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2" r:id="rId3"/>
    <p:sldId id="256" r:id="rId4"/>
    <p:sldId id="264" r:id="rId5"/>
    <p:sldId id="280" r:id="rId6"/>
    <p:sldId id="284" r:id="rId7"/>
    <p:sldId id="286" r:id="rId8"/>
    <p:sldId id="285" r:id="rId9"/>
    <p:sldId id="283" r:id="rId10"/>
    <p:sldId id="27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F7F7F"/>
    <a:srgbClr val="FF9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57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2CF9-EDC6-4B78-9699-9ACB8B7A9A53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776-8512-488E-A015-6AD3F43CAC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2CF9-EDC6-4B78-9699-9ACB8B7A9A53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776-8512-488E-A015-6AD3F43CAC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2CF9-EDC6-4B78-9699-9ACB8B7A9A53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776-8512-488E-A015-6AD3F43CAC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2CF9-EDC6-4B78-9699-9ACB8B7A9A53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776-8512-488E-A015-6AD3F43CAC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2CF9-EDC6-4B78-9699-9ACB8B7A9A53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776-8512-488E-A015-6AD3F43CAC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2CF9-EDC6-4B78-9699-9ACB8B7A9A53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776-8512-488E-A015-6AD3F43CAC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2CF9-EDC6-4B78-9699-9ACB8B7A9A53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776-8512-488E-A015-6AD3F43CAC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2CF9-EDC6-4B78-9699-9ACB8B7A9A53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776-8512-488E-A015-6AD3F43CAC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2CF9-EDC6-4B78-9699-9ACB8B7A9A53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776-8512-488E-A015-6AD3F43CAC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2CF9-EDC6-4B78-9699-9ACB8B7A9A53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776-8512-488E-A015-6AD3F43CAC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2CF9-EDC6-4B78-9699-9ACB8B7A9A53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776-8512-488E-A015-6AD3F43CAC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42CF9-EDC6-4B78-9699-9ACB8B7A9A53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C0776-8512-488E-A015-6AD3F43CAC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52400" y="6553200"/>
            <a:ext cx="152400" cy="152400"/>
          </a:xfrm>
          <a:prstGeom prst="roundRect">
            <a:avLst>
              <a:gd name="adj" fmla="val 0"/>
            </a:avLst>
          </a:prstGeom>
          <a:noFill/>
          <a:ln w="47625">
            <a:solidFill>
              <a:schemeClr val="bg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52400" y="6553200"/>
            <a:ext cx="152400" cy="152400"/>
          </a:xfrm>
          <a:prstGeom prst="roundRect">
            <a:avLst>
              <a:gd name="adj" fmla="val 0"/>
            </a:avLst>
          </a:prstGeom>
          <a:noFill/>
          <a:ln w="47625">
            <a:solidFill>
              <a:schemeClr val="bg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00" r="20625" b="50445"/>
          <a:stretch/>
        </p:blipFill>
        <p:spPr>
          <a:xfrm>
            <a:off x="259080" y="1600200"/>
            <a:ext cx="8584033" cy="4572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24940" y="496669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www.fryroad.org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256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143000"/>
            <a:ext cx="5181600" cy="3657600"/>
          </a:xfrm>
          <a:solidFill>
            <a:srgbClr val="000000">
              <a:alpha val="50196"/>
            </a:srgbClr>
          </a:solidFill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chemeClr val="bg1"/>
                </a:solidFill>
                <a:effectLst>
                  <a:outerShdw blurRad="25400" dist="50800" dir="2700000" algn="tl" rotWithShape="0">
                    <a:prstClr val="black"/>
                  </a:outerShdw>
                </a:effectLst>
                <a:latin typeface="Cherries Black" pitchFamily="2" charset="0"/>
              </a:rPr>
              <a:t>This World</a:t>
            </a:r>
            <a:br>
              <a:rPr lang="en-US" sz="7200" dirty="0" smtClean="0">
                <a:solidFill>
                  <a:schemeClr val="bg1"/>
                </a:solidFill>
                <a:effectLst>
                  <a:outerShdw blurRad="25400" dist="50800" dir="2700000" algn="tl" rotWithShape="0">
                    <a:prstClr val="black"/>
                  </a:outerShdw>
                </a:effectLst>
                <a:latin typeface="Cherries Black" pitchFamily="2" charset="0"/>
              </a:rPr>
            </a:br>
            <a:r>
              <a:rPr lang="en-US" sz="7200" dirty="0" smtClean="0">
                <a:solidFill>
                  <a:schemeClr val="bg1"/>
                </a:solidFill>
                <a:effectLst>
                  <a:outerShdw blurRad="25400" dist="50800" dir="2700000" algn="tl" rotWithShape="0">
                    <a:prstClr val="black"/>
                  </a:outerShdw>
                </a:effectLst>
                <a:latin typeface="Cherries Black" pitchFamily="2" charset="0"/>
              </a:rPr>
              <a:t>Is Not</a:t>
            </a:r>
            <a:br>
              <a:rPr lang="en-US" sz="7200" dirty="0" smtClean="0">
                <a:solidFill>
                  <a:schemeClr val="bg1"/>
                </a:solidFill>
                <a:effectLst>
                  <a:outerShdw blurRad="25400" dist="50800" dir="2700000" algn="tl" rotWithShape="0">
                    <a:prstClr val="black"/>
                  </a:outerShdw>
                </a:effectLst>
                <a:latin typeface="Cherries Black" pitchFamily="2" charset="0"/>
              </a:rPr>
            </a:br>
            <a:r>
              <a:rPr lang="en-US" sz="7200" dirty="0" smtClean="0">
                <a:solidFill>
                  <a:schemeClr val="bg1"/>
                </a:solidFill>
                <a:effectLst>
                  <a:outerShdw blurRad="25400" dist="50800" dir="2700000" algn="tl" rotWithShape="0">
                    <a:prstClr val="black"/>
                  </a:outerShdw>
                </a:effectLst>
                <a:latin typeface="Cherries Black" pitchFamily="2" charset="0"/>
              </a:rPr>
              <a:t>My Home</a:t>
            </a:r>
            <a:endParaRPr lang="en-US" sz="7200" dirty="0">
              <a:solidFill>
                <a:schemeClr val="bg1"/>
              </a:solidFill>
              <a:effectLst>
                <a:outerShdw blurRad="25400" dist="50800" dir="2700000" algn="tl" rotWithShape="0">
                  <a:prstClr val="black"/>
                </a:outerShdw>
              </a:effectLst>
              <a:latin typeface="Cherries Black" pitchFamily="2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990600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chemeClr val="bg1"/>
                </a:solidFill>
                <a:effectLst>
                  <a:outerShdw blurRad="25400" dist="50800" dir="2700000" algn="tl" rotWithShape="0">
                    <a:prstClr val="black"/>
                  </a:outerShdw>
                </a:effectLst>
                <a:latin typeface="Cherries Black" pitchFamily="2" charset="0"/>
              </a:rPr>
              <a:t>This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25400" dist="50800" dir="2700000" algn="tl" rotWithShape="0">
                    <a:prstClr val="black"/>
                  </a:outerShdw>
                </a:effectLst>
                <a:latin typeface="Cherries Black" pitchFamily="2" charset="0"/>
              </a:rPr>
              <a:t>World Is Not My </a:t>
            </a:r>
            <a:r>
              <a:rPr lang="en-US" sz="4000" dirty="0">
                <a:solidFill>
                  <a:schemeClr val="bg1"/>
                </a:solidFill>
                <a:effectLst>
                  <a:outerShdw blurRad="25400" dist="50800" dir="2700000" algn="tl" rotWithShape="0">
                    <a:prstClr val="black"/>
                  </a:outerShdw>
                </a:effectLst>
                <a:latin typeface="Cherries Black" pitchFamily="2" charset="0"/>
              </a:rPr>
              <a:t>Home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52800"/>
            <a:ext cx="7543800" cy="20574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If the world isn’t our home, then what is?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How might the world become our home?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Which home really is worth it?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752600"/>
            <a:ext cx="335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Three questions worth asking: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evel 4"/>
          <p:cNvSpPr/>
          <p:nvPr/>
        </p:nvSpPr>
        <p:spPr>
          <a:xfrm>
            <a:off x="914400" y="563880"/>
            <a:ext cx="7391400" cy="5715000"/>
          </a:xfrm>
          <a:prstGeom prst="bevel">
            <a:avLst>
              <a:gd name="adj" fmla="val 3843"/>
            </a:avLst>
          </a:prstGeom>
          <a:solidFill>
            <a:srgbClr val="4376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ame 5"/>
          <p:cNvSpPr/>
          <p:nvPr/>
        </p:nvSpPr>
        <p:spPr>
          <a:xfrm>
            <a:off x="1687830" y="1859280"/>
            <a:ext cx="1905000" cy="1828800"/>
          </a:xfrm>
          <a:prstGeom prst="frame">
            <a:avLst>
              <a:gd name="adj1" fmla="val 5996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40230" y="2164080"/>
            <a:ext cx="16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Spiritual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Values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(Devotion)</a:t>
            </a:r>
            <a:endParaRPr lang="en-US" sz="2400" dirty="0">
              <a:solidFill>
                <a:schemeClr val="bg1"/>
              </a:solidFill>
              <a:effectLst>
                <a:outerShdw blurRad="50800" dist="635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8" name="Frame 7"/>
          <p:cNvSpPr/>
          <p:nvPr/>
        </p:nvSpPr>
        <p:spPr>
          <a:xfrm>
            <a:off x="3669030" y="1859280"/>
            <a:ext cx="1905000" cy="1828800"/>
          </a:xfrm>
          <a:prstGeom prst="frame">
            <a:avLst>
              <a:gd name="adj1" fmla="val 5996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27170" y="437388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Medical</a:t>
            </a:r>
            <a:endParaRPr lang="en-US" sz="2400" dirty="0">
              <a:solidFill>
                <a:schemeClr val="bg1"/>
              </a:solidFill>
              <a:effectLst>
                <a:outerShdw blurRad="50800" dist="635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10" name="Frame 9"/>
          <p:cNvSpPr/>
          <p:nvPr/>
        </p:nvSpPr>
        <p:spPr>
          <a:xfrm>
            <a:off x="3669030" y="3764280"/>
            <a:ext cx="1905000" cy="1752600"/>
          </a:xfrm>
          <a:prstGeom prst="frame">
            <a:avLst>
              <a:gd name="adj1" fmla="val 5996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58340" y="4373880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Diet</a:t>
            </a:r>
            <a:endParaRPr lang="en-US" sz="2400" dirty="0">
              <a:solidFill>
                <a:schemeClr val="bg1"/>
              </a:solidFill>
              <a:effectLst>
                <a:outerShdw blurRad="50800" dist="635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12" name="Frame 11"/>
          <p:cNvSpPr/>
          <p:nvPr/>
        </p:nvSpPr>
        <p:spPr>
          <a:xfrm>
            <a:off x="1687830" y="3764280"/>
            <a:ext cx="1905000" cy="1752600"/>
          </a:xfrm>
          <a:prstGeom prst="frame">
            <a:avLst>
              <a:gd name="adj1" fmla="val 5996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19800" y="437388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Friends</a:t>
            </a:r>
            <a:endParaRPr lang="en-US" sz="2400" dirty="0">
              <a:solidFill>
                <a:schemeClr val="bg1"/>
              </a:solidFill>
              <a:effectLst>
                <a:outerShdw blurRad="50800" dist="635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14" name="Frame 13"/>
          <p:cNvSpPr/>
          <p:nvPr/>
        </p:nvSpPr>
        <p:spPr>
          <a:xfrm>
            <a:off x="5650230" y="1859280"/>
            <a:ext cx="1905000" cy="1828800"/>
          </a:xfrm>
          <a:prstGeom prst="frame">
            <a:avLst>
              <a:gd name="adj1" fmla="val 5996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24932" y="2507162"/>
            <a:ext cx="1562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Recreation</a:t>
            </a:r>
            <a:endParaRPr lang="en-US" sz="2400" dirty="0">
              <a:solidFill>
                <a:schemeClr val="bg1"/>
              </a:solidFill>
              <a:effectLst>
                <a:outerShdw blurRad="50800" dist="635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16" name="Frame 15"/>
          <p:cNvSpPr/>
          <p:nvPr/>
        </p:nvSpPr>
        <p:spPr>
          <a:xfrm>
            <a:off x="5650230" y="3764280"/>
            <a:ext cx="1905000" cy="1752600"/>
          </a:xfrm>
          <a:prstGeom prst="frame">
            <a:avLst>
              <a:gd name="adj1" fmla="val 5996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32860" y="2545080"/>
            <a:ext cx="1562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Church</a:t>
            </a:r>
            <a:endParaRPr lang="en-US" sz="2400" dirty="0">
              <a:solidFill>
                <a:schemeClr val="bg1"/>
              </a:solidFill>
              <a:effectLst>
                <a:outerShdw blurRad="50800" dist="635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49680" y="792480"/>
            <a:ext cx="4575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Compartmentalization:</a:t>
            </a:r>
            <a:endParaRPr lang="en-US" sz="3200" dirty="0">
              <a:solidFill>
                <a:schemeClr val="bg1"/>
              </a:solidFill>
              <a:effectLst>
                <a:outerShdw blurRad="50800" dist="635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19" name="Frame 18"/>
          <p:cNvSpPr/>
          <p:nvPr/>
        </p:nvSpPr>
        <p:spPr>
          <a:xfrm>
            <a:off x="1470381" y="1656366"/>
            <a:ext cx="6345974" cy="4089113"/>
          </a:xfrm>
          <a:prstGeom prst="frame">
            <a:avLst>
              <a:gd name="adj1" fmla="val 3269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668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evel 4"/>
          <p:cNvSpPr/>
          <p:nvPr/>
        </p:nvSpPr>
        <p:spPr>
          <a:xfrm>
            <a:off x="914400" y="563880"/>
            <a:ext cx="7391400" cy="5715000"/>
          </a:xfrm>
          <a:prstGeom prst="bevel">
            <a:avLst>
              <a:gd name="adj" fmla="val 3843"/>
            </a:avLst>
          </a:prstGeom>
          <a:solidFill>
            <a:srgbClr val="4376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44090" y="799683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Spiritual  Values</a:t>
            </a:r>
            <a:endParaRPr lang="en-US" sz="2400" dirty="0" smtClean="0">
              <a:solidFill>
                <a:schemeClr val="bg1"/>
              </a:solidFill>
              <a:effectLst>
                <a:outerShdw blurRad="50800" dist="63500" dir="2700000" algn="tl" rotWithShape="0">
                  <a:prstClr val="black"/>
                </a:outerShdw>
              </a:effectLst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(Devotion)</a:t>
            </a:r>
            <a:endParaRPr lang="en-US" sz="2400" dirty="0">
              <a:solidFill>
                <a:schemeClr val="bg1"/>
              </a:solidFill>
              <a:effectLst>
                <a:outerShdw blurRad="50800" dist="635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19" name="Frame 18"/>
          <p:cNvSpPr/>
          <p:nvPr/>
        </p:nvSpPr>
        <p:spPr>
          <a:xfrm>
            <a:off x="1470381" y="1656366"/>
            <a:ext cx="6345974" cy="4089113"/>
          </a:xfrm>
          <a:prstGeom prst="frame">
            <a:avLst>
              <a:gd name="adj1" fmla="val 3269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2543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evel 4"/>
          <p:cNvSpPr/>
          <p:nvPr/>
        </p:nvSpPr>
        <p:spPr>
          <a:xfrm>
            <a:off x="914400" y="563880"/>
            <a:ext cx="7391400" cy="5715000"/>
          </a:xfrm>
          <a:prstGeom prst="bevel">
            <a:avLst>
              <a:gd name="adj" fmla="val 3843"/>
            </a:avLst>
          </a:prstGeom>
          <a:solidFill>
            <a:srgbClr val="4376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44090" y="799683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Spiritual  Values</a:t>
            </a:r>
            <a:endParaRPr lang="en-US" sz="2400" dirty="0" smtClean="0">
              <a:solidFill>
                <a:schemeClr val="bg1"/>
              </a:solidFill>
              <a:effectLst>
                <a:outerShdw blurRad="50800" dist="63500" dir="2700000" algn="tl" rotWithShape="0">
                  <a:prstClr val="black"/>
                </a:outerShdw>
              </a:effectLst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(Devotion)</a:t>
            </a:r>
            <a:endParaRPr lang="en-US" sz="2400" dirty="0">
              <a:solidFill>
                <a:schemeClr val="bg1"/>
              </a:solidFill>
              <a:effectLst>
                <a:outerShdw blurRad="50800" dist="635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8" name="Frame 7"/>
          <p:cNvSpPr/>
          <p:nvPr/>
        </p:nvSpPr>
        <p:spPr>
          <a:xfrm>
            <a:off x="3669030" y="1859280"/>
            <a:ext cx="1905000" cy="1828800"/>
          </a:xfrm>
          <a:prstGeom prst="frame">
            <a:avLst>
              <a:gd name="adj1" fmla="val 5996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27170" y="437388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Medical</a:t>
            </a:r>
            <a:endParaRPr lang="en-US" sz="2400" dirty="0">
              <a:solidFill>
                <a:schemeClr val="bg1"/>
              </a:solidFill>
              <a:effectLst>
                <a:outerShdw blurRad="50800" dist="635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10" name="Frame 9"/>
          <p:cNvSpPr/>
          <p:nvPr/>
        </p:nvSpPr>
        <p:spPr>
          <a:xfrm>
            <a:off x="3669030" y="3764280"/>
            <a:ext cx="1905000" cy="1752600"/>
          </a:xfrm>
          <a:prstGeom prst="frame">
            <a:avLst>
              <a:gd name="adj1" fmla="val 5996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58340" y="4373880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Diet</a:t>
            </a:r>
            <a:endParaRPr lang="en-US" sz="2400" dirty="0">
              <a:solidFill>
                <a:schemeClr val="bg1"/>
              </a:solidFill>
              <a:effectLst>
                <a:outerShdw blurRad="50800" dist="635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12" name="Frame 11"/>
          <p:cNvSpPr/>
          <p:nvPr/>
        </p:nvSpPr>
        <p:spPr>
          <a:xfrm>
            <a:off x="1687830" y="3764280"/>
            <a:ext cx="1905000" cy="1752600"/>
          </a:xfrm>
          <a:prstGeom prst="frame">
            <a:avLst>
              <a:gd name="adj1" fmla="val 5996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19800" y="437388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Friends</a:t>
            </a:r>
            <a:endParaRPr lang="en-US" sz="2400" dirty="0">
              <a:solidFill>
                <a:schemeClr val="bg1"/>
              </a:solidFill>
              <a:effectLst>
                <a:outerShdw blurRad="50800" dist="635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14" name="Frame 13"/>
          <p:cNvSpPr/>
          <p:nvPr/>
        </p:nvSpPr>
        <p:spPr>
          <a:xfrm>
            <a:off x="5650230" y="1859280"/>
            <a:ext cx="1905000" cy="1828800"/>
          </a:xfrm>
          <a:prstGeom prst="frame">
            <a:avLst>
              <a:gd name="adj1" fmla="val 5996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24932" y="2507162"/>
            <a:ext cx="1562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Recreation</a:t>
            </a:r>
            <a:endParaRPr lang="en-US" sz="2400" dirty="0">
              <a:solidFill>
                <a:schemeClr val="bg1"/>
              </a:solidFill>
              <a:effectLst>
                <a:outerShdw blurRad="50800" dist="635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16" name="Frame 15"/>
          <p:cNvSpPr/>
          <p:nvPr/>
        </p:nvSpPr>
        <p:spPr>
          <a:xfrm>
            <a:off x="5650230" y="3764280"/>
            <a:ext cx="1905000" cy="1752600"/>
          </a:xfrm>
          <a:prstGeom prst="frame">
            <a:avLst>
              <a:gd name="adj1" fmla="val 5996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32860" y="2545080"/>
            <a:ext cx="1562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Politics</a:t>
            </a:r>
            <a:endParaRPr lang="en-US" sz="2400" dirty="0">
              <a:solidFill>
                <a:schemeClr val="bg1"/>
              </a:solidFill>
              <a:effectLst>
                <a:outerShdw blurRad="50800" dist="635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19" name="Frame 18"/>
          <p:cNvSpPr/>
          <p:nvPr/>
        </p:nvSpPr>
        <p:spPr>
          <a:xfrm>
            <a:off x="1470381" y="1656366"/>
            <a:ext cx="6345974" cy="4089113"/>
          </a:xfrm>
          <a:prstGeom prst="frame">
            <a:avLst>
              <a:gd name="adj1" fmla="val 3269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Frame 17"/>
          <p:cNvSpPr/>
          <p:nvPr/>
        </p:nvSpPr>
        <p:spPr>
          <a:xfrm>
            <a:off x="1676400" y="1859280"/>
            <a:ext cx="1905000" cy="1828800"/>
          </a:xfrm>
          <a:prstGeom prst="frame">
            <a:avLst>
              <a:gd name="adj1" fmla="val 5996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51660" y="2545080"/>
            <a:ext cx="1562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Church</a:t>
            </a:r>
            <a:endParaRPr lang="en-US" sz="2400" dirty="0">
              <a:solidFill>
                <a:schemeClr val="bg1"/>
              </a:solidFill>
              <a:effectLst>
                <a:outerShdw blurRad="50800" dist="63500" dir="2700000" algn="tl" rotWithShape="0">
                  <a:prstClr val="black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73081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evel 4"/>
          <p:cNvSpPr/>
          <p:nvPr/>
        </p:nvSpPr>
        <p:spPr>
          <a:xfrm>
            <a:off x="914400" y="563880"/>
            <a:ext cx="7391400" cy="5715000"/>
          </a:xfrm>
          <a:prstGeom prst="bevel">
            <a:avLst>
              <a:gd name="adj" fmla="val 3843"/>
            </a:avLst>
          </a:prstGeom>
          <a:solidFill>
            <a:srgbClr val="4376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ame 5"/>
          <p:cNvSpPr/>
          <p:nvPr/>
        </p:nvSpPr>
        <p:spPr>
          <a:xfrm>
            <a:off x="1687830" y="1859280"/>
            <a:ext cx="1905000" cy="1828800"/>
          </a:xfrm>
          <a:prstGeom prst="frame">
            <a:avLst>
              <a:gd name="adj1" fmla="val 5996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40230" y="2164080"/>
            <a:ext cx="16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Spiritual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Values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(Devotion)</a:t>
            </a:r>
            <a:endParaRPr lang="en-US" sz="2400" dirty="0">
              <a:solidFill>
                <a:schemeClr val="bg1"/>
              </a:solidFill>
              <a:effectLst>
                <a:outerShdw blurRad="50800" dist="635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8" name="Frame 7"/>
          <p:cNvSpPr/>
          <p:nvPr/>
        </p:nvSpPr>
        <p:spPr>
          <a:xfrm>
            <a:off x="3669030" y="1859280"/>
            <a:ext cx="1905000" cy="1828800"/>
          </a:xfrm>
          <a:prstGeom prst="frame">
            <a:avLst>
              <a:gd name="adj1" fmla="val 5996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27170" y="437388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Medical</a:t>
            </a:r>
            <a:endParaRPr lang="en-US" sz="2400" dirty="0">
              <a:solidFill>
                <a:schemeClr val="bg1"/>
              </a:solidFill>
              <a:effectLst>
                <a:outerShdw blurRad="50800" dist="635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10" name="Frame 9"/>
          <p:cNvSpPr/>
          <p:nvPr/>
        </p:nvSpPr>
        <p:spPr>
          <a:xfrm>
            <a:off x="3669030" y="3764280"/>
            <a:ext cx="1905000" cy="1752600"/>
          </a:xfrm>
          <a:prstGeom prst="frame">
            <a:avLst>
              <a:gd name="adj1" fmla="val 5996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58340" y="4373880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Diet</a:t>
            </a:r>
            <a:endParaRPr lang="en-US" sz="2400" dirty="0">
              <a:solidFill>
                <a:schemeClr val="bg1"/>
              </a:solidFill>
              <a:effectLst>
                <a:outerShdw blurRad="50800" dist="635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12" name="Frame 11"/>
          <p:cNvSpPr/>
          <p:nvPr/>
        </p:nvSpPr>
        <p:spPr>
          <a:xfrm>
            <a:off x="1687830" y="3764280"/>
            <a:ext cx="1905000" cy="1752600"/>
          </a:xfrm>
          <a:prstGeom prst="frame">
            <a:avLst>
              <a:gd name="adj1" fmla="val 5996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19800" y="437388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Friends</a:t>
            </a:r>
            <a:endParaRPr lang="en-US" sz="2400" dirty="0">
              <a:solidFill>
                <a:schemeClr val="bg1"/>
              </a:solidFill>
              <a:effectLst>
                <a:outerShdw blurRad="50800" dist="635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14" name="Frame 13"/>
          <p:cNvSpPr/>
          <p:nvPr/>
        </p:nvSpPr>
        <p:spPr>
          <a:xfrm>
            <a:off x="5650230" y="1859280"/>
            <a:ext cx="1905000" cy="1828800"/>
          </a:xfrm>
          <a:prstGeom prst="frame">
            <a:avLst>
              <a:gd name="adj1" fmla="val 5996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24932" y="2507162"/>
            <a:ext cx="1562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Recreation</a:t>
            </a:r>
            <a:endParaRPr lang="en-US" sz="2400" dirty="0">
              <a:solidFill>
                <a:schemeClr val="bg1"/>
              </a:solidFill>
              <a:effectLst>
                <a:outerShdw blurRad="50800" dist="635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16" name="Frame 15"/>
          <p:cNvSpPr/>
          <p:nvPr/>
        </p:nvSpPr>
        <p:spPr>
          <a:xfrm>
            <a:off x="5650230" y="3764280"/>
            <a:ext cx="1905000" cy="1752600"/>
          </a:xfrm>
          <a:prstGeom prst="frame">
            <a:avLst>
              <a:gd name="adj1" fmla="val 5996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32860" y="2545080"/>
            <a:ext cx="1562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Church</a:t>
            </a:r>
            <a:endParaRPr lang="en-US" sz="2400" dirty="0">
              <a:solidFill>
                <a:schemeClr val="bg1"/>
              </a:solidFill>
              <a:effectLst>
                <a:outerShdw blurRad="50800" dist="635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49680" y="792480"/>
            <a:ext cx="4575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</a:rPr>
              <a:t>Compartmentalization:</a:t>
            </a:r>
            <a:endParaRPr lang="en-US" sz="3200" dirty="0">
              <a:solidFill>
                <a:schemeClr val="bg1"/>
              </a:solidFill>
              <a:effectLst>
                <a:outerShdw blurRad="50800" dist="63500" dir="2700000" algn="tl" rotWithShape="0">
                  <a:prstClr val="black"/>
                </a:outerShdw>
              </a:effectLst>
            </a:endParaRPr>
          </a:p>
        </p:txBody>
      </p:sp>
      <p:sp>
        <p:nvSpPr>
          <p:cNvPr id="19" name="Frame 18"/>
          <p:cNvSpPr/>
          <p:nvPr/>
        </p:nvSpPr>
        <p:spPr>
          <a:xfrm>
            <a:off x="1470381" y="1656366"/>
            <a:ext cx="6345974" cy="4089113"/>
          </a:xfrm>
          <a:prstGeom prst="frame">
            <a:avLst>
              <a:gd name="adj1" fmla="val 3269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642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990600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chemeClr val="bg1"/>
                </a:solidFill>
                <a:effectLst>
                  <a:outerShdw blurRad="25400" dist="50800" dir="2700000" algn="tl" rotWithShape="0">
                    <a:prstClr val="black"/>
                  </a:outerShdw>
                </a:effectLst>
                <a:latin typeface="Cherries Black" pitchFamily="2" charset="0"/>
              </a:rPr>
              <a:t>This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25400" dist="50800" dir="2700000" algn="tl" rotWithShape="0">
                    <a:prstClr val="black"/>
                  </a:outerShdw>
                </a:effectLst>
                <a:latin typeface="Cherries Black" pitchFamily="2" charset="0"/>
              </a:rPr>
              <a:t>World Is Not My </a:t>
            </a:r>
            <a:r>
              <a:rPr lang="en-US" sz="4000" dirty="0">
                <a:solidFill>
                  <a:schemeClr val="bg1"/>
                </a:solidFill>
                <a:effectLst>
                  <a:outerShdw blurRad="25400" dist="50800" dir="2700000" algn="tl" rotWithShape="0">
                    <a:prstClr val="black"/>
                  </a:outerShdw>
                </a:effectLst>
                <a:latin typeface="Cherries Black" pitchFamily="2" charset="0"/>
              </a:rPr>
              <a:t>Home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52800"/>
            <a:ext cx="7543800" cy="20574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If the world isn’t our home, then what is?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How might the world become our home?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Which home really is worth it?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752600"/>
            <a:ext cx="335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Three questions worth asking: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7128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117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Cherries Black</vt:lpstr>
      <vt:lpstr>Office Theme</vt:lpstr>
      <vt:lpstr>PowerPoint Presentation</vt:lpstr>
      <vt:lpstr>PowerPoint Presentation</vt:lpstr>
      <vt:lpstr>This World Is Not My Home</vt:lpstr>
      <vt:lpstr>This World Is Not My Home</vt:lpstr>
      <vt:lpstr>PowerPoint Presentation</vt:lpstr>
      <vt:lpstr>PowerPoint Presentation</vt:lpstr>
      <vt:lpstr>PowerPoint Presentation</vt:lpstr>
      <vt:lpstr>PowerPoint Presentation</vt:lpstr>
      <vt:lpstr>This World Is Not My Home</vt:lpstr>
      <vt:lpstr>PowerPoint Presentation</vt:lpstr>
    </vt:vector>
  </TitlesOfParts>
  <Company>preaching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Bob Pulliam</dc:creator>
  <cp:lastModifiedBy>Bob</cp:lastModifiedBy>
  <cp:revision>20</cp:revision>
  <dcterms:created xsi:type="dcterms:W3CDTF">2009-10-04T02:13:34Z</dcterms:created>
  <dcterms:modified xsi:type="dcterms:W3CDTF">2019-04-07T12:33:53Z</dcterms:modified>
</cp:coreProperties>
</file>