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56" r:id="rId3"/>
    <p:sldId id="280" r:id="rId4"/>
    <p:sldId id="264" r:id="rId5"/>
    <p:sldId id="27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F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29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42CF9-EDC6-4B78-9699-9ACB8B7A9A53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C0776-8512-488E-A015-6AD3F43CAC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42CF9-EDC6-4B78-9699-9ACB8B7A9A53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C0776-8512-488E-A015-6AD3F43CAC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42CF9-EDC6-4B78-9699-9ACB8B7A9A53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C0776-8512-488E-A015-6AD3F43CAC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42CF9-EDC6-4B78-9699-9ACB8B7A9A53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C0776-8512-488E-A015-6AD3F43CAC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42CF9-EDC6-4B78-9699-9ACB8B7A9A53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C0776-8512-488E-A015-6AD3F43CAC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42CF9-EDC6-4B78-9699-9ACB8B7A9A53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C0776-8512-488E-A015-6AD3F43CAC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42CF9-EDC6-4B78-9699-9ACB8B7A9A53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C0776-8512-488E-A015-6AD3F43CAC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42CF9-EDC6-4B78-9699-9ACB8B7A9A53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C0776-8512-488E-A015-6AD3F43CAC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42CF9-EDC6-4B78-9699-9ACB8B7A9A53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C0776-8512-488E-A015-6AD3F43CAC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42CF9-EDC6-4B78-9699-9ACB8B7A9A53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C0776-8512-488E-A015-6AD3F43CAC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42CF9-EDC6-4B78-9699-9ACB8B7A9A53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C0776-8512-488E-A015-6AD3F43CAC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442CF9-EDC6-4B78-9699-9ACB8B7A9A53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FC0776-8512-488E-A015-6AD3F43CACC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52400" y="6553200"/>
            <a:ext cx="152400" cy="152400"/>
          </a:xfrm>
          <a:prstGeom prst="roundRect">
            <a:avLst>
              <a:gd name="adj" fmla="val 0"/>
            </a:avLst>
          </a:prstGeom>
          <a:noFill/>
          <a:ln w="47625">
            <a:solidFill>
              <a:schemeClr val="bg1">
                <a:lumMod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2940" y="1219201"/>
            <a:ext cx="7772400" cy="3962399"/>
          </a:xfrm>
        </p:spPr>
        <p:txBody>
          <a:bodyPr>
            <a:normAutofit/>
          </a:bodyPr>
          <a:lstStyle/>
          <a:p>
            <a:r>
              <a:rPr lang="en-US" sz="7200" dirty="0" smtClean="0">
                <a:solidFill>
                  <a:schemeClr val="bg1"/>
                </a:solidFill>
                <a:latin typeface="Cherries Black" pitchFamily="2" charset="0"/>
              </a:rPr>
              <a:t>Preaching  Jesus</a:t>
            </a:r>
            <a:endParaRPr lang="en-US" sz="7200" dirty="0">
              <a:solidFill>
                <a:schemeClr val="bg1"/>
              </a:solidFill>
              <a:latin typeface="Cherries Black" pitchFamily="2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4330005"/>
            <a:ext cx="7315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II Corinthians 2:12 </a:t>
            </a:r>
            <a:r>
              <a:rPr lang="en-US" sz="2400" dirty="0" smtClean="0">
                <a:solidFill>
                  <a:schemeClr val="bg1"/>
                </a:solidFill>
              </a:rPr>
              <a:t>(NKJ)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4400" y="1663005"/>
            <a:ext cx="7315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II Corinthians 4:5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6300" y="2425005"/>
            <a:ext cx="7391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“For 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do not preach ourselves but Christ Jesus as Lord, and ourselves as your bond-servants for Jesus' sake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.”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76300" y="5168205"/>
            <a:ext cx="7391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“Furthermore, when I came to Troas to preach Christ's gospel, and a door was opened to me by the 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Lord”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85800" y="152401"/>
            <a:ext cx="7772400" cy="10668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smtClean="0">
                <a:solidFill>
                  <a:schemeClr val="bg1"/>
                </a:solidFill>
                <a:latin typeface="Cherries Black" pitchFamily="2" charset="0"/>
              </a:rPr>
              <a:t>Preaching  Jesus</a:t>
            </a:r>
            <a:endParaRPr lang="en-US" sz="5400" dirty="0">
              <a:solidFill>
                <a:schemeClr val="bg1"/>
              </a:solidFill>
              <a:latin typeface="Cherries Black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847946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229600" cy="990600"/>
          </a:xfrm>
        </p:spPr>
        <p:txBody>
          <a:bodyPr>
            <a:normAutofit/>
          </a:bodyPr>
          <a:lstStyle/>
          <a:p>
            <a:pPr algn="l"/>
            <a:r>
              <a:rPr lang="en-US" sz="4000" dirty="0" smtClean="0">
                <a:solidFill>
                  <a:schemeClr val="bg1"/>
                </a:solidFill>
              </a:rPr>
              <a:t>Preaching Jesus Means…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00201"/>
            <a:ext cx="6248400" cy="27432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…there is one set way.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…we must preach repentance.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…we must require obedience.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…we must preach baptism.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4400" y="4558605"/>
            <a:ext cx="7315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smtClean="0">
                <a:solidFill>
                  <a:schemeClr val="bg1"/>
                </a:solidFill>
              </a:rPr>
              <a:t>“And </a:t>
            </a:r>
            <a:r>
              <a:rPr lang="en-US" sz="2800" i="1" dirty="0">
                <a:solidFill>
                  <a:schemeClr val="bg1"/>
                </a:solidFill>
              </a:rPr>
              <a:t>there is salvation in no one else; for there is no other name under heaven that has been given among men, by which we must be saved</a:t>
            </a:r>
            <a:r>
              <a:rPr lang="en-US" sz="2800" i="1" dirty="0" smtClean="0">
                <a:solidFill>
                  <a:schemeClr val="bg1"/>
                </a:solidFill>
              </a:rPr>
              <a:t>.”</a:t>
            </a:r>
            <a:endParaRPr lang="en-US" sz="2800" i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91200" y="5943600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smtClean="0">
                <a:solidFill>
                  <a:srgbClr val="FF9F9F"/>
                </a:solidFill>
              </a:rPr>
              <a:t>(Acts 4:12)</a:t>
            </a:r>
            <a:endParaRPr lang="en-US" sz="2400" dirty="0">
              <a:solidFill>
                <a:srgbClr val="FF9F9F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52400" y="6553200"/>
            <a:ext cx="152400" cy="152400"/>
          </a:xfrm>
          <a:prstGeom prst="roundRect">
            <a:avLst>
              <a:gd name="adj" fmla="val 0"/>
            </a:avLst>
          </a:prstGeom>
          <a:noFill/>
          <a:ln w="47625">
            <a:solidFill>
              <a:schemeClr val="bg1">
                <a:lumMod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125</Words>
  <Application>Microsoft Office PowerPoint</Application>
  <PresentationFormat>On-screen Show (4:3)</PresentationFormat>
  <Paragraphs>13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Cherries Black</vt:lpstr>
      <vt:lpstr>Times New Roman</vt:lpstr>
      <vt:lpstr>Office Theme</vt:lpstr>
      <vt:lpstr>PowerPoint Presentation</vt:lpstr>
      <vt:lpstr>Preaching  Jesus</vt:lpstr>
      <vt:lpstr>PowerPoint Presentation</vt:lpstr>
      <vt:lpstr>Preaching Jesus Means…</vt:lpstr>
      <vt:lpstr>PowerPoint Presentation</vt:lpstr>
    </vt:vector>
  </TitlesOfParts>
  <Company>preaching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Bob Pulliam</dc:creator>
  <cp:lastModifiedBy>Bob</cp:lastModifiedBy>
  <cp:revision>12</cp:revision>
  <dcterms:created xsi:type="dcterms:W3CDTF">2009-10-04T02:13:34Z</dcterms:created>
  <dcterms:modified xsi:type="dcterms:W3CDTF">2019-04-05T13:06:08Z</dcterms:modified>
</cp:coreProperties>
</file>