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75" r:id="rId6"/>
  </p:sldIdLst>
  <p:sldSz cx="13004800" cy="9753600"/>
  <p:notesSz cx="6858000" cy="9144000"/>
  <p:embeddedFontLst>
    <p:embeddedFont>
      <p:font typeface="Candara" panose="020E0502030303020204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59" d="100"/>
          <a:sy n="59" d="100"/>
        </p:scale>
        <p:origin x="-384" y="-90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2403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8987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871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5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118430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4251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056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3859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675268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350291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14621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5363" name="Rectangle 3"/>
          <p:cNvSpPr>
            <a:spLocks/>
          </p:cNvSpPr>
          <p:nvPr/>
        </p:nvSpPr>
        <p:spPr bwMode="auto">
          <a:xfrm>
            <a:off x="-76200" y="-25400"/>
            <a:ext cx="13081000" cy="9855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2F3946">
                    <a:alpha val="84999"/>
                  </a:srgbClr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002060"/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743200"/>
            <a:ext cx="13004800" cy="2090737"/>
          </a:xfrm>
        </p:spPr>
        <p:txBody>
          <a:bodyPr/>
          <a:lstStyle/>
          <a:p>
            <a:r>
              <a:rPr lang="en-US" sz="8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You Can Take It With You</a:t>
            </a:r>
            <a:endParaRPr lang="en-US" sz="8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92200" y="7086600"/>
            <a:ext cx="10896600" cy="1905000"/>
          </a:xfrm>
        </p:spPr>
        <p:txBody>
          <a:bodyPr/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Anticipating and preparing </a:t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</a:b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for the day of judgment.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002060"/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0200" y="533400"/>
            <a:ext cx="12344400" cy="1066800"/>
          </a:xfrm>
        </p:spPr>
        <p:txBody>
          <a:bodyPr/>
          <a:lstStyle/>
          <a:p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Some Things You </a:t>
            </a:r>
            <a:r>
              <a:rPr lang="en-US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Can’t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Take With You</a:t>
            </a:r>
            <a:endParaRPr lang="en-US" sz="60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1854200" y="2438400"/>
            <a:ext cx="10972800" cy="6934200"/>
          </a:xfrm>
        </p:spPr>
        <p:txBody>
          <a:bodyPr/>
          <a:lstStyle/>
          <a:p>
            <a:pPr marL="685800" indent="-685800" algn="l">
              <a:spcBef>
                <a:spcPts val="1200"/>
              </a:spcBef>
              <a:spcAft>
                <a:spcPts val="4800"/>
              </a:spcAft>
              <a:buClr>
                <a:srgbClr val="FFFF00"/>
              </a:buClr>
              <a:buSzPct val="90000"/>
              <a:buFont typeface="Wingdings" pitchFamily="2" charset="2"/>
              <a:buChar char="Ø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Our Money and Possessions</a:t>
            </a:r>
          </a:p>
          <a:p>
            <a:pPr marL="685800" indent="-685800" algn="l">
              <a:spcBef>
                <a:spcPts val="1200"/>
              </a:spcBef>
              <a:spcAft>
                <a:spcPts val="4800"/>
              </a:spcAft>
              <a:buClr>
                <a:srgbClr val="FFFF00"/>
              </a:buClr>
              <a:buSzPct val="90000"/>
              <a:buFont typeface="Wingdings" pitchFamily="2" charset="2"/>
              <a:buChar char="Ø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Our Earthly Accomplishments</a:t>
            </a:r>
          </a:p>
          <a:p>
            <a:pPr marL="685800" indent="-685800" algn="l">
              <a:spcBef>
                <a:spcPts val="1200"/>
              </a:spcBef>
              <a:spcAft>
                <a:spcPts val="4800"/>
              </a:spcAft>
              <a:buClr>
                <a:srgbClr val="FFFF00"/>
              </a:buClr>
              <a:buSzPct val="90000"/>
              <a:buFont typeface="Wingdings" pitchFamily="2" charset="2"/>
              <a:buChar char="Ø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Other Faithful People</a:t>
            </a:r>
          </a:p>
          <a:p>
            <a:pPr marL="685800" indent="-685800" algn="l">
              <a:spcBef>
                <a:spcPts val="1200"/>
              </a:spcBef>
              <a:spcAft>
                <a:spcPts val="4800"/>
              </a:spcAft>
              <a:buClr>
                <a:srgbClr val="FFFF00"/>
              </a:buClr>
              <a:buSzPct val="90000"/>
              <a:buFont typeface="Wingdings" pitchFamily="2" charset="2"/>
              <a:buChar char="Ø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Our Earthly Bodies</a:t>
            </a:r>
          </a:p>
          <a:p>
            <a:pPr marL="685800" indent="-685800" algn="l">
              <a:spcBef>
                <a:spcPts val="1200"/>
              </a:spcBef>
              <a:spcAft>
                <a:spcPts val="4800"/>
              </a:spcAft>
              <a:buClr>
                <a:srgbClr val="FFFF00"/>
              </a:buClr>
              <a:buSzPct val="90000"/>
              <a:buFont typeface="Wingdings" pitchFamily="2" charset="2"/>
              <a:buChar char="Ø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Our Faith and Hope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260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002060"/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0200" y="533400"/>
            <a:ext cx="12344400" cy="1066800"/>
          </a:xfrm>
        </p:spPr>
        <p:txBody>
          <a:bodyPr/>
          <a:lstStyle/>
          <a:p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Some Things You </a:t>
            </a:r>
            <a:r>
              <a:rPr lang="en-US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Can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Take With You</a:t>
            </a:r>
            <a:endParaRPr lang="en-US" sz="60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1549400" y="2438400"/>
            <a:ext cx="11277600" cy="6934200"/>
          </a:xfrm>
        </p:spPr>
        <p:txBody>
          <a:bodyPr/>
          <a:lstStyle/>
          <a:p>
            <a:pPr marL="685800" indent="-685800" algn="l">
              <a:spcBef>
                <a:spcPts val="1200"/>
              </a:spcBef>
              <a:spcAft>
                <a:spcPts val="4800"/>
              </a:spcAft>
              <a:buClr>
                <a:srgbClr val="FFFF00"/>
              </a:buClr>
              <a:buSzPct val="90000"/>
              <a:buFont typeface="Wingdings" pitchFamily="2" charset="2"/>
              <a:buChar char="Ø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Love</a:t>
            </a:r>
          </a:p>
          <a:p>
            <a:pPr marL="685800" indent="-685800" algn="l">
              <a:spcBef>
                <a:spcPts val="1200"/>
              </a:spcBef>
              <a:spcAft>
                <a:spcPts val="4800"/>
              </a:spcAft>
              <a:buClr>
                <a:srgbClr val="FFFF00"/>
              </a:buClr>
              <a:buSzPct val="90000"/>
              <a:buFont typeface="Wingdings" pitchFamily="2" charset="2"/>
              <a:buChar char="Ø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Our Deeds</a:t>
            </a:r>
          </a:p>
          <a:p>
            <a:pPr marL="685800" indent="-685800" algn="l">
              <a:spcBef>
                <a:spcPts val="1200"/>
              </a:spcBef>
              <a:spcAft>
                <a:spcPts val="4800"/>
              </a:spcAft>
              <a:buClr>
                <a:srgbClr val="FFFF00"/>
              </a:buClr>
              <a:buSzPct val="90000"/>
              <a:buFont typeface="Wingdings" pitchFamily="2" charset="2"/>
              <a:buChar char="Ø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The Blood of Christ</a:t>
            </a:r>
          </a:p>
          <a:p>
            <a:pPr marL="685800" indent="-685800" algn="l">
              <a:spcBef>
                <a:spcPts val="1200"/>
              </a:spcBef>
              <a:spcAft>
                <a:spcPts val="4800"/>
              </a:spcAft>
              <a:buClr>
                <a:srgbClr val="FFFF00"/>
              </a:buClr>
              <a:buSzPct val="90000"/>
              <a:buFont typeface="Wingdings" pitchFamily="2" charset="2"/>
              <a:buChar char="Ø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Our Spiritual Labor and Sacrifice</a:t>
            </a:r>
          </a:p>
          <a:p>
            <a:pPr marL="685800" indent="-685800" algn="l">
              <a:spcBef>
                <a:spcPts val="1200"/>
              </a:spcBef>
              <a:spcAft>
                <a:spcPts val="4800"/>
              </a:spcAft>
              <a:buClr>
                <a:srgbClr val="FFFF00"/>
              </a:buClr>
              <a:buSzPct val="90000"/>
              <a:buFont typeface="Wingdings" pitchFamily="2" charset="2"/>
              <a:buChar char="Ø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Others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7224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4819" name="Rectangle 3"/>
          <p:cNvSpPr>
            <a:spLocks/>
          </p:cNvSpPr>
          <p:nvPr/>
        </p:nvSpPr>
        <p:spPr bwMode="auto">
          <a:xfrm>
            <a:off x="-76200" y="-25400"/>
            <a:ext cx="13081000" cy="9855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76200" algn="ctr" rotWithShape="0">
              <a:schemeClr val="bg2">
                <a:alpha val="79999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2F3946">
                    <a:alpha val="84999"/>
                  </a:srgbClr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333399"/>
      </a:accent2>
      <a:accent3>
        <a:srgbClr val="AAAAAA"/>
      </a:accent3>
      <a:accent4>
        <a:srgbClr val="DADADA"/>
      </a:accent4>
      <a:accent5>
        <a:srgbClr val="A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74EB3">
                <a:alpha val="84999"/>
              </a:srgbClr>
            </a:gs>
            <a:gs pos="100000">
              <a:srgbClr val="0B3280">
                <a:alpha val="84999"/>
              </a:srgb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rgbClr val="2F3946">
                  <a:alpha val="84999"/>
                </a:srgbClr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74EB3">
                <a:alpha val="84999"/>
              </a:srgbClr>
            </a:gs>
            <a:gs pos="100000">
              <a:srgbClr val="0B3280">
                <a:alpha val="84999"/>
              </a:srgb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rgbClr val="2F3946">
                  <a:alpha val="84999"/>
                </a:srgbClr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2990</TotalTime>
  <Pages>0</Pages>
  <Words>53</Words>
  <Characters>0</Characters>
  <Application>Microsoft Office PowerPoint</Application>
  <PresentationFormat>Custom</PresentationFormat>
  <Lines>0</Lines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Gill Sans</vt:lpstr>
      <vt:lpstr>Wingdings</vt:lpstr>
      <vt:lpstr>Candara</vt:lpstr>
      <vt:lpstr>ヒラギノ角ゴ ProN W3</vt:lpstr>
      <vt:lpstr>Title &amp; Subtitle</vt:lpstr>
      <vt:lpstr>PowerPoint Presentation</vt:lpstr>
      <vt:lpstr>You Can Take It With You</vt:lpstr>
      <vt:lpstr>Some Things You Can’t Take With You</vt:lpstr>
      <vt:lpstr>Some Things You Can Take With You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Austin</dc:creator>
  <cp:lastModifiedBy>Ken</cp:lastModifiedBy>
  <cp:revision>23</cp:revision>
  <dcterms:modified xsi:type="dcterms:W3CDTF">2013-09-24T17:39:27Z</dcterms:modified>
</cp:coreProperties>
</file>