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Bookerly"/>
        <a:ea typeface="Bookerly"/>
        <a:cs typeface="Bookerly"/>
        <a:sym typeface="Bookerly"/>
      </a:defRPr>
    </a:lvl1pPr>
    <a:lvl2pPr indent="228600" defTabSz="457200" latinLnBrk="0">
      <a:lnSpc>
        <a:spcPct val="117999"/>
      </a:lnSpc>
      <a:defRPr sz="2200">
        <a:latin typeface="Bookerly"/>
        <a:ea typeface="Bookerly"/>
        <a:cs typeface="Bookerly"/>
        <a:sym typeface="Bookerly"/>
      </a:defRPr>
    </a:lvl2pPr>
    <a:lvl3pPr indent="457200" defTabSz="457200" latinLnBrk="0">
      <a:lnSpc>
        <a:spcPct val="117999"/>
      </a:lnSpc>
      <a:defRPr sz="2200">
        <a:latin typeface="Bookerly"/>
        <a:ea typeface="Bookerly"/>
        <a:cs typeface="Bookerly"/>
        <a:sym typeface="Bookerly"/>
      </a:defRPr>
    </a:lvl3pPr>
    <a:lvl4pPr indent="685800" defTabSz="457200" latinLnBrk="0">
      <a:lnSpc>
        <a:spcPct val="117999"/>
      </a:lnSpc>
      <a:defRPr sz="2200">
        <a:latin typeface="Bookerly"/>
        <a:ea typeface="Bookerly"/>
        <a:cs typeface="Bookerly"/>
        <a:sym typeface="Bookerly"/>
      </a:defRPr>
    </a:lvl4pPr>
    <a:lvl5pPr indent="914400" defTabSz="457200" latinLnBrk="0">
      <a:lnSpc>
        <a:spcPct val="117999"/>
      </a:lnSpc>
      <a:defRPr sz="2200">
        <a:latin typeface="Bookerly"/>
        <a:ea typeface="Bookerly"/>
        <a:cs typeface="Bookerly"/>
        <a:sym typeface="Bookerly"/>
      </a:defRPr>
    </a:lvl5pPr>
    <a:lvl6pPr indent="1143000" defTabSz="457200" latinLnBrk="0">
      <a:lnSpc>
        <a:spcPct val="117999"/>
      </a:lnSpc>
      <a:defRPr sz="2200">
        <a:latin typeface="Bookerly"/>
        <a:ea typeface="Bookerly"/>
        <a:cs typeface="Bookerly"/>
        <a:sym typeface="Bookerly"/>
      </a:defRPr>
    </a:lvl6pPr>
    <a:lvl7pPr indent="1371600" defTabSz="457200" latinLnBrk="0">
      <a:lnSpc>
        <a:spcPct val="117999"/>
      </a:lnSpc>
      <a:defRPr sz="2200">
        <a:latin typeface="Bookerly"/>
        <a:ea typeface="Bookerly"/>
        <a:cs typeface="Bookerly"/>
        <a:sym typeface="Bookerly"/>
      </a:defRPr>
    </a:lvl7pPr>
    <a:lvl8pPr indent="1600200" defTabSz="457200" latinLnBrk="0">
      <a:lnSpc>
        <a:spcPct val="117999"/>
      </a:lnSpc>
      <a:defRPr sz="2200">
        <a:latin typeface="Bookerly"/>
        <a:ea typeface="Bookerly"/>
        <a:cs typeface="Bookerly"/>
        <a:sym typeface="Bookerly"/>
      </a:defRPr>
    </a:lvl8pPr>
    <a:lvl9pPr indent="1828800" defTabSz="457200" latinLnBrk="0">
      <a:lnSpc>
        <a:spcPct val="117999"/>
      </a:lnSpc>
      <a:defRPr sz="2200">
        <a:latin typeface="Bookerly"/>
        <a:ea typeface="Bookerly"/>
        <a:cs typeface="Bookerly"/>
        <a:sym typeface="Bookerly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44500" indent="-444500">
              <a:buSzPct val="100000"/>
              <a:buAutoNum type="arabicPeriod" startAt="1"/>
            </a:pPr>
            <a:r>
              <a:t>Note that “in accordance with the Scriptures” is so important, it is repeated</a:t>
            </a:r>
          </a:p>
          <a:p>
            <a:pPr marL="444500" indent="-444500">
              <a:buSzPct val="100000"/>
              <a:buAutoNum type="arabicPeriod" startAt="1"/>
            </a:pPr>
            <a:r>
              <a:t>Note His death is foundational</a:t>
            </a:r>
          </a:p>
          <a:p>
            <a:pPr marL="444500" indent="-444500">
              <a:buSzPct val="100000"/>
              <a:buAutoNum type="arabicPeriod" startAt="1"/>
            </a:pPr>
            <a:r>
              <a:t>Note His burial is foundational</a:t>
            </a:r>
          </a:p>
          <a:p>
            <a:pPr marL="444500" indent="-444500">
              <a:buSzPct val="100000"/>
              <a:buAutoNum type="arabicPeriod" startAt="1"/>
            </a:pPr>
            <a:r>
              <a:t>Note His resurrection is foundational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00000"/>
              <a:buAutoNum type="arabicPeriod" startAt="1"/>
            </a:pPr>
            <a:r>
              <a:t>Notice this prophecy says that he will die (vv. 7-8)</a:t>
            </a:r>
          </a:p>
          <a:p>
            <a:pPr marL="279400" indent="-279400">
              <a:buSzPct val="100000"/>
              <a:buAutoNum type="arabicPeriod" startAt="1"/>
            </a:pPr>
            <a:r>
              <a:t>That he was to be buried (v. 9)</a:t>
            </a:r>
          </a:p>
          <a:p>
            <a:pPr marL="279400" indent="-279400">
              <a:buSzPct val="100000"/>
              <a:buAutoNum type="arabicPeriod" startAt="1"/>
            </a:pPr>
            <a:r>
              <a:t>That He Shall Thereafter See and His days would be prolonged (vv. 10-11)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17500" indent="-317500">
              <a:buSzPct val="100000"/>
              <a:buAutoNum type="arabicPeriod" startAt="1"/>
            </a:pPr>
            <a:r>
              <a:t>He was stripped, mocked, beaten and spat upon</a:t>
            </a:r>
          </a:p>
          <a:p>
            <a:pPr marL="317500" indent="-317500">
              <a:buSzPct val="100000"/>
              <a:buAutoNum type="arabicPeriod" startAt="1"/>
            </a:pPr>
            <a:r>
              <a:t>They crucified Him and watched Him die among wicked men</a:t>
            </a:r>
          </a:p>
          <a:p>
            <a:pPr marL="317500" indent="-317500">
              <a:buSzPct val="100000"/>
              <a:buAutoNum type="arabicPeriod" startAt="1"/>
            </a:pPr>
            <a:r>
              <a:t>They buried Him in the tomb of a rich man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17500" indent="-317500">
              <a:buSzPct val="100000"/>
              <a:buAutoNum type="arabicPeriod" startAt="1"/>
            </a:pPr>
            <a:r>
              <a:t>It was the First Day of the week, just like today (24:1)</a:t>
            </a:r>
          </a:p>
          <a:p>
            <a:pPr marL="317500" indent="-317500">
              <a:buSzPct val="100000"/>
              <a:buAutoNum type="arabicPeriod" startAt="1"/>
            </a:pPr>
            <a:r>
              <a:t>His body, however, was no longer in the tomb that they had seen Him buried in (23:55, 24:3)</a:t>
            </a:r>
          </a:p>
          <a:p>
            <a:pPr marL="317500" indent="-317500">
              <a:buSzPct val="100000"/>
              <a:buAutoNum type="arabicPeriod" startAt="1"/>
            </a:pPr>
            <a:r>
              <a:t>They were confused, scared, their story was doubted, it was confirmed by one who knew him well and he marveled at the fact of His resurrection. (24:4-5, 11, 12)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17500" indent="-317500">
              <a:buSzPct val="100000"/>
              <a:buAutoNum type="arabicPeriod" startAt="1"/>
            </a:pPr>
            <a:r>
              <a:t>Jesus was declared to be the Son of God in power… by his resurrection from the dead (v. 4)</a:t>
            </a:r>
          </a:p>
          <a:p>
            <a:pPr marL="317500" indent="-317500">
              <a:buSzPct val="100000"/>
              <a:buAutoNum type="arabicPeriod" startAt="1"/>
            </a:pPr>
            <a:r>
              <a:t>Obligation to share this record with all nationalities, whether they are spiritually wise or not (v. 14)</a:t>
            </a:r>
          </a:p>
          <a:p>
            <a:pPr marL="317500" indent="-317500">
              <a:buSzPct val="100000"/>
              <a:buAutoNum type="arabicPeriod" startAt="1"/>
            </a:pPr>
            <a:r>
              <a:t>This story is the power of God unto salvation to everyone who believes. (v. 16)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17500" indent="-317500">
              <a:buSzPct val="100000"/>
              <a:buAutoNum type="arabicPeriod" startAt="1"/>
            </a:pPr>
            <a:r>
              <a:t>Jesus was declared to be the Son of God in power… by his resurrection from the dead</a:t>
            </a:r>
          </a:p>
          <a:p>
            <a:pPr marL="317500" indent="-317500">
              <a:buSzPct val="100000"/>
              <a:buAutoNum type="arabicPeriod" startAt="1"/>
            </a:pPr>
            <a:r>
              <a:t>Obligation to share this record with all nationalities, whether they are spiritually wise or not</a:t>
            </a:r>
          </a:p>
          <a:p>
            <a:pPr marL="317500" indent="-317500">
              <a:buSzPct val="100000"/>
              <a:buAutoNum type="arabicPeriod" startAt="1"/>
            </a:pPr>
            <a:r>
              <a:t>This story is the power of God unto salvation to everyone who believes.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Bookerly"/>
                <a:ea typeface="Bookerly"/>
                <a:cs typeface="Bookerly"/>
                <a:sym typeface="Bookerly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Bookerly"/>
                <a:ea typeface="Bookerly"/>
                <a:cs typeface="Bookerly"/>
                <a:sym typeface="Bookerly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Bookerly"/>
                <a:ea typeface="Bookerly"/>
                <a:cs typeface="Bookerly"/>
                <a:sym typeface="Bookerly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Bookerly"/>
                <a:ea typeface="Bookerly"/>
                <a:cs typeface="Bookerly"/>
                <a:sym typeface="Bookerly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Bookerly"/>
                <a:ea typeface="Bookerly"/>
                <a:cs typeface="Bookerly"/>
                <a:sym typeface="Bookerly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953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>
                <a:latin typeface="Bookerly"/>
                <a:ea typeface="Bookerly"/>
                <a:cs typeface="Bookerly"/>
                <a:sym typeface="Bookerly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41800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Bookerly"/>
                <a:ea typeface="Bookerly"/>
                <a:cs typeface="Bookerly"/>
                <a:sym typeface="Bookerly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ulticolor Blank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6325920" y="9258300"/>
            <a:ext cx="340260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2">
    <p:bg>
      <p:bgPr>
        <a:solidFill>
          <a:srgbClr val="2C28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13"/>
          </p:nvPr>
        </p:nvSpPr>
        <p:spPr>
          <a:xfrm flipH="1" rot="16200000">
            <a:off x="9030798" y="4412912"/>
            <a:ext cx="6990081" cy="9277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quarter" idx="14"/>
          </p:nvPr>
        </p:nvSpPr>
        <p:spPr>
          <a:xfrm rot="5400000">
            <a:off x="-3014897" y="4412912"/>
            <a:ext cx="6990081" cy="9277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xfrm>
            <a:off x="6333997" y="9249664"/>
            <a:ext cx="320549" cy="333249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1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Bookerly"/>
                <a:ea typeface="Bookerly"/>
                <a:cs typeface="Bookerly"/>
                <a:sym typeface="Bookerly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Bookerly"/>
                <a:ea typeface="Bookerly"/>
                <a:cs typeface="Bookerly"/>
                <a:sym typeface="Bookerly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Bookerly"/>
                <a:ea typeface="Bookerly"/>
                <a:cs typeface="Bookerly"/>
                <a:sym typeface="Bookerly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Bookerly"/>
                <a:ea typeface="Bookerly"/>
                <a:cs typeface="Bookerly"/>
                <a:sym typeface="Bookerly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Bookerly"/>
                <a:ea typeface="Bookerly"/>
                <a:cs typeface="Bookerly"/>
                <a:sym typeface="Bookerly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Bookerly"/>
                <a:ea typeface="Bookerly"/>
                <a:cs typeface="Bookerly"/>
                <a:sym typeface="Bookerly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Bookerly"/>
                <a:ea typeface="Bookerly"/>
                <a:cs typeface="Bookerly"/>
                <a:sym typeface="Bookerly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Bookerly"/>
                <a:ea typeface="Bookerly"/>
                <a:cs typeface="Bookerly"/>
                <a:sym typeface="Bookerly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Bookerly"/>
                <a:ea typeface="Bookerly"/>
                <a:cs typeface="Bookerly"/>
                <a:sym typeface="Bookerly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Bookerly"/>
                <a:ea typeface="Bookerly"/>
                <a:cs typeface="Bookerly"/>
                <a:sym typeface="Bookerly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Bookerly"/>
                <a:ea typeface="Bookerly"/>
                <a:cs typeface="Bookerly"/>
                <a:sym typeface="Bookerly"/>
              </a:defRPr>
            </a:lvl1pPr>
            <a:lvl2pPr>
              <a:defRPr>
                <a:latin typeface="Bookerly"/>
                <a:ea typeface="Bookerly"/>
                <a:cs typeface="Bookerly"/>
                <a:sym typeface="Bookerly"/>
              </a:defRPr>
            </a:lvl2pPr>
            <a:lvl3pPr>
              <a:defRPr>
                <a:latin typeface="Bookerly"/>
                <a:ea typeface="Bookerly"/>
                <a:cs typeface="Bookerly"/>
                <a:sym typeface="Bookerly"/>
              </a:defRPr>
            </a:lvl3pPr>
            <a:lvl4pPr>
              <a:defRPr>
                <a:latin typeface="Bookerly"/>
                <a:ea typeface="Bookerly"/>
                <a:cs typeface="Bookerly"/>
                <a:sym typeface="Bookerly"/>
              </a:defRPr>
            </a:lvl4pPr>
            <a:lvl5pPr>
              <a:defRPr>
                <a:latin typeface="Bookerly"/>
                <a:ea typeface="Bookerly"/>
                <a:cs typeface="Bookerly"/>
                <a:sym typeface="Bookerly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>
                <a:latin typeface="Bookerly"/>
                <a:ea typeface="Bookerly"/>
                <a:cs typeface="Bookerly"/>
                <a:sym typeface="Bookerly"/>
              </a:defRPr>
            </a:lvl1pPr>
            <a:lvl2pPr marL="685800" indent="-342900">
              <a:spcBef>
                <a:spcPts val="3200"/>
              </a:spcBef>
              <a:defRPr sz="2800">
                <a:latin typeface="Bookerly"/>
                <a:ea typeface="Bookerly"/>
                <a:cs typeface="Bookerly"/>
                <a:sym typeface="Bookerly"/>
              </a:defRPr>
            </a:lvl2pPr>
            <a:lvl3pPr marL="1231900" indent="-342900">
              <a:spcBef>
                <a:spcPts val="3200"/>
              </a:spcBef>
              <a:defRPr sz="2800">
                <a:latin typeface="Bookerly"/>
                <a:ea typeface="Bookerly"/>
                <a:cs typeface="Bookerly"/>
                <a:sym typeface="Bookerly"/>
              </a:defRPr>
            </a:lvl3pPr>
            <a:lvl4pPr marL="1676400" indent="-342900">
              <a:spcBef>
                <a:spcPts val="3200"/>
              </a:spcBef>
              <a:defRPr sz="2800">
                <a:latin typeface="Bookerly"/>
                <a:ea typeface="Bookerly"/>
                <a:cs typeface="Bookerly"/>
                <a:sym typeface="Bookerly"/>
              </a:defRPr>
            </a:lvl4pPr>
            <a:lvl5pPr marL="2120900" indent="-342900">
              <a:spcBef>
                <a:spcPts val="3200"/>
              </a:spcBef>
              <a:defRPr sz="2800">
                <a:latin typeface="Bookerly"/>
                <a:ea typeface="Bookerly"/>
                <a:cs typeface="Bookerly"/>
                <a:sym typeface="Bookerly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defRPr>
                <a:latin typeface="Bookerly"/>
                <a:ea typeface="Bookerly"/>
                <a:cs typeface="Bookerly"/>
                <a:sym typeface="Bookerly"/>
              </a:defRPr>
            </a:lvl1pPr>
            <a:lvl2pPr>
              <a:defRPr>
                <a:latin typeface="Bookerly"/>
                <a:ea typeface="Bookerly"/>
                <a:cs typeface="Bookerly"/>
                <a:sym typeface="Bookerly"/>
              </a:defRPr>
            </a:lvl2pPr>
            <a:lvl3pPr>
              <a:defRPr>
                <a:latin typeface="Bookerly"/>
                <a:ea typeface="Bookerly"/>
                <a:cs typeface="Bookerly"/>
                <a:sym typeface="Bookerly"/>
              </a:defRPr>
            </a:lvl3pPr>
            <a:lvl4pPr>
              <a:defRPr>
                <a:latin typeface="Bookerly"/>
                <a:ea typeface="Bookerly"/>
                <a:cs typeface="Bookerly"/>
                <a:sym typeface="Bookerly"/>
              </a:defRPr>
            </a:lvl4pPr>
            <a:lvl5pPr>
              <a:defRPr>
                <a:latin typeface="Bookerly"/>
                <a:ea typeface="Bookerly"/>
                <a:cs typeface="Bookerly"/>
                <a:sym typeface="Bookerly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Bookerly"/>
          <a:ea typeface="Bookerly"/>
          <a:cs typeface="Bookerly"/>
          <a:sym typeface="Bookerly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Bookerly"/>
          <a:ea typeface="Bookerly"/>
          <a:cs typeface="Bookerly"/>
          <a:sym typeface="Bookerly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Bookerly"/>
          <a:ea typeface="Bookerly"/>
          <a:cs typeface="Bookerly"/>
          <a:sym typeface="Bookerly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Bookerly"/>
          <a:ea typeface="Bookerly"/>
          <a:cs typeface="Bookerly"/>
          <a:sym typeface="Bookerly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Bookerly"/>
          <a:ea typeface="Bookerly"/>
          <a:cs typeface="Bookerly"/>
          <a:sym typeface="Bookerly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Bookerly"/>
          <a:ea typeface="Bookerly"/>
          <a:cs typeface="Bookerly"/>
          <a:sym typeface="Bookerly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Bookerly"/>
          <a:ea typeface="Bookerly"/>
          <a:cs typeface="Bookerly"/>
          <a:sym typeface="Bookerly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Bookerly"/>
          <a:ea typeface="Bookerly"/>
          <a:cs typeface="Bookerly"/>
          <a:sym typeface="Bookerly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Bookerly"/>
          <a:ea typeface="Bookerly"/>
          <a:cs typeface="Bookerly"/>
          <a:sym typeface="Bookerly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f First Importanc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Of First Importance</a:t>
            </a:r>
          </a:p>
        </p:txBody>
      </p:sp>
      <p:sp>
        <p:nvSpPr>
          <p:cNvPr id="136" name="“Christ died for our sins in accordance with the Scriptures, that he was buried, that he was raised on the third day in accordance with the Scriptures”…"/>
          <p:cNvSpPr txBox="1"/>
          <p:nvPr>
            <p:ph type="subTitle" sz="quarter" idx="1"/>
          </p:nvPr>
        </p:nvSpPr>
        <p:spPr>
          <a:xfrm>
            <a:off x="1270000" y="5029200"/>
            <a:ext cx="10464800" cy="1952625"/>
          </a:xfrm>
          <a:prstGeom prst="rect">
            <a:avLst/>
          </a:prstGeom>
        </p:spPr>
        <p:txBody>
          <a:bodyPr/>
          <a:lstStyle/>
          <a:p>
            <a:pPr defTabSz="508254">
              <a:defRPr sz="2784"/>
            </a:pPr>
            <a:r>
              <a:t>“</a:t>
            </a:r>
            <a:r>
              <a:rPr b="1" i="1"/>
              <a:t>Christ died for our sins in accordance with the Scriptures, that he was buried, that he was raised on the third day in accordance with the Scriptures</a:t>
            </a:r>
            <a:r>
              <a:t>” </a:t>
            </a:r>
          </a:p>
          <a:p>
            <a:pPr defTabSz="508254">
              <a:defRPr sz="2784"/>
            </a:pPr>
            <a:r>
              <a:t>(1 Corinthians 15:3–4)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he Prophe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Prophecy</a:t>
            </a:r>
          </a:p>
        </p:txBody>
      </p:sp>
      <p:sp>
        <p:nvSpPr>
          <p:cNvPr id="141" name="Isaiah 53:4-1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6000"/>
            </a:lvl1pPr>
          </a:lstStyle>
          <a:p>
            <a:pPr/>
            <a:r>
              <a:t>Isaiah 53:4-11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5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he Death and Buri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Death and Burial</a:t>
            </a:r>
          </a:p>
        </p:txBody>
      </p:sp>
      <p:sp>
        <p:nvSpPr>
          <p:cNvPr id="146" name="Matthew 27:27-6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6000"/>
            </a:lvl1pPr>
          </a:lstStyle>
          <a:p>
            <a:pPr/>
            <a:r>
              <a:t>Matthew 27:27-60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0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he Empty Tom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Empty Tomb</a:t>
            </a:r>
          </a:p>
        </p:txBody>
      </p:sp>
      <p:sp>
        <p:nvSpPr>
          <p:cNvPr id="151" name="Luke 23:54-24:1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6000"/>
            </a:lvl1pPr>
          </a:lstStyle>
          <a:p>
            <a:pPr/>
            <a:r>
              <a:t>Luke 23:54-24:12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0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?"/>
          <p:cNvSpPr txBox="1"/>
          <p:nvPr/>
        </p:nvSpPr>
        <p:spPr>
          <a:xfrm rot="21240000">
            <a:off x="2371176" y="3759127"/>
            <a:ext cx="7098005" cy="957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500">
                <a:solidFill>
                  <a:srgbClr val="3E395A"/>
                </a:solidFill>
                <a:latin typeface="JaneAusten"/>
                <a:ea typeface="JaneAusten"/>
                <a:cs typeface="JaneAusten"/>
                <a:sym typeface="JaneAusten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56" name="What Is The"/>
          <p:cNvSpPr txBox="1"/>
          <p:nvPr>
            <p:ph type="title"/>
          </p:nvPr>
        </p:nvSpPr>
        <p:spPr>
          <a:xfrm>
            <a:off x="952500" y="-97915"/>
            <a:ext cx="11099800" cy="2862830"/>
          </a:xfrm>
          <a:prstGeom prst="rect">
            <a:avLst/>
          </a:prstGeom>
        </p:spPr>
        <p:txBody>
          <a:bodyPr/>
          <a:lstStyle>
            <a:lvl1pPr>
              <a:defRPr sz="11300">
                <a:solidFill>
                  <a:srgbClr val="3E395A"/>
                </a:solidFill>
                <a:latin typeface="JaneAusten"/>
                <a:ea typeface="JaneAusten"/>
                <a:cs typeface="JaneAusten"/>
                <a:sym typeface="JaneAusten"/>
              </a:defRPr>
            </a:lvl1pPr>
          </a:lstStyle>
          <a:p>
            <a:pPr/>
            <a:r>
              <a:t>What Is The</a:t>
            </a:r>
          </a:p>
        </p:txBody>
      </p:sp>
      <p:sp>
        <p:nvSpPr>
          <p:cNvPr id="157" name="Romans 1:1-4, 14-16"/>
          <p:cNvSpPr txBox="1"/>
          <p:nvPr>
            <p:ph type="body" sz="quarter" idx="1"/>
          </p:nvPr>
        </p:nvSpPr>
        <p:spPr>
          <a:xfrm>
            <a:off x="1890147" y="7650144"/>
            <a:ext cx="9224506" cy="210345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6000"/>
            </a:lvl1pPr>
          </a:lstStyle>
          <a:p>
            <a:pPr/>
            <a:r>
              <a:t>Romans 1:1-4, 14-16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0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Do You Believ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 You Believe?</a:t>
            </a:r>
          </a:p>
        </p:txBody>
      </p:sp>
      <p:sp>
        <p:nvSpPr>
          <p:cNvPr id="162" name="“Whoever believes and is baptized will be saved, but whoever does not believe will be condemned.” (Mark 16:16 ESV)"/>
          <p:cNvSpPr txBox="1"/>
          <p:nvPr>
            <p:ph type="body" sz="half" idx="1"/>
          </p:nvPr>
        </p:nvSpPr>
        <p:spPr>
          <a:xfrm>
            <a:off x="952500" y="6616700"/>
            <a:ext cx="11099800" cy="31369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500"/>
            </a:pPr>
            <a:r>
              <a:t>“</a:t>
            </a:r>
            <a:r>
              <a:rPr b="1" i="1"/>
              <a:t>Whoever believes and is baptized will be saved, but whoever does not believe will be condemned.</a:t>
            </a:r>
            <a:r>
              <a:t>” (Mark 16:16 ESV)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0000">
        <p:fade thruBlk="1"/>
      </p:transition>
    </mc:Choice>
    <mc:Fallback>
      <p:transition spd="slow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