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4F4C5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4F4C50"/>
              </a:solidFill>
              <a:prstDash val="solid"/>
              <a:miter lim="400000"/>
            </a:ln>
          </a:left>
          <a:right>
            <a:ln w="12700" cap="flat">
              <a:solidFill>
                <a:srgbClr val="4F4C50"/>
              </a:solidFill>
              <a:prstDash val="solid"/>
              <a:miter lim="400000"/>
            </a:ln>
          </a:right>
          <a:top>
            <a:ln w="12700" cap="flat">
              <a:solidFill>
                <a:srgbClr val="4F4C50"/>
              </a:solidFill>
              <a:prstDash val="solid"/>
              <a:miter lim="400000"/>
            </a:ln>
          </a:top>
          <a:bottom>
            <a:ln w="12700" cap="flat">
              <a:solidFill>
                <a:srgbClr val="4F4C50"/>
              </a:solidFill>
              <a:prstDash val="solid"/>
              <a:miter lim="400000"/>
            </a:ln>
          </a:bottom>
          <a:insideH>
            <a:ln w="12700" cap="flat">
              <a:solidFill>
                <a:srgbClr val="4F4C50"/>
              </a:solidFill>
              <a:prstDash val="solid"/>
              <a:miter lim="400000"/>
            </a:ln>
          </a:insideH>
          <a:insideV>
            <a:ln w="12700" cap="flat">
              <a:solidFill>
                <a:srgbClr val="4F4C5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4F4C50"/>
              </a:solidFill>
              <a:prstDash val="solid"/>
              <a:miter lim="400000"/>
            </a:ln>
          </a:left>
          <a:right>
            <a:ln w="12700" cap="flat">
              <a:solidFill>
                <a:srgbClr val="4F4C50"/>
              </a:solidFill>
              <a:prstDash val="solid"/>
              <a:miter lim="400000"/>
            </a:ln>
          </a:right>
          <a:top>
            <a:ln w="12700" cap="flat">
              <a:solidFill>
                <a:srgbClr val="4F4C50"/>
              </a:solidFill>
              <a:prstDash val="solid"/>
              <a:miter lim="400000"/>
            </a:ln>
          </a:top>
          <a:bottom>
            <a:ln w="12700" cap="flat">
              <a:solidFill>
                <a:srgbClr val="4F4C50"/>
              </a:solidFill>
              <a:prstDash val="solid"/>
              <a:miter lim="400000"/>
            </a:ln>
          </a:bottom>
          <a:insideH>
            <a:ln w="12700" cap="flat">
              <a:solidFill>
                <a:srgbClr val="4F4C50"/>
              </a:solidFill>
              <a:prstDash val="solid"/>
              <a:miter lim="400000"/>
            </a:ln>
          </a:insideH>
          <a:insideV>
            <a:ln w="12700" cap="flat">
              <a:solidFill>
                <a:srgbClr val="4F4C5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4F4C50"/>
              </a:solidFill>
              <a:prstDash val="solid"/>
              <a:miter lim="400000"/>
            </a:ln>
          </a:left>
          <a:right>
            <a:ln w="12700" cap="flat">
              <a:solidFill>
                <a:srgbClr val="4F4C50"/>
              </a:solidFill>
              <a:prstDash val="solid"/>
              <a:miter lim="400000"/>
            </a:ln>
          </a:right>
          <a:top>
            <a:ln w="12700" cap="flat">
              <a:solidFill>
                <a:srgbClr val="4F4C50"/>
              </a:solidFill>
              <a:prstDash val="solid"/>
              <a:miter lim="400000"/>
            </a:ln>
          </a:top>
          <a:bottom>
            <a:ln w="12700" cap="flat">
              <a:solidFill>
                <a:srgbClr val="4F4C50"/>
              </a:solidFill>
              <a:prstDash val="solid"/>
              <a:miter lim="400000"/>
            </a:ln>
          </a:bottom>
          <a:insideH>
            <a:ln w="12700" cap="flat">
              <a:solidFill>
                <a:srgbClr val="4F4C50"/>
              </a:solidFill>
              <a:prstDash val="solid"/>
              <a:miter lim="400000"/>
            </a:ln>
          </a:insideH>
          <a:insideV>
            <a:ln w="12700" cap="flat">
              <a:solidFill>
                <a:srgbClr val="4F4C50"/>
              </a:solidFill>
              <a:prstDash val="solid"/>
              <a:miter lim="400000"/>
            </a:ln>
          </a:insideV>
        </a:tcBdr>
        <a:fill>
          <a:solidFill>
            <a:srgbClr val="ECEA6E">
              <a:alpha val="72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view3D>
      <c:rotX val="18"/>
      <c:hPercent val="43"/>
      <c:rotY val="18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00000000000001"/>
          <c:y val="5.0000000000000001E-3"/>
          <c:w val="0.86"/>
          <c:h val="0.639728999999999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413E42"/>
            </a:solidFill>
            <a:ln w="12700" cap="flat">
              <a:noFill/>
              <a:miter lim="400000"/>
            </a:ln>
            <a:effectLst>
              <a:outerShdw blurRad="254000" dir="7320000" algn="tl">
                <a:srgbClr val="000000">
                  <a:alpha val="55000"/>
                </a:srgbClr>
              </a:outerShdw>
            </a:effectLst>
            <a:sp3d prstMaterial="matte"/>
          </c:spPr>
          <c:invertIfNegative val="0"/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B-4085-92C9-DD42E09EB6C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CBCA54"/>
            </a:solidFill>
            <a:ln w="12700" cap="flat">
              <a:noFill/>
              <a:miter lim="400000"/>
            </a:ln>
            <a:effectLst>
              <a:outerShdw blurRad="254000" dir="7320000" algn="tl">
                <a:srgbClr val="000000">
                  <a:alpha val="55000"/>
                </a:srgbClr>
              </a:outerShdw>
            </a:effectLst>
            <a:sp3d prstMaterial="matte"/>
          </c:spPr>
          <c:invertIfNegative val="0"/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4B-4085-92C9-DD42E09EB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4F4C50"/>
                </a:solidFill>
                <a:latin typeface="Arial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4F4C5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crossBetween val="between"/>
        <c:majorUnit val="25"/>
        <c:minorUnit val="12.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91884399999999999"/>
          <c:w val="0.59250100000000006"/>
          <c:h val="8.1155900000000003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400" b="0" i="0" u="none" strike="noStrike">
              <a:solidFill>
                <a:srgbClr val="4F4C50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4" name="Shape 4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1" name="Shape 4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* Not a lesson for two groups </a:t>
            </a:r>
          </a:p>
          <a:p>
            <a:r>
              <a:t>    1. Those who are self-righteous and, therefore, see no need for repentance in their life</a:t>
            </a:r>
          </a:p>
          <a:p>
            <a:r>
              <a:t>    2. Those who are truly righteous and never need to repent again </a:t>
            </a:r>
          </a:p>
          <a:p>
            <a:r>
              <a:t>* As I said, this lesson is for neither of those groups … it is for the rest of us.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6" name="Shape 4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We cannot escape the conclusion that repentance is a fundamental part of the Gospel of Jesus Christ; that it is a necessary part of salvation.</a:t>
            </a:r>
          </a:p>
          <a:p>
            <a:pPr marL="228600" indent="-228600">
              <a:buSzPct val="100000"/>
              <a:buChar char="•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We need to be certain that we don’t skip it; we skip it to the destruction of our souls!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buSzPct val="100000"/>
              <a:buAutoNum type="arabicPeriod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We shall never repent of something we do not acknowledge we have done wrong.</a:t>
            </a:r>
          </a:p>
          <a:p>
            <a:pPr marL="342900" indent="-342900">
              <a:buSzPct val="100000"/>
              <a:buAutoNum type="arabicPeriod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Deep, abiding and heart-felt grief over the wrong we have done (not simply over having been caught, but of having done it) motivates us to true repentance.</a:t>
            </a:r>
          </a:p>
          <a:p>
            <a:pPr marL="342900" indent="-342900">
              <a:buSzPct val="100000"/>
              <a:buAutoNum type="arabicPeriod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A very personal, definitive choice that emanates from within our hearts.</a:t>
            </a:r>
          </a:p>
          <a:p>
            <a:pPr marL="342900" indent="-342900">
              <a:buSzPct val="100000"/>
              <a:buAutoNum type="arabicPeriod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Not just stopping — a lot of people stop doing bad things when they get too old, they get tired, or they get incarcerated — rather it is stopping because our will has been adjusted by the truth of God. A truly altered and amended way of living that continues.  Not a temporary change, but a permanent one.</a:t>
            </a:r>
          </a:p>
          <a:p>
            <a:pPr marL="342900" indent="-342900">
              <a:buSzPct val="100000"/>
              <a:buAutoNum type="arabicPeriod"/>
              <a:defRPr>
                <a:latin typeface="Bookerly"/>
                <a:ea typeface="Bookerly"/>
                <a:cs typeface="Bookerly"/>
                <a:sym typeface="Bookerly"/>
              </a:defRPr>
            </a:pPr>
            <a:r>
              <a:t>It is not always a possibility; but, when there has been a true change we try to make things right. (</a:t>
            </a:r>
            <a:r>
              <a:rPr b="1"/>
              <a:t>Matthew 7:12</a:t>
            </a:r>
            <a:r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"/>
          <p:cNvSpPr/>
          <p:nvPr/>
        </p:nvSpPr>
        <p:spPr>
          <a:xfrm>
            <a:off x="-12700" y="59182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45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29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0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3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4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5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6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7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8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9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0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1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2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3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4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46" name="Image"/>
          <p:cNvSpPr>
            <a:spLocks noGrp="1"/>
          </p:cNvSpPr>
          <p:nvPr>
            <p:ph type="pic" idx="13"/>
          </p:nvPr>
        </p:nvSpPr>
        <p:spPr>
          <a:xfrm>
            <a:off x="-12700" y="1473200"/>
            <a:ext cx="13030200" cy="4445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400300" y="5943600"/>
            <a:ext cx="10464800" cy="16383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"/>
          <p:cNvSpPr/>
          <p:nvPr/>
        </p:nvSpPr>
        <p:spPr>
          <a:xfrm>
            <a:off x="7505700" y="1841500"/>
            <a:ext cx="5499100" cy="39878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236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220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1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2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3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4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5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6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7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8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29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0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1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2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3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4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35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237" name="Lorem ipsum dolor sit, consectetur."/>
          <p:cNvSpPr txBox="1">
            <a:spLocks noGrp="1"/>
          </p:cNvSpPr>
          <p:nvPr>
            <p:ph type="body" sz="quarter" idx="13"/>
          </p:nvPr>
        </p:nvSpPr>
        <p:spPr>
          <a:xfrm>
            <a:off x="8204200" y="5137150"/>
            <a:ext cx="41148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sit, consectetur.</a:t>
            </a:r>
          </a:p>
        </p:txBody>
      </p:sp>
      <p:sp>
        <p:nvSpPr>
          <p:cNvPr id="238" name="Image"/>
          <p:cNvSpPr>
            <a:spLocks noGrp="1"/>
          </p:cNvSpPr>
          <p:nvPr>
            <p:ph type="pic" sz="half" idx="14"/>
          </p:nvPr>
        </p:nvSpPr>
        <p:spPr>
          <a:xfrm>
            <a:off x="-12700" y="1841500"/>
            <a:ext cx="7505700" cy="3987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39" name="Title Text"/>
          <p:cNvSpPr txBox="1">
            <a:spLocks noGrp="1"/>
          </p:cNvSpPr>
          <p:nvPr>
            <p:ph type="title"/>
          </p:nvPr>
        </p:nvSpPr>
        <p:spPr>
          <a:xfrm>
            <a:off x="8191500" y="2133600"/>
            <a:ext cx="4140200" cy="295910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"/>
          <p:cNvSpPr/>
          <p:nvPr/>
        </p:nvSpPr>
        <p:spPr>
          <a:xfrm>
            <a:off x="0" y="1422400"/>
            <a:ext cx="6604000" cy="6654800"/>
          </a:xfrm>
          <a:prstGeom prst="rect">
            <a:avLst/>
          </a:prstGeom>
          <a:solidFill>
            <a:srgbClr val="4F4C5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264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248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49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0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1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2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3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4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5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6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7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8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59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60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61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62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263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265" name="Image"/>
          <p:cNvSpPr>
            <a:spLocks noGrp="1"/>
          </p:cNvSpPr>
          <p:nvPr>
            <p:ph type="pic" sz="half" idx="13"/>
          </p:nvPr>
        </p:nvSpPr>
        <p:spPr>
          <a:xfrm>
            <a:off x="6604000" y="1422400"/>
            <a:ext cx="6413500" cy="6654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66" name="Title Text"/>
          <p:cNvSpPr txBox="1">
            <a:spLocks noGrp="1"/>
          </p:cNvSpPr>
          <p:nvPr>
            <p:ph type="title"/>
          </p:nvPr>
        </p:nvSpPr>
        <p:spPr>
          <a:xfrm>
            <a:off x="635000" y="1562100"/>
            <a:ext cx="5867400" cy="3149600"/>
          </a:xfrm>
          <a:prstGeom prst="rect">
            <a:avLst/>
          </a:prstGeom>
        </p:spPr>
        <p:txBody>
          <a:bodyPr anchor="b"/>
          <a:lstStyle>
            <a:lvl1pPr>
              <a:defRPr sz="7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175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None/>
              <a:defRPr sz="3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Lar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Rectangle"/>
          <p:cNvSpPr/>
          <p:nvPr/>
        </p:nvSpPr>
        <p:spPr>
          <a:xfrm>
            <a:off x="-12700" y="7112000"/>
            <a:ext cx="13030200" cy="21463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6" name="Lorem ipsum dolor sit amet, consectetur adipisicing elit."/>
          <p:cNvSpPr txBox="1">
            <a:spLocks noGrp="1"/>
          </p:cNvSpPr>
          <p:nvPr>
            <p:ph type="body" sz="quarter" idx="13"/>
          </p:nvPr>
        </p:nvSpPr>
        <p:spPr>
          <a:xfrm>
            <a:off x="6235700" y="8731250"/>
            <a:ext cx="64389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 amet, consectetur adipisicing elit.</a:t>
            </a:r>
          </a:p>
        </p:txBody>
      </p:sp>
      <p:sp>
        <p:nvSpPr>
          <p:cNvPr id="277" name="Image"/>
          <p:cNvSpPr>
            <a:spLocks noGrp="1"/>
          </p:cNvSpPr>
          <p:nvPr>
            <p:ph type="pic" idx="14"/>
          </p:nvPr>
        </p:nvSpPr>
        <p:spPr>
          <a:xfrm>
            <a:off x="-38100" y="-12700"/>
            <a:ext cx="13042900" cy="7162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78" name="Title Text"/>
          <p:cNvSpPr txBox="1">
            <a:spLocks noGrp="1"/>
          </p:cNvSpPr>
          <p:nvPr>
            <p:ph type="title"/>
          </p:nvPr>
        </p:nvSpPr>
        <p:spPr>
          <a:xfrm>
            <a:off x="279400" y="7226300"/>
            <a:ext cx="12433300" cy="1435100"/>
          </a:xfrm>
          <a:prstGeom prst="rect">
            <a:avLst/>
          </a:prstGeom>
        </p:spPr>
        <p:txBody>
          <a:bodyPr/>
          <a:lstStyle>
            <a:lvl1pPr algn="r">
              <a:defRPr sz="7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s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Lorem ipsum dolor sit amet, consectetur adipisicing elit."/>
          <p:cNvSpPr txBox="1">
            <a:spLocks noGrp="1"/>
          </p:cNvSpPr>
          <p:nvPr>
            <p:ph type="body" sz="quarter" idx="13"/>
          </p:nvPr>
        </p:nvSpPr>
        <p:spPr>
          <a:xfrm>
            <a:off x="5969000" y="6445250"/>
            <a:ext cx="64389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solidFill>
                  <a:srgbClr val="4F4C50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 amet, consectetur adipisicing elit.</a:t>
            </a:r>
          </a:p>
        </p:txBody>
      </p:sp>
      <p:sp>
        <p:nvSpPr>
          <p:cNvPr id="287" name="Image"/>
          <p:cNvSpPr>
            <a:spLocks noGrp="1"/>
          </p:cNvSpPr>
          <p:nvPr>
            <p:ph type="pic" sz="quarter" idx="14"/>
          </p:nvPr>
        </p:nvSpPr>
        <p:spPr>
          <a:xfrm>
            <a:off x="84963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88" name="Image"/>
          <p:cNvSpPr>
            <a:spLocks noGrp="1"/>
          </p:cNvSpPr>
          <p:nvPr>
            <p:ph type="pic" sz="quarter" idx="15"/>
          </p:nvPr>
        </p:nvSpPr>
        <p:spPr>
          <a:xfrm>
            <a:off x="45466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89" name="Image"/>
          <p:cNvSpPr>
            <a:spLocks noGrp="1"/>
          </p:cNvSpPr>
          <p:nvPr>
            <p:ph type="pic" sz="quarter" idx="16"/>
          </p:nvPr>
        </p:nvSpPr>
        <p:spPr>
          <a:xfrm>
            <a:off x="5842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90" name="Title Text"/>
          <p:cNvSpPr txBox="1">
            <a:spLocks noGrp="1"/>
          </p:cNvSpPr>
          <p:nvPr>
            <p:ph type="title"/>
          </p:nvPr>
        </p:nvSpPr>
        <p:spPr>
          <a:xfrm>
            <a:off x="584200" y="1866900"/>
            <a:ext cx="11823700" cy="1435100"/>
          </a:xfrm>
          <a:prstGeom prst="rect">
            <a:avLst/>
          </a:prstGeom>
        </p:spPr>
        <p:txBody>
          <a:bodyPr/>
          <a:lstStyle>
            <a:lvl1pPr algn="r">
              <a:defRPr sz="7000" cap="all">
                <a:solidFill>
                  <a:srgbClr val="4F4C50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s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Lorem ipsum dolor sit amet, consectetur adipisicing elit."/>
          <p:cNvSpPr txBox="1">
            <a:spLocks noGrp="1"/>
          </p:cNvSpPr>
          <p:nvPr>
            <p:ph type="body" sz="quarter" idx="13"/>
          </p:nvPr>
        </p:nvSpPr>
        <p:spPr>
          <a:xfrm>
            <a:off x="5969000" y="6445250"/>
            <a:ext cx="64389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 amet, consectetur adipisicing elit.</a:t>
            </a:r>
          </a:p>
        </p:txBody>
      </p:sp>
      <p:sp>
        <p:nvSpPr>
          <p:cNvPr id="299" name="Image"/>
          <p:cNvSpPr>
            <a:spLocks noGrp="1"/>
          </p:cNvSpPr>
          <p:nvPr>
            <p:ph type="pic" sz="quarter" idx="14"/>
          </p:nvPr>
        </p:nvSpPr>
        <p:spPr>
          <a:xfrm>
            <a:off x="84963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00" name="Image"/>
          <p:cNvSpPr>
            <a:spLocks noGrp="1"/>
          </p:cNvSpPr>
          <p:nvPr>
            <p:ph type="pic" sz="quarter" idx="15"/>
          </p:nvPr>
        </p:nvSpPr>
        <p:spPr>
          <a:xfrm>
            <a:off x="5842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01" name="Image"/>
          <p:cNvSpPr>
            <a:spLocks noGrp="1"/>
          </p:cNvSpPr>
          <p:nvPr>
            <p:ph type="pic" sz="quarter" idx="16"/>
          </p:nvPr>
        </p:nvSpPr>
        <p:spPr>
          <a:xfrm>
            <a:off x="4546600" y="3378200"/>
            <a:ext cx="3911600" cy="293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02" name="Title Text"/>
          <p:cNvSpPr txBox="1">
            <a:spLocks noGrp="1"/>
          </p:cNvSpPr>
          <p:nvPr>
            <p:ph type="title"/>
          </p:nvPr>
        </p:nvSpPr>
        <p:spPr>
          <a:xfrm>
            <a:off x="584200" y="1866900"/>
            <a:ext cx="11823700" cy="1435100"/>
          </a:xfrm>
          <a:prstGeom prst="rect">
            <a:avLst/>
          </a:prstGeom>
        </p:spPr>
        <p:txBody>
          <a:bodyPr/>
          <a:lstStyle>
            <a:lvl1pPr algn="r">
              <a:defRPr sz="7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"/>
          <p:cNvSpPr/>
          <p:nvPr/>
        </p:nvSpPr>
        <p:spPr>
          <a:xfrm>
            <a:off x="-38100" y="2514600"/>
            <a:ext cx="7785100" cy="55880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327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311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2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3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4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5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6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7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8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19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0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1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2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3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4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5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26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328" name="Image"/>
          <p:cNvSpPr>
            <a:spLocks noGrp="1"/>
          </p:cNvSpPr>
          <p:nvPr>
            <p:ph type="pic" sz="half" idx="13"/>
          </p:nvPr>
        </p:nvSpPr>
        <p:spPr>
          <a:xfrm>
            <a:off x="7734300" y="2501900"/>
            <a:ext cx="5257800" cy="5588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29" name="Title Text"/>
          <p:cNvSpPr txBox="1">
            <a:spLocks noGrp="1"/>
          </p:cNvSpPr>
          <p:nvPr>
            <p:ph type="title"/>
          </p:nvPr>
        </p:nvSpPr>
        <p:spPr>
          <a:xfrm>
            <a:off x="1270000" y="558800"/>
            <a:ext cx="10464800" cy="1562100"/>
          </a:xfrm>
          <a:prstGeom prst="rect">
            <a:avLst/>
          </a:prstGeom>
        </p:spPr>
        <p:txBody>
          <a:bodyPr/>
          <a:lstStyle>
            <a:lvl1pPr algn="l">
              <a:defRPr cap="all">
                <a:solidFill>
                  <a:srgbClr val="4F4C50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667000"/>
            <a:ext cx="6210300" cy="53213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buClr>
                <a:srgbClr val="ECEA6E"/>
              </a:buClr>
              <a:defRPr sz="3200"/>
            </a:lvl1pPr>
            <a:lvl2pPr marL="1256620" indent="-494620">
              <a:spcBef>
                <a:spcPts val="3800"/>
              </a:spcBef>
              <a:buClr>
                <a:srgbClr val="ECEA6E"/>
              </a:buClr>
              <a:defRPr sz="3200"/>
            </a:lvl2pPr>
            <a:lvl3pPr marL="1701120" indent="-494620">
              <a:spcBef>
                <a:spcPts val="3800"/>
              </a:spcBef>
              <a:buClr>
                <a:srgbClr val="ECEA6E"/>
              </a:buClr>
              <a:defRPr sz="3200"/>
            </a:lvl3pPr>
            <a:lvl4pPr marL="2145620" indent="-494620">
              <a:spcBef>
                <a:spcPts val="3800"/>
              </a:spcBef>
              <a:buClr>
                <a:srgbClr val="ECEA6E"/>
              </a:buClr>
              <a:defRPr sz="3200"/>
            </a:lvl4pPr>
            <a:lvl5pPr marL="2590120" indent="-494620">
              <a:spcBef>
                <a:spcPts val="3800"/>
              </a:spcBef>
              <a:buClr>
                <a:srgbClr val="ECEA6E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Image"/>
          <p:cNvSpPr>
            <a:spLocks noGrp="1"/>
          </p:cNvSpPr>
          <p:nvPr>
            <p:ph type="pic" sz="quarter" idx="13"/>
          </p:nvPr>
        </p:nvSpPr>
        <p:spPr>
          <a:xfrm>
            <a:off x="-12700" y="-12700"/>
            <a:ext cx="13017500" cy="1219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39" name="Title Text"/>
          <p:cNvSpPr txBox="1">
            <a:spLocks noGrp="1"/>
          </p:cNvSpPr>
          <p:nvPr>
            <p:ph type="title"/>
          </p:nvPr>
        </p:nvSpPr>
        <p:spPr>
          <a:xfrm>
            <a:off x="1270000" y="2032000"/>
            <a:ext cx="10464800" cy="1714500"/>
          </a:xfrm>
          <a:prstGeom prst="rect">
            <a:avLst/>
          </a:prstGeom>
        </p:spPr>
        <p:txBody>
          <a:bodyPr/>
          <a:lstStyle>
            <a:lvl1pPr algn="l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4013200"/>
            <a:ext cx="6045200" cy="48006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Image"/>
          <p:cNvSpPr>
            <a:spLocks noGrp="1"/>
          </p:cNvSpPr>
          <p:nvPr>
            <p:ph type="pic" sz="quarter" idx="13"/>
          </p:nvPr>
        </p:nvSpPr>
        <p:spPr>
          <a:xfrm>
            <a:off x="-12700" y="-12700"/>
            <a:ext cx="13017500" cy="1219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49" name="Title Text"/>
          <p:cNvSpPr txBox="1">
            <a:spLocks noGrp="1"/>
          </p:cNvSpPr>
          <p:nvPr>
            <p:ph type="title"/>
          </p:nvPr>
        </p:nvSpPr>
        <p:spPr>
          <a:xfrm>
            <a:off x="1270000" y="1752600"/>
            <a:ext cx="10464800" cy="1739900"/>
          </a:xfrm>
          <a:prstGeom prst="rect">
            <a:avLst/>
          </a:prstGeom>
        </p:spPr>
        <p:txBody>
          <a:bodyPr/>
          <a:lstStyle>
            <a:lvl1pPr algn="r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854700" y="3746500"/>
            <a:ext cx="5880100" cy="46228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Rectangle"/>
          <p:cNvSpPr/>
          <p:nvPr/>
        </p:nvSpPr>
        <p:spPr>
          <a:xfrm>
            <a:off x="-25400" y="12319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359" name="3D Column Chart"/>
          <p:cNvGraphicFramePr/>
          <p:nvPr/>
        </p:nvGraphicFramePr>
        <p:xfrm>
          <a:off x="1676400" y="4206399"/>
          <a:ext cx="8466655" cy="503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0" name="Image"/>
          <p:cNvSpPr>
            <a:spLocks noGrp="1"/>
          </p:cNvSpPr>
          <p:nvPr>
            <p:ph type="pic" sz="quarter" idx="13"/>
          </p:nvPr>
        </p:nvSpPr>
        <p:spPr>
          <a:xfrm>
            <a:off x="0" y="-12700"/>
            <a:ext cx="13004800" cy="12446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61" name="Title Text"/>
          <p:cNvSpPr txBox="1">
            <a:spLocks noGrp="1"/>
          </p:cNvSpPr>
          <p:nvPr>
            <p:ph type="title"/>
          </p:nvPr>
        </p:nvSpPr>
        <p:spPr>
          <a:xfrm>
            <a:off x="1485900" y="1308100"/>
            <a:ext cx="10464800" cy="1511300"/>
          </a:xfrm>
          <a:prstGeom prst="rect">
            <a:avLst/>
          </a:prstGeom>
        </p:spPr>
        <p:txBody>
          <a:bodyPr/>
          <a:lstStyle>
            <a:lvl1pPr algn="r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Tab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ctangle"/>
          <p:cNvSpPr/>
          <p:nvPr/>
        </p:nvSpPr>
        <p:spPr>
          <a:xfrm>
            <a:off x="-12700" y="12446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370" name="Table"/>
          <p:cNvGraphicFramePr/>
          <p:nvPr/>
        </p:nvGraphicFramePr>
        <p:xfrm>
          <a:off x="2603500" y="4216400"/>
          <a:ext cx="7797800" cy="3835400"/>
        </p:xfrm>
        <a:graphic>
          <a:graphicData uri="http://schemas.openxmlformats.org/drawingml/2006/table">
            <a:tbl>
              <a:tblPr firstRow="1">
                <a:tableStyleId>{8F44A2F1-9E1F-4B54-A3A2-5F16C0AD49E2}</a:tableStyleId>
              </a:tblPr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40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40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40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40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 sz="3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1" name="Image"/>
          <p:cNvSpPr>
            <a:spLocks noGrp="1"/>
          </p:cNvSpPr>
          <p:nvPr>
            <p:ph type="pic" sz="quarter" idx="13"/>
          </p:nvPr>
        </p:nvSpPr>
        <p:spPr>
          <a:xfrm>
            <a:off x="12700" y="-12700"/>
            <a:ext cx="12992100" cy="1257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72" name="Title Text"/>
          <p:cNvSpPr txBox="1">
            <a:spLocks noGrp="1"/>
          </p:cNvSpPr>
          <p:nvPr>
            <p:ph type="title"/>
          </p:nvPr>
        </p:nvSpPr>
        <p:spPr>
          <a:xfrm>
            <a:off x="1498600" y="1320800"/>
            <a:ext cx="10464800" cy="1511300"/>
          </a:xfrm>
          <a:prstGeom prst="rect">
            <a:avLst/>
          </a:prstGeom>
        </p:spPr>
        <p:txBody>
          <a:bodyPr/>
          <a:lstStyle>
            <a:lvl1pPr algn="r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"/>
          <p:cNvGrpSpPr/>
          <p:nvPr/>
        </p:nvGrpSpPr>
        <p:grpSpPr>
          <a:xfrm>
            <a:off x="10362920" y="433847"/>
            <a:ext cx="2044701" cy="495302"/>
            <a:chOff x="0" y="0"/>
            <a:chExt cx="2044700" cy="495300"/>
          </a:xfrm>
        </p:grpSpPr>
        <p:sp>
          <p:nvSpPr>
            <p:cNvPr id="55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6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7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8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9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0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1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2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3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4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5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6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7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8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9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70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72" name="Image"/>
          <p:cNvSpPr>
            <a:spLocks noGrp="1"/>
          </p:cNvSpPr>
          <p:nvPr>
            <p:ph type="pic" sz="quarter" idx="13"/>
          </p:nvPr>
        </p:nvSpPr>
        <p:spPr>
          <a:xfrm>
            <a:off x="-12700" y="8115300"/>
            <a:ext cx="13017500" cy="1219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1270000" y="3200400"/>
            <a:ext cx="10464800" cy="1536700"/>
          </a:xfrm>
          <a:prstGeom prst="rect">
            <a:avLst/>
          </a:prstGeom>
        </p:spPr>
        <p:txBody>
          <a:bodyPr anchor="b"/>
          <a:lstStyle>
            <a:lvl1pPr algn="r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03800"/>
            <a:ext cx="10464800" cy="2324100"/>
          </a:xfrm>
          <a:prstGeom prst="rect">
            <a:avLst/>
          </a:prstGeom>
        </p:spPr>
        <p:txBody>
          <a:bodyPr anchor="t"/>
          <a:lstStyle>
            <a:lvl1pPr marL="0" indent="0" algn="r">
              <a:spcBef>
                <a:spcPts val="0"/>
              </a:spcBef>
              <a:buClrTx/>
              <a:buSzTx/>
              <a:buNone/>
              <a:defRPr sz="3000"/>
            </a:lvl1pPr>
            <a:lvl2pPr marL="0" indent="0" algn="r">
              <a:spcBef>
                <a:spcPts val="0"/>
              </a:spcBef>
              <a:buClrTx/>
              <a:buSzTx/>
              <a:buNone/>
              <a:defRPr sz="3000"/>
            </a:lvl2pPr>
            <a:lvl3pPr marL="0" indent="0" algn="r">
              <a:spcBef>
                <a:spcPts val="0"/>
              </a:spcBef>
              <a:buClrTx/>
              <a:buSzTx/>
              <a:buNone/>
              <a:defRPr sz="3000"/>
            </a:lvl3pPr>
            <a:lvl4pPr marL="0" indent="0" algn="r">
              <a:spcBef>
                <a:spcPts val="0"/>
              </a:spcBef>
              <a:buClrTx/>
              <a:buSzTx/>
              <a:buNone/>
              <a:defRPr sz="3000"/>
            </a:lvl4pPr>
            <a:lvl5pPr marL="0" indent="0" algn="r">
              <a:spcBef>
                <a:spcPts val="0"/>
              </a:spcBef>
              <a:buClrTx/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Rectangle"/>
          <p:cNvSpPr/>
          <p:nvPr/>
        </p:nvSpPr>
        <p:spPr>
          <a:xfrm>
            <a:off x="-12700" y="4889500"/>
            <a:ext cx="13030200" cy="23749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81" name="Image"/>
          <p:cNvSpPr>
            <a:spLocks noGrp="1"/>
          </p:cNvSpPr>
          <p:nvPr>
            <p:ph type="pic" sz="half" idx="13"/>
          </p:nvPr>
        </p:nvSpPr>
        <p:spPr>
          <a:xfrm>
            <a:off x="-12700" y="1663700"/>
            <a:ext cx="13030200" cy="3225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82" name="Lorem ipsum dolor sit amet, consectetur adipisicing elit."/>
          <p:cNvSpPr txBox="1">
            <a:spLocks noGrp="1"/>
          </p:cNvSpPr>
          <p:nvPr>
            <p:ph type="body" sz="quarter" idx="14"/>
          </p:nvPr>
        </p:nvSpPr>
        <p:spPr>
          <a:xfrm>
            <a:off x="5499100" y="6648450"/>
            <a:ext cx="64389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 amet, consectetur adipisicing elit.</a:t>
            </a:r>
          </a:p>
        </p:txBody>
      </p:sp>
      <p:sp>
        <p:nvSpPr>
          <p:cNvPr id="383" name="Title Text"/>
          <p:cNvSpPr txBox="1">
            <a:spLocks noGrp="1"/>
          </p:cNvSpPr>
          <p:nvPr>
            <p:ph type="title"/>
          </p:nvPr>
        </p:nvSpPr>
        <p:spPr>
          <a:xfrm>
            <a:off x="1270000" y="5080000"/>
            <a:ext cx="10464800" cy="1511300"/>
          </a:xfrm>
          <a:prstGeom prst="rect">
            <a:avLst/>
          </a:prstGeom>
        </p:spPr>
        <p:txBody>
          <a:bodyPr/>
          <a:lstStyle>
            <a:lvl1pPr algn="r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3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2">
    <p:bg>
      <p:bgPr>
        <a:solidFill>
          <a:srgbClr val="2C28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Image"/>
          <p:cNvSpPr>
            <a:spLocks noGrp="1"/>
          </p:cNvSpPr>
          <p:nvPr>
            <p:ph type="pic" sz="quarter" idx="13"/>
          </p:nvPr>
        </p:nvSpPr>
        <p:spPr>
          <a:xfrm rot="16200000" flipH="1">
            <a:off x="9030798" y="4412912"/>
            <a:ext cx="6990081" cy="927775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92" name="Image"/>
          <p:cNvSpPr>
            <a:spLocks noGrp="1"/>
          </p:cNvSpPr>
          <p:nvPr>
            <p:ph type="pic" sz="quarter" idx="14"/>
          </p:nvPr>
        </p:nvSpPr>
        <p:spPr>
          <a:xfrm rot="5400000">
            <a:off x="-3014897" y="4412912"/>
            <a:ext cx="6990081" cy="927775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33997" y="9249664"/>
            <a:ext cx="320549" cy="333249"/>
          </a:xfrm>
          <a:prstGeom prst="rect">
            <a:avLst/>
          </a:prstGeom>
        </p:spPr>
        <p:txBody>
          <a:bodyPr lIns="65023" tIns="65023" rIns="65023" bIns="65023"/>
          <a:lstStyle>
            <a:lvl1pPr defTabSz="457200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lticolor Blank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5920" y="9258300"/>
            <a:ext cx="340260" cy="3429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"/>
          <p:cNvSpPr/>
          <p:nvPr/>
        </p:nvSpPr>
        <p:spPr>
          <a:xfrm>
            <a:off x="0" y="317500"/>
            <a:ext cx="13004800" cy="3136900"/>
          </a:xfrm>
          <a:prstGeom prst="rect">
            <a:avLst/>
          </a:prstGeom>
          <a:solidFill>
            <a:srgbClr val="52515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99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83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4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5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6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7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8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9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0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1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2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3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4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5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6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7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8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100" name="Image"/>
          <p:cNvSpPr>
            <a:spLocks noGrp="1"/>
          </p:cNvSpPr>
          <p:nvPr>
            <p:ph type="pic" sz="quarter" idx="13"/>
          </p:nvPr>
        </p:nvSpPr>
        <p:spPr>
          <a:xfrm>
            <a:off x="8001000" y="330200"/>
            <a:ext cx="4991100" cy="3124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368300" y="1079500"/>
            <a:ext cx="7264400" cy="16129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317500" y="3949700"/>
            <a:ext cx="123698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ECEA6E"/>
              </a:buClr>
              <a:defRPr sz="4200">
                <a:solidFill>
                  <a:srgbClr val="4F4C50"/>
                </a:solidFill>
              </a:defRPr>
            </a:lvl1pPr>
            <a:lvl2pPr>
              <a:spcBef>
                <a:spcPts val="1200"/>
              </a:spcBef>
              <a:buClr>
                <a:srgbClr val="ECEA6E"/>
              </a:buClr>
              <a:defRPr sz="4200">
                <a:solidFill>
                  <a:srgbClr val="4F4C50"/>
                </a:solidFill>
              </a:defRPr>
            </a:lvl2pPr>
            <a:lvl3pPr>
              <a:spcBef>
                <a:spcPts val="1200"/>
              </a:spcBef>
              <a:buClr>
                <a:srgbClr val="ECEA6E"/>
              </a:buClr>
              <a:defRPr sz="4200">
                <a:solidFill>
                  <a:srgbClr val="4F4C50"/>
                </a:solidFill>
              </a:defRPr>
            </a:lvl3pPr>
            <a:lvl4pPr>
              <a:spcBef>
                <a:spcPts val="1200"/>
              </a:spcBef>
              <a:buClr>
                <a:srgbClr val="ECEA6E"/>
              </a:buClr>
              <a:defRPr sz="4200">
                <a:solidFill>
                  <a:srgbClr val="4F4C50"/>
                </a:solidFill>
              </a:defRPr>
            </a:lvl4pPr>
            <a:lvl5pPr>
              <a:spcBef>
                <a:spcPts val="1200"/>
              </a:spcBef>
              <a:buClr>
                <a:srgbClr val="ECEA6E"/>
              </a:buClr>
              <a:defRPr sz="4200">
                <a:solidFill>
                  <a:srgbClr val="4F4C5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"/>
          <p:cNvSpPr/>
          <p:nvPr/>
        </p:nvSpPr>
        <p:spPr>
          <a:xfrm>
            <a:off x="-12700" y="15875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27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111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2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3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4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5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6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7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8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9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0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1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2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3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4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5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6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128" name="Image"/>
          <p:cNvSpPr>
            <a:spLocks noGrp="1"/>
          </p:cNvSpPr>
          <p:nvPr>
            <p:ph type="pic" sz="quarter" idx="13"/>
          </p:nvPr>
        </p:nvSpPr>
        <p:spPr>
          <a:xfrm>
            <a:off x="-12700" y="0"/>
            <a:ext cx="13017500" cy="15875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1270000" y="1625600"/>
            <a:ext cx="10464800" cy="158750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4216400"/>
            <a:ext cx="10464800" cy="25654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buClr>
                <a:srgbClr val="ECEA6E"/>
              </a:buClr>
              <a:defRPr sz="3200">
                <a:solidFill>
                  <a:srgbClr val="4F4C50"/>
                </a:solidFill>
              </a:defRPr>
            </a:lvl1pPr>
            <a:lvl2pPr marL="1256620" indent="-494620">
              <a:spcBef>
                <a:spcPts val="3800"/>
              </a:spcBef>
              <a:buClr>
                <a:srgbClr val="ECEA6E"/>
              </a:buClr>
              <a:defRPr sz="3200">
                <a:solidFill>
                  <a:srgbClr val="4F4C50"/>
                </a:solidFill>
              </a:defRPr>
            </a:lvl2pPr>
            <a:lvl3pPr marL="1701120" indent="-494620">
              <a:spcBef>
                <a:spcPts val="3800"/>
              </a:spcBef>
              <a:buClr>
                <a:srgbClr val="ECEA6E"/>
              </a:buClr>
              <a:defRPr sz="3200">
                <a:solidFill>
                  <a:srgbClr val="4F4C50"/>
                </a:solidFill>
              </a:defRPr>
            </a:lvl3pPr>
            <a:lvl4pPr marL="2145620" indent="-494620">
              <a:spcBef>
                <a:spcPts val="3800"/>
              </a:spcBef>
              <a:buClr>
                <a:srgbClr val="ECEA6E"/>
              </a:buClr>
              <a:defRPr sz="3200">
                <a:solidFill>
                  <a:srgbClr val="4F4C50"/>
                </a:solidFill>
              </a:defRPr>
            </a:lvl4pPr>
            <a:lvl5pPr marL="2590120" indent="-494620">
              <a:spcBef>
                <a:spcPts val="3800"/>
              </a:spcBef>
              <a:buClr>
                <a:srgbClr val="ECEA6E"/>
              </a:buClr>
              <a:defRPr sz="3200">
                <a:solidFill>
                  <a:srgbClr val="4F4C5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Image"/>
          <p:cNvSpPr>
            <a:spLocks noGrp="1"/>
          </p:cNvSpPr>
          <p:nvPr>
            <p:ph type="pic" sz="quarter" idx="13"/>
          </p:nvPr>
        </p:nvSpPr>
        <p:spPr>
          <a:xfrm>
            <a:off x="-12700" y="-12700"/>
            <a:ext cx="13017500" cy="1219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"/>
          <p:cNvSpPr/>
          <p:nvPr/>
        </p:nvSpPr>
        <p:spPr>
          <a:xfrm>
            <a:off x="0" y="23749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71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155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56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57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58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59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0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1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2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3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4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5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6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7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8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9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70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172" name="Image"/>
          <p:cNvSpPr>
            <a:spLocks noGrp="1"/>
          </p:cNvSpPr>
          <p:nvPr>
            <p:ph type="pic" sz="half" idx="13"/>
          </p:nvPr>
        </p:nvSpPr>
        <p:spPr>
          <a:xfrm>
            <a:off x="-12700" y="368300"/>
            <a:ext cx="13042900" cy="20066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73" name="Title Text"/>
          <p:cNvSpPr txBox="1">
            <a:spLocks noGrp="1"/>
          </p:cNvSpPr>
          <p:nvPr>
            <p:ph type="title"/>
          </p:nvPr>
        </p:nvSpPr>
        <p:spPr>
          <a:xfrm>
            <a:off x="1282700" y="2476500"/>
            <a:ext cx="10464800" cy="146050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"/>
          <p:cNvSpPr/>
          <p:nvPr/>
        </p:nvSpPr>
        <p:spPr>
          <a:xfrm>
            <a:off x="-12700" y="4356100"/>
            <a:ext cx="13030200" cy="34290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98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182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3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4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5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6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7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8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89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0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1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2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3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4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5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6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97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199" name="Lorem ipsum dolor sit amet, consectetur adipisicing elit."/>
          <p:cNvSpPr txBox="1">
            <a:spLocks noGrp="1"/>
          </p:cNvSpPr>
          <p:nvPr>
            <p:ph type="body" sz="quarter" idx="13"/>
          </p:nvPr>
        </p:nvSpPr>
        <p:spPr>
          <a:xfrm>
            <a:off x="3276600" y="6737350"/>
            <a:ext cx="6438900" cy="393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1600"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Lorem ipsum dolor sit amet, consectetur adipisicing elit.</a:t>
            </a:r>
          </a:p>
        </p:txBody>
      </p:sp>
      <p:sp>
        <p:nvSpPr>
          <p:cNvPr id="200" name="Image"/>
          <p:cNvSpPr>
            <a:spLocks noGrp="1"/>
          </p:cNvSpPr>
          <p:nvPr>
            <p:ph type="pic" sz="half" idx="14"/>
          </p:nvPr>
        </p:nvSpPr>
        <p:spPr>
          <a:xfrm>
            <a:off x="-12700" y="1206500"/>
            <a:ext cx="13030200" cy="3136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01" name="Title Text"/>
          <p:cNvSpPr txBox="1">
            <a:spLocks noGrp="1"/>
          </p:cNvSpPr>
          <p:nvPr>
            <p:ph type="title"/>
          </p:nvPr>
        </p:nvSpPr>
        <p:spPr>
          <a:xfrm>
            <a:off x="1270000" y="4991100"/>
            <a:ext cx="10464800" cy="177800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"/>
          <p:cNvSpPr/>
          <p:nvPr/>
        </p:nvSpPr>
        <p:spPr>
          <a:xfrm>
            <a:off x="-12700" y="6235700"/>
            <a:ext cx="13030200" cy="1676400"/>
          </a:xfrm>
          <a:prstGeom prst="rect">
            <a:avLst/>
          </a:prstGeom>
          <a:solidFill>
            <a:srgbClr val="000000">
              <a:alpha val="6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10" name="Image"/>
          <p:cNvSpPr>
            <a:spLocks noGrp="1"/>
          </p:cNvSpPr>
          <p:nvPr>
            <p:ph type="pic" idx="13"/>
          </p:nvPr>
        </p:nvSpPr>
        <p:spPr>
          <a:xfrm>
            <a:off x="-12700" y="698500"/>
            <a:ext cx="13030200" cy="5537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1" name="Title Text"/>
          <p:cNvSpPr txBox="1">
            <a:spLocks noGrp="1"/>
          </p:cNvSpPr>
          <p:nvPr>
            <p:ph type="title"/>
          </p:nvPr>
        </p:nvSpPr>
        <p:spPr>
          <a:xfrm>
            <a:off x="5219700" y="6375400"/>
            <a:ext cx="7391400" cy="1397000"/>
          </a:xfrm>
          <a:prstGeom prst="rect">
            <a:avLst/>
          </a:prstGeom>
        </p:spPr>
        <p:txBody>
          <a:bodyPr/>
          <a:lstStyle>
            <a:lvl1pPr>
              <a:defRPr sz="8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Arial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4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"/>
          <p:cNvGrpSpPr/>
          <p:nvPr/>
        </p:nvGrpSpPr>
        <p:grpSpPr>
          <a:xfrm>
            <a:off x="10477220" y="8841247"/>
            <a:ext cx="2044701" cy="495302"/>
            <a:chOff x="0" y="0"/>
            <a:chExt cx="2044700" cy="495300"/>
          </a:xfrm>
        </p:grpSpPr>
        <p:sp>
          <p:nvSpPr>
            <p:cNvPr id="2" name="Circle"/>
            <p:cNvSpPr/>
            <p:nvPr/>
          </p:nvSpPr>
          <p:spPr>
            <a:xfrm rot="16199996">
              <a:off x="-3095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3" name="Circle"/>
            <p:cNvSpPr/>
            <p:nvPr/>
          </p:nvSpPr>
          <p:spPr>
            <a:xfrm rot="16199996">
              <a:off x="-3095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" name="Circle"/>
            <p:cNvSpPr/>
            <p:nvPr/>
          </p:nvSpPr>
          <p:spPr>
            <a:xfrm rot="16199996">
              <a:off x="261959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" name="Circle"/>
            <p:cNvSpPr/>
            <p:nvPr/>
          </p:nvSpPr>
          <p:spPr>
            <a:xfrm rot="16199996">
              <a:off x="261959" y="3094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6" name="Circle"/>
            <p:cNvSpPr/>
            <p:nvPr/>
          </p:nvSpPr>
          <p:spPr>
            <a:xfrm rot="16199996">
              <a:off x="527013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7" name="Circle"/>
            <p:cNvSpPr/>
            <p:nvPr/>
          </p:nvSpPr>
          <p:spPr>
            <a:xfrm rot="16199996">
              <a:off x="527013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8" name="Circle"/>
            <p:cNvSpPr/>
            <p:nvPr/>
          </p:nvSpPr>
          <p:spPr>
            <a:xfrm rot="16199996">
              <a:off x="792066" y="302881"/>
              <a:ext cx="195514" cy="189325"/>
            </a:xfrm>
            <a:prstGeom prst="ellipse">
              <a:avLst/>
            </a:prstGeom>
            <a:solidFill>
              <a:srgbClr val="E4E230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9" name="Circle"/>
            <p:cNvSpPr/>
            <p:nvPr/>
          </p:nvSpPr>
          <p:spPr>
            <a:xfrm rot="16199996">
              <a:off x="792066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0" name="Circle"/>
            <p:cNvSpPr/>
            <p:nvPr/>
          </p:nvSpPr>
          <p:spPr>
            <a:xfrm rot="16199996">
              <a:off x="1057120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1" name="Circle"/>
            <p:cNvSpPr/>
            <p:nvPr/>
          </p:nvSpPr>
          <p:spPr>
            <a:xfrm rot="16199996">
              <a:off x="1057120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2" name="Circle"/>
            <p:cNvSpPr/>
            <p:nvPr/>
          </p:nvSpPr>
          <p:spPr>
            <a:xfrm rot="16199996">
              <a:off x="1322174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3" name="Circle"/>
            <p:cNvSpPr/>
            <p:nvPr/>
          </p:nvSpPr>
          <p:spPr>
            <a:xfrm rot="16199996">
              <a:off x="1322174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4" name="Circle"/>
            <p:cNvSpPr/>
            <p:nvPr/>
          </p:nvSpPr>
          <p:spPr>
            <a:xfrm rot="16199996">
              <a:off x="1587227" y="302881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5" name="Circle"/>
            <p:cNvSpPr/>
            <p:nvPr/>
          </p:nvSpPr>
          <p:spPr>
            <a:xfrm rot="16199996">
              <a:off x="1587227" y="3094"/>
              <a:ext cx="195515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6" name="Circle"/>
            <p:cNvSpPr/>
            <p:nvPr/>
          </p:nvSpPr>
          <p:spPr>
            <a:xfrm rot="16199996">
              <a:off x="1852281" y="302881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17" name="Circle"/>
            <p:cNvSpPr/>
            <p:nvPr/>
          </p:nvSpPr>
          <p:spPr>
            <a:xfrm rot="16199996">
              <a:off x="1852281" y="3094"/>
              <a:ext cx="195514" cy="189325"/>
            </a:xfrm>
            <a:prstGeom prst="ellipse">
              <a:avLst/>
            </a:prstGeom>
            <a:solidFill>
              <a:srgbClr val="080706">
                <a:alpha val="70000"/>
              </a:srgbClr>
            </a:solidFill>
            <a:ln w="12700" cap="flat">
              <a:noFill/>
              <a:miter lim="400000"/>
            </a:ln>
            <a:effectLst>
              <a:outerShdw blurRad="12700" dist="12700" dir="2700000" rotWithShape="0">
                <a:srgbClr val="FFFFFF">
                  <a:alpha val="45000"/>
                </a:srgbClr>
              </a:outerShdw>
            </a:effectLst>
          </p:spPr>
          <p:txBody>
            <a:bodyPr wrap="square" lIns="63500" tIns="63500" rIns="63500" bIns="63500" numCol="1" anchor="t">
              <a:noAutofit/>
            </a:bodyPr>
            <a:lstStyle/>
            <a:p>
              <a:pPr algn="l" defTabSz="450000">
                <a:spcBef>
                  <a:spcPts val="500"/>
                </a:spcBef>
                <a:defRPr sz="1000"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19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057400"/>
            <a:ext cx="10464800" cy="600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C7C54A"/>
        </a:buClr>
        <a:buSzPct val="171000"/>
        <a:buFontTx/>
        <a:buChar char="•"/>
        <a:tabLst/>
        <a:defRPr sz="35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Rectangle"/>
          <p:cNvSpPr/>
          <p:nvPr/>
        </p:nvSpPr>
        <p:spPr>
          <a:xfrm>
            <a:off x="6509364" y="7137400"/>
            <a:ext cx="6654801" cy="2616200"/>
          </a:xfrm>
          <a:prstGeom prst="rect">
            <a:avLst/>
          </a:prstGeom>
          <a:solidFill>
            <a:srgbClr val="5C5C5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41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28625" r="31319"/>
          <a:stretch>
            <a:fillRect/>
          </a:stretch>
        </p:blipFill>
        <p:spPr>
          <a:xfrm>
            <a:off x="-425233" y="-1"/>
            <a:ext cx="6934678" cy="9753644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Repentance"/>
          <p:cNvSpPr txBox="1">
            <a:spLocks noGrp="1"/>
          </p:cNvSpPr>
          <p:nvPr>
            <p:ph type="title"/>
          </p:nvPr>
        </p:nvSpPr>
        <p:spPr>
          <a:xfrm>
            <a:off x="6528415" y="7493000"/>
            <a:ext cx="6635750" cy="1765300"/>
          </a:xfrm>
          <a:prstGeom prst="rect">
            <a:avLst/>
          </a:prstGeom>
        </p:spPr>
        <p:txBody>
          <a:bodyPr/>
          <a:lstStyle>
            <a:lvl1pPr algn="ctr">
              <a:defRPr cap="none">
                <a:solidFill>
                  <a:schemeClr val="accent4"/>
                </a:solidFill>
              </a:defRPr>
            </a:lvl1pPr>
          </a:lstStyle>
          <a:p>
            <a:r>
              <a:t>Repentance</a:t>
            </a:r>
          </a:p>
        </p:txBody>
      </p:sp>
      <p:sp>
        <p:nvSpPr>
          <p:cNvPr id="419" name="For the Rest of Us...."/>
          <p:cNvSpPr txBox="1"/>
          <p:nvPr/>
        </p:nvSpPr>
        <p:spPr>
          <a:xfrm>
            <a:off x="6509363" y="1320799"/>
            <a:ext cx="6508137" cy="472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400">
                <a:solidFill>
                  <a:srgbClr val="A6AAA9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r>
              <a:rPr dirty="0"/>
              <a:t>For the Rest of Us....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" grpId="2" animBg="1" advAuto="0"/>
      <p:bldP spid="419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John preached repentance (Matthew 3:1-2)…"/>
          <p:cNvSpPr txBox="1">
            <a:spLocks noGrp="1"/>
          </p:cNvSpPr>
          <p:nvPr>
            <p:ph type="body" idx="1"/>
          </p:nvPr>
        </p:nvSpPr>
        <p:spPr>
          <a:xfrm>
            <a:off x="368300" y="3395519"/>
            <a:ext cx="11832035" cy="5675865"/>
          </a:xfrm>
          <a:prstGeom prst="rect">
            <a:avLst/>
          </a:prstGeom>
        </p:spPr>
        <p:txBody>
          <a:bodyPr/>
          <a:lstStyle/>
          <a:p>
            <a:pPr marL="711200" indent="-457200" defTabSz="467359">
              <a:spcBef>
                <a:spcPts val="900"/>
              </a:spcBef>
              <a:defRPr sz="3360"/>
            </a:pPr>
            <a:r>
              <a:rPr dirty="0"/>
              <a:t>John preached repentance (</a:t>
            </a:r>
            <a:r>
              <a:rPr b="1" dirty="0">
                <a:solidFill>
                  <a:srgbClr val="424242"/>
                </a:solidFill>
              </a:rPr>
              <a:t>Matthew 3:1-2</a:t>
            </a:r>
            <a:r>
              <a:rPr dirty="0"/>
              <a:t>)</a:t>
            </a:r>
          </a:p>
          <a:p>
            <a:pPr marL="711200" indent="-457200" defTabSz="467359">
              <a:spcBef>
                <a:spcPts val="900"/>
              </a:spcBef>
              <a:defRPr sz="3360" spc="0"/>
            </a:pPr>
            <a:r>
              <a:rPr dirty="0"/>
              <a:t>Jesus preached repentance (</a:t>
            </a:r>
            <a:r>
              <a:rPr b="1" dirty="0"/>
              <a:t>Matthew 4:17, Luke 13:3</a:t>
            </a:r>
            <a:r>
              <a:rPr dirty="0"/>
              <a:t>)</a:t>
            </a:r>
          </a:p>
          <a:p>
            <a:pPr marL="711200" indent="-457200" defTabSz="467359">
              <a:spcBef>
                <a:spcPts val="900"/>
              </a:spcBef>
              <a:defRPr sz="3360" spc="0"/>
            </a:pPr>
            <a:r>
              <a:rPr dirty="0"/>
              <a:t>It was part of the Limited Commission (</a:t>
            </a:r>
            <a:r>
              <a:rPr b="1" dirty="0"/>
              <a:t>Mark 6:12</a:t>
            </a:r>
            <a:r>
              <a:rPr dirty="0"/>
              <a:t>)</a:t>
            </a:r>
          </a:p>
          <a:p>
            <a:pPr marL="711200" indent="-457200" defTabSz="467359">
              <a:spcBef>
                <a:spcPts val="900"/>
              </a:spcBef>
              <a:defRPr sz="3360" spc="0"/>
            </a:pPr>
            <a:r>
              <a:rPr dirty="0"/>
              <a:t>It was part of the Great Commission (</a:t>
            </a:r>
            <a:r>
              <a:rPr b="1" dirty="0"/>
              <a:t>Luke 24:46-47</a:t>
            </a:r>
            <a:r>
              <a:rPr dirty="0"/>
              <a:t>)</a:t>
            </a:r>
          </a:p>
          <a:p>
            <a:pPr marL="711200" indent="-457200" defTabSz="467359">
              <a:spcBef>
                <a:spcPts val="900"/>
              </a:spcBef>
              <a:defRPr sz="3360" spc="0"/>
            </a:pPr>
            <a:r>
              <a:rPr dirty="0"/>
              <a:t>It was part of what was preached to the Jews on Pentecost (</a:t>
            </a:r>
            <a:r>
              <a:rPr b="1" dirty="0"/>
              <a:t>Acts 2:37-38</a:t>
            </a:r>
            <a:r>
              <a:rPr dirty="0"/>
              <a:t>)</a:t>
            </a:r>
          </a:p>
          <a:p>
            <a:pPr marL="711200" indent="-457200" defTabSz="467359">
              <a:spcBef>
                <a:spcPts val="900"/>
              </a:spcBef>
              <a:defRPr sz="3360" spc="-100"/>
            </a:pPr>
            <a:r>
              <a:rPr dirty="0"/>
              <a:t>It was part of what Paul preached to the Gentiles saying it must be done by every person in every place (</a:t>
            </a:r>
            <a:r>
              <a:rPr b="1" dirty="0"/>
              <a:t>Acts 17:30-31</a:t>
            </a:r>
            <a:r>
              <a:rPr dirty="0"/>
              <a:t>)</a:t>
            </a:r>
          </a:p>
        </p:txBody>
      </p:sp>
      <p:sp>
        <p:nvSpPr>
          <p:cNvPr id="424" name="Introduction"/>
          <p:cNvSpPr txBox="1">
            <a:spLocks noGrp="1"/>
          </p:cNvSpPr>
          <p:nvPr>
            <p:ph type="title"/>
          </p:nvPr>
        </p:nvSpPr>
        <p:spPr>
          <a:xfrm>
            <a:off x="368300" y="489559"/>
            <a:ext cx="12153621" cy="2792782"/>
          </a:xfrm>
          <a:prstGeom prst="rect">
            <a:avLst/>
          </a:prstGeom>
        </p:spPr>
        <p:txBody>
          <a:bodyPr/>
          <a:lstStyle/>
          <a:p>
            <a:pPr lvl="1" algn="r">
              <a:defRPr cap="all">
                <a:solidFill>
                  <a:schemeClr val="accent4"/>
                </a:solidFill>
                <a:latin typeface="+mn-lt"/>
                <a:ea typeface="+mn-ea"/>
                <a:cs typeface="+mn-cs"/>
                <a:sym typeface="Arial Black"/>
              </a:defRPr>
            </a:pPr>
            <a:r>
              <a:t>Introduction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fill="hold"/>
                                        <p:tgtEl>
                                          <p:spTgt spid="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" grpId="1" uiExpan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ognition of Sin (2 Samuel 24:10; Acts 2:36-38; Acts 3:14-15, 19)…"/>
          <p:cNvSpPr txBox="1">
            <a:spLocks noGrp="1"/>
          </p:cNvSpPr>
          <p:nvPr>
            <p:ph type="body" idx="1"/>
          </p:nvPr>
        </p:nvSpPr>
        <p:spPr>
          <a:xfrm>
            <a:off x="173418" y="3337529"/>
            <a:ext cx="12657964" cy="5791201"/>
          </a:xfrm>
          <a:prstGeom prst="rect">
            <a:avLst/>
          </a:prstGeom>
        </p:spPr>
        <p:txBody>
          <a:bodyPr/>
          <a:lstStyle/>
          <a:p>
            <a:pPr marL="622300" indent="-400050" defTabSz="408940">
              <a:spcBef>
                <a:spcPts val="800"/>
              </a:spcBef>
              <a:defRPr sz="3500" spc="0"/>
            </a:pPr>
            <a:r>
              <a:rPr b="1" dirty="0">
                <a:solidFill>
                  <a:schemeClr val="accent4"/>
                </a:solidFill>
              </a:rPr>
              <a:t>Recognition of Sin</a:t>
            </a:r>
            <a:r>
              <a:rPr spc="104" dirty="0"/>
              <a:t> (</a:t>
            </a:r>
            <a:r>
              <a:rPr b="1" spc="104" dirty="0"/>
              <a:t>2 Samuel 24:10; Acts 2:36-38; Acts 3:14-15, 19</a:t>
            </a:r>
            <a:r>
              <a:rPr spc="104" dirty="0"/>
              <a:t>)</a:t>
            </a:r>
          </a:p>
          <a:p>
            <a:pPr marL="622300" indent="-400050" defTabSz="408940">
              <a:spcBef>
                <a:spcPts val="800"/>
              </a:spcBef>
              <a:defRPr sz="3500" spc="0"/>
            </a:pPr>
            <a:r>
              <a:rPr b="1" dirty="0">
                <a:solidFill>
                  <a:schemeClr val="accent4"/>
                </a:solidFill>
              </a:rPr>
              <a:t>Remorse for Sin</a:t>
            </a:r>
            <a:r>
              <a:rPr dirty="0"/>
              <a:t> (</a:t>
            </a:r>
            <a:r>
              <a:rPr b="1" dirty="0"/>
              <a:t>2 Samuel 24:17; 2 Corinthians 7:9-10, I.E. Matthew 27:1-5</a:t>
            </a:r>
            <a:r>
              <a:rPr dirty="0"/>
              <a:t>)</a:t>
            </a:r>
          </a:p>
          <a:p>
            <a:pPr marL="622300" indent="-400050" defTabSz="408940">
              <a:spcBef>
                <a:spcPts val="800"/>
              </a:spcBef>
              <a:defRPr sz="3500" spc="0"/>
            </a:pPr>
            <a:r>
              <a:rPr b="1" dirty="0">
                <a:solidFill>
                  <a:schemeClr val="accent4"/>
                </a:solidFill>
              </a:rPr>
              <a:t>Resolve to Change</a:t>
            </a:r>
            <a:r>
              <a:rPr dirty="0"/>
              <a:t> (</a:t>
            </a:r>
            <a:r>
              <a:rPr b="1" dirty="0"/>
              <a:t>Luke 15:17-18; Jonah 3:5-9; Cf. Matthew 12:39-41</a:t>
            </a:r>
            <a:r>
              <a:rPr dirty="0"/>
              <a:t>)</a:t>
            </a:r>
          </a:p>
          <a:p>
            <a:pPr marL="622300" indent="-400050" defTabSz="408940">
              <a:spcBef>
                <a:spcPts val="800"/>
              </a:spcBef>
              <a:defRPr sz="3500" spc="0"/>
            </a:pPr>
            <a:r>
              <a:rPr b="1" dirty="0">
                <a:solidFill>
                  <a:schemeClr val="accent4"/>
                </a:solidFill>
              </a:rPr>
              <a:t>Reformed Conduct</a:t>
            </a:r>
            <a:r>
              <a:rPr dirty="0"/>
              <a:t> (</a:t>
            </a:r>
            <a:r>
              <a:rPr b="1" dirty="0"/>
              <a:t>Matthew 21:28-31; Jonah 3:10; Luke 3:7-9</a:t>
            </a:r>
            <a:r>
              <a:rPr dirty="0"/>
              <a:t>)</a:t>
            </a:r>
          </a:p>
          <a:p>
            <a:pPr marL="622300" indent="-400050" defTabSz="408940">
              <a:spcBef>
                <a:spcPts val="800"/>
              </a:spcBef>
              <a:defRPr sz="3500" spc="0"/>
            </a:pPr>
            <a:r>
              <a:rPr b="1" dirty="0">
                <a:solidFill>
                  <a:schemeClr val="accent4"/>
                </a:solidFill>
              </a:rPr>
              <a:t>Restitution if Possible</a:t>
            </a:r>
            <a:r>
              <a:rPr dirty="0"/>
              <a:t> (</a:t>
            </a:r>
            <a:r>
              <a:rPr b="1" dirty="0"/>
              <a:t>Leviticus 6:1-7; Luke 19:8-9</a:t>
            </a:r>
            <a:r>
              <a:rPr dirty="0"/>
              <a:t>)</a:t>
            </a:r>
          </a:p>
        </p:txBody>
      </p:sp>
      <p:sp>
        <p:nvSpPr>
          <p:cNvPr id="429" name="Repentance"/>
          <p:cNvSpPr txBox="1">
            <a:spLocks noGrp="1"/>
          </p:cNvSpPr>
          <p:nvPr>
            <p:ph type="title"/>
          </p:nvPr>
        </p:nvSpPr>
        <p:spPr>
          <a:xfrm>
            <a:off x="3015881" y="1402080"/>
            <a:ext cx="9506040" cy="1765301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cap="all">
                <a:solidFill>
                  <a:schemeClr val="accent4"/>
                </a:solidFill>
                <a:latin typeface="+mn-lt"/>
                <a:ea typeface="+mn-ea"/>
                <a:cs typeface="+mn-cs"/>
                <a:sym typeface="Arial Black"/>
              </a:defRPr>
            </a:pPr>
            <a:r>
              <a:t>Repentance</a:t>
            </a:r>
          </a:p>
        </p:txBody>
      </p:sp>
      <p:sp>
        <p:nvSpPr>
          <p:cNvPr id="430" name="For the Rest of Us...."/>
          <p:cNvSpPr txBox="1"/>
          <p:nvPr/>
        </p:nvSpPr>
        <p:spPr>
          <a:xfrm>
            <a:off x="-5736" y="323850"/>
            <a:ext cx="6508137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>
                <a:solidFill>
                  <a:srgbClr val="DCDEE0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r>
              <a:t>For the Rest of Us....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" grpId="1" uiExpand="1" build="p" bldLvl="5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4F4C50"/>
      </a:dk1>
      <a:lt1>
        <a:srgbClr val="4F4C50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 Black"/>
        <a:ea typeface="Arial Black"/>
        <a:cs typeface="Arial Black"/>
      </a:majorFont>
      <a:minorFont>
        <a:latin typeface="Arial Black"/>
        <a:ea typeface="Arial Black"/>
        <a:cs typeface="Arial Black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4C50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4F4C5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 Black"/>
        <a:ea typeface="Arial Black"/>
        <a:cs typeface="Arial Black"/>
      </a:majorFont>
      <a:minorFont>
        <a:latin typeface="Arial Black"/>
        <a:ea typeface="Arial Black"/>
        <a:cs typeface="Arial Black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4C50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4F4C5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Custom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Bookerly</vt:lpstr>
      <vt:lpstr>Gill Sans</vt:lpstr>
      <vt:lpstr>Helvetica Light</vt:lpstr>
      <vt:lpstr>Lucida Grande</vt:lpstr>
      <vt:lpstr>Palatino</vt:lpstr>
      <vt:lpstr>Zapfino</vt:lpstr>
      <vt:lpstr>White</vt:lpstr>
      <vt:lpstr>Repentance</vt:lpstr>
      <vt:lpstr>Introduction </vt:lpstr>
      <vt:lpstr>Repentance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cp:lastModifiedBy>Auditorium</cp:lastModifiedBy>
  <cp:revision>1</cp:revision>
  <dcterms:modified xsi:type="dcterms:W3CDTF">2019-04-28T14:53:05Z</dcterms:modified>
</cp:coreProperties>
</file>