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Britannic Bold" panose="020B0903060703020204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Monotype Corsiva" panose="03010101010201010101" pitchFamily="66" charset="0"/>
      <p: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CD"/>
    <a:srgbClr val="FFFF99"/>
    <a:srgbClr val="FFFF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3B20B-72B9-4559-B5CD-73B1B4B3E8F7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4812F-D507-4856-9E16-0ECA9E241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4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812F-D507-4856-9E16-0ECA9E2410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1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96FE6-E541-4D3D-9E70-C96B335C9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87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F854E-382C-4FCC-AEF0-248918E16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8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CE847-6187-44EE-8AAE-3E6AF1C5B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31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0428B-C9F4-4247-B892-E6DAB43E2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67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C7D83-57A9-4D0E-A7AD-17653F3DCC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26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C7299-9930-4ED4-AA4B-62CE085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38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8B2EB-DC47-49D4-84D0-0E2986D1D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3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1A4BD-019B-4EF1-8B06-548BD6473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0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13F7E-7A91-49E0-85BA-A9F43030B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2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20FF1-160B-4DB5-849B-217FEEF7D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47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81656-A73F-4E35-A3FA-35AB692D89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23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46A944-9E6B-489E-BF61-EA36C0A336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pt_bkgd_bib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2433484"/>
          </a:xfrm>
        </p:spPr>
        <p:txBody>
          <a:bodyPr anchor="ctr"/>
          <a:lstStyle/>
          <a:p>
            <a:r>
              <a:rPr lang="en-US" altLang="en-US" sz="4800" dirty="0">
                <a:solidFill>
                  <a:srgbClr val="FFF9CD"/>
                </a:solidFill>
                <a:latin typeface="Britannic Bold" panose="020B0903060703020204" pitchFamily="34" charset="0"/>
              </a:rPr>
              <a:t>Does the Holy Spirit Interpret the Bible for Christians?</a:t>
            </a:r>
            <a:endParaRPr lang="en-US" altLang="en-US" sz="4800" dirty="0">
              <a:solidFill>
                <a:srgbClr val="FFF9CD"/>
              </a:solidFill>
              <a:effectLst>
                <a:glow rad="127000">
                  <a:srgbClr val="FFFF99">
                    <a:alpha val="60000"/>
                  </a:srgb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023" y="2268727"/>
            <a:ext cx="8261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solidFill>
                  <a:schemeClr val="bg1"/>
                </a:solidFill>
                <a:latin typeface="Monotype Corsiva" panose="03010101010201010101" pitchFamily="66" charset="0"/>
                <a:ea typeface="+mj-ea"/>
                <a:cs typeface="Arial"/>
              </a:rPr>
              <a:t>Considering the Doctrine of </a:t>
            </a:r>
            <a:r>
              <a:rPr lang="en-US" altLang="en-US" sz="44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ea typeface="+mj-ea"/>
                <a:cs typeface="Arial"/>
              </a:rPr>
              <a:t>Illumination</a:t>
            </a:r>
            <a:endParaRPr lang="en-US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ppt_bkgd_bib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The Doctrine of Illumination…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01000" cy="4525963"/>
          </a:xfrm>
        </p:spPr>
        <p:txBody>
          <a:bodyPr/>
          <a:lstStyle/>
          <a:p>
            <a:r>
              <a:rPr lang="en-US" altLang="en-US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Claims that the Holy Spirit operates directly to enable understanding of Scripture.</a:t>
            </a:r>
          </a:p>
          <a:p>
            <a:r>
              <a:rPr lang="en-US" altLang="en-US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by-product of Calvinism</a:t>
            </a:r>
          </a:p>
          <a:p>
            <a:r>
              <a:rPr lang="en-US" altLang="en-US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Claims that Scripture itself teaches this view </a:t>
            </a:r>
            <a:r>
              <a:rPr lang="en-US" alt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(John 14:26; 16:13; 1 Corinthians 2:10-16;     1 John 2:20, 27)</a:t>
            </a:r>
          </a:p>
          <a:p>
            <a:endParaRPr lang="en-US" altLang="en-US" dirty="0">
              <a:solidFill>
                <a:srgbClr val="FFFF99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_bkgd_bib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Basic Errors of the                      Doctrine of Illumination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 the Holy Spirit responsible for contradictory interpretations </a:t>
            </a:r>
            <a:r>
              <a:rPr lang="en-US" alt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Cor. 14:33; Eph. 3:5; Acts 8:29-35; 2 Peter 3:16)</a:t>
            </a:r>
          </a:p>
          <a:p>
            <a:r>
              <a:rPr lang="en-US" altLang="en-US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allowance for growing in knowledge</a:t>
            </a:r>
            <a:r>
              <a:rPr lang="en-US" alt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(Colossians 1:10; 2 Peter 3:18; 1 Timothy 2:3-4; 2 Timothy 2:15)</a:t>
            </a:r>
          </a:p>
          <a:p>
            <a:endParaRPr lang="en-US" altLang="en-US" dirty="0">
              <a:solidFill>
                <a:srgbClr val="FFFF99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pt_bkgd_bib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Basic Errors of the                      Doctrine of Illumination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FFCC"/>
                </a:solidFill>
              </a:rPr>
              <a:t>Misapplies Scripture </a:t>
            </a:r>
            <a:r>
              <a:rPr lang="en-US" altLang="en-US" dirty="0">
                <a:solidFill>
                  <a:srgbClr val="FFFFCC"/>
                </a:solidFill>
              </a:rPr>
              <a:t>(John 14:26;      16:1-13; 1 Cor. 2:10-16; 1 John 2:20-27)</a:t>
            </a:r>
          </a:p>
          <a:p>
            <a:r>
              <a:rPr lang="en-US" altLang="en-US" b="1" dirty="0">
                <a:solidFill>
                  <a:srgbClr val="FFFFCC"/>
                </a:solidFill>
              </a:rPr>
              <a:t>Justifies teaching error </a:t>
            </a:r>
            <a:r>
              <a:rPr lang="en-US" altLang="en-US" dirty="0">
                <a:solidFill>
                  <a:srgbClr val="FFFFCC"/>
                </a:solidFill>
              </a:rPr>
              <a:t>(Matthew 25:26; Mark 16:16; 1 Pet. 3:21; Galatians 5:4)</a:t>
            </a:r>
          </a:p>
          <a:p>
            <a:endParaRPr lang="en-US" altLang="en-US" dirty="0">
              <a:solidFill>
                <a:srgbClr val="FFFF99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pt_bkgd_bib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God helps us understand His Word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r>
              <a:rPr lang="en-US" altLang="en-US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answering prayers for understanding and wisdom </a:t>
            </a:r>
            <a:r>
              <a:rPr lang="en-US" alt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(Colossians 1:9; James 1:5)</a:t>
            </a:r>
          </a:p>
          <a:p>
            <a:r>
              <a:rPr lang="en-US" altLang="en-US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those who teach His word                  </a:t>
            </a:r>
            <a:r>
              <a:rPr lang="en-US" alt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Timothy 2:24-25)</a:t>
            </a:r>
          </a:p>
          <a:p>
            <a:r>
              <a:rPr lang="en-US" altLang="en-US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His providence.</a:t>
            </a:r>
          </a:p>
          <a:p>
            <a:r>
              <a:rPr lang="en-US" altLang="en-US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Keeping His promise </a:t>
            </a:r>
            <a:r>
              <a:rPr lang="en-US" alt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(John 7:17)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pt_bkgd_bib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4525963"/>
          </a:xfrm>
        </p:spPr>
        <p:txBody>
          <a:bodyPr/>
          <a:lstStyle/>
          <a:p>
            <a:r>
              <a:rPr lang="en-US" altLang="en-US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illumination comes when a man sets his heart to understand God’s word which the Holy Spirit has revealed in Scripture.</a:t>
            </a:r>
          </a:p>
          <a:p>
            <a:r>
              <a:rPr lang="en-US" altLang="en-US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commanded to understand God’s will! </a:t>
            </a:r>
          </a:p>
          <a:p>
            <a:pPr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  <a:latin typeface="Cambria" panose="02040503050406030204" pitchFamily="18" charset="0"/>
              </a:rPr>
              <a:t>  “Therefore do not be unwise, but understand what the will of the Lord is”.                            (Ephesians 5:17)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253</Words>
  <Application>Microsoft Office PowerPoint</Application>
  <PresentationFormat>On-screen Show (4:3)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Britannic Bold</vt:lpstr>
      <vt:lpstr>Calibri</vt:lpstr>
      <vt:lpstr>Cambria</vt:lpstr>
      <vt:lpstr>Arial</vt:lpstr>
      <vt:lpstr>Monotype Corsiva</vt:lpstr>
      <vt:lpstr>Default Design</vt:lpstr>
      <vt:lpstr>Does the Holy Spirit Interpret the Bible for Christians?</vt:lpstr>
      <vt:lpstr>The Doctrine of Illumination…</vt:lpstr>
      <vt:lpstr>Basic Errors of the                      Doctrine of Illumination</vt:lpstr>
      <vt:lpstr>Basic Errors of the                      Doctrine of Illumination</vt:lpstr>
      <vt:lpstr>God helps us understand His Word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the Holy Spirit interpret the Bible for Christians? Considering the Doctrine of Illumination</dc:title>
  <dc:creator>Steve Klein</dc:creator>
  <cp:lastModifiedBy>Eastside Enlightener</cp:lastModifiedBy>
  <cp:revision>13</cp:revision>
  <dcterms:created xsi:type="dcterms:W3CDTF">2014-05-16T01:05:26Z</dcterms:created>
  <dcterms:modified xsi:type="dcterms:W3CDTF">2017-03-06T17:22:12Z</dcterms:modified>
</cp:coreProperties>
</file>