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7"/>
      <p:bold r:id="rId8"/>
      <p:italic r:id="rId9"/>
      <p:boldItalic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A34B7-C0EC-41D5-9976-DA5D8BCAE7FB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ABC2E1-B0B3-40BE-8801-A05FBC2C26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BC2E1-B0B3-40BE-8801-A05FBC2C26B1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BC2E1-B0B3-40BE-8801-A05FBC2C26B1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BC2E1-B0B3-40BE-8801-A05FBC2C26B1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BC2E1-B0B3-40BE-8801-A05FBC2C26B1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8EEE47-0EC6-462B-87A9-140C99024A44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CEE576-E3B9-4A62-95A8-89739B8C5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8EEE47-0EC6-462B-87A9-140C99024A44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CEE576-E3B9-4A62-95A8-89739B8C5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8EEE47-0EC6-462B-87A9-140C99024A44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CEE576-E3B9-4A62-95A8-89739B8C5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ffclogo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7450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8EEE47-0EC6-462B-87A9-140C99024A44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CEE576-E3B9-4A62-95A8-89739B8C5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ffclogo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7450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8EEE47-0EC6-462B-87A9-140C99024A44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CEE576-E3B9-4A62-95A8-89739B8C5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ffclogo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7450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8EEE47-0EC6-462B-87A9-140C99024A44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CEE576-E3B9-4A62-95A8-89739B8C5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ffclogo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7450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727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727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8EEE47-0EC6-462B-87A9-140C99024A44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CEE576-E3B9-4A62-95A8-89739B8C5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fclogo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7450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8EEE47-0EC6-462B-87A9-140C99024A44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CEE576-E3B9-4A62-95A8-89739B8C5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3010018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8EEE47-0EC6-462B-87A9-140C99024A44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CEE576-E3B9-4A62-95A8-89739B8C5AE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ffclogobackground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0"/>
            <a:ext cx="9174508" cy="685800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8EEE47-0EC6-462B-87A9-140C99024A44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CEE576-E3B9-4A62-95A8-89739B8C5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8EEE47-0EC6-462B-87A9-140C99024A44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CEE576-E3B9-4A62-95A8-89739B8C5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ffclogobackground.JPG"/>
          <p:cNvPicPr>
            <a:picLocks noChangeAspect="1"/>
          </p:cNvPicPr>
          <p:nvPr/>
        </p:nvPicPr>
        <p:blipFill>
          <a:blip r:embed="rId14" cstate="print"/>
          <a:srcRect r="31894" b="13333"/>
          <a:stretch>
            <a:fillRect/>
          </a:stretch>
        </p:blipFill>
        <p:spPr>
          <a:xfrm>
            <a:off x="1" y="-1"/>
            <a:ext cx="9143999" cy="6858001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400" b="0" u="none"/>
            </a:lvl1pPr>
          </a:lstStyle>
          <a:p>
            <a:fld id="{C98EEE47-0EC6-462B-87A9-140C99024A44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400" b="0" u="none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400" b="0" u="none"/>
            </a:lvl1pPr>
          </a:lstStyle>
          <a:p>
            <a:fld id="{06CEE576-E3B9-4A62-95A8-89739B8C5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d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sz="6600" b="1" dirty="0">
                <a:ln w="50800"/>
                <a:solidFill>
                  <a:schemeClr val="bg1">
                    <a:shade val="50000"/>
                  </a:schemeClr>
                </a:solidFill>
              </a:rPr>
              <a:t>Peter’s</a:t>
            </a:r>
            <a:br>
              <a:rPr lang="en-US" sz="6600" b="1" dirty="0">
                <a:ln w="50800"/>
                <a:solidFill>
                  <a:schemeClr val="bg1">
                    <a:shade val="50000"/>
                  </a:schemeClr>
                </a:solidFill>
              </a:rPr>
            </a:br>
            <a:r>
              <a:rPr lang="en-US" sz="6600" b="1" dirty="0">
                <a:ln w="50800"/>
                <a:solidFill>
                  <a:schemeClr val="bg1">
                    <a:shade val="50000"/>
                  </a:schemeClr>
                </a:solidFill>
              </a:rPr>
              <a:t>Fall From Grace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sz="3600" b="1" dirty="0">
                <a:ln w="50800"/>
                <a:solidFill>
                  <a:schemeClr val="bg1">
                    <a:shade val="50000"/>
                  </a:schemeClr>
                </a:solidFill>
              </a:rPr>
              <a:t>Looking at Peter’s fall and learning to avoid our own.</a:t>
            </a:r>
          </a:p>
        </p:txBody>
      </p:sp>
    </p:spTree>
  </p:cSld>
  <p:clrMapOvr>
    <a:masterClrMapping/>
  </p:clrMapOvr>
  <p:transition spd="med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95000"/>
              <a:lumOff val="5000"/>
              <a:alpha val="36078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800" b="1" i="0" u="sng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020762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sz="6000" b="1" dirty="0">
                <a:ln w="50800"/>
                <a:solidFill>
                  <a:schemeClr val="bg1">
                    <a:shade val="50000"/>
                  </a:schemeClr>
                </a:solidFill>
              </a:rPr>
              <a:t>Peter’s Fall From Grace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Began with overconfidence in self.</a:t>
            </a:r>
          </a:p>
          <a:p>
            <a:pPr>
              <a:spcAft>
                <a:spcPts val="1800"/>
              </a:spcAft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Overconfidence led to carelessness.</a:t>
            </a:r>
          </a:p>
          <a:p>
            <a:pPr>
              <a:spcAft>
                <a:spcPts val="1800"/>
              </a:spcAft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then separated himself from Christ.</a:t>
            </a:r>
          </a:p>
          <a:p>
            <a:pPr>
              <a:spcAft>
                <a:spcPts val="1800"/>
              </a:spcAft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got closer to the world.</a:t>
            </a:r>
          </a:p>
          <a:p>
            <a:pPr>
              <a:spcAft>
                <a:spcPts val="1800"/>
              </a:spcAft>
            </a:pPr>
            <a:r>
              <a:rPr lang="en-US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he denied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Lord.</a:t>
            </a:r>
          </a:p>
          <a:p>
            <a:pPr>
              <a:spcAft>
                <a:spcPts val="1800"/>
              </a:spcAft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Peter was then pierced by sorrow.</a:t>
            </a:r>
          </a:p>
          <a:p>
            <a:pPr>
              <a:spcAft>
                <a:spcPts val="1800"/>
              </a:spcAft>
            </a:pP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800" b="1" i="0" u="sng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d"/>
  </p:transition>
</p:sld>
</file>

<file path=ppt/theme/theme1.xml><?xml version="1.0" encoding="utf-8"?>
<a:theme xmlns:a="http://schemas.openxmlformats.org/drawingml/2006/main" name="Bible Template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Bible Template</Template>
  <TotalTime>64</TotalTime>
  <Words>59</Words>
  <Application>Microsoft Office PowerPoint</Application>
  <PresentationFormat>On-screen Show (4:3)</PresentationFormat>
  <Paragraphs>13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Arial</vt:lpstr>
      <vt:lpstr>Bible Template</vt:lpstr>
      <vt:lpstr>PowerPoint Presentation</vt:lpstr>
      <vt:lpstr>Peter’s Fall From Grace</vt:lpstr>
      <vt:lpstr>Peter’s Fall From Grace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Ken</cp:lastModifiedBy>
  <cp:revision>9</cp:revision>
  <dcterms:created xsi:type="dcterms:W3CDTF">2009-06-09T01:34:09Z</dcterms:created>
  <dcterms:modified xsi:type="dcterms:W3CDTF">2016-03-03T16:03:00Z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TC300005161033</vt:lpwstr>
  </property>
</Properties>
</file>