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2" r:id="rId1"/>
    <p:sldMasterId id="2147483674" r:id="rId2"/>
  </p:sldMasterIdLst>
  <p:notesMasterIdLst>
    <p:notesMasterId r:id="rId7"/>
  </p:notesMasterIdLst>
  <p:sldIdLst>
    <p:sldId id="268" r:id="rId3"/>
    <p:sldId id="269" r:id="rId4"/>
    <p:sldId id="272" r:id="rId5"/>
    <p:sldId id="270" r:id="rId6"/>
  </p:sldIdLst>
  <p:sldSz cx="9144000" cy="6858000" type="screen4x3"/>
  <p:notesSz cx="6858000" cy="9144000"/>
  <p:embeddedFontLst>
    <p:embeddedFont>
      <p:font typeface="Calibri" panose="020F0502020204030204" pitchFamily="34" charset="0"/>
      <p:regular r:id="rId8"/>
      <p:bold r:id="rId9"/>
      <p:italic r:id="rId10"/>
      <p:boldItalic r:id="rId1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6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4.fntdata"/><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font" Target="fonts/font3.fntdata"/><Relationship Id="rId4" Type="http://schemas.openxmlformats.org/officeDocument/2006/relationships/slide" Target="slides/slide2.xml"/><Relationship Id="rId9" Type="http://schemas.openxmlformats.org/officeDocument/2006/relationships/font" Target="fonts/font2.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0B0DDC-31C6-42F6-AABE-8AB6971081E9}" type="datetimeFigureOut">
              <a:rPr lang="en-US" smtClean="0"/>
              <a:pPr/>
              <a:t>3/3/2016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A2A633-B725-4C6E-9DA4-4E5B57D2ADA4}" type="slidenum">
              <a:rPr lang="en-US" smtClean="0"/>
              <a:pPr/>
              <a:t>‹#›</a:t>
            </a:fld>
            <a:endParaRPr lang="en-US"/>
          </a:p>
        </p:txBody>
      </p:sp>
    </p:spTree>
    <p:extLst>
      <p:ext uri="{BB962C8B-B14F-4D97-AF65-F5344CB8AC3E}">
        <p14:creationId xmlns:p14="http://schemas.microsoft.com/office/powerpoint/2010/main" val="3106406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3/3/2016 10:03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3/3/2016 10:03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3/3/2016 10:03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3/3/2016 10:03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22098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0" y="1676400"/>
            <a:ext cx="9144000" cy="2971800"/>
          </a:xfrm>
        </p:spPr>
        <p:txBody>
          <a:bodyPr/>
          <a:lstStyle/>
          <a:p>
            <a:pPr algn="ctr"/>
            <a:r>
              <a:rPr sz="8000" spc="-400" dirty="0"/>
              <a:t>The Good Church</a:t>
            </a:r>
          </a:p>
          <a:p>
            <a:pPr algn="ctr"/>
            <a:r>
              <a:rPr lang="en-US" sz="8000" spc="-400" dirty="0"/>
              <a:t>at Corinth</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0189"/>
            <a:ext cx="9144000" cy="989012"/>
          </a:xfrm>
        </p:spPr>
        <p:txBody>
          <a:bodyPr>
            <a:normAutofit/>
          </a:bodyPr>
          <a:lstStyle/>
          <a:p>
            <a:pPr algn="ctr"/>
            <a:r>
              <a:rPr lang="en-US" sz="5400" b="1" dirty="0"/>
              <a:t>The Good Church at Corinth</a:t>
            </a:r>
            <a:endParaRPr lang="en-US" sz="5400" b="1" dirty="0">
              <a:solidFill>
                <a:schemeClr val="tx2"/>
              </a:solidFill>
            </a:endParaRPr>
          </a:p>
        </p:txBody>
      </p:sp>
      <p:sp>
        <p:nvSpPr>
          <p:cNvPr id="3" name="Text Placeholder 2"/>
          <p:cNvSpPr>
            <a:spLocks noGrp="1"/>
          </p:cNvSpPr>
          <p:nvPr>
            <p:ph type="body" sz="quarter" idx="10"/>
          </p:nvPr>
        </p:nvSpPr>
        <p:spPr>
          <a:xfrm>
            <a:off x="609600" y="1752600"/>
            <a:ext cx="8382000" cy="5105400"/>
          </a:xfrm>
        </p:spPr>
        <p:txBody>
          <a:bodyPr>
            <a:normAutofit/>
          </a:bodyPr>
          <a:lstStyle/>
          <a:p>
            <a:pPr>
              <a:spcBef>
                <a:spcPts val="1200"/>
              </a:spcBef>
              <a:spcAft>
                <a:spcPts val="6000"/>
              </a:spcAft>
            </a:pPr>
            <a:r>
              <a:rPr lang="en-US" sz="4000" dirty="0">
                <a:effectLst>
                  <a:outerShdw blurRad="38100" dist="38100" dir="2700000" algn="tl">
                    <a:srgbClr val="000000">
                      <a:alpha val="43137"/>
                    </a:srgbClr>
                  </a:outerShdw>
                </a:effectLst>
              </a:rPr>
              <a:t>They recognized they had problems and they sought help.</a:t>
            </a:r>
          </a:p>
          <a:p>
            <a:pPr>
              <a:spcBef>
                <a:spcPts val="1200"/>
              </a:spcBef>
              <a:spcAft>
                <a:spcPts val="6000"/>
              </a:spcAft>
            </a:pPr>
            <a:r>
              <a:rPr lang="en-US" sz="4000" dirty="0">
                <a:effectLst>
                  <a:outerShdw blurRad="38100" dist="38100" dir="2700000" algn="tl">
                    <a:srgbClr val="000000">
                      <a:alpha val="43137"/>
                    </a:srgbClr>
                  </a:outerShdw>
                </a:effectLst>
              </a:rPr>
              <a:t>They listened.</a:t>
            </a:r>
          </a:p>
          <a:p>
            <a:pPr>
              <a:spcBef>
                <a:spcPts val="1200"/>
              </a:spcBef>
              <a:spcAft>
                <a:spcPts val="6000"/>
              </a:spcAft>
            </a:pPr>
            <a:r>
              <a:rPr lang="en-US" sz="4000" dirty="0">
                <a:effectLst>
                  <a:outerShdw blurRad="38100" dist="38100" dir="2700000" algn="tl">
                    <a:srgbClr val="000000">
                      <a:alpha val="43137"/>
                    </a:srgbClr>
                  </a:outerShdw>
                </a:effectLst>
              </a:rPr>
              <a:t>They corrected their problems.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chemeClr val="accent1"/>
                                      </p:to>
                                    </p:animClr>
                                  </p:sub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accent1"/>
                                      </p:to>
                                    </p:animClr>
                                  </p:sub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Tree>
  </p:cSld>
  <p:clrMapOvr>
    <a:masterClrMapping/>
  </p:clrMapOvr>
  <p:transition>
    <p:fade/>
  </p:transition>
</p:sld>
</file>

<file path=ppt/theme/theme1.xml><?xml version="1.0" encoding="utf-8"?>
<a:theme xmlns:a="http://schemas.openxmlformats.org/drawingml/2006/main" name="Conversion of the Colossians">
  <a:themeElements>
    <a:clrScheme name="Gold Template Template">
      <a:dk1>
        <a:srgbClr val="000000"/>
      </a:dk1>
      <a:lt1>
        <a:srgbClr val="FFFFFF"/>
      </a:lt1>
      <a:dk2>
        <a:srgbClr val="AF8621"/>
      </a:dk2>
      <a:lt2>
        <a:srgbClr val="FFFC80"/>
      </a:lt2>
      <a:accent1>
        <a:srgbClr val="FFC000"/>
      </a:accent1>
      <a:accent2>
        <a:srgbClr val="0684A2"/>
      </a:accent2>
      <a:accent3>
        <a:srgbClr val="DF8045"/>
      </a:accent3>
      <a:accent4>
        <a:srgbClr val="919E7A"/>
      </a:accent4>
      <a:accent5>
        <a:srgbClr val="FF9929"/>
      </a:accent5>
      <a:accent6>
        <a:srgbClr val="7D3DA1"/>
      </a:accent6>
      <a:hlink>
        <a:srgbClr val="F3EB4F"/>
      </a:hlink>
      <a:folHlink>
        <a:srgbClr val="F0ED7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Conversion of the Colossians</Template>
  <TotalTime>4196</TotalTime>
  <Words>436</Words>
  <Application>Microsoft Office PowerPoint</Application>
  <PresentationFormat>On-screen Show (4:3)</PresentationFormat>
  <Paragraphs>22</Paragraphs>
  <Slides>4</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Calibri</vt:lpstr>
      <vt:lpstr>Wingdings</vt:lpstr>
      <vt:lpstr>Courier New</vt:lpstr>
      <vt:lpstr>Arial</vt:lpstr>
      <vt:lpstr>Conversion of the Colossians</vt:lpstr>
      <vt:lpstr>White with Courier font for code slides</vt:lpstr>
      <vt:lpstr>PowerPoint Presentation</vt:lpstr>
      <vt:lpstr>PowerPoint Presentation</vt:lpstr>
      <vt:lpstr>The Good Church at Corinth</vt:lpstr>
      <vt:lpstr>PowerPoint Presentation</vt:lpstr>
    </vt:vector>
  </TitlesOfParts>
  <Company>eMachines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Valued eMachines Customer</dc:creator>
  <cp:lastModifiedBy>Ken</cp:lastModifiedBy>
  <cp:revision>21</cp:revision>
  <dcterms:created xsi:type="dcterms:W3CDTF">2010-08-13T20:49:17Z</dcterms:created>
  <dcterms:modified xsi:type="dcterms:W3CDTF">2016-03-03T16:04:01Z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TC102867221033</vt:lpwstr>
  </property>
</Properties>
</file>