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304" r:id="rId3"/>
    <p:sldId id="256" r:id="rId4"/>
    <p:sldId id="300" r:id="rId5"/>
    <p:sldId id="287" r:id="rId6"/>
    <p:sldId id="288" r:id="rId7"/>
    <p:sldId id="258" r:id="rId8"/>
    <p:sldId id="259" r:id="rId9"/>
    <p:sldId id="289" r:id="rId10"/>
    <p:sldId id="260" r:id="rId11"/>
    <p:sldId id="261" r:id="rId12"/>
    <p:sldId id="262" r:id="rId13"/>
    <p:sldId id="263" r:id="rId14"/>
    <p:sldId id="264" r:id="rId15"/>
    <p:sldId id="265" r:id="rId16"/>
    <p:sldId id="266" r:id="rId17"/>
    <p:sldId id="291" r:id="rId18"/>
    <p:sldId id="267" r:id="rId19"/>
    <p:sldId id="268" r:id="rId20"/>
    <p:sldId id="292" r:id="rId21"/>
    <p:sldId id="269" r:id="rId22"/>
    <p:sldId id="270" r:id="rId23"/>
    <p:sldId id="271" r:id="rId24"/>
    <p:sldId id="273" r:id="rId25"/>
    <p:sldId id="274" r:id="rId26"/>
    <p:sldId id="275" r:id="rId27"/>
    <p:sldId id="293" r:id="rId28"/>
    <p:sldId id="276" r:id="rId29"/>
    <p:sldId id="277" r:id="rId30"/>
    <p:sldId id="295" r:id="rId31"/>
    <p:sldId id="278" r:id="rId32"/>
    <p:sldId id="279" r:id="rId33"/>
    <p:sldId id="280" r:id="rId34"/>
    <p:sldId id="281" r:id="rId35"/>
    <p:sldId id="296" r:id="rId36"/>
    <p:sldId id="282" r:id="rId37"/>
    <p:sldId id="298" r:id="rId38"/>
    <p:sldId id="283" r:id="rId39"/>
    <p:sldId id="297" r:id="rId40"/>
    <p:sldId id="284" r:id="rId41"/>
    <p:sldId id="285" r:id="rId42"/>
    <p:sldId id="299" r:id="rId43"/>
    <p:sldId id="30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4660"/>
  </p:normalViewPr>
  <p:slideViewPr>
    <p:cSldViewPr snapToGrid="0">
      <p:cViewPr varScale="1">
        <p:scale>
          <a:sx n="80" d="100"/>
          <a:sy n="80" d="100"/>
        </p:scale>
        <p:origin x="132"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48BED5-B4CB-404C-8887-1A2909EAFFCA}"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616FB-879C-49CA-8FF3-E9E881A1C49E}" type="slidenum">
              <a:rPr lang="en-US" smtClean="0"/>
              <a:t>‹#›</a:t>
            </a:fld>
            <a:endParaRPr lang="en-US"/>
          </a:p>
        </p:txBody>
      </p:sp>
    </p:spTree>
    <p:extLst>
      <p:ext uri="{BB962C8B-B14F-4D97-AF65-F5344CB8AC3E}">
        <p14:creationId xmlns:p14="http://schemas.microsoft.com/office/powerpoint/2010/main" val="31247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8BED5-B4CB-404C-8887-1A2909EAFFCA}"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616FB-879C-49CA-8FF3-E9E881A1C49E}" type="slidenum">
              <a:rPr lang="en-US" smtClean="0"/>
              <a:t>‹#›</a:t>
            </a:fld>
            <a:endParaRPr lang="en-US"/>
          </a:p>
        </p:txBody>
      </p:sp>
    </p:spTree>
    <p:extLst>
      <p:ext uri="{BB962C8B-B14F-4D97-AF65-F5344CB8AC3E}">
        <p14:creationId xmlns:p14="http://schemas.microsoft.com/office/powerpoint/2010/main" val="2349393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8BED5-B4CB-404C-8887-1A2909EAFFCA}"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616FB-879C-49CA-8FF3-E9E881A1C49E}" type="slidenum">
              <a:rPr lang="en-US" smtClean="0"/>
              <a:t>‹#›</a:t>
            </a:fld>
            <a:endParaRPr lang="en-US"/>
          </a:p>
        </p:txBody>
      </p:sp>
    </p:spTree>
    <p:extLst>
      <p:ext uri="{BB962C8B-B14F-4D97-AF65-F5344CB8AC3E}">
        <p14:creationId xmlns:p14="http://schemas.microsoft.com/office/powerpoint/2010/main" val="2289712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8BED5-B4CB-404C-8887-1A2909EAFFCA}"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616FB-879C-49CA-8FF3-E9E881A1C49E}" type="slidenum">
              <a:rPr lang="en-US" smtClean="0"/>
              <a:t>‹#›</a:t>
            </a:fld>
            <a:endParaRPr lang="en-US"/>
          </a:p>
        </p:txBody>
      </p:sp>
    </p:spTree>
    <p:extLst>
      <p:ext uri="{BB962C8B-B14F-4D97-AF65-F5344CB8AC3E}">
        <p14:creationId xmlns:p14="http://schemas.microsoft.com/office/powerpoint/2010/main" val="138078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48BED5-B4CB-404C-8887-1A2909EAFFCA}"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616FB-879C-49CA-8FF3-E9E881A1C49E}" type="slidenum">
              <a:rPr lang="en-US" smtClean="0"/>
              <a:t>‹#›</a:t>
            </a:fld>
            <a:endParaRPr lang="en-US"/>
          </a:p>
        </p:txBody>
      </p:sp>
    </p:spTree>
    <p:extLst>
      <p:ext uri="{BB962C8B-B14F-4D97-AF65-F5344CB8AC3E}">
        <p14:creationId xmlns:p14="http://schemas.microsoft.com/office/powerpoint/2010/main" val="2254893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48BED5-B4CB-404C-8887-1A2909EAFFCA}"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616FB-879C-49CA-8FF3-E9E881A1C49E}" type="slidenum">
              <a:rPr lang="en-US" smtClean="0"/>
              <a:t>‹#›</a:t>
            </a:fld>
            <a:endParaRPr lang="en-US"/>
          </a:p>
        </p:txBody>
      </p:sp>
    </p:spTree>
    <p:extLst>
      <p:ext uri="{BB962C8B-B14F-4D97-AF65-F5344CB8AC3E}">
        <p14:creationId xmlns:p14="http://schemas.microsoft.com/office/powerpoint/2010/main" val="3849160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48BED5-B4CB-404C-8887-1A2909EAFFCA}" type="datetimeFigureOut">
              <a:rPr lang="en-US" smtClean="0"/>
              <a:t>4/30/2017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6616FB-879C-49CA-8FF3-E9E881A1C49E}" type="slidenum">
              <a:rPr lang="en-US" smtClean="0"/>
              <a:t>‹#›</a:t>
            </a:fld>
            <a:endParaRPr lang="en-US"/>
          </a:p>
        </p:txBody>
      </p:sp>
    </p:spTree>
    <p:extLst>
      <p:ext uri="{BB962C8B-B14F-4D97-AF65-F5344CB8AC3E}">
        <p14:creationId xmlns:p14="http://schemas.microsoft.com/office/powerpoint/2010/main" val="2956226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48BED5-B4CB-404C-8887-1A2909EAFFCA}" type="datetimeFigureOut">
              <a:rPr lang="en-US" smtClean="0"/>
              <a:t>4/30/2017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6616FB-879C-49CA-8FF3-E9E881A1C49E}" type="slidenum">
              <a:rPr lang="en-US" smtClean="0"/>
              <a:t>‹#›</a:t>
            </a:fld>
            <a:endParaRPr lang="en-US"/>
          </a:p>
        </p:txBody>
      </p:sp>
    </p:spTree>
    <p:extLst>
      <p:ext uri="{BB962C8B-B14F-4D97-AF65-F5344CB8AC3E}">
        <p14:creationId xmlns:p14="http://schemas.microsoft.com/office/powerpoint/2010/main" val="215057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8BED5-B4CB-404C-8887-1A2909EAFFCA}" type="datetimeFigureOut">
              <a:rPr lang="en-US" smtClean="0"/>
              <a:t>4/30/2017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6616FB-879C-49CA-8FF3-E9E881A1C49E}" type="slidenum">
              <a:rPr lang="en-US" smtClean="0"/>
              <a:t>‹#›</a:t>
            </a:fld>
            <a:endParaRPr lang="en-US"/>
          </a:p>
        </p:txBody>
      </p:sp>
    </p:spTree>
    <p:extLst>
      <p:ext uri="{BB962C8B-B14F-4D97-AF65-F5344CB8AC3E}">
        <p14:creationId xmlns:p14="http://schemas.microsoft.com/office/powerpoint/2010/main" val="206985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48BED5-B4CB-404C-8887-1A2909EAFFCA}"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616FB-879C-49CA-8FF3-E9E881A1C49E}" type="slidenum">
              <a:rPr lang="en-US" smtClean="0"/>
              <a:t>‹#›</a:t>
            </a:fld>
            <a:endParaRPr lang="en-US"/>
          </a:p>
        </p:txBody>
      </p:sp>
    </p:spTree>
    <p:extLst>
      <p:ext uri="{BB962C8B-B14F-4D97-AF65-F5344CB8AC3E}">
        <p14:creationId xmlns:p14="http://schemas.microsoft.com/office/powerpoint/2010/main" val="28116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48BED5-B4CB-404C-8887-1A2909EAFFCA}"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616FB-879C-49CA-8FF3-E9E881A1C49E}" type="slidenum">
              <a:rPr lang="en-US" smtClean="0"/>
              <a:t>‹#›</a:t>
            </a:fld>
            <a:endParaRPr lang="en-US"/>
          </a:p>
        </p:txBody>
      </p:sp>
    </p:spTree>
    <p:extLst>
      <p:ext uri="{BB962C8B-B14F-4D97-AF65-F5344CB8AC3E}">
        <p14:creationId xmlns:p14="http://schemas.microsoft.com/office/powerpoint/2010/main" val="3912738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8BED5-B4CB-404C-8887-1A2909EAFFCA}" type="datetimeFigureOut">
              <a:rPr lang="en-US" smtClean="0"/>
              <a:t>4/30/2017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616FB-879C-49CA-8FF3-E9E881A1C49E}" type="slidenum">
              <a:rPr lang="en-US" smtClean="0"/>
              <a:t>‹#›</a:t>
            </a:fld>
            <a:endParaRPr lang="en-US"/>
          </a:p>
        </p:txBody>
      </p:sp>
    </p:spTree>
    <p:extLst>
      <p:ext uri="{BB962C8B-B14F-4D97-AF65-F5344CB8AC3E}">
        <p14:creationId xmlns:p14="http://schemas.microsoft.com/office/powerpoint/2010/main" val="310632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0000"/>
                </a:solidFill>
              </a:rPr>
              <a:t>Jesus Cares for all…</a:t>
            </a:r>
          </a:p>
        </p:txBody>
      </p:sp>
      <p:sp>
        <p:nvSpPr>
          <p:cNvPr id="3" name="Content Placeholder 2"/>
          <p:cNvSpPr>
            <a:spLocks noGrp="1"/>
          </p:cNvSpPr>
          <p:nvPr>
            <p:ph idx="1"/>
          </p:nvPr>
        </p:nvSpPr>
        <p:spPr/>
        <p:txBody>
          <a:bodyPr>
            <a:noAutofit/>
          </a:bodyPr>
          <a:lstStyle/>
          <a:p>
            <a:r>
              <a:rPr lang="en-US" sz="4800" b="1" dirty="0"/>
              <a:t>  Here, he particularly singles out children.</a:t>
            </a:r>
          </a:p>
          <a:p>
            <a:r>
              <a:rPr lang="en-US" sz="4800" b="1" dirty="0"/>
              <a:t>   You </a:t>
            </a:r>
            <a:r>
              <a:rPr lang="en-US" sz="4800" b="1" dirty="0" err="1"/>
              <a:t>gotta</a:t>
            </a:r>
            <a:r>
              <a:rPr lang="en-US" sz="4800" b="1" dirty="0"/>
              <a:t> be like a little child to enter the kingdom of Heaven.</a:t>
            </a:r>
          </a:p>
        </p:txBody>
      </p:sp>
    </p:spTree>
    <p:extLst>
      <p:ext uri="{BB962C8B-B14F-4D97-AF65-F5344CB8AC3E}">
        <p14:creationId xmlns:p14="http://schemas.microsoft.com/office/powerpoint/2010/main" val="3676017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FF0000"/>
                </a:solidFill>
              </a:rPr>
              <a:t>Examples of the value of Children and Young People</a:t>
            </a:r>
          </a:p>
        </p:txBody>
      </p:sp>
      <p:sp>
        <p:nvSpPr>
          <p:cNvPr id="3" name="Content Placeholder 2"/>
          <p:cNvSpPr>
            <a:spLocks noGrp="1"/>
          </p:cNvSpPr>
          <p:nvPr>
            <p:ph idx="1"/>
          </p:nvPr>
        </p:nvSpPr>
        <p:spPr/>
        <p:txBody>
          <a:bodyPr/>
          <a:lstStyle/>
          <a:p>
            <a:r>
              <a:rPr lang="en-US" sz="4000" dirty="0"/>
              <a:t>Little children can make you cry for the super dependence upon</a:t>
            </a:r>
          </a:p>
          <a:p>
            <a:r>
              <a:rPr lang="en-US" sz="4000" dirty="0"/>
              <a:t>their parents and their teachers/their helpers/grandparents/etc.</a:t>
            </a:r>
          </a:p>
          <a:p>
            <a:r>
              <a:rPr lang="en-US" sz="4000" dirty="0"/>
              <a:t>    They cling to their parents!</a:t>
            </a:r>
          </a:p>
          <a:p>
            <a:endParaRPr lang="en-US" dirty="0"/>
          </a:p>
          <a:p>
            <a:endParaRPr lang="en-US" dirty="0"/>
          </a:p>
        </p:txBody>
      </p:sp>
    </p:spTree>
    <p:extLst>
      <p:ext uri="{BB962C8B-B14F-4D97-AF65-F5344CB8AC3E}">
        <p14:creationId xmlns:p14="http://schemas.microsoft.com/office/powerpoint/2010/main" val="3899759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647" y="0"/>
            <a:ext cx="10515600" cy="1325563"/>
          </a:xfrm>
        </p:spPr>
        <p:txBody>
          <a:bodyPr>
            <a:normAutofit/>
          </a:bodyPr>
          <a:lstStyle/>
          <a:p>
            <a:r>
              <a:rPr lang="en-US" sz="4800" b="1" dirty="0">
                <a:solidFill>
                  <a:srgbClr val="FF0000"/>
                </a:solidFill>
              </a:rPr>
              <a:t>Examples of Young People in the Bible</a:t>
            </a:r>
          </a:p>
        </p:txBody>
      </p:sp>
      <p:sp>
        <p:nvSpPr>
          <p:cNvPr id="3" name="Content Placeholder 2"/>
          <p:cNvSpPr>
            <a:spLocks noGrp="1"/>
          </p:cNvSpPr>
          <p:nvPr>
            <p:ph idx="1"/>
          </p:nvPr>
        </p:nvSpPr>
        <p:spPr>
          <a:xfrm>
            <a:off x="136188" y="1047411"/>
            <a:ext cx="11751013" cy="5810589"/>
          </a:xfrm>
        </p:spPr>
        <p:txBody>
          <a:bodyPr>
            <a:noAutofit/>
          </a:bodyPr>
          <a:lstStyle/>
          <a:p>
            <a:r>
              <a:rPr lang="en-US" sz="4400" b="1" u="sng" dirty="0">
                <a:solidFill>
                  <a:schemeClr val="accent2">
                    <a:lumMod val="75000"/>
                  </a:schemeClr>
                </a:solidFill>
              </a:rPr>
              <a:t>Young Lad with His lunch.</a:t>
            </a:r>
            <a:r>
              <a:rPr lang="en-US" sz="3600" b="1" u="sng" dirty="0">
                <a:solidFill>
                  <a:schemeClr val="accent2">
                    <a:lumMod val="75000"/>
                  </a:schemeClr>
                </a:solidFill>
              </a:rPr>
              <a:t> In John 6:60  </a:t>
            </a:r>
          </a:p>
          <a:p>
            <a:r>
              <a:rPr lang="en-US" sz="3600" dirty="0"/>
              <a:t>     A large group had assembled and listened to Jesus.</a:t>
            </a:r>
          </a:p>
          <a:p>
            <a:r>
              <a:rPr lang="en-US" sz="3600" dirty="0"/>
              <a:t>   (Young people need to listen to </a:t>
            </a:r>
            <a:r>
              <a:rPr lang="en-US" sz="3600" dirty="0" err="1"/>
              <a:t>Jesus..Children</a:t>
            </a:r>
            <a:r>
              <a:rPr lang="en-US" sz="3600" dirty="0"/>
              <a:t> need to feel </a:t>
            </a:r>
          </a:p>
          <a:p>
            <a:r>
              <a:rPr lang="en-US" sz="3600" dirty="0"/>
              <a:t>    and understand their need for the perfect example for their life.  We do not have to resort to something rather than the Word of God.</a:t>
            </a:r>
          </a:p>
          <a:p>
            <a:r>
              <a:rPr lang="en-US" sz="3600" dirty="0"/>
              <a:t>        5,000 men ( with no mention of how many women and children there might have been in that group)  . The problem that the multitude was hungry and that it was late in the day.  Of course Christ already knew what He was planning to do.  </a:t>
            </a:r>
          </a:p>
        </p:txBody>
      </p:sp>
    </p:spTree>
    <p:extLst>
      <p:ext uri="{BB962C8B-B14F-4D97-AF65-F5344CB8AC3E}">
        <p14:creationId xmlns:p14="http://schemas.microsoft.com/office/powerpoint/2010/main" val="799922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281" y="68094"/>
            <a:ext cx="11906655" cy="6692629"/>
          </a:xfrm>
        </p:spPr>
        <p:txBody>
          <a:bodyPr>
            <a:noAutofit/>
          </a:bodyPr>
          <a:lstStyle/>
          <a:p>
            <a:r>
              <a:rPr lang="en-US" sz="3200" dirty="0"/>
              <a:t>1.  Jesus asked Philip where they would get enough bread to feed the crowd. </a:t>
            </a:r>
          </a:p>
          <a:p>
            <a:r>
              <a:rPr lang="en-US" sz="3200" dirty="0"/>
              <a:t>2. Philip did not know, but doubted that it could be done with the limited resources they had.</a:t>
            </a:r>
          </a:p>
          <a:p>
            <a:r>
              <a:rPr lang="en-US" sz="3200" dirty="0"/>
              <a:t>3. Andrew sought for a solution.  </a:t>
            </a:r>
            <a:r>
              <a:rPr lang="en-US" sz="3200" b="1" u="sng" dirty="0">
                <a:solidFill>
                  <a:schemeClr val="accent2">
                    <a:lumMod val="75000"/>
                  </a:schemeClr>
                </a:solidFill>
              </a:rPr>
              <a:t>He found a young man with a meal of 5 loaves of barley bread and two small fish.</a:t>
            </a:r>
          </a:p>
          <a:p>
            <a:r>
              <a:rPr lang="en-US" sz="3200" dirty="0"/>
              <a:t>4. One young boy was very smart.  He was prepared.  The boy could have refused to give up his lunch.  </a:t>
            </a:r>
          </a:p>
          <a:p>
            <a:r>
              <a:rPr lang="en-US" sz="3200" dirty="0"/>
              <a:t>5. He could have chosen to run away when the disciple approached him and asked if he would sacrifice his meal for Jesus.  </a:t>
            </a:r>
          </a:p>
          <a:p>
            <a:r>
              <a:rPr lang="en-US" sz="3200" dirty="0"/>
              <a:t>6.Neither Andrew nor the boy knew what Christ would do, but this boy allowed the Lord to use his little gift.</a:t>
            </a:r>
          </a:p>
          <a:p>
            <a:r>
              <a:rPr lang="en-US" sz="3200" dirty="0"/>
              <a:t>7. He trusted Christ even though he did not know what the outcome would be.  </a:t>
            </a:r>
          </a:p>
        </p:txBody>
      </p:sp>
    </p:spTree>
    <p:extLst>
      <p:ext uri="{BB962C8B-B14F-4D97-AF65-F5344CB8AC3E}">
        <p14:creationId xmlns:p14="http://schemas.microsoft.com/office/powerpoint/2010/main" val="3781172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719" y="84374"/>
            <a:ext cx="11866124" cy="6773626"/>
          </a:xfrm>
        </p:spPr>
        <p:txBody>
          <a:bodyPr/>
          <a:lstStyle/>
          <a:p>
            <a:r>
              <a:rPr lang="en-US" sz="3600" b="1" u="sng" dirty="0">
                <a:solidFill>
                  <a:schemeClr val="accent2">
                    <a:lumMod val="75000"/>
                  </a:schemeClr>
                </a:solidFill>
              </a:rPr>
              <a:t>Notice what Jesus did:</a:t>
            </a:r>
          </a:p>
          <a:p>
            <a:r>
              <a:rPr lang="en-US" sz="3600" dirty="0"/>
              <a:t>  1.  Jesus took the food and gave thanks to God for it. </a:t>
            </a:r>
          </a:p>
          <a:p>
            <a:r>
              <a:rPr lang="en-US" sz="3600" dirty="0"/>
              <a:t>  2.  He </a:t>
            </a:r>
            <a:r>
              <a:rPr lang="en-US" sz="3600" dirty="0" err="1"/>
              <a:t>distribued</a:t>
            </a:r>
            <a:r>
              <a:rPr lang="en-US" sz="3600" dirty="0"/>
              <a:t> the food to the disciples who took each piece they were given and started handing it out to the people around them.</a:t>
            </a:r>
          </a:p>
          <a:p>
            <a:r>
              <a:rPr lang="en-US" sz="3600" dirty="0"/>
              <a:t>3.  Surprisingly there was plenty of food to go around.  </a:t>
            </a:r>
          </a:p>
          <a:p>
            <a:r>
              <a:rPr lang="en-US" sz="3600" dirty="0"/>
              <a:t>4. When everyone had finished eating, the disciples gathered up the food fragments and brought them back to Jesus.  In the end they gathered 12 baskets full of food. </a:t>
            </a:r>
          </a:p>
          <a:p>
            <a:r>
              <a:rPr lang="en-US" sz="3600" dirty="0"/>
              <a:t>    Jesus’ instructions:  John 6:10-13  . </a:t>
            </a:r>
          </a:p>
          <a:p>
            <a:endParaRPr lang="en-US" dirty="0"/>
          </a:p>
        </p:txBody>
      </p:sp>
    </p:spTree>
    <p:extLst>
      <p:ext uri="{BB962C8B-B14F-4D97-AF65-F5344CB8AC3E}">
        <p14:creationId xmlns:p14="http://schemas.microsoft.com/office/powerpoint/2010/main" val="4120796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13556"/>
            <a:ext cx="12091481" cy="6744443"/>
          </a:xfrm>
        </p:spPr>
        <p:txBody>
          <a:bodyPr>
            <a:noAutofit/>
          </a:bodyPr>
          <a:lstStyle/>
          <a:p>
            <a:r>
              <a:rPr lang="en-US" sz="3200" b="1" u="sng" dirty="0"/>
              <a:t>This little boy demonstrated a huge lesson for us all:</a:t>
            </a:r>
          </a:p>
          <a:p>
            <a:r>
              <a:rPr lang="en-US" sz="3200" dirty="0"/>
              <a:t>  We should be willing to hand over to the Lord anything that He requests from us.  </a:t>
            </a:r>
          </a:p>
          <a:p>
            <a:r>
              <a:rPr lang="en-US" sz="3200" dirty="0"/>
              <a:t>   We may not know what He will do with it, but if we trust Him with our possessions and our lives, then He will do something wonderful like He did with this little lunch. (..if only the young rich man had given up all his wealth.  (Matt.19:16-22)</a:t>
            </a:r>
          </a:p>
          <a:p>
            <a:r>
              <a:rPr lang="en-US" sz="3200" b="1" u="sng" dirty="0">
                <a:solidFill>
                  <a:schemeClr val="accent2">
                    <a:lumMod val="75000"/>
                  </a:schemeClr>
                </a:solidFill>
              </a:rPr>
              <a:t>      1.  One great lesson we can all learn is that regardless of your age </a:t>
            </a:r>
          </a:p>
          <a:p>
            <a:r>
              <a:rPr lang="en-US" sz="3200" b="1" u="sng" dirty="0">
                <a:solidFill>
                  <a:schemeClr val="accent2">
                    <a:lumMod val="75000"/>
                  </a:schemeClr>
                </a:solidFill>
              </a:rPr>
              <a:t>We ought to be willing to trust the Lord with our possessions and our lives.</a:t>
            </a:r>
          </a:p>
          <a:p>
            <a:r>
              <a:rPr lang="en-US" sz="3200" dirty="0"/>
              <a:t>    God can make something beautiful out of our lives, just like he did </a:t>
            </a:r>
          </a:p>
          <a:p>
            <a:r>
              <a:rPr lang="en-US" sz="3200" dirty="0"/>
              <a:t>By this young boy’s lunch and his willingness to give it all to the Lord!</a:t>
            </a:r>
          </a:p>
          <a:p>
            <a:r>
              <a:rPr lang="en-US" sz="3200" dirty="0"/>
              <a:t>      By the way, when they picked up the </a:t>
            </a:r>
            <a:r>
              <a:rPr lang="en-US" sz="3200" dirty="0" err="1"/>
              <a:t>the</a:t>
            </a:r>
            <a:r>
              <a:rPr lang="en-US" sz="3200" dirty="0"/>
              <a:t> fragments, there were no </a:t>
            </a:r>
          </a:p>
          <a:p>
            <a:r>
              <a:rPr lang="en-US" sz="3200" dirty="0"/>
              <a:t>12 baskets with the fragments of the five barley loaves which remained over and above what had been eaten!    God can do great things for little children!.</a:t>
            </a:r>
          </a:p>
        </p:txBody>
      </p:sp>
    </p:spTree>
    <p:extLst>
      <p:ext uri="{BB962C8B-B14F-4D97-AF65-F5344CB8AC3E}">
        <p14:creationId xmlns:p14="http://schemas.microsoft.com/office/powerpoint/2010/main" val="337876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u="sng" dirty="0">
                <a:solidFill>
                  <a:srgbClr val="FF0000"/>
                </a:solidFill>
              </a:rPr>
              <a:t>Example of the Little Maid of Israel</a:t>
            </a:r>
          </a:p>
        </p:txBody>
      </p:sp>
      <p:sp>
        <p:nvSpPr>
          <p:cNvPr id="3" name="Content Placeholder 2"/>
          <p:cNvSpPr>
            <a:spLocks noGrp="1"/>
          </p:cNvSpPr>
          <p:nvPr>
            <p:ph idx="1"/>
          </p:nvPr>
        </p:nvSpPr>
        <p:spPr>
          <a:xfrm>
            <a:off x="118354" y="1215957"/>
            <a:ext cx="11943944" cy="5544766"/>
          </a:xfrm>
        </p:spPr>
        <p:txBody>
          <a:bodyPr>
            <a:noAutofit/>
          </a:bodyPr>
          <a:lstStyle/>
          <a:p>
            <a:r>
              <a:rPr lang="en-US" sz="3200" dirty="0"/>
              <a:t>2 Kings 5, the story of </a:t>
            </a:r>
            <a:r>
              <a:rPr lang="en-US" sz="3200" dirty="0" err="1"/>
              <a:t>Naaman</a:t>
            </a:r>
            <a:r>
              <a:rPr lang="en-US" sz="3200" dirty="0"/>
              <a:t> being healed of leprosy by God.  </a:t>
            </a:r>
          </a:p>
          <a:p>
            <a:r>
              <a:rPr lang="en-US" sz="3600" dirty="0"/>
              <a:t>One of the minor characters in the story is a little slave girl of whom we know almost nothing.  However, the one thing we know about her is that she was concerned for the people around her that they would know the power of God.</a:t>
            </a:r>
          </a:p>
          <a:p>
            <a:r>
              <a:rPr lang="en-US" sz="3200" dirty="0"/>
              <a:t>She was concerned for others.   </a:t>
            </a:r>
          </a:p>
          <a:p>
            <a:r>
              <a:rPr lang="en-US" sz="3200" dirty="0"/>
              <a:t>1.  She was in a land that was not her home.</a:t>
            </a:r>
          </a:p>
          <a:p>
            <a:r>
              <a:rPr lang="en-US" sz="3200" dirty="0"/>
              <a:t>2.  She was actually there against her will. </a:t>
            </a:r>
          </a:p>
          <a:p>
            <a:r>
              <a:rPr lang="en-US" sz="3200" dirty="0"/>
              <a:t>3.  Yet, she still loved the people God had placed around her and was willing to share what she knew about the Lord with them. </a:t>
            </a:r>
          </a:p>
        </p:txBody>
      </p:sp>
    </p:spTree>
    <p:extLst>
      <p:ext uri="{BB962C8B-B14F-4D97-AF65-F5344CB8AC3E}">
        <p14:creationId xmlns:p14="http://schemas.microsoft.com/office/powerpoint/2010/main" val="325287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277" y="0"/>
            <a:ext cx="12023387" cy="6858000"/>
          </a:xfrm>
        </p:spPr>
        <p:txBody>
          <a:bodyPr>
            <a:noAutofit/>
          </a:bodyPr>
          <a:lstStyle/>
          <a:p>
            <a:r>
              <a:rPr lang="en-US" sz="3600" dirty="0"/>
              <a:t>4.  When she learned about her master </a:t>
            </a:r>
            <a:r>
              <a:rPr lang="en-US" sz="3600" dirty="0" err="1"/>
              <a:t>Naaman</a:t>
            </a:r>
            <a:r>
              <a:rPr lang="en-US" sz="3600" dirty="0"/>
              <a:t> had leprosy, she willingly told him about God’s prophet Elisha and how that God worked through this man.</a:t>
            </a:r>
          </a:p>
          <a:p>
            <a:r>
              <a:rPr lang="en-US" sz="3600" dirty="0"/>
              <a:t>5.  </a:t>
            </a:r>
            <a:r>
              <a:rPr lang="en-US" sz="3600" dirty="0" err="1"/>
              <a:t>Naaman</a:t>
            </a:r>
            <a:r>
              <a:rPr lang="en-US" sz="3600" dirty="0"/>
              <a:t> went to Elisha because he trusted what this little maid said.  </a:t>
            </a:r>
          </a:p>
          <a:p>
            <a:r>
              <a:rPr lang="en-US" sz="3600" dirty="0"/>
              <a:t>6. </a:t>
            </a:r>
            <a:r>
              <a:rPr lang="en-US" sz="3600" dirty="0" err="1"/>
              <a:t>Naaman</a:t>
            </a:r>
            <a:r>
              <a:rPr lang="en-US" sz="3600" dirty="0"/>
              <a:t>, the captain of the host of the king of Syria, was a great man with his master, and </a:t>
            </a:r>
            <a:r>
              <a:rPr lang="en-US" sz="3600" dirty="0" err="1"/>
              <a:t>honouralble</a:t>
            </a:r>
            <a:r>
              <a:rPr lang="en-US" sz="3600" dirty="0"/>
              <a:t>, because by him the Lord had given deliverance unto Syria; he was also a mighty man in </a:t>
            </a:r>
            <a:r>
              <a:rPr lang="en-US" sz="3600" dirty="0" err="1"/>
              <a:t>valour</a:t>
            </a:r>
            <a:r>
              <a:rPr lang="en-US" sz="3600" dirty="0"/>
              <a:t>, but he was a leper. </a:t>
            </a:r>
          </a:p>
          <a:p>
            <a:r>
              <a:rPr lang="en-US" sz="3600" dirty="0"/>
              <a:t>7.  And the Syrians had gone out by companies, and had brought away captive out of the land of Israel a little maid; and she waited on </a:t>
            </a:r>
            <a:r>
              <a:rPr lang="en-US" sz="3600" dirty="0" err="1"/>
              <a:t>Naaman’s</a:t>
            </a:r>
            <a:r>
              <a:rPr lang="en-US" sz="3600" dirty="0"/>
              <a:t> wife. </a:t>
            </a:r>
          </a:p>
        </p:txBody>
      </p:sp>
    </p:spTree>
    <p:extLst>
      <p:ext uri="{BB962C8B-B14F-4D97-AF65-F5344CB8AC3E}">
        <p14:creationId xmlns:p14="http://schemas.microsoft.com/office/powerpoint/2010/main" val="912132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a:t>8.  I know not how old she was, but evidently very young.  “A little maid Who waited on </a:t>
            </a:r>
            <a:r>
              <a:rPr lang="en-US" sz="3600" dirty="0" err="1"/>
              <a:t>Naaman’s</a:t>
            </a:r>
            <a:r>
              <a:rPr lang="en-US" sz="3600" dirty="0"/>
              <a:t> wife. </a:t>
            </a:r>
          </a:p>
          <a:p>
            <a:r>
              <a:rPr lang="en-US" sz="3600" dirty="0"/>
              <a:t>9.  She said unto her mistress (</a:t>
            </a:r>
            <a:r>
              <a:rPr lang="en-US" sz="3600" dirty="0" err="1"/>
              <a:t>Naaman’s</a:t>
            </a:r>
            <a:r>
              <a:rPr lang="en-US" sz="3600" dirty="0"/>
              <a:t> wife) Would God my lord were with the prophet that is in </a:t>
            </a:r>
            <a:r>
              <a:rPr lang="en-US" sz="3600" dirty="0" err="1"/>
              <a:t>Samaria!for</a:t>
            </a:r>
            <a:r>
              <a:rPr lang="en-US" sz="3600" dirty="0"/>
              <a:t> he would recover him of his leprosy. </a:t>
            </a:r>
          </a:p>
          <a:p>
            <a:r>
              <a:rPr lang="en-US" sz="3600" dirty="0"/>
              <a:t>2 Kings 5:1-3  </a:t>
            </a:r>
          </a:p>
        </p:txBody>
      </p:sp>
    </p:spTree>
    <p:extLst>
      <p:ext uri="{BB962C8B-B14F-4D97-AF65-F5344CB8AC3E}">
        <p14:creationId xmlns:p14="http://schemas.microsoft.com/office/powerpoint/2010/main" val="2198309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096" y="512391"/>
            <a:ext cx="11554839" cy="6199694"/>
          </a:xfrm>
        </p:spPr>
        <p:txBody>
          <a:bodyPr/>
          <a:lstStyle/>
          <a:p>
            <a:r>
              <a:rPr lang="en-US" sz="3600" dirty="0"/>
              <a:t>We know nothing else about her but we know this young lady</a:t>
            </a:r>
          </a:p>
          <a:p>
            <a:r>
              <a:rPr lang="en-US" sz="3600" dirty="0"/>
              <a:t>Loved others and showed her concern for those who are less</a:t>
            </a:r>
          </a:p>
          <a:p>
            <a:r>
              <a:rPr lang="en-US" sz="3600" dirty="0"/>
              <a:t>Fortunate than we are…the diseased.</a:t>
            </a:r>
          </a:p>
          <a:p>
            <a:r>
              <a:rPr lang="en-US" sz="3600" dirty="0"/>
              <a:t>   She obviously was a trustworthy and honest servant.  </a:t>
            </a:r>
          </a:p>
          <a:p>
            <a:r>
              <a:rPr lang="en-US" dirty="0"/>
              <a:t>    </a:t>
            </a:r>
          </a:p>
        </p:txBody>
      </p:sp>
    </p:spTree>
    <p:extLst>
      <p:ext uri="{BB962C8B-B14F-4D97-AF65-F5344CB8AC3E}">
        <p14:creationId xmlns:p14="http://schemas.microsoft.com/office/powerpoint/2010/main" val="210335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Daniel and His Friends</a:t>
            </a:r>
          </a:p>
        </p:txBody>
      </p:sp>
      <p:sp>
        <p:nvSpPr>
          <p:cNvPr id="3" name="Content Placeholder 2"/>
          <p:cNvSpPr>
            <a:spLocks noGrp="1"/>
          </p:cNvSpPr>
          <p:nvPr>
            <p:ph idx="1"/>
          </p:nvPr>
        </p:nvSpPr>
        <p:spPr/>
        <p:txBody>
          <a:bodyPr>
            <a:normAutofit/>
          </a:bodyPr>
          <a:lstStyle/>
          <a:p>
            <a:r>
              <a:rPr lang="en-US" sz="3600" dirty="0" err="1"/>
              <a:t>Shadrach,Meshach</a:t>
            </a:r>
            <a:r>
              <a:rPr lang="en-US" sz="3600" dirty="0"/>
              <a:t> and Abednego ..young people…it is believed that they were cast into the fiery furnace when they were between 10 and 30 years old.  </a:t>
            </a:r>
          </a:p>
          <a:p>
            <a:r>
              <a:rPr lang="en-US" sz="3600" dirty="0"/>
              <a:t>1.  We don’t know precisely when Nebuchadnezzar built the statue that he wanted the people to worship, but it was sometime </a:t>
            </a:r>
            <a:r>
              <a:rPr lang="en-US" sz="3600" dirty="0" err="1"/>
              <a:t>beween</a:t>
            </a:r>
            <a:r>
              <a:rPr lang="en-US" sz="3600" dirty="0"/>
              <a:t> the 3</a:t>
            </a:r>
            <a:r>
              <a:rPr lang="en-US" sz="3600" baseline="30000" dirty="0"/>
              <a:t>rd</a:t>
            </a:r>
            <a:r>
              <a:rPr lang="en-US" sz="3600" dirty="0"/>
              <a:t> and 23</a:t>
            </a:r>
            <a:r>
              <a:rPr lang="en-US" sz="3600" baseline="30000" dirty="0"/>
              <a:t>rd</a:t>
            </a:r>
            <a:r>
              <a:rPr lang="en-US" sz="3600" dirty="0"/>
              <a:t> year of the Babylonian captivity..</a:t>
            </a:r>
          </a:p>
        </p:txBody>
      </p:sp>
    </p:spTree>
    <p:extLst>
      <p:ext uri="{BB962C8B-B14F-4D97-AF65-F5344CB8AC3E}">
        <p14:creationId xmlns:p14="http://schemas.microsoft.com/office/powerpoint/2010/main" val="3475043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81718"/>
            <a:ext cx="9144000" cy="6453353"/>
          </a:xfrm>
          <a:prstGeom prst="rect">
            <a:avLst/>
          </a:prstGeom>
        </p:spPr>
      </p:pic>
    </p:spTree>
    <p:extLst>
      <p:ext uri="{BB962C8B-B14F-4D97-AF65-F5344CB8AC3E}">
        <p14:creationId xmlns:p14="http://schemas.microsoft.com/office/powerpoint/2010/main" val="1028114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1650"/>
            <a:ext cx="12192000" cy="6676349"/>
          </a:xfrm>
        </p:spPr>
        <p:txBody>
          <a:bodyPr>
            <a:normAutofit/>
          </a:bodyPr>
          <a:lstStyle/>
          <a:p>
            <a:r>
              <a:rPr lang="en-US" sz="3600" dirty="0"/>
              <a:t>2.  It is believed that Shadrach, Meshach and Abednego were between 10 and 30 years old.   They stood up for what they believed in.  </a:t>
            </a:r>
          </a:p>
          <a:p>
            <a:r>
              <a:rPr lang="en-US" sz="3600" dirty="0"/>
              <a:t>   a)They were offered food and drink that were against their traditional Jewish beliefs.  ..Daniel 1..and later suffered.</a:t>
            </a:r>
          </a:p>
          <a:p>
            <a:r>
              <a:rPr lang="en-US" sz="3600" dirty="0"/>
              <a:t>  b)  It is believed that Daniel was about 80 years old when he was cast into the lion’s den. </a:t>
            </a:r>
          </a:p>
          <a:p>
            <a:r>
              <a:rPr lang="en-US" sz="3600" dirty="0"/>
              <a:t>3. The result of their decision to honor the </a:t>
            </a:r>
            <a:r>
              <a:rPr lang="en-US" sz="3600" dirty="0" err="1"/>
              <a:t>Lordwith</a:t>
            </a:r>
            <a:r>
              <a:rPr lang="en-US" sz="3600" dirty="0"/>
              <a:t> their eating habits was that God gave them knowledge and skill in learning and wisdom. (Daniel 1:17)  And</a:t>
            </a:r>
          </a:p>
          <a:p>
            <a:r>
              <a:rPr lang="en-US" sz="3600" dirty="0"/>
              <a:t>Daniel was given an ability to understand dreams and visions which is basically what the rest of the book is about. </a:t>
            </a:r>
          </a:p>
          <a:p>
            <a:endParaRPr lang="en-US" dirty="0"/>
          </a:p>
        </p:txBody>
      </p:sp>
    </p:spTree>
    <p:extLst>
      <p:ext uri="{BB962C8B-B14F-4D97-AF65-F5344CB8AC3E}">
        <p14:creationId xmlns:p14="http://schemas.microsoft.com/office/powerpoint/2010/main" val="213669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FF0000"/>
                </a:solidFill>
              </a:rPr>
              <a:t>The New Testament is filled with teaching about young people.</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043171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solidFill>
                  <a:schemeClr val="accent6">
                    <a:lumMod val="75000"/>
                  </a:schemeClr>
                </a:solidFill>
              </a:rPr>
              <a:t>Jesus Christ Himself:  12 years old in the temple.  </a:t>
            </a:r>
          </a:p>
        </p:txBody>
      </p:sp>
      <p:sp>
        <p:nvSpPr>
          <p:cNvPr id="3" name="Content Placeholder 2"/>
          <p:cNvSpPr>
            <a:spLocks noGrp="1"/>
          </p:cNvSpPr>
          <p:nvPr>
            <p:ph idx="1"/>
          </p:nvPr>
        </p:nvSpPr>
        <p:spPr/>
        <p:txBody>
          <a:bodyPr>
            <a:normAutofit/>
          </a:bodyPr>
          <a:lstStyle/>
          <a:p>
            <a:r>
              <a:rPr lang="en-US" sz="8800" dirty="0"/>
              <a:t>Luke 2:41-52</a:t>
            </a:r>
          </a:p>
        </p:txBody>
      </p:sp>
    </p:spTree>
    <p:extLst>
      <p:ext uri="{BB962C8B-B14F-4D97-AF65-F5344CB8AC3E}">
        <p14:creationId xmlns:p14="http://schemas.microsoft.com/office/powerpoint/2010/main" val="3364691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solidFill>
                  <a:schemeClr val="accent6">
                    <a:lumMod val="75000"/>
                  </a:schemeClr>
                </a:solidFill>
              </a:rPr>
              <a:t>Timothy..a</a:t>
            </a:r>
            <a:r>
              <a:rPr lang="en-US" b="1" i="1" dirty="0">
                <a:solidFill>
                  <a:schemeClr val="accent6">
                    <a:lumMod val="75000"/>
                  </a:schemeClr>
                </a:solidFill>
              </a:rPr>
              <a:t> beloved servant of the Lord</a:t>
            </a:r>
            <a:r>
              <a:rPr lang="en-US" dirty="0"/>
              <a:t>.</a:t>
            </a:r>
          </a:p>
        </p:txBody>
      </p:sp>
      <p:sp>
        <p:nvSpPr>
          <p:cNvPr id="3" name="Content Placeholder 2"/>
          <p:cNvSpPr>
            <a:spLocks noGrp="1"/>
          </p:cNvSpPr>
          <p:nvPr>
            <p:ph idx="1"/>
          </p:nvPr>
        </p:nvSpPr>
        <p:spPr/>
        <p:txBody>
          <a:bodyPr>
            <a:normAutofit/>
          </a:bodyPr>
          <a:lstStyle/>
          <a:p>
            <a:r>
              <a:rPr lang="en-US" sz="5400" dirty="0"/>
              <a:t>2 Tim. 3:14-17</a:t>
            </a:r>
          </a:p>
        </p:txBody>
      </p:sp>
    </p:spTree>
    <p:extLst>
      <p:ext uri="{BB962C8B-B14F-4D97-AF65-F5344CB8AC3E}">
        <p14:creationId xmlns:p14="http://schemas.microsoft.com/office/powerpoint/2010/main" val="2227932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627" y="755582"/>
            <a:ext cx="10515600" cy="6102417"/>
          </a:xfrm>
        </p:spPr>
        <p:txBody>
          <a:bodyPr>
            <a:normAutofit fontScale="62500" lnSpcReduction="20000"/>
          </a:bodyPr>
          <a:lstStyle/>
          <a:p>
            <a:r>
              <a:rPr lang="en-US" sz="6500" b="1" dirty="0">
                <a:solidFill>
                  <a:schemeClr val="accent2">
                    <a:lumMod val="75000"/>
                  </a:schemeClr>
                </a:solidFill>
              </a:rPr>
              <a:t>David and Goliath…when David was about 17 years old.</a:t>
            </a:r>
          </a:p>
          <a:p>
            <a:r>
              <a:rPr lang="en-US" sz="6500" dirty="0"/>
              <a:t>   David: an obedient son.</a:t>
            </a:r>
          </a:p>
          <a:p>
            <a:r>
              <a:rPr lang="en-US" sz="6500" dirty="0"/>
              <a:t>       From 1 Samuel 17:17-20 we learn about David:</a:t>
            </a:r>
          </a:p>
          <a:p>
            <a:r>
              <a:rPr lang="en-US" sz="6500" dirty="0"/>
              <a:t>       1.  About 17 years old when he faced Goliath</a:t>
            </a:r>
          </a:p>
          <a:p>
            <a:r>
              <a:rPr lang="en-US" sz="6500" dirty="0"/>
              <a:t>        2. David was an obedient son to his dad.  </a:t>
            </a:r>
          </a:p>
          <a:p>
            <a:r>
              <a:rPr lang="en-US" sz="6500" dirty="0"/>
              <a:t>        3. David was a </a:t>
            </a:r>
            <a:r>
              <a:rPr lang="en-US" sz="6500" dirty="0" err="1"/>
              <a:t>bracve</a:t>
            </a:r>
            <a:r>
              <a:rPr lang="en-US" sz="6500" dirty="0"/>
              <a:t> soldier (verses 26-32)</a:t>
            </a:r>
          </a:p>
          <a:p>
            <a:r>
              <a:rPr lang="en-US" sz="6500" dirty="0"/>
              <a:t>        4. Above all, </a:t>
            </a:r>
            <a:r>
              <a:rPr lang="en-US" sz="6500" dirty="0" err="1"/>
              <a:t>Daid</a:t>
            </a:r>
            <a:r>
              <a:rPr lang="en-US" sz="6500" dirty="0"/>
              <a:t> , as a young man fully trusted God. (v. 37,45-47)</a:t>
            </a:r>
          </a:p>
          <a:p>
            <a:r>
              <a:rPr lang="en-US" dirty="0"/>
              <a:t>   </a:t>
            </a:r>
          </a:p>
        </p:txBody>
      </p:sp>
    </p:spTree>
    <p:extLst>
      <p:ext uri="{BB962C8B-B14F-4D97-AF65-F5344CB8AC3E}">
        <p14:creationId xmlns:p14="http://schemas.microsoft.com/office/powerpoint/2010/main" val="3926867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u="sng" dirty="0">
                <a:solidFill>
                  <a:schemeClr val="accent6">
                    <a:lumMod val="75000"/>
                  </a:schemeClr>
                </a:solidFill>
              </a:rPr>
              <a:t>Mary, the mother of Jesus.  </a:t>
            </a:r>
          </a:p>
        </p:txBody>
      </p:sp>
      <p:sp>
        <p:nvSpPr>
          <p:cNvPr id="3" name="Content Placeholder 2"/>
          <p:cNvSpPr>
            <a:spLocks noGrp="1"/>
          </p:cNvSpPr>
          <p:nvPr>
            <p:ph idx="1"/>
          </p:nvPr>
        </p:nvSpPr>
        <p:spPr/>
        <p:txBody>
          <a:bodyPr>
            <a:normAutofit/>
          </a:bodyPr>
          <a:lstStyle/>
          <a:p>
            <a:r>
              <a:rPr lang="en-US" sz="4000" dirty="0"/>
              <a:t>A young </a:t>
            </a:r>
            <a:r>
              <a:rPr lang="en-US" sz="4000" dirty="0" err="1"/>
              <a:t>woman..perhaps</a:t>
            </a:r>
            <a:r>
              <a:rPr lang="en-US" sz="4000" dirty="0"/>
              <a:t> 17-20 years of age.  </a:t>
            </a:r>
          </a:p>
        </p:txBody>
      </p:sp>
    </p:spTree>
    <p:extLst>
      <p:ext uri="{BB962C8B-B14F-4D97-AF65-F5344CB8AC3E}">
        <p14:creationId xmlns:p14="http://schemas.microsoft.com/office/powerpoint/2010/main" val="1185844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chemeClr val="accent6">
                    <a:lumMod val="75000"/>
                  </a:schemeClr>
                </a:solidFill>
              </a:rPr>
              <a:t>Joseph and Potiphar’s wife.  Gen. 37: 36</a:t>
            </a:r>
          </a:p>
        </p:txBody>
      </p:sp>
      <p:sp>
        <p:nvSpPr>
          <p:cNvPr id="3" name="Content Placeholder 2"/>
          <p:cNvSpPr>
            <a:spLocks noGrp="1"/>
          </p:cNvSpPr>
          <p:nvPr>
            <p:ph idx="1"/>
          </p:nvPr>
        </p:nvSpPr>
        <p:spPr/>
        <p:txBody>
          <a:bodyPr>
            <a:normAutofit/>
          </a:bodyPr>
          <a:lstStyle/>
          <a:p>
            <a:r>
              <a:rPr lang="en-US" sz="5400" dirty="0"/>
              <a:t>Gen. 39:11-20</a:t>
            </a:r>
          </a:p>
        </p:txBody>
      </p:sp>
    </p:spTree>
    <p:extLst>
      <p:ext uri="{BB962C8B-B14F-4D97-AF65-F5344CB8AC3E}">
        <p14:creationId xmlns:p14="http://schemas.microsoft.com/office/powerpoint/2010/main" val="1896789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solidFill>
                  <a:schemeClr val="accent6">
                    <a:lumMod val="75000"/>
                  </a:schemeClr>
                </a:solidFill>
              </a:rPr>
              <a:t>As Children grow into young people : Ways for Young people to Realize God’s plan for your life.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2956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072026" cy="6770451"/>
          </a:xfrm>
        </p:spPr>
        <p:txBody>
          <a:bodyPr>
            <a:noAutofit/>
          </a:bodyPr>
          <a:lstStyle/>
          <a:p>
            <a:r>
              <a:rPr lang="en-US" sz="3600" b="1" u="sng" dirty="0">
                <a:solidFill>
                  <a:schemeClr val="accent2">
                    <a:lumMod val="75000"/>
                  </a:schemeClr>
                </a:solidFill>
              </a:rPr>
              <a:t>1.  God had a plan for Jeremiah.</a:t>
            </a:r>
          </a:p>
          <a:p>
            <a:r>
              <a:rPr lang="en-US" sz="3600" dirty="0"/>
              <a:t>2.   Jesus had a plan for his disciples.  Matt. 4:19-20</a:t>
            </a:r>
          </a:p>
          <a:p>
            <a:pPr marL="0" indent="0">
              <a:buNone/>
            </a:pPr>
            <a:r>
              <a:rPr lang="en-US" sz="3600" dirty="0"/>
              <a:t>    “Follow Me (Jesus) and I will make you fishers of men.”  </a:t>
            </a:r>
          </a:p>
          <a:p>
            <a:pPr marL="0" indent="0">
              <a:buNone/>
            </a:pPr>
            <a:r>
              <a:rPr lang="en-US" sz="3600" dirty="0"/>
              <a:t>      Immediately…they (Simon and Andrew left their nets and followed Him.” </a:t>
            </a:r>
          </a:p>
          <a:p>
            <a:pPr marL="0" indent="0">
              <a:buNone/>
            </a:pPr>
            <a:r>
              <a:rPr lang="en-US" sz="3600" b="1" i="1" dirty="0">
                <a:solidFill>
                  <a:schemeClr val="accent2">
                    <a:lumMod val="75000"/>
                  </a:schemeClr>
                </a:solidFill>
              </a:rPr>
              <a:t>  3. God has a plan for your life and mine!   </a:t>
            </a:r>
            <a:r>
              <a:rPr lang="en-US" sz="3600" dirty="0"/>
              <a:t>How can we know that plan?</a:t>
            </a:r>
          </a:p>
          <a:p>
            <a:pPr marL="0" indent="0">
              <a:buNone/>
            </a:pPr>
            <a:r>
              <a:rPr lang="en-US" sz="3600" dirty="0"/>
              <a:t>   4. The Bible is chalked full of truth and wisdom on how we all can follow God’s plan for us..   Consider these truths from God’s Word: </a:t>
            </a:r>
          </a:p>
        </p:txBody>
      </p:sp>
    </p:spTree>
    <p:extLst>
      <p:ext uri="{BB962C8B-B14F-4D97-AF65-F5344CB8AC3E}">
        <p14:creationId xmlns:p14="http://schemas.microsoft.com/office/powerpoint/2010/main" val="2767408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991" y="103828"/>
            <a:ext cx="11924490" cy="6647167"/>
          </a:xfrm>
        </p:spPr>
        <p:txBody>
          <a:bodyPr>
            <a:noAutofit/>
          </a:bodyPr>
          <a:lstStyle/>
          <a:p>
            <a:r>
              <a:rPr lang="en-US" sz="4000" i="1" u="sng" dirty="0"/>
              <a:t>1.  Trust in God’s Judgment.</a:t>
            </a:r>
          </a:p>
          <a:p>
            <a:r>
              <a:rPr lang="en-US" sz="4000" dirty="0"/>
              <a:t>  “For I know the plans I have for you, declares the Lord, plans for welfare and not for evil, to give you a future and a hope.” (</a:t>
            </a:r>
            <a:r>
              <a:rPr lang="en-US" sz="4000" dirty="0" err="1"/>
              <a:t>Jerm</a:t>
            </a:r>
            <a:r>
              <a:rPr lang="en-US" sz="4000" dirty="0"/>
              <a:t>. 29:11)  </a:t>
            </a:r>
          </a:p>
          <a:p>
            <a:r>
              <a:rPr lang="en-US" sz="4000" dirty="0"/>
              <a:t>     #1  First stepping stone in a believer’s life as a Christian.  </a:t>
            </a:r>
          </a:p>
          <a:p>
            <a:r>
              <a:rPr lang="en-US" sz="4000" dirty="0"/>
              <a:t>     God has a plan for us.  Gal. 1:15</a:t>
            </a:r>
          </a:p>
          <a:p>
            <a:r>
              <a:rPr lang="en-US" sz="3600" dirty="0"/>
              <a:t>     </a:t>
            </a:r>
          </a:p>
        </p:txBody>
      </p:sp>
    </p:spTree>
    <p:extLst>
      <p:ext uri="{BB962C8B-B14F-4D97-AF65-F5344CB8AC3E}">
        <p14:creationId xmlns:p14="http://schemas.microsoft.com/office/powerpoint/2010/main" val="336852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50428" y="963941"/>
            <a:ext cx="9144000" cy="1655762"/>
          </a:xfrm>
        </p:spPr>
        <p:txBody>
          <a:bodyPr>
            <a:noAutofit/>
          </a:bodyPr>
          <a:lstStyle/>
          <a:p>
            <a:r>
              <a:rPr lang="en-US" sz="3600" dirty="0"/>
              <a:t>What will these children look like in 20 years from now?</a:t>
            </a:r>
          </a:p>
          <a:p>
            <a:r>
              <a:rPr lang="en-US" sz="3600" dirty="0"/>
              <a:t>What will these children be doing 20 years from now?</a:t>
            </a:r>
          </a:p>
          <a:p>
            <a:r>
              <a:rPr lang="en-US" sz="3600" dirty="0"/>
              <a:t>So much depends on us!  </a:t>
            </a:r>
          </a:p>
          <a:p>
            <a:r>
              <a:rPr lang="en-US" sz="3600" b="1" u="sng" dirty="0"/>
              <a:t>What is God’s plan for you children?</a:t>
            </a:r>
          </a:p>
        </p:txBody>
      </p:sp>
    </p:spTree>
    <p:extLst>
      <p:ext uri="{BB962C8B-B14F-4D97-AF65-F5344CB8AC3E}">
        <p14:creationId xmlns:p14="http://schemas.microsoft.com/office/powerpoint/2010/main" val="2842806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362" y="113557"/>
            <a:ext cx="11729936" cy="6666622"/>
          </a:xfrm>
        </p:spPr>
        <p:txBody>
          <a:bodyPr/>
          <a:lstStyle/>
          <a:p>
            <a:r>
              <a:rPr lang="en-US" sz="4000" b="1" u="sng" dirty="0"/>
              <a:t>#2  As believers</a:t>
            </a:r>
            <a:r>
              <a:rPr lang="en-US" sz="4000" dirty="0"/>
              <a:t>, we start by believing that He has everything in control and His sovereignty will guide us exactly </a:t>
            </a:r>
            <a:r>
              <a:rPr lang="en-US" sz="4000" u="sng" dirty="0">
                <a:solidFill>
                  <a:schemeClr val="accent2">
                    <a:lumMod val="75000"/>
                  </a:schemeClr>
                </a:solidFill>
              </a:rPr>
              <a:t>where He wants us to go and what He wants us to do.  </a:t>
            </a:r>
          </a:p>
          <a:p>
            <a:r>
              <a:rPr lang="en-US" sz="4000" dirty="0"/>
              <a:t>   This sermon that I am preaching today is not by accident…this is God’s way of telling you he has a plan for you…</a:t>
            </a:r>
          </a:p>
          <a:p>
            <a:r>
              <a:rPr lang="en-US" sz="4000" dirty="0"/>
              <a:t>    a) Be a preacher   b)Plan to be an elder   c) Plan to be a companion to people who are taking responsible jobs in the kingdom of God.</a:t>
            </a:r>
          </a:p>
          <a:p>
            <a:endParaRPr lang="en-US" dirty="0"/>
          </a:p>
        </p:txBody>
      </p:sp>
    </p:spTree>
    <p:extLst>
      <p:ext uri="{BB962C8B-B14F-4D97-AF65-F5344CB8AC3E}">
        <p14:creationId xmlns:p14="http://schemas.microsoft.com/office/powerpoint/2010/main" val="3578710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86383"/>
            <a:ext cx="11159247" cy="6031048"/>
          </a:xfrm>
        </p:spPr>
        <p:txBody>
          <a:bodyPr>
            <a:normAutofit/>
          </a:bodyPr>
          <a:lstStyle/>
          <a:p>
            <a:r>
              <a:rPr lang="en-US" sz="4000" dirty="0"/>
              <a:t>Whatever God has plans for you:  ‘be about my Father’s business”</a:t>
            </a:r>
          </a:p>
          <a:p>
            <a:r>
              <a:rPr lang="en-US" sz="4000" dirty="0"/>
              <a:t>As Jesus said when he was about 12 years old!’</a:t>
            </a:r>
          </a:p>
          <a:p>
            <a:r>
              <a:rPr lang="en-US" sz="4000" dirty="0"/>
              <a:t>   “I must be about my Father’s business”</a:t>
            </a:r>
          </a:p>
          <a:p>
            <a:r>
              <a:rPr lang="en-US" sz="4000" dirty="0"/>
              <a:t>        If you find that you want to be </a:t>
            </a:r>
          </a:p>
          <a:p>
            <a:r>
              <a:rPr lang="en-US" sz="4000" dirty="0"/>
              <a:t>    a) A nurse </a:t>
            </a:r>
          </a:p>
          <a:p>
            <a:r>
              <a:rPr lang="en-US" sz="4000" dirty="0"/>
              <a:t>   b) A doctor  </a:t>
            </a:r>
          </a:p>
          <a:p>
            <a:r>
              <a:rPr lang="en-US" sz="4000" dirty="0"/>
              <a:t>   c)A caretaker…</a:t>
            </a:r>
          </a:p>
        </p:txBody>
      </p:sp>
    </p:spTree>
    <p:extLst>
      <p:ext uri="{BB962C8B-B14F-4D97-AF65-F5344CB8AC3E}">
        <p14:creationId xmlns:p14="http://schemas.microsoft.com/office/powerpoint/2010/main" val="1633785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085" y="87550"/>
            <a:ext cx="11856396" cy="6770450"/>
          </a:xfrm>
        </p:spPr>
        <p:txBody>
          <a:bodyPr>
            <a:noAutofit/>
          </a:bodyPr>
          <a:lstStyle/>
          <a:p>
            <a:r>
              <a:rPr lang="en-US" sz="3600" b="1" u="sng" dirty="0">
                <a:solidFill>
                  <a:schemeClr val="accent2">
                    <a:lumMod val="75000"/>
                  </a:schemeClr>
                </a:solidFill>
              </a:rPr>
              <a:t>Assess your skills: </a:t>
            </a:r>
          </a:p>
          <a:p>
            <a:r>
              <a:rPr lang="en-US" sz="3600" dirty="0"/>
              <a:t>1.  Look at the skills you have been blessed with.  </a:t>
            </a:r>
          </a:p>
          <a:p>
            <a:r>
              <a:rPr lang="en-US" sz="3600" dirty="0"/>
              <a:t>2.  Moses</a:t>
            </a:r>
            <a:r>
              <a:rPr lang="en-US" sz="3600" b="1" dirty="0"/>
              <a:t>.  In Exodus 35:30-35   Moses spoke to Israel about spec</a:t>
            </a:r>
            <a:r>
              <a:rPr lang="en-US" sz="3600" dirty="0"/>
              <a:t>ific men with specific skills that they were given by God to use for His glory</a:t>
            </a:r>
          </a:p>
          <a:p>
            <a:r>
              <a:rPr lang="en-US" sz="3600" dirty="0"/>
              <a:t>    a)Music..</a:t>
            </a:r>
          </a:p>
          <a:p>
            <a:r>
              <a:rPr lang="en-US" sz="3600" dirty="0"/>
              <a:t>    b) Caretaker</a:t>
            </a:r>
          </a:p>
          <a:p>
            <a:r>
              <a:rPr lang="en-US" sz="3600" dirty="0"/>
              <a:t>    c) 17 year old girl …visited nursing home.  She would comb the hair of ladies whose arms would not allow them to reach and do it. She</a:t>
            </a:r>
          </a:p>
          <a:p>
            <a:r>
              <a:rPr lang="en-US" sz="3600" dirty="0"/>
              <a:t>Would read letters and write letters for them to their loved ones.   I will never forget that Nursing Home Experience.</a:t>
            </a:r>
          </a:p>
        </p:txBody>
      </p:sp>
    </p:spTree>
    <p:extLst>
      <p:ext uri="{BB962C8B-B14F-4D97-AF65-F5344CB8AC3E}">
        <p14:creationId xmlns:p14="http://schemas.microsoft.com/office/powerpoint/2010/main" val="311731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4000" dirty="0"/>
              <a:t>B.  What are you good at?  What do you love to do?   Assess your</a:t>
            </a:r>
          </a:p>
          <a:p>
            <a:r>
              <a:rPr lang="en-US" sz="4000" dirty="0"/>
              <a:t>Skills and then seek to fulfil what God has planned for you.</a:t>
            </a:r>
          </a:p>
          <a:p>
            <a:endParaRPr lang="en-US" dirty="0"/>
          </a:p>
          <a:p>
            <a:endParaRPr lang="en-US" dirty="0"/>
          </a:p>
        </p:txBody>
      </p:sp>
    </p:spTree>
    <p:extLst>
      <p:ext uri="{BB962C8B-B14F-4D97-AF65-F5344CB8AC3E}">
        <p14:creationId xmlns:p14="http://schemas.microsoft.com/office/powerpoint/2010/main" val="377402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b="1" dirty="0"/>
              <a:t>Pray a lot.  </a:t>
            </a:r>
          </a:p>
        </p:txBody>
      </p:sp>
      <p:sp>
        <p:nvSpPr>
          <p:cNvPr id="3" name="Content Placeholder 2"/>
          <p:cNvSpPr>
            <a:spLocks noGrp="1"/>
          </p:cNvSpPr>
          <p:nvPr>
            <p:ph idx="1"/>
          </p:nvPr>
        </p:nvSpPr>
        <p:spPr/>
        <p:txBody>
          <a:bodyPr>
            <a:noAutofit/>
          </a:bodyPr>
          <a:lstStyle/>
          <a:p>
            <a:r>
              <a:rPr lang="en-US" sz="3600" dirty="0"/>
              <a:t>Prayer is the way to stay connected with God through open communication.</a:t>
            </a:r>
          </a:p>
          <a:p>
            <a:r>
              <a:rPr lang="en-US" sz="3600" dirty="0"/>
              <a:t>If you are searching to find what God’s plan is for you, young people, then pray and ask Him.  </a:t>
            </a:r>
          </a:p>
          <a:p>
            <a:r>
              <a:rPr lang="en-US" sz="3600" dirty="0"/>
              <a:t> </a:t>
            </a:r>
            <a:r>
              <a:rPr lang="en-US" sz="3600" b="1" u="sng" dirty="0">
                <a:solidFill>
                  <a:schemeClr val="accent2">
                    <a:lumMod val="75000"/>
                  </a:schemeClr>
                </a:solidFill>
              </a:rPr>
              <a:t>I John 5:14-15  </a:t>
            </a:r>
            <a:r>
              <a:rPr lang="en-US" sz="3600" dirty="0"/>
              <a:t>“And this is the confidence that we have toward </a:t>
            </a:r>
            <a:r>
              <a:rPr lang="en-US" sz="3600" dirty="0" err="1"/>
              <a:t>Him,that</a:t>
            </a:r>
            <a:r>
              <a:rPr lang="en-US" sz="3600" dirty="0"/>
              <a:t> if we ask anything according to His will he hears us. And if we know that He hears us in whatever we ask, we know that we have the requests that we have asked of Him. “</a:t>
            </a:r>
          </a:p>
        </p:txBody>
      </p:sp>
    </p:spTree>
    <p:extLst>
      <p:ext uri="{BB962C8B-B14F-4D97-AF65-F5344CB8AC3E}">
        <p14:creationId xmlns:p14="http://schemas.microsoft.com/office/powerpoint/2010/main" val="2068494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a:t> When you pray that God’s will be done in your life, God will always show you your next step in his plan.  I Thess. 5:17   pray without ceasing</a:t>
            </a:r>
          </a:p>
          <a:p>
            <a:r>
              <a:rPr lang="en-US" sz="3600" dirty="0"/>
              <a:t>.God yearns for a relationship with us. As we honor Him in prayer, he will guide us according to His will. </a:t>
            </a:r>
          </a:p>
        </p:txBody>
      </p:sp>
    </p:spTree>
    <p:extLst>
      <p:ext uri="{BB962C8B-B14F-4D97-AF65-F5344CB8AC3E}">
        <p14:creationId xmlns:p14="http://schemas.microsoft.com/office/powerpoint/2010/main" val="4267277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911" y="180299"/>
            <a:ext cx="10515600" cy="1325563"/>
          </a:xfrm>
        </p:spPr>
        <p:txBody>
          <a:bodyPr/>
          <a:lstStyle/>
          <a:p>
            <a:r>
              <a:rPr lang="en-US" u="sng" dirty="0">
                <a:solidFill>
                  <a:schemeClr val="accent6">
                    <a:lumMod val="75000"/>
                  </a:schemeClr>
                </a:solidFill>
              </a:rPr>
              <a:t>…   Stay committed – in Love</a:t>
            </a:r>
            <a:r>
              <a:rPr lang="en-US" dirty="0"/>
              <a:t>.</a:t>
            </a:r>
          </a:p>
        </p:txBody>
      </p:sp>
      <p:sp>
        <p:nvSpPr>
          <p:cNvPr id="3" name="Content Placeholder 2"/>
          <p:cNvSpPr>
            <a:spLocks noGrp="1"/>
          </p:cNvSpPr>
          <p:nvPr>
            <p:ph idx="1"/>
          </p:nvPr>
        </p:nvSpPr>
        <p:spPr>
          <a:xfrm>
            <a:off x="223736" y="1332689"/>
            <a:ext cx="11828834" cy="5408579"/>
          </a:xfrm>
        </p:spPr>
        <p:txBody>
          <a:bodyPr>
            <a:noAutofit/>
          </a:bodyPr>
          <a:lstStyle/>
          <a:p>
            <a:r>
              <a:rPr lang="en-US" sz="3600" dirty="0"/>
              <a:t>I Cor. 13:1-3  </a:t>
            </a:r>
            <a:r>
              <a:rPr lang="en-US" sz="3600" b="1" u="sng" dirty="0"/>
              <a:t>Love is the key</a:t>
            </a:r>
            <a:r>
              <a:rPr lang="en-US" sz="3600" dirty="0"/>
              <a:t>.   I John4:8  He that </a:t>
            </a:r>
            <a:r>
              <a:rPr lang="en-US" sz="3600" dirty="0" err="1"/>
              <a:t>loveth</a:t>
            </a:r>
            <a:r>
              <a:rPr lang="en-US" sz="3600" dirty="0"/>
              <a:t> not, </a:t>
            </a:r>
            <a:r>
              <a:rPr lang="en-US" sz="3600" dirty="0" err="1"/>
              <a:t>knoweth</a:t>
            </a:r>
            <a:r>
              <a:rPr lang="en-US" sz="3600" dirty="0"/>
              <a:t> not God, for God is love.” We can all be sure of one thing:   God’s plan for us Involves love.”</a:t>
            </a:r>
          </a:p>
          <a:p>
            <a:r>
              <a:rPr lang="en-US" sz="3600" dirty="0"/>
              <a:t>      God wants your Heart and Mind + Your Love..</a:t>
            </a:r>
          </a:p>
          <a:p>
            <a:r>
              <a:rPr lang="en-US" sz="3600" dirty="0"/>
              <a:t>      Do what you do for God because He loves You…Matt.22:36-39</a:t>
            </a:r>
          </a:p>
          <a:p>
            <a:r>
              <a:rPr lang="en-US" sz="3600" dirty="0"/>
              <a:t>    Love God with all. Your heart, your mind, your soul, your being! Whatever you do, in word or </a:t>
            </a:r>
            <a:r>
              <a:rPr lang="en-US" sz="3600" dirty="0" err="1"/>
              <a:t>deed,do</a:t>
            </a:r>
            <a:r>
              <a:rPr lang="en-US" sz="3600" dirty="0"/>
              <a:t> all in the name of the Lord…for that is the way that we Honor God.  </a:t>
            </a:r>
          </a:p>
          <a:p>
            <a:r>
              <a:rPr lang="en-US" sz="3600" dirty="0"/>
              <a:t>    God deserves to have us honor, Respect and Obey Him.  </a:t>
            </a:r>
          </a:p>
        </p:txBody>
      </p:sp>
    </p:spTree>
    <p:extLst>
      <p:ext uri="{BB962C8B-B14F-4D97-AF65-F5344CB8AC3E}">
        <p14:creationId xmlns:p14="http://schemas.microsoft.com/office/powerpoint/2010/main" val="2248147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400" b="1" i="1" u="sng" dirty="0">
                <a:solidFill>
                  <a:schemeClr val="accent1">
                    <a:lumMod val="75000"/>
                  </a:schemeClr>
                </a:solidFill>
              </a:rPr>
              <a:t>Answer When God calls</a:t>
            </a:r>
          </a:p>
        </p:txBody>
      </p:sp>
    </p:spTree>
    <p:extLst>
      <p:ext uri="{BB962C8B-B14F-4D97-AF65-F5344CB8AC3E}">
        <p14:creationId xmlns:p14="http://schemas.microsoft.com/office/powerpoint/2010/main" val="4213587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323" y="259471"/>
            <a:ext cx="11930975" cy="4896188"/>
          </a:xfrm>
        </p:spPr>
        <p:txBody>
          <a:bodyPr>
            <a:noAutofit/>
          </a:bodyPr>
          <a:lstStyle/>
          <a:p>
            <a:r>
              <a:rPr lang="en-US" sz="3600" dirty="0"/>
              <a:t>Any time that you see a need and you have the resources to </a:t>
            </a:r>
            <a:r>
              <a:rPr lang="en-US" sz="3600" dirty="0" err="1"/>
              <a:t>provide,Answer</a:t>
            </a:r>
            <a:r>
              <a:rPr lang="en-US" sz="3600" dirty="0"/>
              <a:t> the call!!!</a:t>
            </a:r>
          </a:p>
          <a:p>
            <a:r>
              <a:rPr lang="en-US" sz="3600" dirty="0"/>
              <a:t>a) If God has placed a burden on your heart to love children, consider adoption or choose teaching children.</a:t>
            </a:r>
          </a:p>
          <a:p>
            <a:r>
              <a:rPr lang="en-US" sz="3600" dirty="0"/>
              <a:t>  b) If God has placed a burden on your heart to love old people, </a:t>
            </a:r>
          </a:p>
          <a:p>
            <a:r>
              <a:rPr lang="en-US" sz="3600" dirty="0"/>
              <a:t>Consider retirement homes  ( sing for them,  help them, visit them)</a:t>
            </a:r>
          </a:p>
          <a:p>
            <a:r>
              <a:rPr lang="en-US" sz="3600" dirty="0"/>
              <a:t>Go get groceries for them..   Remember Jesus said: (Matt.25:31-46) have done it unto me.</a:t>
            </a:r>
          </a:p>
          <a:p>
            <a:r>
              <a:rPr lang="en-US" sz="3600" dirty="0"/>
              <a:t>     Even the giving of a cup of cold water..</a:t>
            </a:r>
          </a:p>
        </p:txBody>
      </p:sp>
    </p:spTree>
    <p:extLst>
      <p:ext uri="{BB962C8B-B14F-4D97-AF65-F5344CB8AC3E}">
        <p14:creationId xmlns:p14="http://schemas.microsoft.com/office/powerpoint/2010/main" val="3934826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094" y="629123"/>
            <a:ext cx="11496472" cy="6092690"/>
          </a:xfrm>
        </p:spPr>
        <p:txBody>
          <a:bodyPr/>
          <a:lstStyle/>
          <a:p>
            <a:r>
              <a:rPr lang="en-US" sz="3600" dirty="0"/>
              <a:t>Grocery store with their bags.</a:t>
            </a:r>
          </a:p>
          <a:p>
            <a:r>
              <a:rPr lang="en-US" sz="3600" dirty="0"/>
              <a:t>    The lady that had an umbrella at Aldi’s…walked with Ann</a:t>
            </a:r>
          </a:p>
          <a:p>
            <a:r>
              <a:rPr lang="en-US" sz="3600" dirty="0"/>
              <a:t>To shelter her from the rain.    Send cards, send a letter, send a text..</a:t>
            </a:r>
          </a:p>
          <a:p>
            <a:r>
              <a:rPr lang="en-US" sz="3600" dirty="0"/>
              <a:t>   Matt. 25;35-40:  help the </a:t>
            </a:r>
            <a:r>
              <a:rPr lang="en-US" sz="3600" dirty="0" err="1"/>
              <a:t>hungry;thirsty;naked;sick;in</a:t>
            </a:r>
            <a:r>
              <a:rPr lang="en-US" sz="3600" dirty="0"/>
              <a:t> prison; </a:t>
            </a:r>
          </a:p>
          <a:p>
            <a:r>
              <a:rPr lang="en-US" sz="3600" dirty="0"/>
              <a:t>      When you do it unto one of these, you have done it unto me.</a:t>
            </a:r>
          </a:p>
          <a:p>
            <a:r>
              <a:rPr lang="en-US" sz="3600" dirty="0"/>
              <a:t>     Even the giving of a cup of cold water..</a:t>
            </a:r>
          </a:p>
          <a:p>
            <a:endParaRPr lang="en-US" dirty="0"/>
          </a:p>
        </p:txBody>
      </p:sp>
    </p:spTree>
    <p:extLst>
      <p:ext uri="{BB962C8B-B14F-4D97-AF65-F5344CB8AC3E}">
        <p14:creationId xmlns:p14="http://schemas.microsoft.com/office/powerpoint/2010/main" val="1652155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6000" b="1" dirty="0">
                <a:solidFill>
                  <a:srgbClr val="FF0000"/>
                </a:solidFill>
              </a:rPr>
              <a:t>Matt 18:1-6   Who will be the greatest in the </a:t>
            </a:r>
            <a:br>
              <a:rPr lang="en-US" sz="6000" b="1" dirty="0">
                <a:solidFill>
                  <a:srgbClr val="FF0000"/>
                </a:solidFill>
              </a:rPr>
            </a:br>
            <a:r>
              <a:rPr lang="en-US" sz="6000" b="1" dirty="0">
                <a:solidFill>
                  <a:srgbClr val="FF0000"/>
                </a:solidFill>
              </a:rPr>
              <a:t>kingdom of heaven?</a:t>
            </a:r>
          </a:p>
        </p:txBody>
      </p:sp>
    </p:spTree>
    <p:extLst>
      <p:ext uri="{BB962C8B-B14F-4D97-AF65-F5344CB8AC3E}">
        <p14:creationId xmlns:p14="http://schemas.microsoft.com/office/powerpoint/2010/main" val="2025095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a:solidFill>
                  <a:schemeClr val="accent1">
                    <a:lumMod val="75000"/>
                  </a:schemeClr>
                </a:solidFill>
              </a:rPr>
              <a:t>Live a life worthy of your calling!</a:t>
            </a:r>
          </a:p>
        </p:txBody>
      </p:sp>
      <p:sp>
        <p:nvSpPr>
          <p:cNvPr id="3" name="Content Placeholder 2"/>
          <p:cNvSpPr>
            <a:spLocks noGrp="1"/>
          </p:cNvSpPr>
          <p:nvPr>
            <p:ph idx="1"/>
          </p:nvPr>
        </p:nvSpPr>
        <p:spPr/>
        <p:txBody>
          <a:bodyPr/>
          <a:lstStyle/>
          <a:p>
            <a:endParaRPr lang="en-US" dirty="0"/>
          </a:p>
          <a:p>
            <a:endParaRPr lang="en-US" dirty="0"/>
          </a:p>
        </p:txBody>
      </p:sp>
    </p:spTree>
    <p:extLst>
      <p:ext uri="{BB962C8B-B14F-4D97-AF65-F5344CB8AC3E}">
        <p14:creationId xmlns:p14="http://schemas.microsoft.com/office/powerpoint/2010/main" val="2404862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992" y="175098"/>
            <a:ext cx="10515600" cy="6520707"/>
          </a:xfrm>
        </p:spPr>
        <p:txBody>
          <a:bodyPr>
            <a:noAutofit/>
          </a:bodyPr>
          <a:lstStyle/>
          <a:p>
            <a:r>
              <a:rPr lang="en-US" sz="3600" dirty="0"/>
              <a:t>Be a Light to the World;  Matt. 5:16</a:t>
            </a:r>
          </a:p>
          <a:p>
            <a:r>
              <a:rPr lang="en-US" sz="3600" dirty="0"/>
              <a:t>Be salt to the earth  Matt. 5:13</a:t>
            </a:r>
          </a:p>
          <a:p>
            <a:r>
              <a:rPr lang="en-US" sz="3600" dirty="0"/>
              <a:t>Be a Beacon for others to see there is hope </a:t>
            </a:r>
          </a:p>
          <a:p>
            <a:r>
              <a:rPr lang="en-US" sz="3600" dirty="0"/>
              <a:t>Be a Reflector that demonstrates your closeness to </a:t>
            </a:r>
            <a:r>
              <a:rPr lang="en-US" sz="3600" dirty="0" err="1"/>
              <a:t>Jesus..Others</a:t>
            </a:r>
            <a:r>
              <a:rPr lang="en-US" sz="3600" dirty="0"/>
              <a:t> may see your good works and glorify</a:t>
            </a:r>
          </a:p>
          <a:p>
            <a:r>
              <a:rPr lang="en-US" sz="3600" dirty="0"/>
              <a:t>  your Father which is in Heaven. (Matt. 5:16)</a:t>
            </a:r>
          </a:p>
          <a:p>
            <a:r>
              <a:rPr lang="en-US" sz="3600" dirty="0"/>
              <a:t>Be a Motivator that moves people to live closer to God.. Titus 2:11-14</a:t>
            </a:r>
          </a:p>
          <a:p>
            <a:r>
              <a:rPr lang="en-US" sz="3600" dirty="0"/>
              <a:t>Be a genuine </a:t>
            </a:r>
            <a:r>
              <a:rPr lang="en-US" sz="3600" dirty="0" err="1"/>
              <a:t>Christian..not</a:t>
            </a:r>
            <a:r>
              <a:rPr lang="en-US" sz="3600" dirty="0"/>
              <a:t> a hypocrite. Mtt.23:23</a:t>
            </a:r>
          </a:p>
        </p:txBody>
      </p:sp>
    </p:spTree>
    <p:extLst>
      <p:ext uri="{BB962C8B-B14F-4D97-AF65-F5344CB8AC3E}">
        <p14:creationId xmlns:p14="http://schemas.microsoft.com/office/powerpoint/2010/main" val="1484818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sz="3600" dirty="0"/>
              <a:t>Be  a loving person that moves others closer to God because of</a:t>
            </a:r>
          </a:p>
          <a:p>
            <a:r>
              <a:rPr lang="en-US" sz="3600" dirty="0"/>
              <a:t>   you.</a:t>
            </a:r>
          </a:p>
          <a:p>
            <a:r>
              <a:rPr lang="en-US" sz="3600" dirty="0"/>
              <a:t>Be a humble, obedient and zealous child, young person; middle</a:t>
            </a:r>
          </a:p>
          <a:p>
            <a:r>
              <a:rPr lang="en-US" sz="3600" dirty="0"/>
              <a:t>Age and an older </a:t>
            </a:r>
            <a:r>
              <a:rPr lang="en-US" sz="3600" dirty="0" err="1"/>
              <a:t>person..with</a:t>
            </a:r>
            <a:r>
              <a:rPr lang="en-US" sz="3600" dirty="0"/>
              <a:t> being on ready for the Master’s business</a:t>
            </a:r>
          </a:p>
          <a:p>
            <a:r>
              <a:rPr lang="en-US" sz="3600" dirty="0"/>
              <a:t>As  you prepare to leave this world.</a:t>
            </a:r>
          </a:p>
          <a:p>
            <a:endParaRPr lang="en-US" dirty="0"/>
          </a:p>
        </p:txBody>
      </p:sp>
    </p:spTree>
    <p:extLst>
      <p:ext uri="{BB962C8B-B14F-4D97-AF65-F5344CB8AC3E}">
        <p14:creationId xmlns:p14="http://schemas.microsoft.com/office/powerpoint/2010/main" val="3927901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Jesus Cares… for us all.</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1541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lnSpcReduction="20000"/>
          </a:bodyPr>
          <a:lstStyle/>
          <a:p>
            <a:r>
              <a:rPr lang="en-US" sz="3900" dirty="0"/>
              <a:t>Matt. 18:1-6   At the same time came the disciples unto Jesus, saying, Who is the greatest in the kingdom of heaven?</a:t>
            </a:r>
          </a:p>
          <a:p>
            <a:r>
              <a:rPr lang="en-US" sz="3900" baseline="30000" dirty="0"/>
              <a:t>2 </a:t>
            </a:r>
            <a:r>
              <a:rPr lang="en-US" sz="3900" dirty="0"/>
              <a:t>And Jesus called a little child unto him, and set him in the midst of them,</a:t>
            </a:r>
          </a:p>
          <a:p>
            <a:r>
              <a:rPr lang="en-US" sz="3900" baseline="30000" dirty="0"/>
              <a:t>3 </a:t>
            </a:r>
            <a:r>
              <a:rPr lang="en-US" sz="4300" b="1" u="sng" dirty="0">
                <a:solidFill>
                  <a:srgbClr val="FF0000"/>
                </a:solidFill>
              </a:rPr>
              <a:t>And said, Verily I say unto you, Except ye be converted, and become as little children, ye shall not enter into the kingdom of heaven</a:t>
            </a:r>
            <a:r>
              <a:rPr lang="en-US" sz="3900" dirty="0"/>
              <a:t>.</a:t>
            </a:r>
          </a:p>
          <a:p>
            <a:r>
              <a:rPr lang="en-US" sz="3900" baseline="30000" dirty="0"/>
              <a:t>4 </a:t>
            </a:r>
            <a:r>
              <a:rPr lang="en-US" sz="3900" dirty="0"/>
              <a:t>Whosoever therefore shall humble himself as this little child, the same is greatest in the kingdom of heaven.</a:t>
            </a:r>
          </a:p>
          <a:p>
            <a:r>
              <a:rPr lang="en-US" sz="3900" baseline="30000" dirty="0"/>
              <a:t>5 </a:t>
            </a:r>
            <a:r>
              <a:rPr lang="en-US" sz="3900" dirty="0"/>
              <a:t>And whoso shall receive one such little child in my name </a:t>
            </a:r>
            <a:r>
              <a:rPr lang="en-US" sz="3900" dirty="0" err="1"/>
              <a:t>receiveth</a:t>
            </a:r>
            <a:r>
              <a:rPr lang="en-US" sz="3900" dirty="0"/>
              <a:t> me.</a:t>
            </a:r>
          </a:p>
          <a:p>
            <a:r>
              <a:rPr lang="en-US" sz="3900" baseline="30000" dirty="0"/>
              <a:t>6 </a:t>
            </a:r>
            <a:r>
              <a:rPr lang="en-US" sz="3900" dirty="0"/>
              <a:t>But whoso shall offend one of these little ones which believe in me, it were better for him that a millstone were hanged about his neck, and that he were drowned in the depth of the sea.</a:t>
            </a:r>
          </a:p>
          <a:p>
            <a:endParaRPr lang="en-US" dirty="0"/>
          </a:p>
        </p:txBody>
      </p:sp>
    </p:spTree>
    <p:extLst>
      <p:ext uri="{BB962C8B-B14F-4D97-AF65-F5344CB8AC3E}">
        <p14:creationId xmlns:p14="http://schemas.microsoft.com/office/powerpoint/2010/main" val="522477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chemeClr val="accent2">
                    <a:lumMod val="75000"/>
                  </a:schemeClr>
                </a:solidFill>
              </a:rPr>
              <a:t>Matt. 19:13-15   Rebuking little children…</a:t>
            </a:r>
            <a:br>
              <a:rPr lang="en-US" sz="4800" b="1" dirty="0">
                <a:solidFill>
                  <a:schemeClr val="accent2">
                    <a:lumMod val="75000"/>
                  </a:schemeClr>
                </a:solidFill>
              </a:rPr>
            </a:br>
            <a:r>
              <a:rPr lang="en-US" sz="4800" b="1" dirty="0">
                <a:solidFill>
                  <a:schemeClr val="accent2">
                    <a:lumMod val="75000"/>
                  </a:schemeClr>
                </a:solidFill>
              </a:rPr>
              <a:t>Jesus does not have time for you?  Wrong!</a:t>
            </a:r>
          </a:p>
        </p:txBody>
      </p:sp>
      <p:sp>
        <p:nvSpPr>
          <p:cNvPr id="3" name="Content Placeholder 2"/>
          <p:cNvSpPr>
            <a:spLocks noGrp="1"/>
          </p:cNvSpPr>
          <p:nvPr>
            <p:ph idx="1"/>
          </p:nvPr>
        </p:nvSpPr>
        <p:spPr/>
        <p:txBody>
          <a:bodyPr>
            <a:normAutofit/>
          </a:bodyPr>
          <a:lstStyle/>
          <a:p>
            <a:r>
              <a:rPr lang="en-US" sz="3600" baseline="30000" dirty="0"/>
              <a:t>13 </a:t>
            </a:r>
            <a:r>
              <a:rPr lang="en-US" sz="3600" dirty="0"/>
              <a:t>Then were there brought unto him little children, that he should put his hands on them, and pray: and the disciples rebuked them.</a:t>
            </a:r>
          </a:p>
          <a:p>
            <a:r>
              <a:rPr lang="en-US" sz="3600" baseline="30000" dirty="0"/>
              <a:t>14 </a:t>
            </a:r>
            <a:r>
              <a:rPr lang="en-US" sz="3600" dirty="0"/>
              <a:t>But Jesus said, Suffer little children, and forbid them not, to come unto me: for of such is the kingdom of heaven.</a:t>
            </a:r>
          </a:p>
          <a:p>
            <a:r>
              <a:rPr lang="en-US" sz="3600" baseline="30000" dirty="0"/>
              <a:t>15 </a:t>
            </a:r>
            <a:r>
              <a:rPr lang="en-US" sz="3600" dirty="0"/>
              <a:t>And he laid his hands on them, and departed thence.</a:t>
            </a:r>
          </a:p>
        </p:txBody>
      </p:sp>
    </p:spTree>
    <p:extLst>
      <p:ext uri="{BB962C8B-B14F-4D97-AF65-F5344CB8AC3E}">
        <p14:creationId xmlns:p14="http://schemas.microsoft.com/office/powerpoint/2010/main" val="2535758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chemeClr val="accent2">
                    <a:lumMod val="75000"/>
                  </a:schemeClr>
                </a:solidFill>
              </a:rPr>
              <a:t>And as children grow…</a:t>
            </a:r>
          </a:p>
        </p:txBody>
      </p:sp>
      <p:sp>
        <p:nvSpPr>
          <p:cNvPr id="3" name="Content Placeholder 2"/>
          <p:cNvSpPr>
            <a:spLocks noGrp="1"/>
          </p:cNvSpPr>
          <p:nvPr>
            <p:ph idx="1"/>
          </p:nvPr>
        </p:nvSpPr>
        <p:spPr/>
        <p:txBody>
          <a:bodyPr>
            <a:normAutofit/>
          </a:bodyPr>
          <a:lstStyle/>
          <a:p>
            <a:r>
              <a:rPr lang="en-US" sz="4800" dirty="0"/>
              <a:t>Regardless of your age, you are able  to place your life in the hands of God and allow Him to work.</a:t>
            </a:r>
          </a:p>
        </p:txBody>
      </p:sp>
    </p:spTree>
    <p:extLst>
      <p:ext uri="{BB962C8B-B14F-4D97-AF65-F5344CB8AC3E}">
        <p14:creationId xmlns:p14="http://schemas.microsoft.com/office/powerpoint/2010/main" val="4030272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Jesus and </a:t>
            </a:r>
            <a:r>
              <a:rPr lang="en-US" dirty="0" err="1"/>
              <a:t>Children..and</a:t>
            </a:r>
            <a:r>
              <a:rPr lang="en-US" dirty="0"/>
              <a:t> as children keep </a:t>
            </a:r>
            <a:br>
              <a:rPr lang="en-US" dirty="0"/>
            </a:br>
            <a:r>
              <a:rPr lang="en-US" dirty="0"/>
              <a:t>growing..</a:t>
            </a:r>
            <a:br>
              <a:rPr lang="en-US" dirty="0"/>
            </a:br>
            <a:endParaRPr lang="en-US" dirty="0"/>
          </a:p>
        </p:txBody>
      </p:sp>
      <p:sp>
        <p:nvSpPr>
          <p:cNvPr id="3" name="Content Placeholder 2"/>
          <p:cNvSpPr>
            <a:spLocks noGrp="1"/>
          </p:cNvSpPr>
          <p:nvPr>
            <p:ph idx="1"/>
          </p:nvPr>
        </p:nvSpPr>
        <p:spPr>
          <a:xfrm>
            <a:off x="233463" y="1313234"/>
            <a:ext cx="11789923" cy="4863729"/>
          </a:xfrm>
        </p:spPr>
        <p:txBody>
          <a:bodyPr>
            <a:normAutofit/>
          </a:bodyPr>
          <a:lstStyle/>
          <a:p>
            <a:endParaRPr lang="en-US" sz="4000" dirty="0"/>
          </a:p>
          <a:p>
            <a:r>
              <a:rPr lang="en-US" sz="4000" dirty="0"/>
              <a:t>How did Jesus react to young people?</a:t>
            </a:r>
          </a:p>
          <a:p>
            <a:r>
              <a:rPr lang="en-US" sz="4000" dirty="0"/>
              <a:t>What does God say about young people?</a:t>
            </a:r>
          </a:p>
          <a:p>
            <a:r>
              <a:rPr lang="en-US" sz="4000" dirty="0"/>
              <a:t>   Psalm 119:9   </a:t>
            </a:r>
            <a:r>
              <a:rPr lang="en-US" sz="4000" dirty="0" err="1"/>
              <a:t>Wherewithall</a:t>
            </a:r>
            <a:r>
              <a:rPr lang="en-US" sz="4000" dirty="0"/>
              <a:t> shall a young man cleanse his ways?</a:t>
            </a:r>
          </a:p>
          <a:p>
            <a:r>
              <a:rPr lang="en-US" sz="4000" b="1" u="sng" dirty="0">
                <a:solidFill>
                  <a:srgbClr val="FF0000"/>
                </a:solidFill>
              </a:rPr>
              <a:t>By taking heed thereto according to thy word</a:t>
            </a:r>
            <a:r>
              <a:rPr lang="en-US" sz="4000" dirty="0"/>
              <a:t>.</a:t>
            </a:r>
          </a:p>
        </p:txBody>
      </p:sp>
    </p:spTree>
    <p:extLst>
      <p:ext uri="{BB962C8B-B14F-4D97-AF65-F5344CB8AC3E}">
        <p14:creationId xmlns:p14="http://schemas.microsoft.com/office/powerpoint/2010/main" val="3418631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2060"/>
                </a:solidFill>
              </a:rPr>
              <a:t>If a young man wants to live a clean life..</a:t>
            </a:r>
          </a:p>
        </p:txBody>
      </p:sp>
      <p:sp>
        <p:nvSpPr>
          <p:cNvPr id="3" name="Content Placeholder 2"/>
          <p:cNvSpPr>
            <a:spLocks noGrp="1"/>
          </p:cNvSpPr>
          <p:nvPr>
            <p:ph idx="1"/>
          </p:nvPr>
        </p:nvSpPr>
        <p:spPr/>
        <p:txBody>
          <a:bodyPr>
            <a:normAutofit lnSpcReduction="10000"/>
          </a:bodyPr>
          <a:lstStyle/>
          <a:p>
            <a:r>
              <a:rPr lang="en-US" sz="4800" dirty="0"/>
              <a:t>Where </a:t>
            </a:r>
            <a:r>
              <a:rPr lang="en-US" sz="4800" dirty="0" err="1"/>
              <a:t>withall</a:t>
            </a:r>
            <a:r>
              <a:rPr lang="en-US" sz="4800" dirty="0"/>
              <a:t> shall he cleanse his life?</a:t>
            </a:r>
          </a:p>
          <a:p>
            <a:endParaRPr lang="en-US" sz="4800" dirty="0"/>
          </a:p>
          <a:p>
            <a:r>
              <a:rPr lang="en-US" sz="4800" dirty="0"/>
              <a:t>By taking heed to his life in conformity</a:t>
            </a:r>
          </a:p>
          <a:p>
            <a:r>
              <a:rPr lang="en-US" sz="4800" dirty="0"/>
              <a:t>With God’s Word”   (Psalm 119:9)</a:t>
            </a:r>
          </a:p>
          <a:p>
            <a:r>
              <a:rPr lang="en-US" sz="4800" b="1" u="sng" dirty="0">
                <a:solidFill>
                  <a:schemeClr val="accent2">
                    <a:lumMod val="75000"/>
                  </a:schemeClr>
                </a:solidFill>
              </a:rPr>
              <a:t>   A young person needs the Word of God!</a:t>
            </a:r>
          </a:p>
        </p:txBody>
      </p:sp>
    </p:spTree>
    <p:extLst>
      <p:ext uri="{BB962C8B-B14F-4D97-AF65-F5344CB8AC3E}">
        <p14:creationId xmlns:p14="http://schemas.microsoft.com/office/powerpoint/2010/main" val="2115877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2635</Words>
  <Application>Microsoft Office PowerPoint</Application>
  <PresentationFormat>Widescreen</PresentationFormat>
  <Paragraphs>178</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Jesus Cares for all…</vt:lpstr>
      <vt:lpstr>PowerPoint Presentation</vt:lpstr>
      <vt:lpstr>PowerPoint Presentation</vt:lpstr>
      <vt:lpstr>PowerPoint Presentation</vt:lpstr>
      <vt:lpstr>PowerPoint Presentation</vt:lpstr>
      <vt:lpstr>Matt. 19:13-15   Rebuking little children… Jesus does not have time for you?  Wrong!</vt:lpstr>
      <vt:lpstr>And as children grow…</vt:lpstr>
      <vt:lpstr>Jesus and Children..and as children keep  growing.. </vt:lpstr>
      <vt:lpstr>If a young man wants to live a clean life..</vt:lpstr>
      <vt:lpstr>Examples of the value of Children and Young People</vt:lpstr>
      <vt:lpstr>Examples of Young People in the Bible</vt:lpstr>
      <vt:lpstr>PowerPoint Presentation</vt:lpstr>
      <vt:lpstr>PowerPoint Presentation</vt:lpstr>
      <vt:lpstr>PowerPoint Presentation</vt:lpstr>
      <vt:lpstr>Example of the Little Maid of Israel</vt:lpstr>
      <vt:lpstr>PowerPoint Presentation</vt:lpstr>
      <vt:lpstr>PowerPoint Presentation</vt:lpstr>
      <vt:lpstr>PowerPoint Presentation</vt:lpstr>
      <vt:lpstr>Daniel and His Friends</vt:lpstr>
      <vt:lpstr>PowerPoint Presentation</vt:lpstr>
      <vt:lpstr>The New Testament is filled with teaching about young people.</vt:lpstr>
      <vt:lpstr>Jesus Christ Himself:  12 years old in the temple.  </vt:lpstr>
      <vt:lpstr>Timothy..a beloved servant of the Lord.</vt:lpstr>
      <vt:lpstr>PowerPoint Presentation</vt:lpstr>
      <vt:lpstr>Mary, the mother of Jesus.  </vt:lpstr>
      <vt:lpstr>Joseph and Potiphar’s wife.  Gen. 37: 36</vt:lpstr>
      <vt:lpstr>As Children grow into young people : Ways for Young people to Realize God’s plan for your life.</vt:lpstr>
      <vt:lpstr>PowerPoint Presentation</vt:lpstr>
      <vt:lpstr>PowerPoint Presentation</vt:lpstr>
      <vt:lpstr>PowerPoint Presentation</vt:lpstr>
      <vt:lpstr>PowerPoint Presentation</vt:lpstr>
      <vt:lpstr>PowerPoint Presentation</vt:lpstr>
      <vt:lpstr>PowerPoint Presentation</vt:lpstr>
      <vt:lpstr>Pray a lot.  </vt:lpstr>
      <vt:lpstr>PowerPoint Presentation</vt:lpstr>
      <vt:lpstr>…   Stay committed – in Love.</vt:lpstr>
      <vt:lpstr>PowerPoint Presentation</vt:lpstr>
      <vt:lpstr>PowerPoint Presentation</vt:lpstr>
      <vt:lpstr>PowerPoint Presentation</vt:lpstr>
      <vt:lpstr>Live a life worthy of your calling!</vt:lpstr>
      <vt:lpstr>PowerPoint Presentation</vt:lpstr>
      <vt:lpstr>PowerPoint Presentation</vt:lpstr>
      <vt:lpstr>Jesus Cares… for us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Picture standing with the children at Easter</dc:title>
  <dc:creator>mac</dc:creator>
  <cp:lastModifiedBy>jerry smith</cp:lastModifiedBy>
  <cp:revision>27</cp:revision>
  <dcterms:created xsi:type="dcterms:W3CDTF">2017-04-26T08:21:50Z</dcterms:created>
  <dcterms:modified xsi:type="dcterms:W3CDTF">2017-04-30T13:00:12Z</dcterms:modified>
</cp:coreProperties>
</file>