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7" r:id="rId2"/>
    <p:sldId id="256" r:id="rId3"/>
    <p:sldId id="264" r:id="rId4"/>
    <p:sldId id="267" r:id="rId5"/>
    <p:sldId id="268" r:id="rId6"/>
    <p:sldId id="270" r:id="rId7"/>
    <p:sldId id="260" r:id="rId8"/>
    <p:sldId id="261" r:id="rId9"/>
    <p:sldId id="271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/>
    <p:restoredTop sz="94599"/>
  </p:normalViewPr>
  <p:slideViewPr>
    <p:cSldViewPr snapToGrid="0" snapToObjects="1">
      <p:cViewPr varScale="1">
        <p:scale>
          <a:sx n="105" d="100"/>
          <a:sy n="105" d="100"/>
        </p:scale>
        <p:origin x="200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B4A530-2F30-9744-857F-0D9736A96F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569C5-49E0-AE48-9B1B-94D65F384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A1AE7-A37E-084D-A85E-93CE225FF75E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69A9B-7DAF-C541-B094-F09130414C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B444F-5492-B44D-B91D-2B85BE9EA4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4558A-46A4-884F-80D7-B995DF572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21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7990-2BC0-4BEE-9365-24A511543FBB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4D1D1-23C4-4A39-9397-6E746D33F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1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6FB35E-8313-7046-9517-6A15B3A489D7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627066" cy="683634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C64D03-4A91-9041-A462-EFB5BD4C02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928" y="-10826"/>
            <a:ext cx="4767072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AE6F4B-254D-404D-97E6-453697DC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306" y="0"/>
            <a:ext cx="38522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7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8695" y="0"/>
            <a:ext cx="6683765" cy="1143000"/>
          </a:xfrm>
        </p:spPr>
        <p:txBody>
          <a:bodyPr/>
          <a:lstStyle/>
          <a:p>
            <a:r>
              <a:rPr lang="en-US" dirty="0"/>
              <a:t>God’s Plan of 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909" y="1219200"/>
            <a:ext cx="7202091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Hear </a:t>
            </a:r>
          </a:p>
          <a:p>
            <a:pPr lvl="1"/>
            <a:r>
              <a:rPr lang="en-US" sz="2000" dirty="0"/>
              <a:t>Acts 18:8</a:t>
            </a:r>
          </a:p>
          <a:p>
            <a:r>
              <a:rPr lang="en-US" sz="2400" dirty="0"/>
              <a:t>Believe</a:t>
            </a:r>
          </a:p>
          <a:p>
            <a:pPr lvl="1"/>
            <a:r>
              <a:rPr lang="en-US" sz="2000" dirty="0"/>
              <a:t>John 3:16; Mark 16:16; Acts 16:31</a:t>
            </a:r>
          </a:p>
          <a:p>
            <a:r>
              <a:rPr lang="en-US" sz="2400" dirty="0"/>
              <a:t>Repent</a:t>
            </a:r>
          </a:p>
          <a:p>
            <a:pPr lvl="1"/>
            <a:r>
              <a:rPr lang="en-US" sz="2000" dirty="0"/>
              <a:t>Matthew 4:17; Acts 2:38; Luke 13:3; Acts 8:22</a:t>
            </a:r>
          </a:p>
          <a:p>
            <a:r>
              <a:rPr lang="en-US" sz="2400" dirty="0"/>
              <a:t>Confess</a:t>
            </a:r>
          </a:p>
          <a:p>
            <a:pPr lvl="1"/>
            <a:r>
              <a:rPr lang="en-US" sz="2000"/>
              <a:t>Matthew 10:32-33; Romans 10:9-10</a:t>
            </a:r>
            <a:endParaRPr lang="en-US" sz="2400"/>
          </a:p>
          <a:p>
            <a:r>
              <a:rPr lang="en-US" sz="2400" dirty="0"/>
              <a:t>Be Baptized</a:t>
            </a:r>
          </a:p>
          <a:p>
            <a:pPr lvl="1"/>
            <a:r>
              <a:rPr lang="en-US" sz="2000" dirty="0"/>
              <a:t>Mark 16:14-20; John 3:3, 5-8; Romans 6:4; I Peter 3:21; Acts 2</a:t>
            </a:r>
            <a:r>
              <a:rPr lang="en-US" dirty="0"/>
              <a:t>:38</a:t>
            </a:r>
          </a:p>
          <a:p>
            <a:r>
              <a:rPr lang="en-US" sz="2400" dirty="0"/>
              <a:t>Live a Faithful Life</a:t>
            </a:r>
          </a:p>
          <a:p>
            <a:pPr lvl="1"/>
            <a:r>
              <a:rPr lang="en-US" sz="2000" dirty="0"/>
              <a:t>Revelation 2:10</a:t>
            </a:r>
          </a:p>
        </p:txBody>
      </p:sp>
    </p:spTree>
    <p:extLst>
      <p:ext uri="{BB962C8B-B14F-4D97-AF65-F5344CB8AC3E}">
        <p14:creationId xmlns:p14="http://schemas.microsoft.com/office/powerpoint/2010/main" val="3158243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33EEB-C19A-DC47-B13E-C6A6474CA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3161487"/>
          </a:xfrm>
        </p:spPr>
        <p:txBody>
          <a:bodyPr>
            <a:normAutofit/>
          </a:bodyPr>
          <a:lstStyle/>
          <a:p>
            <a:r>
              <a:rPr lang="en-US" sz="8000" dirty="0"/>
              <a:t>A new beginning…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164CF4-97D0-4344-8851-E64B92B72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0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E31C1-96D7-9A48-A9D3-502B8511C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507957"/>
          </a:xfrm>
        </p:spPr>
        <p:txBody>
          <a:bodyPr>
            <a:normAutofit/>
          </a:bodyPr>
          <a:lstStyle/>
          <a:p>
            <a:r>
              <a:rPr lang="en-US" sz="4400" dirty="0"/>
              <a:t>…by Becoming a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317A5-EE23-6940-9E63-1BCB2F70B7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83368"/>
            <a:ext cx="10363826" cy="5574632"/>
          </a:xfrm>
        </p:spPr>
        <p:txBody>
          <a:bodyPr>
            <a:normAutofit/>
          </a:bodyPr>
          <a:lstStyle/>
          <a:p>
            <a:r>
              <a:rPr lang="en-US" sz="3600" dirty="0"/>
              <a:t>Hear the gospel</a:t>
            </a:r>
          </a:p>
          <a:p>
            <a:pPr lvl="1"/>
            <a:r>
              <a:rPr lang="en-US" sz="3400" dirty="0"/>
              <a:t>Acts 18:8</a:t>
            </a:r>
          </a:p>
          <a:p>
            <a:r>
              <a:rPr lang="en-US" sz="3600" dirty="0"/>
              <a:t>Believe the gospel</a:t>
            </a:r>
          </a:p>
          <a:p>
            <a:pPr lvl="1"/>
            <a:r>
              <a:rPr lang="en-US" sz="3400" dirty="0"/>
              <a:t>Mark 16:16, John 3:16</a:t>
            </a:r>
          </a:p>
          <a:p>
            <a:r>
              <a:rPr lang="en-US" sz="3600" dirty="0"/>
              <a:t>Repent of your sins</a:t>
            </a:r>
          </a:p>
          <a:p>
            <a:pPr lvl="1"/>
            <a:r>
              <a:rPr lang="en-US" sz="3400" dirty="0"/>
              <a:t>Luke 13:3, Acts 2:38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7022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E31C1-96D7-9A48-A9D3-502B8511C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507957"/>
          </a:xfrm>
        </p:spPr>
        <p:txBody>
          <a:bodyPr>
            <a:normAutofit/>
          </a:bodyPr>
          <a:lstStyle/>
          <a:p>
            <a:r>
              <a:rPr lang="en-US" sz="4400" dirty="0"/>
              <a:t>…by Becoming a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317A5-EE23-6940-9E63-1BCB2F70B7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83368"/>
            <a:ext cx="10363826" cy="5574632"/>
          </a:xfrm>
        </p:spPr>
        <p:txBody>
          <a:bodyPr>
            <a:normAutofit/>
          </a:bodyPr>
          <a:lstStyle/>
          <a:p>
            <a:r>
              <a:rPr lang="en-US" sz="3600" dirty="0"/>
              <a:t>Make your confession</a:t>
            </a:r>
          </a:p>
          <a:p>
            <a:pPr lvl="1"/>
            <a:r>
              <a:rPr lang="en-US" sz="3200" dirty="0"/>
              <a:t>Matthew 10:32-33, Romans 10:9-10</a:t>
            </a:r>
          </a:p>
          <a:p>
            <a:r>
              <a:rPr lang="en-US" sz="3600" dirty="0"/>
              <a:t>Be Baptized for the remission of your sins</a:t>
            </a:r>
          </a:p>
          <a:p>
            <a:pPr lvl="1"/>
            <a:r>
              <a:rPr lang="en-US" sz="3200" dirty="0"/>
              <a:t>Mark 16:16, John 3:3, Romans 6:4</a:t>
            </a:r>
          </a:p>
          <a:p>
            <a:pPr marL="0" indent="0">
              <a:buNone/>
            </a:pPr>
            <a:endParaRPr lang="en-US" sz="3400" dirty="0"/>
          </a:p>
          <a:p>
            <a:pPr marL="0" indent="0" algn="ctr">
              <a:buNone/>
            </a:pPr>
            <a:r>
              <a:rPr lang="en-US" sz="4000" b="1" u="sng" dirty="0"/>
              <a:t>Becoming a Christian gives us a new life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692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04509-4DE1-C348-991A-88BE1D329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331494"/>
          </a:xfrm>
        </p:spPr>
        <p:txBody>
          <a:bodyPr>
            <a:normAutofit/>
          </a:bodyPr>
          <a:lstStyle/>
          <a:p>
            <a:r>
              <a:rPr lang="en-US" sz="4400" dirty="0"/>
              <a:t>…By Remaining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3DF0F-F053-9E4A-A2D5-D04904B9263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87116"/>
            <a:ext cx="10363826" cy="5670884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Revelation 2:9-10</a:t>
            </a:r>
          </a:p>
          <a:p>
            <a:r>
              <a:rPr lang="en-US" sz="3600" dirty="0"/>
              <a:t>Continue to Repent</a:t>
            </a:r>
          </a:p>
          <a:p>
            <a:pPr lvl="1"/>
            <a:r>
              <a:rPr lang="en-US" sz="3400" dirty="0"/>
              <a:t>Matthew 4:17, Acts 8:22</a:t>
            </a:r>
          </a:p>
          <a:p>
            <a:r>
              <a:rPr lang="en-US" sz="3600" dirty="0"/>
              <a:t>Keep good communication with God</a:t>
            </a:r>
            <a:endParaRPr lang="en-US" sz="3400" dirty="0"/>
          </a:p>
          <a:p>
            <a:pPr lvl="1"/>
            <a:r>
              <a:rPr lang="en-US" sz="3400" dirty="0"/>
              <a:t>1 Thessalonians 5:17</a:t>
            </a:r>
          </a:p>
          <a:p>
            <a:pPr lvl="2"/>
            <a:r>
              <a:rPr lang="en-US" sz="3200" dirty="0"/>
              <a:t>“Pray without ceasing”</a:t>
            </a:r>
          </a:p>
          <a:p>
            <a:pPr lvl="1"/>
            <a:r>
              <a:rPr lang="en-US" sz="3400" dirty="0"/>
              <a:t>Matthew 26:41</a:t>
            </a:r>
          </a:p>
          <a:p>
            <a:pPr lvl="1"/>
            <a:endParaRPr lang="en-US" sz="3400" dirty="0"/>
          </a:p>
          <a:p>
            <a:pPr marL="0" indent="0">
              <a:buNone/>
            </a:pP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45935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04509-4DE1-C348-991A-88BE1D329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331494"/>
          </a:xfrm>
        </p:spPr>
        <p:txBody>
          <a:bodyPr>
            <a:normAutofit/>
          </a:bodyPr>
          <a:lstStyle/>
          <a:p>
            <a:r>
              <a:rPr lang="en-US" sz="4400" dirty="0"/>
              <a:t>…By Remaining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3DF0F-F053-9E4A-A2D5-D04904B9263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87116"/>
            <a:ext cx="10363826" cy="5670884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Study to know the gospel</a:t>
            </a:r>
          </a:p>
          <a:p>
            <a:pPr lvl="1"/>
            <a:r>
              <a:rPr lang="en-US" sz="3400" dirty="0"/>
              <a:t>2 Timothy 2:15, 2 Timothy 4:2</a:t>
            </a:r>
          </a:p>
          <a:p>
            <a:r>
              <a:rPr lang="en-US" sz="3600" dirty="0"/>
              <a:t>Coming to services</a:t>
            </a:r>
          </a:p>
          <a:p>
            <a:pPr lvl="1"/>
            <a:r>
              <a:rPr lang="en-US" sz="3400" dirty="0"/>
              <a:t>Hebrews 10:22-25</a:t>
            </a:r>
          </a:p>
          <a:p>
            <a:r>
              <a:rPr lang="en-US" sz="3600" dirty="0"/>
              <a:t>Helping others</a:t>
            </a:r>
          </a:p>
          <a:p>
            <a:pPr lvl="1"/>
            <a:r>
              <a:rPr lang="en-US" sz="3400" dirty="0"/>
              <a:t>Philippians 2:4, Galatians 6:2</a:t>
            </a:r>
          </a:p>
          <a:p>
            <a:endParaRPr lang="en-US" sz="3600" dirty="0"/>
          </a:p>
          <a:p>
            <a:pPr marL="0" indent="0" algn="ctr">
              <a:buNone/>
            </a:pPr>
            <a:r>
              <a:rPr lang="en-US" sz="4000" b="1" u="sng" dirty="0"/>
              <a:t>By remaining faithful, we keep a clean soul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0677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78C5-EB01-AF44-A8E0-73EFA4BA9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235241"/>
          </a:xfrm>
        </p:spPr>
        <p:txBody>
          <a:bodyPr>
            <a:normAutofit/>
          </a:bodyPr>
          <a:lstStyle/>
          <a:p>
            <a:r>
              <a:rPr lang="en-US" sz="4400" dirty="0"/>
              <a:t>…by being restored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DBAB3-0D8B-5B46-A3C8-C6E5353F36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35242"/>
            <a:ext cx="10363826" cy="562275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Luke 15:11-32</a:t>
            </a:r>
          </a:p>
          <a:p>
            <a:r>
              <a:rPr lang="en-US" sz="3200" dirty="0"/>
              <a:t>2 sons</a:t>
            </a:r>
          </a:p>
          <a:p>
            <a:pPr lvl="1"/>
            <a:r>
              <a:rPr lang="en-US" sz="3000" dirty="0"/>
              <a:t>1 son remained obedient</a:t>
            </a:r>
          </a:p>
          <a:p>
            <a:pPr lvl="1"/>
            <a:r>
              <a:rPr lang="en-US" sz="3000" dirty="0"/>
              <a:t>1 son wasted his riches with sin</a:t>
            </a:r>
          </a:p>
          <a:p>
            <a:r>
              <a:rPr lang="en-US" sz="3200" dirty="0"/>
              <a:t>”Prodigal son” returns home</a:t>
            </a:r>
          </a:p>
          <a:p>
            <a:pPr lvl="1"/>
            <a:r>
              <a:rPr lang="en-US" sz="2800" b="1" baseline="30000" dirty="0"/>
              <a:t>21 </a:t>
            </a:r>
            <a:r>
              <a:rPr lang="en-US" sz="2800" dirty="0"/>
              <a:t>And the son said to him, ‘Father, I have sinned against heaven and in your sight; I am no longer worthy to be called your son.’</a:t>
            </a:r>
          </a:p>
          <a:p>
            <a:r>
              <a:rPr lang="en-US" sz="3000" dirty="0"/>
              <a:t>the father rejoices</a:t>
            </a:r>
          </a:p>
          <a:p>
            <a:pPr lvl="1"/>
            <a:r>
              <a:rPr lang="en-US" sz="3000" b="1" baseline="30000" dirty="0"/>
              <a:t>32 </a:t>
            </a:r>
            <a:r>
              <a:rPr lang="en-US" sz="3000" dirty="0"/>
              <a:t>But we had to celebrate and rejoice, for this brother of yours was dead and </a:t>
            </a:r>
            <a:r>
              <a:rPr lang="en-US" sz="3000" i="1" dirty="0"/>
              <a:t>has begun</a:t>
            </a:r>
            <a:r>
              <a:rPr lang="en-US" sz="3000" dirty="0"/>
              <a:t> to live, and </a:t>
            </a:r>
            <a:r>
              <a:rPr lang="en-US" sz="3000" i="1" dirty="0"/>
              <a:t>was</a:t>
            </a:r>
            <a:r>
              <a:rPr lang="en-US" sz="3000" dirty="0"/>
              <a:t> lost and has been found.’”</a:t>
            </a:r>
          </a:p>
        </p:txBody>
      </p:sp>
    </p:spTree>
    <p:extLst>
      <p:ext uri="{BB962C8B-B14F-4D97-AF65-F5344CB8AC3E}">
        <p14:creationId xmlns:p14="http://schemas.microsoft.com/office/powerpoint/2010/main" val="3647909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E8EE1-C244-0142-98B9-2E26ED29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359242"/>
          </a:xfrm>
        </p:spPr>
        <p:txBody>
          <a:bodyPr>
            <a:normAutofit/>
          </a:bodyPr>
          <a:lstStyle/>
          <a:p>
            <a:r>
              <a:rPr lang="en-US" sz="4400" dirty="0"/>
              <a:t>…by being restored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581D-8DE7-C145-891E-BE3838A8CC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55806"/>
            <a:ext cx="10363826" cy="5202194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The lost sheep</a:t>
            </a:r>
          </a:p>
          <a:p>
            <a:pPr lvl="1"/>
            <a:r>
              <a:rPr lang="en-US" sz="3400" dirty="0"/>
              <a:t>Luke 15:1-7</a:t>
            </a:r>
          </a:p>
          <a:p>
            <a:r>
              <a:rPr lang="en-US" sz="3600" dirty="0"/>
              <a:t>The lost coin</a:t>
            </a:r>
          </a:p>
          <a:p>
            <a:pPr lvl="1"/>
            <a:r>
              <a:rPr lang="en-US" sz="3400" dirty="0"/>
              <a:t>Luke 15:8-10</a:t>
            </a:r>
          </a:p>
          <a:p>
            <a:pPr algn="ctr"/>
            <a:endParaRPr lang="en-US" sz="3600" dirty="0"/>
          </a:p>
          <a:p>
            <a:pPr marL="0" indent="0" algn="ctr">
              <a:buNone/>
            </a:pPr>
            <a:r>
              <a:rPr lang="en-US" sz="4000" b="1" u="sng" dirty="0"/>
              <a:t>God rejoices over all of those who come back to him </a:t>
            </a:r>
          </a:p>
        </p:txBody>
      </p:sp>
    </p:spTree>
    <p:extLst>
      <p:ext uri="{BB962C8B-B14F-4D97-AF65-F5344CB8AC3E}">
        <p14:creationId xmlns:p14="http://schemas.microsoft.com/office/powerpoint/2010/main" val="4045626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6FB35E-8313-7046-9517-6A15B3A489D7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627066" cy="683634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C64D03-4A91-9041-A462-EFB5BD4C02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928" y="-10826"/>
            <a:ext cx="4767072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AE6F4B-254D-404D-97E6-453697DCE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306" y="0"/>
            <a:ext cx="38522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5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2458</TotalTime>
  <Words>244</Words>
  <Application>Microsoft Macintosh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Droplet</vt:lpstr>
      <vt:lpstr>PowerPoint Presentation</vt:lpstr>
      <vt:lpstr>A new beginning…</vt:lpstr>
      <vt:lpstr>…by Becoming a Christian</vt:lpstr>
      <vt:lpstr>…by Becoming a Christian</vt:lpstr>
      <vt:lpstr>…By Remaining Faithful</vt:lpstr>
      <vt:lpstr>…By Remaining Faithful</vt:lpstr>
      <vt:lpstr>…by being restored</vt:lpstr>
      <vt:lpstr>…by being restored</vt:lpstr>
      <vt:lpstr>PowerPoint Presentation</vt:lpstr>
      <vt:lpstr>God’s Plan of Salvation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Nicolette</dc:title>
  <dc:creator>Microsoft Office User</dc:creator>
  <cp:lastModifiedBy>Microsoft Office User</cp:lastModifiedBy>
  <cp:revision>25</cp:revision>
  <cp:lastPrinted>2019-05-26T18:51:40Z</cp:lastPrinted>
  <dcterms:created xsi:type="dcterms:W3CDTF">2019-05-21T19:54:01Z</dcterms:created>
  <dcterms:modified xsi:type="dcterms:W3CDTF">2019-05-26T19:44:43Z</dcterms:modified>
</cp:coreProperties>
</file>