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7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9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615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6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3858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18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2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7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8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9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9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83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1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71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1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53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F1C8A-881B-479F-87F9-95012A68C943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F927BF8-E538-4157-A161-4F9DAD4D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5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 Soul Winner for Jesus 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43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4451"/>
          </a:xfrm>
        </p:spPr>
        <p:txBody>
          <a:bodyPr/>
          <a:lstStyle/>
          <a:p>
            <a:r>
              <a:rPr lang="en-US" dirty="0" smtClean="0"/>
              <a:t>Will you win souls for Jesus?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1287"/>
            <a:ext cx="10616479" cy="5339436"/>
          </a:xfrm>
        </p:spPr>
        <p:txBody>
          <a:bodyPr>
            <a:noAutofit/>
          </a:bodyPr>
          <a:lstStyle/>
          <a:p>
            <a:r>
              <a:rPr lang="en-US" sz="3600" dirty="0" smtClean="0"/>
              <a:t>Will you invite others to church services with you?    Why is this so important?</a:t>
            </a:r>
          </a:p>
          <a:p>
            <a:r>
              <a:rPr lang="en-US" sz="3600" dirty="0" smtClean="0"/>
              <a:t>1. To see a caring congregation (Sis. Winnie)</a:t>
            </a:r>
          </a:p>
          <a:p>
            <a:r>
              <a:rPr lang="en-US" sz="3600" dirty="0" smtClean="0"/>
              <a:t>2.  To provide opportunities to hear God’s word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</a:t>
            </a:r>
            <a:r>
              <a:rPr lang="en-US" sz="3600" u="sng" dirty="0" smtClean="0">
                <a:solidFill>
                  <a:schemeClr val="tx1"/>
                </a:solidFill>
              </a:rPr>
              <a:t>Action to take: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1. Pray for boldness, wisdom, - then invite!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2. Be friendly to all visitors</a:t>
            </a:r>
            <a:r>
              <a:rPr lang="en-US" sz="3200" dirty="0" smtClean="0"/>
              <a:t>.</a:t>
            </a:r>
          </a:p>
          <a:p>
            <a:r>
              <a:rPr lang="en-US" sz="1000" dirty="0"/>
              <a:t> </a:t>
            </a:r>
            <a:r>
              <a:rPr lang="en-US" sz="1000" dirty="0" smtClean="0"/>
              <a:t>    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6299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 </a:t>
            </a:r>
            <a:r>
              <a:rPr lang="en-US" b="1" dirty="0" smtClean="0">
                <a:solidFill>
                  <a:srgbClr val="FF0000"/>
                </a:solidFill>
              </a:rPr>
              <a:t>you</a:t>
            </a:r>
            <a:r>
              <a:rPr lang="en-US" dirty="0" smtClean="0"/>
              <a:t> win souls to Jesus?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Help make an edifying congregation. </a:t>
            </a:r>
          </a:p>
          <a:p>
            <a:r>
              <a:rPr lang="en-US" sz="3600" b="1" dirty="0" smtClean="0"/>
              <a:t>Make a prayer </a:t>
            </a:r>
            <a:r>
              <a:rPr lang="en-US" sz="3600" b="1" dirty="0" err="1" smtClean="0"/>
              <a:t>list..list</a:t>
            </a:r>
            <a:r>
              <a:rPr lang="en-US" sz="3600" b="1" dirty="0" smtClean="0"/>
              <a:t> the names of 5-10 souls </a:t>
            </a:r>
          </a:p>
          <a:p>
            <a:r>
              <a:rPr lang="en-US" sz="3600" b="1" dirty="0" smtClean="0"/>
              <a:t>Pray for them daily.</a:t>
            </a:r>
          </a:p>
          <a:p>
            <a:r>
              <a:rPr lang="en-US" sz="3600" b="1" dirty="0" smtClean="0"/>
              <a:t>Ask God to help us to be a better people, devoted to Him.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0710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Soul winner for Jesus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I want to be a soul winner</a:t>
            </a:r>
            <a:br>
              <a:rPr lang="en-US" sz="3600" b="1" dirty="0"/>
            </a:br>
            <a:r>
              <a:rPr lang="en-US" sz="3600" b="1" dirty="0"/>
              <a:t>For Jesus every day,</a:t>
            </a:r>
            <a:br>
              <a:rPr lang="en-US" sz="3600" b="1" dirty="0"/>
            </a:br>
            <a:r>
              <a:rPr lang="en-US" sz="3600" b="1" dirty="0"/>
              <a:t>He does so much for me;</a:t>
            </a:r>
            <a:br>
              <a:rPr lang="en-US" sz="3600" b="1" dirty="0"/>
            </a:br>
            <a:r>
              <a:rPr lang="en-US" sz="3600" b="1" dirty="0"/>
              <a:t>I want to aid the lost sinner</a:t>
            </a:r>
            <a:br>
              <a:rPr lang="en-US" sz="3600" b="1" dirty="0"/>
            </a:br>
            <a:r>
              <a:rPr lang="en-US" sz="3600" b="1" dirty="0"/>
              <a:t>To leave his erring way,</a:t>
            </a:r>
            <a:br>
              <a:rPr lang="en-US" sz="3600" b="1" dirty="0"/>
            </a:br>
            <a:r>
              <a:rPr lang="en-US" sz="3600" b="1" dirty="0"/>
              <a:t>And be from bondage free.</a:t>
            </a:r>
          </a:p>
        </p:txBody>
      </p:sp>
    </p:spTree>
    <p:extLst>
      <p:ext uri="{BB962C8B-B14F-4D97-AF65-F5344CB8AC3E}">
        <p14:creationId xmlns:p14="http://schemas.microsoft.com/office/powerpoint/2010/main" val="5351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 soul winner for Jesus</a:t>
            </a:r>
          </a:p>
          <a:p>
            <a:r>
              <a:rPr lang="en-US" sz="3600" b="1" dirty="0" smtClean="0"/>
              <a:t>A soul winner for Jesus 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>O let me be each day</a:t>
            </a:r>
            <a:br>
              <a:rPr lang="en-US" sz="3600" b="1" dirty="0"/>
            </a:br>
            <a:r>
              <a:rPr lang="en-US" sz="3600" b="1" dirty="0"/>
              <a:t>A soul winner for Jesus,</a:t>
            </a:r>
            <a:br>
              <a:rPr lang="en-US" sz="3600" b="1" dirty="0"/>
            </a:br>
            <a:r>
              <a:rPr lang="en-US" sz="3600" b="1" dirty="0"/>
              <a:t>A soul winner for Jesus,</a:t>
            </a:r>
            <a:br>
              <a:rPr lang="en-US" sz="3600" b="1" dirty="0"/>
            </a:br>
            <a:r>
              <a:rPr lang="en-US" sz="3600" b="1" dirty="0"/>
              <a:t>He’s done so much for me.</a:t>
            </a:r>
          </a:p>
        </p:txBody>
      </p:sp>
    </p:spTree>
    <p:extLst>
      <p:ext uri="{BB962C8B-B14F-4D97-AF65-F5344CB8AC3E}">
        <p14:creationId xmlns:p14="http://schemas.microsoft.com/office/powerpoint/2010/main" val="10991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I want to be a soul winner</a:t>
            </a:r>
            <a:br>
              <a:rPr lang="en-US" sz="3600" b="1" dirty="0"/>
            </a:br>
            <a:r>
              <a:rPr lang="en-US" sz="3600" b="1" dirty="0"/>
              <a:t>And bring the lost to Christ,</a:t>
            </a:r>
            <a:br>
              <a:rPr lang="en-US" sz="3600" b="1" dirty="0"/>
            </a:br>
            <a:r>
              <a:rPr lang="en-US" sz="3600" b="1" dirty="0"/>
              <a:t>That they His grace may know;</a:t>
            </a:r>
            <a:br>
              <a:rPr lang="en-US" sz="3600" b="1" dirty="0"/>
            </a:br>
            <a:r>
              <a:rPr lang="en-US" sz="3600" b="1" dirty="0"/>
              <a:t>I want to live for Christ </a:t>
            </a:r>
            <a:r>
              <a:rPr lang="en-US" sz="3600" b="1" dirty="0" smtClean="0"/>
              <a:t>forever</a:t>
            </a:r>
            <a:r>
              <a:rPr lang="en-US" sz="3600" b="1" dirty="0"/>
              <a:t>,</a:t>
            </a:r>
            <a:br>
              <a:rPr lang="en-US" sz="3600" b="1" dirty="0"/>
            </a:br>
            <a:r>
              <a:rPr lang="en-US" sz="3600" b="1" dirty="0"/>
              <a:t>And do His </a:t>
            </a:r>
            <a:r>
              <a:rPr lang="en-US" sz="3600" b="1" dirty="0" err="1"/>
              <a:t>blessèd</a:t>
            </a:r>
            <a:r>
              <a:rPr lang="en-US" sz="3600" b="1" dirty="0"/>
              <a:t> will,</a:t>
            </a:r>
            <a:br>
              <a:rPr lang="en-US" sz="3600" b="1" dirty="0"/>
            </a:br>
            <a:r>
              <a:rPr lang="en-US" sz="3600" b="1" dirty="0"/>
              <a:t>Because He loves me so.</a:t>
            </a:r>
          </a:p>
        </p:txBody>
      </p:sp>
    </p:spTree>
    <p:extLst>
      <p:ext uri="{BB962C8B-B14F-4D97-AF65-F5344CB8AC3E}">
        <p14:creationId xmlns:p14="http://schemas.microsoft.com/office/powerpoint/2010/main" val="318326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77334" y="2392815"/>
            <a:ext cx="673383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 want to be a soul winner</a:t>
            </a:r>
            <a:b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Till Jesus calls for me,</a:t>
            </a:r>
            <a:b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 lay my burdens down;</a:t>
            </a:r>
            <a:b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 want to hear Him say, servant,</a:t>
            </a:r>
            <a:b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You’ve gathered many sheaves,</a:t>
            </a:r>
            <a:b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Receive a starry crown.</a:t>
            </a:r>
          </a:p>
        </p:txBody>
      </p:sp>
    </p:spTree>
    <p:extLst>
      <p:ext uri="{BB962C8B-B14F-4D97-AF65-F5344CB8AC3E}">
        <p14:creationId xmlns:p14="http://schemas.microsoft.com/office/powerpoint/2010/main" val="403611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Obey the Gospel Today</a:t>
            </a:r>
            <a:br>
              <a:rPr lang="en-US" dirty="0" smtClean="0"/>
            </a:br>
            <a:r>
              <a:rPr lang="en-US" dirty="0" smtClean="0"/>
              <a:t>and Be a Soul winner for Jesus!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Hear.  Rom.10:17</a:t>
            </a:r>
          </a:p>
          <a:p>
            <a:r>
              <a:rPr lang="en-US" sz="3600" dirty="0" smtClean="0"/>
              <a:t>Believe.  John 8:24</a:t>
            </a:r>
          </a:p>
          <a:p>
            <a:r>
              <a:rPr lang="en-US" sz="3600" dirty="0" smtClean="0"/>
              <a:t>Repent. Acts 17:30-31</a:t>
            </a:r>
          </a:p>
          <a:p>
            <a:r>
              <a:rPr lang="en-US" sz="3600" dirty="0" smtClean="0"/>
              <a:t>Confess. Matt. 10:32-33</a:t>
            </a:r>
          </a:p>
          <a:p>
            <a:r>
              <a:rPr lang="en-US" sz="3600" dirty="0" smtClean="0"/>
              <a:t>Baptized.  Acts 2:38</a:t>
            </a:r>
          </a:p>
          <a:p>
            <a:r>
              <a:rPr lang="en-US" sz="3600" dirty="0" smtClean="0"/>
              <a:t>Be faithful.  Rev. 2:10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7177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u="sng" dirty="0" smtClean="0">
                <a:solidFill>
                  <a:srgbClr val="7030A0"/>
                </a:solidFill>
              </a:rPr>
              <a:t>“Who will be a Soul Winner</a:t>
            </a:r>
          </a:p>
          <a:p>
            <a:pPr marL="0" indent="0">
              <a:buNone/>
            </a:pPr>
            <a:r>
              <a:rPr lang="en-US" sz="4800" u="sng" dirty="0" smtClean="0">
                <a:solidFill>
                  <a:srgbClr val="7030A0"/>
                </a:solidFill>
              </a:rPr>
              <a:t>For Jesus? “</a:t>
            </a:r>
          </a:p>
          <a:p>
            <a:pPr marL="0" indent="0">
              <a:buNone/>
            </a:pPr>
            <a:endParaRPr lang="en-US" sz="48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4800" dirty="0" smtClean="0">
                <a:solidFill>
                  <a:srgbClr val="7030A0"/>
                </a:solidFill>
              </a:rPr>
              <a:t>    Prov. 11:30</a:t>
            </a:r>
            <a:endParaRPr lang="en-US" sz="4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50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Proverbs 11:30  </a:t>
            </a:r>
          </a:p>
          <a:p>
            <a:r>
              <a:rPr lang="en-US" sz="3600" b="1" dirty="0" smtClean="0">
                <a:solidFill>
                  <a:srgbClr val="7030A0"/>
                </a:solidFill>
              </a:rPr>
              <a:t>“The fruit of the righteous is </a:t>
            </a:r>
          </a:p>
          <a:p>
            <a:r>
              <a:rPr lang="en-US" sz="3600" b="1" dirty="0" smtClean="0">
                <a:solidFill>
                  <a:srgbClr val="7030A0"/>
                </a:solidFill>
              </a:rPr>
              <a:t>A tree of life; and he that </a:t>
            </a:r>
            <a:r>
              <a:rPr lang="en-US" sz="3600" b="1" dirty="0" err="1" smtClean="0">
                <a:solidFill>
                  <a:srgbClr val="7030A0"/>
                </a:solidFill>
              </a:rPr>
              <a:t>winneth</a:t>
            </a:r>
            <a:r>
              <a:rPr lang="en-US" sz="3600" b="1" dirty="0" smtClean="0">
                <a:solidFill>
                  <a:srgbClr val="7030A0"/>
                </a:solidFill>
              </a:rPr>
              <a:t> souls is </a:t>
            </a:r>
          </a:p>
          <a:p>
            <a:r>
              <a:rPr lang="en-US" sz="3600" b="1" dirty="0" smtClean="0">
                <a:solidFill>
                  <a:srgbClr val="7030A0"/>
                </a:solidFill>
              </a:rPr>
              <a:t>Wise”</a:t>
            </a:r>
            <a:endParaRPr lang="en-US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98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i="1" dirty="0" smtClean="0">
                <a:solidFill>
                  <a:schemeClr val="tx1"/>
                </a:solidFill>
              </a:rPr>
              <a:t>To be a Soul winner for</a:t>
            </a:r>
            <a:br>
              <a:rPr lang="en-US" sz="4400" b="1" i="1" dirty="0" smtClean="0">
                <a:solidFill>
                  <a:schemeClr val="tx1"/>
                </a:solidFill>
              </a:rPr>
            </a:br>
            <a:r>
              <a:rPr lang="en-US" sz="4400" b="1" i="1" dirty="0" smtClean="0">
                <a:solidFill>
                  <a:schemeClr val="tx1"/>
                </a:solidFill>
              </a:rPr>
              <a:t>Jesus</a:t>
            </a:r>
            <a:endParaRPr lang="en-US" sz="44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u="sng" dirty="0" smtClean="0"/>
              <a:t>1.  </a:t>
            </a:r>
            <a:r>
              <a:rPr lang="en-US" sz="3600" b="1" u="sng" dirty="0" smtClean="0">
                <a:solidFill>
                  <a:srgbClr val="7030A0"/>
                </a:solidFill>
              </a:rPr>
              <a:t>We must be right…in doctrine</a:t>
            </a:r>
            <a:r>
              <a:rPr lang="en-US" sz="3600" b="1" u="sng" dirty="0" smtClean="0"/>
              <a:t>.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Make sure we are teaching them right. 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I Tim. 4:16    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Matt. 5:16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I Pet. 2:21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19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 smtClean="0">
                <a:solidFill>
                  <a:schemeClr val="tx1"/>
                </a:solidFill>
              </a:rPr>
              <a:t>To be a Soul Winner for Jesus</a:t>
            </a:r>
            <a:endParaRPr lang="en-US" sz="40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205968" cy="4697411"/>
          </a:xfrm>
        </p:spPr>
        <p:txBody>
          <a:bodyPr>
            <a:normAutofit fontScale="70000" lnSpcReduction="20000"/>
          </a:bodyPr>
          <a:lstStyle/>
          <a:p>
            <a:r>
              <a:rPr lang="en-US" sz="5100" b="1" u="sng" dirty="0" smtClean="0">
                <a:solidFill>
                  <a:srgbClr val="7030A0"/>
                </a:solidFill>
              </a:rPr>
              <a:t>2.  We must have might.  </a:t>
            </a:r>
          </a:p>
          <a:p>
            <a:r>
              <a:rPr lang="en-US" sz="5100" dirty="0"/>
              <a:t> </a:t>
            </a:r>
            <a:r>
              <a:rPr lang="en-US" sz="5100" dirty="0" smtClean="0"/>
              <a:t>  We rely on God’s power, and His</a:t>
            </a:r>
          </a:p>
          <a:p>
            <a:r>
              <a:rPr lang="en-US" sz="5100" dirty="0"/>
              <a:t> </a:t>
            </a:r>
            <a:r>
              <a:rPr lang="en-US" sz="5100" dirty="0" smtClean="0"/>
              <a:t>  Written </a:t>
            </a:r>
            <a:r>
              <a:rPr lang="en-US" sz="5100" dirty="0" err="1" smtClean="0"/>
              <a:t>Word,not</a:t>
            </a:r>
            <a:r>
              <a:rPr lang="en-US" sz="5100" dirty="0" smtClean="0"/>
              <a:t> on us!   </a:t>
            </a:r>
          </a:p>
          <a:p>
            <a:r>
              <a:rPr lang="en-US" sz="5100" dirty="0"/>
              <a:t> </a:t>
            </a:r>
            <a:r>
              <a:rPr lang="en-US" sz="5100" dirty="0" smtClean="0"/>
              <a:t>        I Cor. 2:2  </a:t>
            </a:r>
          </a:p>
          <a:p>
            <a:r>
              <a:rPr lang="en-US" sz="5100" dirty="0"/>
              <a:t> </a:t>
            </a:r>
            <a:r>
              <a:rPr lang="en-US" sz="5100" dirty="0" smtClean="0"/>
              <a:t>        2 Cor. 4:5</a:t>
            </a:r>
          </a:p>
          <a:p>
            <a:r>
              <a:rPr lang="en-US" sz="5100" dirty="0"/>
              <a:t> </a:t>
            </a:r>
            <a:r>
              <a:rPr lang="en-US" sz="5100" dirty="0" smtClean="0"/>
              <a:t>        Rom. 1:16</a:t>
            </a:r>
          </a:p>
          <a:p>
            <a:r>
              <a:rPr lang="en-US" sz="5100" dirty="0"/>
              <a:t> </a:t>
            </a:r>
            <a:r>
              <a:rPr lang="en-US" sz="5100" dirty="0" smtClean="0"/>
              <a:t>        I Tim. 1:15</a:t>
            </a:r>
          </a:p>
          <a:p>
            <a:r>
              <a:rPr lang="en-US" dirty="0"/>
              <a:t> </a:t>
            </a:r>
            <a:r>
              <a:rPr lang="en-US" dirty="0" smtClean="0"/>
              <a:t>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71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To be a Soul Winner for Jesus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205968" cy="4697411"/>
          </a:xfrm>
        </p:spPr>
        <p:txBody>
          <a:bodyPr>
            <a:normAutofit fontScale="77500" lnSpcReduction="20000"/>
          </a:bodyPr>
          <a:lstStyle/>
          <a:p>
            <a:r>
              <a:rPr lang="en-US" sz="4200" b="1" i="1" u="sng" dirty="0" smtClean="0">
                <a:solidFill>
                  <a:srgbClr val="7030A0"/>
                </a:solidFill>
              </a:rPr>
              <a:t>3.  We must have sight.  We are looking beyond this  Life.</a:t>
            </a:r>
          </a:p>
          <a:p>
            <a:r>
              <a:rPr lang="en-US" sz="4200" b="1" i="1" dirty="0">
                <a:solidFill>
                  <a:srgbClr val="7030A0"/>
                </a:solidFill>
              </a:rPr>
              <a:t> </a:t>
            </a:r>
            <a:r>
              <a:rPr lang="en-US" sz="4200" b="1" i="1" dirty="0" smtClean="0">
                <a:solidFill>
                  <a:srgbClr val="7030A0"/>
                </a:solidFill>
              </a:rPr>
              <a:t>    </a:t>
            </a:r>
            <a:r>
              <a:rPr lang="en-US" sz="4200" b="1" i="1" dirty="0" smtClean="0">
                <a:solidFill>
                  <a:srgbClr val="002060"/>
                </a:solidFill>
              </a:rPr>
              <a:t>Heb. 11:6</a:t>
            </a:r>
          </a:p>
          <a:p>
            <a:r>
              <a:rPr lang="en-US" sz="4200" b="1" i="1" dirty="0">
                <a:solidFill>
                  <a:srgbClr val="002060"/>
                </a:solidFill>
              </a:rPr>
              <a:t> </a:t>
            </a:r>
            <a:r>
              <a:rPr lang="en-US" sz="4200" b="1" i="1" dirty="0" smtClean="0">
                <a:solidFill>
                  <a:srgbClr val="002060"/>
                </a:solidFill>
              </a:rPr>
              <a:t>    Heb. 11:13  These all died in faith.</a:t>
            </a:r>
          </a:p>
          <a:p>
            <a:r>
              <a:rPr lang="en-US" sz="4200" b="1" i="1" dirty="0">
                <a:solidFill>
                  <a:srgbClr val="002060"/>
                </a:solidFill>
              </a:rPr>
              <a:t> </a:t>
            </a:r>
            <a:r>
              <a:rPr lang="en-US" sz="4200" b="1" i="1" dirty="0" smtClean="0">
                <a:solidFill>
                  <a:srgbClr val="002060"/>
                </a:solidFill>
              </a:rPr>
              <a:t>    John 4:35  “</a:t>
            </a:r>
            <a:r>
              <a:rPr lang="en-US" sz="4200" b="1" baseline="30000" dirty="0"/>
              <a:t> </a:t>
            </a:r>
            <a:r>
              <a:rPr lang="en-US" sz="4200" b="1" dirty="0"/>
              <a:t>Say not ye, There are yet four months, and then cometh harvest? behold, I say unto you, Lift up your eyes, and look on the fields; for they are white already to harvest.</a:t>
            </a:r>
            <a:endParaRPr lang="en-US" sz="4200" b="1" i="1" dirty="0" smtClean="0">
              <a:solidFill>
                <a:srgbClr val="7030A0"/>
              </a:solidFill>
            </a:endParaRPr>
          </a:p>
          <a:p>
            <a:r>
              <a:rPr lang="en-US" sz="2800" b="1" i="1" u="sng" dirty="0">
                <a:solidFill>
                  <a:srgbClr val="7030A0"/>
                </a:solidFill>
              </a:rPr>
              <a:t> </a:t>
            </a:r>
            <a:r>
              <a:rPr lang="en-US" sz="2800" b="1" i="1" u="sng" dirty="0" smtClean="0">
                <a:solidFill>
                  <a:srgbClr val="7030A0"/>
                </a:solidFill>
              </a:rPr>
              <a:t>    </a:t>
            </a:r>
            <a:endParaRPr lang="en-US" sz="2800" b="1" i="1" u="sng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47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i="1" dirty="0" smtClean="0">
                <a:solidFill>
                  <a:schemeClr val="tx1"/>
                </a:solidFill>
              </a:rPr>
              <a:t>To be a Soul Winner for Jesus</a:t>
            </a:r>
            <a:endParaRPr lang="en-US" sz="44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200" u="sng" dirty="0" smtClean="0">
                <a:solidFill>
                  <a:srgbClr val="7030A0"/>
                </a:solidFill>
              </a:rPr>
              <a:t>4.  We must Fight the devil.</a:t>
            </a:r>
          </a:p>
          <a:p>
            <a:r>
              <a:rPr lang="en-US" sz="4200" dirty="0">
                <a:solidFill>
                  <a:srgbClr val="7030A0"/>
                </a:solidFill>
              </a:rPr>
              <a:t> </a:t>
            </a:r>
            <a:r>
              <a:rPr lang="en-US" sz="4200" dirty="0" smtClean="0">
                <a:solidFill>
                  <a:srgbClr val="7030A0"/>
                </a:solidFill>
              </a:rPr>
              <a:t>    </a:t>
            </a:r>
            <a:r>
              <a:rPr lang="en-US" sz="4200" dirty="0" smtClean="0">
                <a:solidFill>
                  <a:schemeClr val="tx1"/>
                </a:solidFill>
              </a:rPr>
              <a:t>I Pet. 5:8-10  </a:t>
            </a:r>
          </a:p>
          <a:p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smtClean="0">
                <a:solidFill>
                  <a:schemeClr val="tx1"/>
                </a:solidFill>
              </a:rPr>
              <a:t>    I Tim. 6:12  Fight the good fight of</a:t>
            </a:r>
          </a:p>
          <a:p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smtClean="0">
                <a:solidFill>
                  <a:schemeClr val="tx1"/>
                </a:solidFill>
              </a:rPr>
              <a:t>       faith</a:t>
            </a:r>
          </a:p>
          <a:p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smtClean="0">
                <a:solidFill>
                  <a:schemeClr val="tx1"/>
                </a:solidFill>
              </a:rPr>
              <a:t>    2 Tim. 4:7,8  </a:t>
            </a:r>
          </a:p>
          <a:p>
            <a:r>
              <a:rPr lang="en-US" sz="4200" dirty="0">
                <a:solidFill>
                  <a:schemeClr val="tx1"/>
                </a:solidFill>
              </a:rPr>
              <a:t> </a:t>
            </a:r>
            <a:r>
              <a:rPr lang="en-US" sz="4200" dirty="0" smtClean="0">
                <a:solidFill>
                  <a:schemeClr val="tx1"/>
                </a:solidFill>
              </a:rPr>
              <a:t>          Pray…Pray…Pray  Rom. 10:1-2 </a:t>
            </a:r>
            <a:endParaRPr lang="en-US" sz="4200" u="sng" dirty="0" smtClean="0">
              <a:solidFill>
                <a:srgbClr val="7030A0"/>
              </a:solidFill>
            </a:endParaRPr>
          </a:p>
          <a:p>
            <a:r>
              <a:rPr lang="en-US" sz="3600" u="sng" dirty="0">
                <a:solidFill>
                  <a:srgbClr val="7030A0"/>
                </a:solidFill>
              </a:rPr>
              <a:t> </a:t>
            </a:r>
            <a:r>
              <a:rPr lang="en-US" sz="3600" u="sng" dirty="0" smtClean="0">
                <a:solidFill>
                  <a:srgbClr val="7030A0"/>
                </a:solidFill>
              </a:rPr>
              <a:t>   </a:t>
            </a:r>
          </a:p>
          <a:p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72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was responsible for you being a</a:t>
            </a:r>
            <a:br>
              <a:rPr lang="en-US" dirty="0" smtClean="0"/>
            </a:br>
            <a:r>
              <a:rPr lang="en-US" dirty="0" smtClean="0"/>
              <a:t>Christian and a member at O’Neal?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1.  I had a special need -  3%</a:t>
            </a:r>
          </a:p>
          <a:p>
            <a:r>
              <a:rPr lang="en-US" sz="3200" b="1" dirty="0" smtClean="0"/>
              <a:t>2.  I just walked in. – 3%</a:t>
            </a:r>
          </a:p>
          <a:p>
            <a:r>
              <a:rPr lang="en-US" sz="3200" b="1" dirty="0" smtClean="0"/>
              <a:t>3.  I liked the preacher. – 6%</a:t>
            </a:r>
          </a:p>
          <a:p>
            <a:r>
              <a:rPr lang="en-US" sz="3200" b="1" dirty="0" smtClean="0"/>
              <a:t>4.  I visited- 1%</a:t>
            </a:r>
          </a:p>
          <a:p>
            <a:r>
              <a:rPr lang="en-US" sz="3200" b="1" dirty="0" smtClean="0"/>
              <a:t>5.  I liked the Bible classes – 5%</a:t>
            </a:r>
          </a:p>
          <a:p>
            <a:r>
              <a:rPr lang="en-US" sz="3200" b="1" dirty="0" smtClean="0"/>
              <a:t>6.  I attended a gospel meeting- 0.5%</a:t>
            </a:r>
          </a:p>
          <a:p>
            <a:r>
              <a:rPr lang="en-US" sz="3200" b="1" dirty="0" smtClean="0"/>
              <a:t>7.  A friend/or relative invited me. -79%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1971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you a Soul Winner for Jesus?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Do you help and contribute your time and efforts to The congregation?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Do you greet one another by name?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Do you practice hospitality?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</a:t>
            </a:r>
            <a:r>
              <a:rPr lang="en-US" sz="3200" b="1" u="sng" dirty="0" smtClean="0"/>
              <a:t>Are you a member who attends ever service and on time?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88120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515</Words>
  <Application>Microsoft Office PowerPoint</Application>
  <PresentationFormat>Widescreen</PresentationFormat>
  <Paragraphs>78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</vt:lpstr>
      <vt:lpstr>A Soul Winner for Jesus  </vt:lpstr>
      <vt:lpstr>PowerPoint Presentation</vt:lpstr>
      <vt:lpstr>PowerPoint Presentation</vt:lpstr>
      <vt:lpstr>To be a Soul winner for Jesus</vt:lpstr>
      <vt:lpstr>To be a Soul Winner for Jesus</vt:lpstr>
      <vt:lpstr>To be a Soul Winner for Jesus</vt:lpstr>
      <vt:lpstr>To be a Soul Winner for Jesus</vt:lpstr>
      <vt:lpstr>Who was responsible for you being a Christian and a member at O’Neal?</vt:lpstr>
      <vt:lpstr>Are you a Soul Winner for Jesus?</vt:lpstr>
      <vt:lpstr>Will you win souls for Jesus?</vt:lpstr>
      <vt:lpstr>Will you win souls to Jesus?</vt:lpstr>
      <vt:lpstr>A Soul winner for Jesus</vt:lpstr>
      <vt:lpstr>PowerPoint Presentation</vt:lpstr>
      <vt:lpstr>PowerPoint Presentation</vt:lpstr>
      <vt:lpstr>PowerPoint Presentation</vt:lpstr>
      <vt:lpstr>Obey the Gospel Today and Be a Soul winner for Jesus!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mac</cp:lastModifiedBy>
  <cp:revision>8</cp:revision>
  <dcterms:created xsi:type="dcterms:W3CDTF">2017-04-09T11:44:14Z</dcterms:created>
  <dcterms:modified xsi:type="dcterms:W3CDTF">2017-04-09T12:51:53Z</dcterms:modified>
</cp:coreProperties>
</file>