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040" r:id="rId1"/>
  </p:sldMasterIdLst>
  <p:sldIdLst>
    <p:sldId id="256" r:id="rId2"/>
    <p:sldId id="257" r:id="rId3"/>
    <p:sldId id="258" r:id="rId4"/>
    <p:sldId id="265" r:id="rId5"/>
    <p:sldId id="259" r:id="rId6"/>
    <p:sldId id="266" r:id="rId7"/>
    <p:sldId id="262" r:id="rId8"/>
    <p:sldId id="267" r:id="rId9"/>
    <p:sldId id="260" r:id="rId10"/>
    <p:sldId id="268" r:id="rId11"/>
    <p:sldId id="263" r:id="rId12"/>
    <p:sldId id="269" r:id="rId13"/>
    <p:sldId id="264"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31"/>
    <p:restoredTop sz="94599"/>
  </p:normalViewPr>
  <p:slideViewPr>
    <p:cSldViewPr snapToGrid="0" snapToObjects="1">
      <p:cViewPr varScale="1">
        <p:scale>
          <a:sx n="78" d="100"/>
          <a:sy n="78" d="100"/>
        </p:scale>
        <p:origin x="168"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dirty="0"/>
          </a:p>
        </p:txBody>
      </p:sp>
      <p:sp>
        <p:nvSpPr>
          <p:cNvPr id="2" name="Title 1"/>
          <p:cNvSpPr>
            <a:spLocks noGrp="1"/>
          </p:cNvSpPr>
          <p:nvPr>
            <p:ph type="ctrTitle"/>
          </p:nvPr>
        </p:nvSpPr>
        <p:spPr>
          <a:xfrm>
            <a:off x="1104900" y="2292094"/>
            <a:ext cx="10096500" cy="2219691"/>
          </a:xfrm>
        </p:spPr>
        <p:txBody>
          <a:bodyPr rtlCol="0" anchor="ctr">
            <a:normAutofit/>
          </a:bodyPr>
          <a:lstStyle>
            <a:lvl1pPr algn="l">
              <a:defRPr sz="4400" cap="all" baseline="0"/>
            </a:lvl1pPr>
          </a:lstStyle>
          <a:p>
            <a:pPr rtl="0"/>
            <a:r>
              <a:rPr lang="en-US" noProof="0"/>
              <a:t>Click to edit Master title style</a:t>
            </a:r>
            <a:endParaRPr lang="en-GB" noProof="0" dirty="0"/>
          </a:p>
        </p:txBody>
      </p:sp>
      <p:sp>
        <p:nvSpPr>
          <p:cNvPr id="3" name="Subtitle 2"/>
          <p:cNvSpPr>
            <a:spLocks noGrp="1"/>
          </p:cNvSpPr>
          <p:nvPr>
            <p:ph type="subTitle" idx="1"/>
          </p:nvPr>
        </p:nvSpPr>
        <p:spPr>
          <a:xfrm>
            <a:off x="1104898" y="4511784"/>
            <a:ext cx="10096501"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sp>
        <p:nvSpPr>
          <p:cNvPr id="4" name="Date Placeholder 3"/>
          <p:cNvSpPr>
            <a:spLocks noGrp="1"/>
          </p:cNvSpPr>
          <p:nvPr>
            <p:ph type="dt" sz="half" idx="10"/>
          </p:nvPr>
        </p:nvSpPr>
        <p:spPr/>
        <p:txBody>
          <a:bodyPr rtlCol="0"/>
          <a:lstStyle>
            <a:lvl1pPr>
              <a:defRPr>
                <a:solidFill>
                  <a:schemeClr val="tx1">
                    <a:lumMod val="20000"/>
                    <a:lumOff val="80000"/>
                  </a:schemeClr>
                </a:solidFill>
              </a:defRPr>
            </a:lvl1pPr>
          </a:lstStyle>
          <a:p>
            <a:endParaRPr lang="en-US" altLang="en-US"/>
          </a:p>
        </p:txBody>
      </p:sp>
      <p:sp>
        <p:nvSpPr>
          <p:cNvPr id="5" name="Footer Placeholder 4"/>
          <p:cNvSpPr>
            <a:spLocks noGrp="1"/>
          </p:cNvSpPr>
          <p:nvPr>
            <p:ph type="ftr" sz="quarter" idx="11"/>
          </p:nvPr>
        </p:nvSpPr>
        <p:spPr/>
        <p:txBody>
          <a:bodyPr rtlCol="0"/>
          <a:lstStyle>
            <a:lvl1pPr>
              <a:defRPr>
                <a:solidFill>
                  <a:schemeClr val="tx1">
                    <a:lumMod val="20000"/>
                    <a:lumOff val="80000"/>
                  </a:schemeClr>
                </a:solidFill>
              </a:defRPr>
            </a:lvl1pPr>
          </a:lstStyle>
          <a:p>
            <a:endParaRPr lang="en-US" altLang="en-US"/>
          </a:p>
        </p:txBody>
      </p:sp>
      <p:sp>
        <p:nvSpPr>
          <p:cNvPr id="6" name="Slide Number Placeholder 5"/>
          <p:cNvSpPr>
            <a:spLocks noGrp="1"/>
          </p:cNvSpPr>
          <p:nvPr>
            <p:ph type="sldNum" sz="quarter" idx="12"/>
          </p:nvPr>
        </p:nvSpPr>
        <p:spPr/>
        <p:txBody>
          <a:bodyPr rtlCol="0"/>
          <a:lstStyle>
            <a:lvl1pPr>
              <a:defRPr>
                <a:solidFill>
                  <a:schemeClr val="tx1">
                    <a:lumMod val="20000"/>
                    <a:lumOff val="80000"/>
                  </a:schemeClr>
                </a:solidFill>
              </a:defRPr>
            </a:lvl1pPr>
          </a:lstStyle>
          <a:p>
            <a:fld id="{1F94C13B-CAD6-4842-A687-28DDBC452B06}" type="slidenum">
              <a:rPr lang="en-US" altLang="en-US" smtClean="0"/>
              <a:pPr/>
              <a:t>‹#›</a:t>
            </a:fld>
            <a:endParaRPr lang="en-US" altLang="en-US"/>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Tree>
    <p:extLst>
      <p:ext uri="{BB962C8B-B14F-4D97-AF65-F5344CB8AC3E}">
        <p14:creationId xmlns:p14="http://schemas.microsoft.com/office/powerpoint/2010/main" val="255380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b"/>
          <a:lstStyle>
            <a:lvl1pPr>
              <a:defRPr sz="3200"/>
            </a:lvl1pPr>
          </a:lstStyle>
          <a:p>
            <a:pPr rtl="0"/>
            <a:r>
              <a:rPr lang="en-US" noProof="0"/>
              <a:t>Click to edit Master title style</a:t>
            </a:r>
            <a:endParaRPr lang="en-GB" noProof="0" dirty="0"/>
          </a:p>
        </p:txBody>
      </p:sp>
      <p:sp>
        <p:nvSpPr>
          <p:cNvPr id="3" name="Picture Placeholder 2"/>
          <p:cNvSpPr>
            <a:spLocks noGrp="1"/>
          </p:cNvSpPr>
          <p:nvPr>
            <p:ph type="pic" idx="1"/>
          </p:nvPr>
        </p:nvSpPr>
        <p:spPr>
          <a:xfrm>
            <a:off x="4654671" y="1600199"/>
            <a:ext cx="6430912" cy="4572001"/>
          </a:xfrm>
        </p:spPr>
        <p:txBody>
          <a:bodyPr tIns="118872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n-US" noProof="0"/>
              <a:t>Click icon to add picture</a:t>
            </a:r>
            <a:endParaRPr lang="en-GB" noProof="0" dirty="0"/>
          </a:p>
        </p:txBody>
      </p:sp>
      <p:sp>
        <p:nvSpPr>
          <p:cNvPr id="4" name="Text Placeholder 3"/>
          <p:cNvSpPr>
            <a:spLocks noGrp="1"/>
          </p:cNvSpPr>
          <p:nvPr>
            <p:ph type="body" sz="half" idx="2"/>
          </p:nvPr>
        </p:nvSpPr>
        <p:spPr>
          <a:xfrm>
            <a:off x="1104900" y="1600200"/>
            <a:ext cx="3396996"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US" noProof="0"/>
              <a:t>Edit Master text styles</a:t>
            </a:r>
          </a:p>
        </p:txBody>
      </p:sp>
      <p:sp>
        <p:nvSpPr>
          <p:cNvPr id="5" name="Date Placeholder 4"/>
          <p:cNvSpPr>
            <a:spLocks noGrp="1"/>
          </p:cNvSpPr>
          <p:nvPr>
            <p:ph type="dt" sz="half" idx="10"/>
          </p:nvPr>
        </p:nvSpPr>
        <p:spPr/>
        <p:txBody>
          <a:bodyPr rtlCol="0"/>
          <a:lstStyle>
            <a:lvl1pPr>
              <a:defRPr/>
            </a:lvl1pPr>
          </a:lstStyle>
          <a:p>
            <a:endParaRPr lang="en-US" altLang="en-US"/>
          </a:p>
        </p:txBody>
      </p:sp>
      <p:sp>
        <p:nvSpPr>
          <p:cNvPr id="6" name="Footer Placeholder 5"/>
          <p:cNvSpPr>
            <a:spLocks noGrp="1"/>
          </p:cNvSpPr>
          <p:nvPr>
            <p:ph type="ftr" sz="quarter" idx="11"/>
          </p:nvPr>
        </p:nvSpPr>
        <p:spPr/>
        <p:txBody>
          <a:bodyPr rtlCol="0"/>
          <a:lstStyle/>
          <a:p>
            <a:endParaRPr lang="en-US" altLang="en-US"/>
          </a:p>
        </p:txBody>
      </p:sp>
      <p:sp>
        <p:nvSpPr>
          <p:cNvPr id="7" name="Slide Number Placeholder 6"/>
          <p:cNvSpPr>
            <a:spLocks noGrp="1"/>
          </p:cNvSpPr>
          <p:nvPr>
            <p:ph type="sldNum" sz="quarter" idx="12"/>
          </p:nvPr>
        </p:nvSpPr>
        <p:spPr/>
        <p:txBody>
          <a:bodyPr rtlCol="0"/>
          <a:lstStyle/>
          <a:p>
            <a:fld id="{30A3E497-1348-794F-A6B3-A4F27255BB36}" type="slidenum">
              <a:rPr lang="en-US" altLang="en-US" smtClean="0"/>
              <a:pPr/>
              <a:t>‹#›</a:t>
            </a:fld>
            <a:endParaRPr lang="en-US" altLang="en-US"/>
          </a:p>
        </p:txBody>
      </p:sp>
    </p:spTree>
    <p:extLst>
      <p:ext uri="{BB962C8B-B14F-4D97-AF65-F5344CB8AC3E}">
        <p14:creationId xmlns:p14="http://schemas.microsoft.com/office/powerpoint/2010/main" val="3901106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Vertical Text Placeholder 2"/>
          <p:cNvSpPr>
            <a:spLocks noGrp="1"/>
          </p:cNvSpPr>
          <p:nvPr>
            <p:ph type="body" orient="vert" idx="1"/>
          </p:nvPr>
        </p:nvSpPr>
        <p:spPr/>
        <p:txBody>
          <a:bodyPr vert="eaVert" rtlCol="0"/>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Date Placeholder 3"/>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5" name="Footer Placeholder 4"/>
          <p:cNvSpPr>
            <a:spLocks noGrp="1"/>
          </p:cNvSpPr>
          <p:nvPr>
            <p:ph type="ftr" sz="quarter" idx="11"/>
          </p:nvPr>
        </p:nvSpPr>
        <p:spPr/>
        <p:txBody>
          <a:bodyPr rtlCol="0"/>
          <a:lstStyle/>
          <a:p>
            <a:endParaRPr lang="en-US"/>
          </a:p>
        </p:txBody>
      </p:sp>
      <p:sp>
        <p:nvSpPr>
          <p:cNvPr id="6" name="Slide Number Placeholder 5"/>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360155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rtlCol="0"/>
          <a:lstStyle/>
          <a:p>
            <a:pPr rtl="0"/>
            <a:r>
              <a:rPr lang="en-US" noProof="0"/>
              <a:t>Click to edit Master title style</a:t>
            </a:r>
            <a:endParaRPr lang="en-GB" noProof="0" dirty="0"/>
          </a:p>
        </p:txBody>
      </p:sp>
      <p:sp>
        <p:nvSpPr>
          <p:cNvPr id="3" name="Vertical Text Placeholder 2"/>
          <p:cNvSpPr>
            <a:spLocks noGrp="1"/>
          </p:cNvSpPr>
          <p:nvPr>
            <p:ph type="body" orient="vert" idx="1"/>
          </p:nvPr>
        </p:nvSpPr>
        <p:spPr>
          <a:xfrm>
            <a:off x="1104900" y="365125"/>
            <a:ext cx="8098896" cy="5811838"/>
          </a:xfrm>
        </p:spPr>
        <p:txBody>
          <a:bodyPr vert="eaVert" rtlCol="0"/>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Date Placeholder 3"/>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5" name="Footer Placeholder 4"/>
          <p:cNvSpPr>
            <a:spLocks noGrp="1"/>
          </p:cNvSpPr>
          <p:nvPr>
            <p:ph type="ftr" sz="quarter" idx="11"/>
          </p:nvPr>
        </p:nvSpPr>
        <p:spPr/>
        <p:txBody>
          <a:bodyPr rtlCol="0"/>
          <a:lstStyle/>
          <a:p>
            <a:endParaRPr lang="en-US"/>
          </a:p>
        </p:txBody>
      </p:sp>
      <p:sp>
        <p:nvSpPr>
          <p:cNvPr id="6" name="Slide Number Placeholder 5"/>
          <p:cNvSpPr>
            <a:spLocks noGrp="1"/>
          </p:cNvSpPr>
          <p:nvPr>
            <p:ph type="sldNum" sz="quarter" idx="12"/>
          </p:nvPr>
        </p:nvSpPr>
        <p:spPr/>
        <p:txBody>
          <a:bodyPr rtlCol="0"/>
          <a:lstStyle/>
          <a:p>
            <a:fld id="{D6BF126E-1E28-F740-8996-DA8E846F3265}" type="slidenum">
              <a:rPr lang="en-US" smtClean="0"/>
              <a:t>‹#›</a:t>
            </a:fld>
            <a:endParaRPr lang="en-US"/>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100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idx="1"/>
          </p:nvPr>
        </p:nvSpPr>
        <p:spPr/>
        <p:txBody>
          <a:bodyPr rtlCol="0"/>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Date Placeholder 3"/>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5" name="Footer Placeholder 4"/>
          <p:cNvSpPr>
            <a:spLocks noGrp="1"/>
          </p:cNvSpPr>
          <p:nvPr>
            <p:ph type="ftr" sz="quarter" idx="11"/>
          </p:nvPr>
        </p:nvSpPr>
        <p:spPr/>
        <p:txBody>
          <a:bodyPr rtlCol="0"/>
          <a:lstStyle/>
          <a:p>
            <a:endParaRPr lang="en-US"/>
          </a:p>
        </p:txBody>
      </p:sp>
      <p:sp>
        <p:nvSpPr>
          <p:cNvPr id="6" name="Slide Number Placeholder 5"/>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284675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dirty="0"/>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dirty="0"/>
          </a:p>
        </p:txBody>
      </p:sp>
      <p:sp>
        <p:nvSpPr>
          <p:cNvPr id="2" name="Title 1"/>
          <p:cNvSpPr>
            <a:spLocks noGrp="1"/>
          </p:cNvSpPr>
          <p:nvPr>
            <p:ph type="ctrTitle"/>
          </p:nvPr>
        </p:nvSpPr>
        <p:spPr>
          <a:xfrm>
            <a:off x="1104900" y="2292094"/>
            <a:ext cx="5734050" cy="2219691"/>
          </a:xfrm>
        </p:spPr>
        <p:txBody>
          <a:bodyPr rtlCol="0" anchor="ctr">
            <a:normAutofit/>
          </a:bodyPr>
          <a:lstStyle>
            <a:lvl1pPr algn="l">
              <a:defRPr sz="4400" cap="all" baseline="0"/>
            </a:lvl1pPr>
          </a:lstStyle>
          <a:p>
            <a:pPr rtl="0"/>
            <a:r>
              <a:rPr lang="en-US" noProof="0"/>
              <a:t>Click to edit Master title style</a:t>
            </a:r>
            <a:endParaRPr lang="en-GB" noProof="0" dirty="0"/>
          </a:p>
        </p:txBody>
      </p:sp>
      <p:sp>
        <p:nvSpPr>
          <p:cNvPr id="3" name="Subtitle 2"/>
          <p:cNvSpPr>
            <a:spLocks noGrp="1"/>
          </p:cNvSpPr>
          <p:nvPr>
            <p:ph type="subTitle" idx="1"/>
          </p:nvPr>
        </p:nvSpPr>
        <p:spPr>
          <a:xfrm>
            <a:off x="1104900" y="4511784"/>
            <a:ext cx="5734050" cy="955565"/>
          </a:xfrm>
        </p:spPr>
        <p:txBody>
          <a:bodyPr rtlCol="0">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n-US" noProof="0"/>
              <a:t>Click to edit Master subtitle style</a:t>
            </a:r>
            <a:endParaRPr lang="en-GB" noProof="0" dirty="0"/>
          </a:p>
        </p:txBody>
      </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sp>
        <p:nvSpPr>
          <p:cNvPr id="11" name="Picture Placehold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a:buNone/>
              <a:defRPr/>
            </a:lvl1pPr>
          </a:lstStyle>
          <a:p>
            <a:pPr rtl="0"/>
            <a:r>
              <a:rPr lang="en-US" noProof="0"/>
              <a:t>Click icon to add picture</a:t>
            </a:r>
            <a:endParaRPr lang="en-GB" noProof="0" dirty="0"/>
          </a:p>
        </p:txBody>
      </p:sp>
      <p:sp>
        <p:nvSpPr>
          <p:cNvPr id="19" name="Instructional Text"/>
          <p:cNvSpPr/>
          <p:nvPr/>
        </p:nvSpPr>
        <p:spPr>
          <a:xfrm>
            <a:off x="12344400" y="0"/>
            <a:ext cx="1295400" cy="6858000"/>
          </a:xfrm>
          <a:prstGeom prst="roundRect">
            <a:avLst>
              <a:gd name="adj" fmla="val 9717"/>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rtl="0"/>
            <a:r>
              <a:rPr lang="en-GB" sz="1200" b="1" i="1" noProof="0" dirty="0">
                <a:latin typeface="Arial" pitchFamily="34" charset="0"/>
                <a:cs typeface="Arial" pitchFamily="34" charset="0"/>
              </a:rPr>
              <a:t>NOTE:</a:t>
            </a:r>
          </a:p>
          <a:p>
            <a:pPr rtl="0"/>
            <a:r>
              <a:rPr lang="en-GB" sz="1200" i="1" noProof="0" dirty="0">
                <a:latin typeface="Arial" pitchFamily="34" charset="0"/>
                <a:cs typeface="Arial" pitchFamily="34" charset="0"/>
              </a:rPr>
              <a:t>To change the image on this slide, select the picture and delete it. Then click the Pictures icon in the placeholder to insert your own image.</a:t>
            </a:r>
          </a:p>
        </p:txBody>
      </p:sp>
    </p:spTree>
    <p:extLst>
      <p:ext uri="{BB962C8B-B14F-4D97-AF65-F5344CB8AC3E}">
        <p14:creationId xmlns:p14="http://schemas.microsoft.com/office/powerpoint/2010/main" val="985151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GB" noProof="0" dirty="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104899" y="2971806"/>
            <a:ext cx="10071099" cy="1684150"/>
          </a:xfrm>
        </p:spPr>
        <p:txBody>
          <a:bodyPr rtlCol="0" anchor="ctr">
            <a:normAutofit/>
          </a:bodyPr>
          <a:lstStyle>
            <a:lvl1pPr>
              <a:defRPr sz="4400" cap="all" baseline="0">
                <a:solidFill>
                  <a:schemeClr val="bg1"/>
                </a:solidFill>
              </a:defRPr>
            </a:lvl1pPr>
          </a:lstStyle>
          <a:p>
            <a:pPr rtl="0"/>
            <a:r>
              <a:rPr lang="en-US" noProof="0"/>
              <a:t>Click to edit Master title style</a:t>
            </a:r>
            <a:endParaRPr lang="en-GB" noProof="0" dirty="0"/>
          </a:p>
        </p:txBody>
      </p:sp>
      <p:sp>
        <p:nvSpPr>
          <p:cNvPr id="3" name="Text Placeholder 2"/>
          <p:cNvSpPr>
            <a:spLocks noGrp="1"/>
          </p:cNvSpPr>
          <p:nvPr>
            <p:ph type="body" idx="1"/>
          </p:nvPr>
        </p:nvSpPr>
        <p:spPr>
          <a:xfrm>
            <a:off x="1104899" y="4655956"/>
            <a:ext cx="10071099" cy="509750"/>
          </a:xfrm>
        </p:spPr>
        <p:txBody>
          <a:bodyPr rtlCol="0">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n-US" noProof="0"/>
              <a:t>Edit Master text styles</a:t>
            </a:r>
          </a:p>
        </p:txBody>
      </p:sp>
      <p:sp>
        <p:nvSpPr>
          <p:cNvPr id="4" name="Date Placeholder 3"/>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5" name="Footer Placeholder 4"/>
          <p:cNvSpPr>
            <a:spLocks noGrp="1"/>
          </p:cNvSpPr>
          <p:nvPr>
            <p:ph type="ftr" sz="quarter" idx="11"/>
          </p:nvPr>
        </p:nvSpPr>
        <p:spPr/>
        <p:txBody>
          <a:bodyPr rtlCol="0"/>
          <a:lstStyle/>
          <a:p>
            <a:endParaRPr lang="en-US"/>
          </a:p>
        </p:txBody>
      </p:sp>
      <p:sp>
        <p:nvSpPr>
          <p:cNvPr id="6" name="Slide Number Placeholder 5"/>
          <p:cNvSpPr>
            <a:spLocks noGrp="1"/>
          </p:cNvSpPr>
          <p:nvPr>
            <p:ph type="sldNum" sz="quarter" idx="12"/>
          </p:nvPr>
        </p:nvSpPr>
        <p:spPr/>
        <p:txBody>
          <a:bodyPr rtlCol="0"/>
          <a:lstStyle/>
          <a:p>
            <a:fld id="{D6BF126E-1E28-F740-8996-DA8E846F3265}" type="slidenum">
              <a:rPr lang="en-US" smtClean="0"/>
              <a:t>‹#›</a:t>
            </a:fld>
            <a:endParaRPr lang="en-US"/>
          </a:p>
        </p:txBody>
      </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Tree>
    <p:extLst>
      <p:ext uri="{BB962C8B-B14F-4D97-AF65-F5344CB8AC3E}">
        <p14:creationId xmlns:p14="http://schemas.microsoft.com/office/powerpoint/2010/main" val="1336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Content Placeholder 2"/>
          <p:cNvSpPr>
            <a:spLocks noGrp="1"/>
          </p:cNvSpPr>
          <p:nvPr>
            <p:ph sz="half" idx="1"/>
          </p:nvPr>
        </p:nvSpPr>
        <p:spPr>
          <a:xfrm>
            <a:off x="1104900" y="1600200"/>
            <a:ext cx="4914900" cy="4571999"/>
          </a:xfrm>
        </p:spPr>
        <p:txBody>
          <a:bodyPr rtlCol="0"/>
          <a:lstStyle>
            <a:lvl5pPr>
              <a:defRPr/>
            </a:lvl5pPr>
            <a:lvl6pPr>
              <a:defRPr/>
            </a:lvl6pPr>
            <a:lvl7pPr>
              <a:defRPr/>
            </a:lvl7pPr>
            <a:lvl8pPr>
              <a:defRPr/>
            </a:lvl8pPr>
            <a:lvl9pPr>
              <a:defRPr/>
            </a:lvl9pPr>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Content Placeholder 3"/>
          <p:cNvSpPr>
            <a:spLocks noGrp="1"/>
          </p:cNvSpPr>
          <p:nvPr>
            <p:ph sz="half" idx="2"/>
          </p:nvPr>
        </p:nvSpPr>
        <p:spPr>
          <a:xfrm>
            <a:off x="6172200" y="1600200"/>
            <a:ext cx="4914900" cy="4571999"/>
          </a:xfrm>
        </p:spPr>
        <p:txBody>
          <a:bodyPr rtlCol="0"/>
          <a:lstStyle>
            <a:lvl5pPr>
              <a:defRPr/>
            </a:lvl5pPr>
            <a:lvl6pPr>
              <a:defRPr/>
            </a:lvl6pPr>
            <a:lvl7pPr>
              <a:defRPr/>
            </a:lvl7pPr>
            <a:lvl8pPr>
              <a:defRPr/>
            </a:lvl8pPr>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5" name="Date Placeholder 4"/>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6" name="Footer Placeholder 5"/>
          <p:cNvSpPr>
            <a:spLocks noGrp="1"/>
          </p:cNvSpPr>
          <p:nvPr>
            <p:ph type="ftr" sz="quarter" idx="11"/>
          </p:nvPr>
        </p:nvSpPr>
        <p:spPr/>
        <p:txBody>
          <a:bodyPr rtlCol="0"/>
          <a:lstStyle/>
          <a:p>
            <a:endParaRPr lang="en-US"/>
          </a:p>
        </p:txBody>
      </p:sp>
      <p:sp>
        <p:nvSpPr>
          <p:cNvPr id="7" name="Slide Number Placeholder 6"/>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45413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Text Placeholder 2"/>
          <p:cNvSpPr>
            <a:spLocks noGrp="1"/>
          </p:cNvSpPr>
          <p:nvPr>
            <p:ph type="body" idx="1"/>
          </p:nvPr>
        </p:nvSpPr>
        <p:spPr>
          <a:xfrm>
            <a:off x="110490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Edit Master text styles</a:t>
            </a:r>
          </a:p>
        </p:txBody>
      </p:sp>
      <p:sp>
        <p:nvSpPr>
          <p:cNvPr id="4" name="Content Placeholder 3"/>
          <p:cNvSpPr>
            <a:spLocks noGrp="1"/>
          </p:cNvSpPr>
          <p:nvPr>
            <p:ph sz="half" idx="2"/>
          </p:nvPr>
        </p:nvSpPr>
        <p:spPr>
          <a:xfrm>
            <a:off x="1104900" y="2424112"/>
            <a:ext cx="4919472" cy="3748088"/>
          </a:xfrm>
        </p:spPr>
        <p:txBody>
          <a:bodyPr rtlCol="0"/>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5" name="Text Placeholder 4"/>
          <p:cNvSpPr>
            <a:spLocks noGrp="1"/>
          </p:cNvSpPr>
          <p:nvPr>
            <p:ph type="body" sz="quarter" idx="3"/>
          </p:nvPr>
        </p:nvSpPr>
        <p:spPr>
          <a:xfrm>
            <a:off x="6166110" y="1600200"/>
            <a:ext cx="4919472" cy="823912"/>
          </a:xfrm>
        </p:spPr>
        <p:txBody>
          <a:bodyPr rtlCol="0"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n-US" noProof="0"/>
              <a:t>Edit Master text styles</a:t>
            </a:r>
          </a:p>
        </p:txBody>
      </p:sp>
      <p:sp>
        <p:nvSpPr>
          <p:cNvPr id="6" name="Content Placeholder 5"/>
          <p:cNvSpPr>
            <a:spLocks noGrp="1"/>
          </p:cNvSpPr>
          <p:nvPr>
            <p:ph sz="quarter" idx="4"/>
          </p:nvPr>
        </p:nvSpPr>
        <p:spPr>
          <a:xfrm>
            <a:off x="6166110" y="2424112"/>
            <a:ext cx="4919472" cy="3748088"/>
          </a:xfrm>
        </p:spPr>
        <p:txBody>
          <a:bodyPr rtlCol="0"/>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7" name="Date Placeholder 6"/>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8" name="Footer Placeholder 7"/>
          <p:cNvSpPr>
            <a:spLocks noGrp="1"/>
          </p:cNvSpPr>
          <p:nvPr>
            <p:ph type="ftr" sz="quarter" idx="11"/>
          </p:nvPr>
        </p:nvSpPr>
        <p:spPr/>
        <p:txBody>
          <a:bodyPr rtlCol="0"/>
          <a:lstStyle/>
          <a:p>
            <a:endParaRPr lang="en-US"/>
          </a:p>
        </p:txBody>
      </p:sp>
      <p:sp>
        <p:nvSpPr>
          <p:cNvPr id="9" name="Slide Number Placeholder 8"/>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2847626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noProof="0"/>
              <a:t>Click to edit Master title style</a:t>
            </a:r>
            <a:endParaRPr lang="en-GB" noProof="0" dirty="0"/>
          </a:p>
        </p:txBody>
      </p:sp>
      <p:sp>
        <p:nvSpPr>
          <p:cNvPr id="3" name="Date Placeholder 2"/>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4" name="Footer Placeholder 3"/>
          <p:cNvSpPr>
            <a:spLocks noGrp="1"/>
          </p:cNvSpPr>
          <p:nvPr>
            <p:ph type="ftr" sz="quarter" idx="11"/>
          </p:nvPr>
        </p:nvSpPr>
        <p:spPr/>
        <p:txBody>
          <a:bodyPr rtlCol="0"/>
          <a:lstStyle/>
          <a:p>
            <a:endParaRPr lang="en-US"/>
          </a:p>
        </p:txBody>
      </p:sp>
      <p:sp>
        <p:nvSpPr>
          <p:cNvPr id="5" name="Slide Number Placeholder 4"/>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10816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3" name="Footer Placeholder 2"/>
          <p:cNvSpPr>
            <a:spLocks noGrp="1"/>
          </p:cNvSpPr>
          <p:nvPr>
            <p:ph type="ftr" sz="quarter" idx="11"/>
          </p:nvPr>
        </p:nvSpPr>
        <p:spPr/>
        <p:txBody>
          <a:bodyPr rtlCol="0"/>
          <a:lstStyle/>
          <a:p>
            <a:endParaRPr lang="en-US"/>
          </a:p>
        </p:txBody>
      </p:sp>
      <p:sp>
        <p:nvSpPr>
          <p:cNvPr id="4" name="Slide Number Placeholder 3"/>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3691532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chor="b"/>
          <a:lstStyle>
            <a:lvl1pPr>
              <a:defRPr sz="3200"/>
            </a:lvl1pPr>
          </a:lstStyle>
          <a:p>
            <a:pPr rtl="0"/>
            <a:r>
              <a:rPr lang="en-US" noProof="0"/>
              <a:t>Click to edit Master title style</a:t>
            </a:r>
            <a:endParaRPr lang="en-GB" noProof="0" dirty="0"/>
          </a:p>
        </p:txBody>
      </p:sp>
      <p:sp>
        <p:nvSpPr>
          <p:cNvPr id="3" name="Content Placeholder 2"/>
          <p:cNvSpPr>
            <a:spLocks noGrp="1"/>
          </p:cNvSpPr>
          <p:nvPr>
            <p:ph idx="1"/>
          </p:nvPr>
        </p:nvSpPr>
        <p:spPr>
          <a:xfrm>
            <a:off x="5641848" y="1600199"/>
            <a:ext cx="5445252" cy="4572001"/>
          </a:xfrm>
        </p:spPr>
        <p:txBody>
          <a:bodyPr rtlCol="0">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Text Placeholder 3"/>
          <p:cNvSpPr>
            <a:spLocks noGrp="1"/>
          </p:cNvSpPr>
          <p:nvPr>
            <p:ph type="body" sz="half" idx="2"/>
          </p:nvPr>
        </p:nvSpPr>
        <p:spPr>
          <a:xfrm>
            <a:off x="1104900" y="1600200"/>
            <a:ext cx="4384548" cy="457200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n-US" noProof="0"/>
              <a:t>Edit Master text styles</a:t>
            </a:r>
          </a:p>
        </p:txBody>
      </p:sp>
      <p:sp>
        <p:nvSpPr>
          <p:cNvPr id="5" name="Date Placeholder 4"/>
          <p:cNvSpPr>
            <a:spLocks noGrp="1"/>
          </p:cNvSpPr>
          <p:nvPr>
            <p:ph type="dt" sz="half" idx="10"/>
          </p:nvPr>
        </p:nvSpPr>
        <p:spPr/>
        <p:txBody>
          <a:bodyPr rtlCol="0"/>
          <a:lstStyle>
            <a:lvl1pPr>
              <a:defRPr/>
            </a:lvl1pPr>
          </a:lstStyle>
          <a:p>
            <a:fld id="{65363159-EC01-C84A-B883-52297A48E69A}" type="datetimeFigureOut">
              <a:rPr lang="en-US" smtClean="0"/>
              <a:t>2/16/19</a:t>
            </a:fld>
            <a:endParaRPr lang="en-US"/>
          </a:p>
        </p:txBody>
      </p:sp>
      <p:sp>
        <p:nvSpPr>
          <p:cNvPr id="6" name="Footer Placeholder 5"/>
          <p:cNvSpPr>
            <a:spLocks noGrp="1"/>
          </p:cNvSpPr>
          <p:nvPr>
            <p:ph type="ftr" sz="quarter" idx="11"/>
          </p:nvPr>
        </p:nvSpPr>
        <p:spPr/>
        <p:txBody>
          <a:bodyPr rtlCol="0"/>
          <a:lstStyle/>
          <a:p>
            <a:endParaRPr lang="en-US"/>
          </a:p>
        </p:txBody>
      </p:sp>
      <p:sp>
        <p:nvSpPr>
          <p:cNvPr id="7" name="Slide Number Placeholder 6"/>
          <p:cNvSpPr>
            <a:spLocks noGrp="1"/>
          </p:cNvSpPr>
          <p:nvPr>
            <p:ph type="sldNum" sz="quarter" idx="12"/>
          </p:nvPr>
        </p:nvSpPr>
        <p:spPr/>
        <p:txBody>
          <a:bodyPr rtlCol="0"/>
          <a:lstStyle/>
          <a:p>
            <a:fld id="{D6BF126E-1E28-F740-8996-DA8E846F3265}" type="slidenum">
              <a:rPr lang="en-US" smtClean="0"/>
              <a:t>‹#›</a:t>
            </a:fld>
            <a:endParaRPr lang="en-US"/>
          </a:p>
        </p:txBody>
      </p:sp>
    </p:spTree>
    <p:extLst>
      <p:ext uri="{BB962C8B-B14F-4D97-AF65-F5344CB8AC3E}">
        <p14:creationId xmlns:p14="http://schemas.microsoft.com/office/powerpoint/2010/main" val="1740209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pPr rtl="0"/>
            <a:r>
              <a:rPr lang="en-US" noProof="0"/>
              <a:t>Click to edit Master title style</a:t>
            </a:r>
            <a:endParaRPr lang="en-GB" noProof="0" dirty="0"/>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rtl="0"/>
            <a:r>
              <a:rPr lang="en-US" noProof="0"/>
              <a:t>Edit Master text styles</a:t>
            </a:r>
          </a:p>
          <a:p>
            <a:pPr lvl="1" rtl="0"/>
            <a:r>
              <a:rPr lang="en-US" noProof="0"/>
              <a:t>Second level</a:t>
            </a:r>
          </a:p>
          <a:p>
            <a:pPr lvl="2" rtl="0"/>
            <a:r>
              <a:rPr lang="en-US" noProof="0"/>
              <a:t>Third level</a:t>
            </a:r>
          </a:p>
          <a:p>
            <a:pPr lvl="3" rtl="0"/>
            <a:r>
              <a:rPr lang="en-US" noProof="0"/>
              <a:t>Fourth level</a:t>
            </a:r>
          </a:p>
          <a:p>
            <a:pPr lvl="4" rtl="0"/>
            <a:r>
              <a:rPr lang="en-US" noProof="0"/>
              <a:t>Fifth level</a:t>
            </a:r>
            <a:endParaRPr lang="en-GB" noProof="0" dirty="0"/>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a:solidFill>
                  <a:schemeClr val="tx1">
                    <a:lumMod val="75000"/>
                  </a:schemeClr>
                </a:solidFill>
              </a:defRPr>
            </a:lvl1pPr>
          </a:lstStyle>
          <a:p>
            <a:fld id="{65363159-EC01-C84A-B883-52297A48E69A}" type="datetimeFigureOut">
              <a:rPr lang="en-US" smtClean="0"/>
              <a:t>2/16/19</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a:solidFill>
                  <a:schemeClr val="tx1">
                    <a:lumMod val="75000"/>
                  </a:schemeClr>
                </a:solidFill>
              </a:defRPr>
            </a:lvl1pPr>
          </a:lstStyle>
          <a:p>
            <a:fld id="{D6BF126E-1E28-F740-8996-DA8E846F3265}" type="slidenum">
              <a:rPr lang="en-US" smtClean="0"/>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53234944"/>
      </p:ext>
    </p:extLst>
  </p:cSld>
  <p:clrMap bg1="lt1" tx1="dk1" bg2="lt2" tx2="dk2" accent1="accent1" accent2="accent2" accent3="accent3" accent4="accent4" accent5="accent5" accent6="accent6" hlink="hlink" folHlink="folHlink"/>
  <p:sldLayoutIdLst>
    <p:sldLayoutId id="2147485041" r:id="rId1"/>
    <p:sldLayoutId id="2147485042" r:id="rId2"/>
    <p:sldLayoutId id="2147485043" r:id="rId3"/>
    <p:sldLayoutId id="2147485044" r:id="rId4"/>
    <p:sldLayoutId id="2147485045" r:id="rId5"/>
    <p:sldLayoutId id="2147485046" r:id="rId6"/>
    <p:sldLayoutId id="2147485047" r:id="rId7"/>
    <p:sldLayoutId id="2147485048" r:id="rId8"/>
    <p:sldLayoutId id="2147485049" r:id="rId9"/>
    <p:sldLayoutId id="2147485050" r:id="rId10"/>
    <p:sldLayoutId id="2147485051" r:id="rId11"/>
    <p:sldLayoutId id="214748505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C69FD-145F-F548-9ED6-B80978E448F7}"/>
              </a:ext>
            </a:extLst>
          </p:cNvPr>
          <p:cNvSpPr>
            <a:spLocks noGrp="1"/>
          </p:cNvSpPr>
          <p:nvPr>
            <p:ph type="ctrTitle"/>
          </p:nvPr>
        </p:nvSpPr>
        <p:spPr/>
        <p:txBody>
          <a:bodyPr>
            <a:normAutofit/>
          </a:bodyPr>
          <a:lstStyle/>
          <a:p>
            <a:r>
              <a:rPr lang="en-US" sz="6600" dirty="0"/>
              <a:t>Lessons from Aaron</a:t>
            </a:r>
          </a:p>
        </p:txBody>
      </p:sp>
      <p:sp>
        <p:nvSpPr>
          <p:cNvPr id="3" name="Subtitle 2">
            <a:extLst>
              <a:ext uri="{FF2B5EF4-FFF2-40B4-BE49-F238E27FC236}">
                <a16:creationId xmlns:a16="http://schemas.microsoft.com/office/drawing/2014/main" id="{80E2A843-EAFD-A042-B675-EFE47D8BCCB4}"/>
              </a:ext>
            </a:extLst>
          </p:cNvPr>
          <p:cNvSpPr>
            <a:spLocks noGrp="1"/>
          </p:cNvSpPr>
          <p:nvPr>
            <p:ph type="subTitle" idx="1"/>
          </p:nvPr>
        </p:nvSpPr>
        <p:spPr/>
        <p:txBody>
          <a:bodyPr/>
          <a:lstStyle/>
          <a:p>
            <a:r>
              <a:rPr lang="en-US" dirty="0"/>
              <a:t>Britt Thompson</a:t>
            </a:r>
          </a:p>
          <a:p>
            <a:r>
              <a:rPr lang="en-US" dirty="0"/>
              <a:t>O’Neal Church of Christ</a:t>
            </a:r>
          </a:p>
          <a:p>
            <a:r>
              <a:rPr lang="en-US" dirty="0"/>
              <a:t>February 17, 2019</a:t>
            </a:r>
          </a:p>
          <a:p>
            <a:endParaRPr lang="en-US" dirty="0"/>
          </a:p>
        </p:txBody>
      </p:sp>
    </p:spTree>
    <p:extLst>
      <p:ext uri="{BB962C8B-B14F-4D97-AF65-F5344CB8AC3E}">
        <p14:creationId xmlns:p14="http://schemas.microsoft.com/office/powerpoint/2010/main" val="725835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2DD2B-B81A-2642-A1DF-E31083FBA4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9481AAA-45FB-784F-8D27-57E9E86A38CF}"/>
              </a:ext>
            </a:extLst>
          </p:cNvPr>
          <p:cNvSpPr>
            <a:spLocks noGrp="1"/>
          </p:cNvSpPr>
          <p:nvPr>
            <p:ph idx="1"/>
          </p:nvPr>
        </p:nvSpPr>
        <p:spPr/>
        <p:txBody>
          <a:bodyPr/>
          <a:lstStyle/>
          <a:p>
            <a:r>
              <a:rPr lang="en-US" sz="3200" dirty="0"/>
              <a:t>Proverbs 14:12</a:t>
            </a:r>
          </a:p>
          <a:p>
            <a:pPr lvl="1"/>
            <a:r>
              <a:rPr lang="en-US" sz="2800" dirty="0"/>
              <a:t>There is a way </a:t>
            </a:r>
            <a:r>
              <a:rPr lang="en-US" sz="2800" i="1" dirty="0"/>
              <a:t>which seems</a:t>
            </a:r>
            <a:r>
              <a:rPr lang="en-US" sz="2800" dirty="0"/>
              <a:t> right to a man, But its end is the way of death.</a:t>
            </a:r>
          </a:p>
          <a:p>
            <a:r>
              <a:rPr lang="en-US" sz="3200" dirty="0"/>
              <a:t>Deuteronomy 28:15</a:t>
            </a:r>
          </a:p>
          <a:p>
            <a:pPr lvl="1"/>
            <a:r>
              <a:rPr lang="en-US" sz="2800" dirty="0"/>
              <a:t>“But it shall come about, if you do not obey the </a:t>
            </a:r>
            <a:r>
              <a:rPr lang="en-US" sz="2800" cap="small" dirty="0"/>
              <a:t>Lord</a:t>
            </a:r>
            <a:r>
              <a:rPr lang="en-US" sz="2800" dirty="0"/>
              <a:t> your God, to observe to do all His commandments and His statutes with which I charge you today, that all these curses will come upon you and overtake you:</a:t>
            </a:r>
          </a:p>
          <a:p>
            <a:endParaRPr lang="en-US" dirty="0"/>
          </a:p>
        </p:txBody>
      </p:sp>
    </p:spTree>
    <p:extLst>
      <p:ext uri="{BB962C8B-B14F-4D97-AF65-F5344CB8AC3E}">
        <p14:creationId xmlns:p14="http://schemas.microsoft.com/office/powerpoint/2010/main" val="3675027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FC457-A928-C24F-AAA6-ADDBE4C4D7BB}"/>
              </a:ext>
            </a:extLst>
          </p:cNvPr>
          <p:cNvSpPr>
            <a:spLocks noGrp="1"/>
          </p:cNvSpPr>
          <p:nvPr>
            <p:ph type="title"/>
          </p:nvPr>
        </p:nvSpPr>
        <p:spPr>
          <a:xfrm>
            <a:off x="1104900" y="76200"/>
            <a:ext cx="9980682" cy="1096962"/>
          </a:xfrm>
        </p:spPr>
        <p:txBody>
          <a:bodyPr>
            <a:normAutofit/>
          </a:bodyPr>
          <a:lstStyle/>
          <a:p>
            <a:r>
              <a:rPr lang="en-US" sz="4800" b="1" dirty="0"/>
              <a:t>Death of Aaron</a:t>
            </a:r>
          </a:p>
        </p:txBody>
      </p:sp>
      <p:sp>
        <p:nvSpPr>
          <p:cNvPr id="3" name="Content Placeholder 2">
            <a:extLst>
              <a:ext uri="{FF2B5EF4-FFF2-40B4-BE49-F238E27FC236}">
                <a16:creationId xmlns:a16="http://schemas.microsoft.com/office/drawing/2014/main" id="{1600B04B-78C3-E24E-867D-637A1AD11A45}"/>
              </a:ext>
            </a:extLst>
          </p:cNvPr>
          <p:cNvSpPr>
            <a:spLocks noGrp="1"/>
          </p:cNvSpPr>
          <p:nvPr>
            <p:ph idx="1"/>
          </p:nvPr>
        </p:nvSpPr>
        <p:spPr>
          <a:xfrm>
            <a:off x="1104900" y="1318846"/>
            <a:ext cx="9982200" cy="5539154"/>
          </a:xfrm>
        </p:spPr>
        <p:txBody>
          <a:bodyPr>
            <a:normAutofit/>
          </a:bodyPr>
          <a:lstStyle/>
          <a:p>
            <a:pPr marL="0" indent="0">
              <a:buNone/>
            </a:pPr>
            <a:r>
              <a:rPr lang="en-US" sz="3200" b="1" dirty="0"/>
              <a:t>Numbers 20:7-13, 22-29</a:t>
            </a:r>
          </a:p>
          <a:p>
            <a:r>
              <a:rPr lang="en-US" sz="2800" dirty="0"/>
              <a:t>Aaron and Moses went against God’s command</a:t>
            </a:r>
          </a:p>
          <a:p>
            <a:pPr lvl="1"/>
            <a:r>
              <a:rPr lang="en-US" sz="2400" dirty="0"/>
              <a:t>Was told to speak, not strike rock</a:t>
            </a:r>
          </a:p>
          <a:p>
            <a:r>
              <a:rPr lang="en-US" sz="2800" dirty="0"/>
              <a:t>Aaron and Israelites denied entrance to promised land</a:t>
            </a:r>
          </a:p>
          <a:p>
            <a:r>
              <a:rPr lang="en-US" sz="2800" dirty="0"/>
              <a:t>Aaron stripped of garments of high priest</a:t>
            </a:r>
          </a:p>
          <a:p>
            <a:r>
              <a:rPr lang="en-US" sz="2800" dirty="0"/>
              <a:t>God killed Aaron for his disobedience</a:t>
            </a:r>
          </a:p>
          <a:p>
            <a:pPr lvl="1"/>
            <a:r>
              <a:rPr lang="en-US" sz="2400" dirty="0"/>
              <a:t>Spared Moses</a:t>
            </a:r>
          </a:p>
          <a:p>
            <a:r>
              <a:rPr lang="en-US" sz="2800" dirty="0"/>
              <a:t>Israelites mourned for 30 days </a:t>
            </a:r>
          </a:p>
          <a:p>
            <a:pPr lvl="1"/>
            <a:endParaRPr lang="en-US" dirty="0"/>
          </a:p>
        </p:txBody>
      </p:sp>
    </p:spTree>
    <p:extLst>
      <p:ext uri="{BB962C8B-B14F-4D97-AF65-F5344CB8AC3E}">
        <p14:creationId xmlns:p14="http://schemas.microsoft.com/office/powerpoint/2010/main" val="1954564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dissolve">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6DBEA-97D7-CA40-88A0-385902F074E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A08977-D066-FE43-8F11-2651C015B4FC}"/>
              </a:ext>
            </a:extLst>
          </p:cNvPr>
          <p:cNvSpPr>
            <a:spLocks noGrp="1"/>
          </p:cNvSpPr>
          <p:nvPr>
            <p:ph idx="1"/>
          </p:nvPr>
        </p:nvSpPr>
        <p:spPr>
          <a:xfrm>
            <a:off x="1104900" y="1435100"/>
            <a:ext cx="9982200" cy="5422900"/>
          </a:xfrm>
        </p:spPr>
        <p:txBody>
          <a:bodyPr>
            <a:normAutofit fontScale="92500" lnSpcReduction="10000"/>
          </a:bodyPr>
          <a:lstStyle/>
          <a:p>
            <a:r>
              <a:rPr lang="en-US" sz="3200" dirty="0"/>
              <a:t>Matthew 7:13-14</a:t>
            </a:r>
          </a:p>
          <a:p>
            <a:pPr lvl="1"/>
            <a:r>
              <a:rPr lang="en-US" sz="2800" dirty="0"/>
              <a:t>“Enter through the narrow gate; for the gate is wide and the way is broad that leads to destruction, and there are many who enter through it. </a:t>
            </a:r>
            <a:r>
              <a:rPr lang="en-US" sz="2800" b="1" baseline="30000" dirty="0"/>
              <a:t>14 </a:t>
            </a:r>
            <a:r>
              <a:rPr lang="en-US" sz="2800" dirty="0"/>
              <a:t>For the gate is small and the way is narrow that leads to life, and there are few who find it.</a:t>
            </a:r>
          </a:p>
          <a:p>
            <a:r>
              <a:rPr lang="en-US" sz="3200" dirty="0"/>
              <a:t>Matthew 7:21-23</a:t>
            </a:r>
          </a:p>
          <a:p>
            <a:pPr lvl="1"/>
            <a:r>
              <a:rPr lang="en-US" sz="2800" dirty="0"/>
              <a:t>“Not everyone who says to Me, ‘Lord, Lord,’ will enter the kingdom of heaven, but he who does the will of My Father who is in heaven </a:t>
            </a:r>
            <a:r>
              <a:rPr lang="en-US" sz="2800" i="1" dirty="0"/>
              <a:t>will enter</a:t>
            </a:r>
            <a:r>
              <a:rPr lang="en-US" sz="2800" dirty="0"/>
              <a:t>. </a:t>
            </a:r>
            <a:r>
              <a:rPr lang="en-US" sz="2800" b="1" baseline="30000" dirty="0"/>
              <a:t>22 </a:t>
            </a:r>
            <a:r>
              <a:rPr lang="en-US" sz="2800" dirty="0"/>
              <a:t>Many will say to Me on that day, ‘Lord, Lord, did we not prophesy in Your name, and in Your name cast out demons, and in Your name perform many miracles?’ </a:t>
            </a:r>
            <a:r>
              <a:rPr lang="en-US" sz="2800" b="1" baseline="30000" dirty="0"/>
              <a:t>23 </a:t>
            </a:r>
            <a:r>
              <a:rPr lang="en-US" sz="2800" dirty="0"/>
              <a:t>And then I will declare to them, ‘I never knew you; </a:t>
            </a:r>
            <a:r>
              <a:rPr lang="en-US" sz="2800" cap="small" dirty="0"/>
              <a:t>depart from Me, you who practice lawlessness</a:t>
            </a:r>
            <a:r>
              <a:rPr lang="en-US" sz="2800" dirty="0"/>
              <a:t>.’</a:t>
            </a:r>
          </a:p>
          <a:p>
            <a:endParaRPr lang="en-US" dirty="0"/>
          </a:p>
        </p:txBody>
      </p:sp>
    </p:spTree>
    <p:extLst>
      <p:ext uri="{BB962C8B-B14F-4D97-AF65-F5344CB8AC3E}">
        <p14:creationId xmlns:p14="http://schemas.microsoft.com/office/powerpoint/2010/main" val="2241273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5964E-EAC7-DE47-83A7-7BC073367E76}"/>
              </a:ext>
            </a:extLst>
          </p:cNvPr>
          <p:cNvSpPr>
            <a:spLocks noGrp="1"/>
          </p:cNvSpPr>
          <p:nvPr>
            <p:ph type="title"/>
          </p:nvPr>
        </p:nvSpPr>
        <p:spPr/>
        <p:txBody>
          <a:bodyPr>
            <a:normAutofit/>
          </a:bodyPr>
          <a:lstStyle/>
          <a:p>
            <a:r>
              <a:rPr lang="en-US" sz="4800" b="1" dirty="0"/>
              <a:t>A Follower vs. A Leader</a:t>
            </a:r>
          </a:p>
        </p:txBody>
      </p:sp>
      <p:sp>
        <p:nvSpPr>
          <p:cNvPr id="3" name="Content Placeholder 2">
            <a:extLst>
              <a:ext uri="{FF2B5EF4-FFF2-40B4-BE49-F238E27FC236}">
                <a16:creationId xmlns:a16="http://schemas.microsoft.com/office/drawing/2014/main" id="{3CF5CD64-24CA-1245-977C-87B3319F97A4}"/>
              </a:ext>
            </a:extLst>
          </p:cNvPr>
          <p:cNvSpPr>
            <a:spLocks noGrp="1"/>
          </p:cNvSpPr>
          <p:nvPr>
            <p:ph idx="1"/>
          </p:nvPr>
        </p:nvSpPr>
        <p:spPr>
          <a:xfrm>
            <a:off x="1104900" y="1600200"/>
            <a:ext cx="9982200" cy="5359400"/>
          </a:xfrm>
        </p:spPr>
        <p:txBody>
          <a:bodyPr>
            <a:normAutofit/>
          </a:bodyPr>
          <a:lstStyle/>
          <a:p>
            <a:r>
              <a:rPr lang="en-US" sz="3200" dirty="0"/>
              <a:t>Helped Moses when addressing </a:t>
            </a:r>
            <a:r>
              <a:rPr lang="en-US" sz="3200" dirty="0" err="1"/>
              <a:t>Pharoah</a:t>
            </a:r>
            <a:endParaRPr lang="en-US" sz="3200" dirty="0"/>
          </a:p>
          <a:p>
            <a:r>
              <a:rPr lang="en-US" sz="3200" dirty="0"/>
              <a:t>Aaron essential in exodus from Egypt</a:t>
            </a:r>
          </a:p>
          <a:p>
            <a:r>
              <a:rPr lang="en-US" sz="3200" dirty="0"/>
              <a:t>First </a:t>
            </a:r>
            <a:r>
              <a:rPr lang="en-US" sz="3200"/>
              <a:t>high priest</a:t>
            </a:r>
            <a:endParaRPr lang="en-US" sz="3200" dirty="0"/>
          </a:p>
          <a:p>
            <a:r>
              <a:rPr lang="en-US" sz="3200" dirty="0"/>
              <a:t>Did not step up as a leader (Exodus 32:25)</a:t>
            </a:r>
          </a:p>
          <a:p>
            <a:endParaRPr lang="en-US" sz="4400" dirty="0"/>
          </a:p>
          <a:p>
            <a:pPr marL="0" indent="0" algn="ctr">
              <a:buNone/>
            </a:pPr>
            <a:r>
              <a:rPr lang="en-US" sz="6000" dirty="0"/>
              <a:t>Are we leaders or followers?</a:t>
            </a:r>
          </a:p>
          <a:p>
            <a:endParaRPr lang="en-US" dirty="0"/>
          </a:p>
        </p:txBody>
      </p:sp>
    </p:spTree>
    <p:extLst>
      <p:ext uri="{BB962C8B-B14F-4D97-AF65-F5344CB8AC3E}">
        <p14:creationId xmlns:p14="http://schemas.microsoft.com/office/powerpoint/2010/main" val="32456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370" y="-1"/>
            <a:ext cx="11179630" cy="1126671"/>
          </a:xfrm>
        </p:spPr>
        <p:txBody>
          <a:bodyPr>
            <a:normAutofit/>
          </a:bodyPr>
          <a:lstStyle/>
          <a:p>
            <a:r>
              <a:rPr lang="en-US" sz="4400" b="1" dirty="0"/>
              <a:t>God’s Plan of Salvation</a:t>
            </a:r>
          </a:p>
        </p:txBody>
      </p:sp>
      <p:sp>
        <p:nvSpPr>
          <p:cNvPr id="3" name="Content Placeholder 2"/>
          <p:cNvSpPr>
            <a:spLocks noGrp="1"/>
          </p:cNvSpPr>
          <p:nvPr>
            <p:ph idx="1"/>
          </p:nvPr>
        </p:nvSpPr>
        <p:spPr>
          <a:xfrm>
            <a:off x="1012370" y="1420586"/>
            <a:ext cx="10172701" cy="5437413"/>
          </a:xfrm>
        </p:spPr>
        <p:txBody>
          <a:bodyPr>
            <a:normAutofit fontScale="85000" lnSpcReduction="20000"/>
          </a:bodyPr>
          <a:lstStyle/>
          <a:p>
            <a:r>
              <a:rPr lang="en-US" sz="3200" dirty="0"/>
              <a:t>Hear</a:t>
            </a:r>
            <a:r>
              <a:rPr lang="en-US" dirty="0"/>
              <a:t> </a:t>
            </a:r>
          </a:p>
          <a:p>
            <a:pPr lvl="1"/>
            <a:r>
              <a:rPr lang="en-US" sz="3000" dirty="0"/>
              <a:t>Acts 18:8</a:t>
            </a:r>
          </a:p>
          <a:p>
            <a:r>
              <a:rPr lang="en-US" sz="3200" dirty="0"/>
              <a:t>Believe</a:t>
            </a:r>
          </a:p>
          <a:p>
            <a:pPr lvl="1"/>
            <a:r>
              <a:rPr lang="en-US" sz="3000" dirty="0"/>
              <a:t>John 3:16; Mark 16:16; Acts 16:31</a:t>
            </a:r>
          </a:p>
          <a:p>
            <a:r>
              <a:rPr lang="en-US" sz="3200" dirty="0"/>
              <a:t>Confess</a:t>
            </a:r>
          </a:p>
          <a:p>
            <a:pPr lvl="1"/>
            <a:r>
              <a:rPr lang="en-US" sz="3000" dirty="0"/>
              <a:t>Matthew 10:32-33; Romans 10:9-10</a:t>
            </a:r>
          </a:p>
          <a:p>
            <a:r>
              <a:rPr lang="en-US" sz="3200" dirty="0"/>
              <a:t>Repent</a:t>
            </a:r>
          </a:p>
          <a:p>
            <a:pPr lvl="1"/>
            <a:r>
              <a:rPr lang="en-US" sz="3000" dirty="0"/>
              <a:t>Matthew 4:17; Acts 2:38; Luke 13:3; Acts 8:22</a:t>
            </a:r>
          </a:p>
          <a:p>
            <a:r>
              <a:rPr lang="en-US" sz="3200" dirty="0"/>
              <a:t>Be Baptized</a:t>
            </a:r>
          </a:p>
          <a:p>
            <a:pPr lvl="1"/>
            <a:r>
              <a:rPr lang="en-US" sz="3000" dirty="0"/>
              <a:t>Mark 16:14-20; John 3:3, 5-8; Romans 6:4; I Peter 3:21; Acts 2:38</a:t>
            </a:r>
          </a:p>
          <a:p>
            <a:r>
              <a:rPr lang="en-US" sz="3200" dirty="0"/>
              <a:t>Live a Faithful Life</a:t>
            </a:r>
          </a:p>
          <a:p>
            <a:pPr lvl="1"/>
            <a:r>
              <a:rPr lang="en-US" sz="3000" dirty="0"/>
              <a:t>Revelation 2:10</a:t>
            </a:r>
          </a:p>
          <a:p>
            <a:endParaRPr lang="en-US" dirty="0"/>
          </a:p>
        </p:txBody>
      </p:sp>
    </p:spTree>
    <p:extLst>
      <p:ext uri="{BB962C8B-B14F-4D97-AF65-F5344CB8AC3E}">
        <p14:creationId xmlns:p14="http://schemas.microsoft.com/office/powerpoint/2010/main" val="2133313789"/>
      </p:ext>
    </p:extLst>
  </p:cSld>
  <p:clrMapOvr>
    <a:masterClrMapping/>
  </p:clrMapOvr>
  <p:transition spd="slow">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152C9-F339-F14D-8C04-4DDF66332792}"/>
              </a:ext>
            </a:extLst>
          </p:cNvPr>
          <p:cNvSpPr>
            <a:spLocks noGrp="1"/>
          </p:cNvSpPr>
          <p:nvPr>
            <p:ph type="title"/>
          </p:nvPr>
        </p:nvSpPr>
        <p:spPr/>
        <p:txBody>
          <a:bodyPr>
            <a:normAutofit/>
          </a:bodyPr>
          <a:lstStyle/>
          <a:p>
            <a:r>
              <a:rPr lang="en-US" sz="4800" b="1" dirty="0"/>
              <a:t>Who was Aaron?</a:t>
            </a:r>
          </a:p>
        </p:txBody>
      </p:sp>
      <p:sp>
        <p:nvSpPr>
          <p:cNvPr id="3" name="Content Placeholder 2">
            <a:extLst>
              <a:ext uri="{FF2B5EF4-FFF2-40B4-BE49-F238E27FC236}">
                <a16:creationId xmlns:a16="http://schemas.microsoft.com/office/drawing/2014/main" id="{24096DB1-B75A-B94C-8AFD-5556F3AE3C22}"/>
              </a:ext>
            </a:extLst>
          </p:cNvPr>
          <p:cNvSpPr>
            <a:spLocks noGrp="1"/>
          </p:cNvSpPr>
          <p:nvPr>
            <p:ph idx="1"/>
          </p:nvPr>
        </p:nvSpPr>
        <p:spPr>
          <a:xfrm>
            <a:off x="838200" y="1424354"/>
            <a:ext cx="10515600" cy="5433645"/>
          </a:xfrm>
        </p:spPr>
        <p:txBody>
          <a:bodyPr>
            <a:normAutofit/>
          </a:bodyPr>
          <a:lstStyle/>
          <a:p>
            <a:r>
              <a:rPr lang="en-US" sz="2400" dirty="0"/>
              <a:t>Life is described in Exodus, Leviticus, and Numbers</a:t>
            </a:r>
          </a:p>
          <a:p>
            <a:r>
              <a:rPr lang="en-US" sz="2400" dirty="0"/>
              <a:t>Son of </a:t>
            </a:r>
            <a:r>
              <a:rPr lang="en-US" sz="2400" dirty="0" err="1"/>
              <a:t>Amran</a:t>
            </a:r>
            <a:r>
              <a:rPr lang="en-US" sz="2400" dirty="0"/>
              <a:t> and Jochebed</a:t>
            </a:r>
          </a:p>
          <a:p>
            <a:r>
              <a:rPr lang="en-US" sz="2400" dirty="0"/>
              <a:t>Brother of Moses and Miriam</a:t>
            </a:r>
          </a:p>
          <a:p>
            <a:r>
              <a:rPr lang="en-US" sz="2400" dirty="0"/>
              <a:t>Chosen to be spokesman for Moses (Exodus 4:10-17)</a:t>
            </a:r>
          </a:p>
          <a:p>
            <a:r>
              <a:rPr lang="en-US" sz="2400" dirty="0"/>
              <a:t>Aaron’s Rod (Exodus 7:1-12, 19-20, 8:5-6, 16-17)</a:t>
            </a:r>
          </a:p>
          <a:p>
            <a:r>
              <a:rPr lang="en-US" sz="2400" dirty="0"/>
              <a:t>Moses’ right hand man</a:t>
            </a:r>
          </a:p>
          <a:p>
            <a:r>
              <a:rPr lang="en-US" sz="2400" dirty="0"/>
              <a:t>Helped to lead exodus from Egypt</a:t>
            </a:r>
          </a:p>
          <a:p>
            <a:r>
              <a:rPr lang="en-US" sz="2400" dirty="0"/>
              <a:t>Chief Priest</a:t>
            </a:r>
          </a:p>
          <a:p>
            <a:r>
              <a:rPr lang="en-US" sz="2400" dirty="0"/>
              <a:t>123 years old when he died (Numbers 33:39)</a:t>
            </a:r>
          </a:p>
        </p:txBody>
      </p:sp>
    </p:spTree>
    <p:extLst>
      <p:ext uri="{BB962C8B-B14F-4D97-AF65-F5344CB8AC3E}">
        <p14:creationId xmlns:p14="http://schemas.microsoft.com/office/powerpoint/2010/main" val="2139740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ssolv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6F3AC-F57B-AB49-B79A-05837BB73BB7}"/>
              </a:ext>
            </a:extLst>
          </p:cNvPr>
          <p:cNvSpPr>
            <a:spLocks noGrp="1"/>
          </p:cNvSpPr>
          <p:nvPr>
            <p:ph type="title"/>
          </p:nvPr>
        </p:nvSpPr>
        <p:spPr/>
        <p:txBody>
          <a:bodyPr>
            <a:normAutofit/>
          </a:bodyPr>
          <a:lstStyle/>
          <a:p>
            <a:r>
              <a:rPr lang="en-US" sz="4800" b="1" dirty="0"/>
              <a:t>The Defeat of Amalek</a:t>
            </a:r>
          </a:p>
        </p:txBody>
      </p:sp>
      <p:sp>
        <p:nvSpPr>
          <p:cNvPr id="3" name="Content Placeholder 2">
            <a:extLst>
              <a:ext uri="{FF2B5EF4-FFF2-40B4-BE49-F238E27FC236}">
                <a16:creationId xmlns:a16="http://schemas.microsoft.com/office/drawing/2014/main" id="{3F15DB12-DBE8-E441-B401-4F67E7D3A8A1}"/>
              </a:ext>
            </a:extLst>
          </p:cNvPr>
          <p:cNvSpPr>
            <a:spLocks noGrp="1"/>
          </p:cNvSpPr>
          <p:nvPr>
            <p:ph idx="1"/>
          </p:nvPr>
        </p:nvSpPr>
        <p:spPr>
          <a:xfrm>
            <a:off x="1104900" y="1388533"/>
            <a:ext cx="9982200" cy="5469467"/>
          </a:xfrm>
        </p:spPr>
        <p:txBody>
          <a:bodyPr>
            <a:normAutofit/>
          </a:bodyPr>
          <a:lstStyle/>
          <a:p>
            <a:pPr marL="0" indent="0">
              <a:buNone/>
            </a:pPr>
            <a:r>
              <a:rPr lang="en-US" sz="3200" b="1" dirty="0"/>
              <a:t>Exodus 17:8-13</a:t>
            </a:r>
          </a:p>
          <a:p>
            <a:r>
              <a:rPr lang="en-US" sz="3000" dirty="0"/>
              <a:t>Aaron and </a:t>
            </a:r>
            <a:r>
              <a:rPr lang="en-US" sz="3000" dirty="0" err="1"/>
              <a:t>Hur</a:t>
            </a:r>
            <a:r>
              <a:rPr lang="en-US" sz="3000" dirty="0"/>
              <a:t> held hands of Moses to defeat Amalek</a:t>
            </a:r>
          </a:p>
          <a:p>
            <a:r>
              <a:rPr lang="en-US" sz="3000" dirty="0"/>
              <a:t>Worked together to defeat the enemy</a:t>
            </a:r>
          </a:p>
          <a:p>
            <a:r>
              <a:rPr lang="en-US" sz="3000" dirty="0"/>
              <a:t>Helped Moses when he was weak</a:t>
            </a:r>
          </a:p>
          <a:p>
            <a:r>
              <a:rPr lang="en-US" sz="3000" dirty="0"/>
              <a:t>Did whatever it took</a:t>
            </a:r>
          </a:p>
          <a:p>
            <a:endParaRPr lang="en-US" dirty="0"/>
          </a:p>
        </p:txBody>
      </p:sp>
    </p:spTree>
    <p:extLst>
      <p:ext uri="{BB962C8B-B14F-4D97-AF65-F5344CB8AC3E}">
        <p14:creationId xmlns:p14="http://schemas.microsoft.com/office/powerpoint/2010/main" val="1907099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1174-A5B3-5949-9812-68992A6305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D79809E-FDED-1B40-AB5A-31C4503A6B58}"/>
              </a:ext>
            </a:extLst>
          </p:cNvPr>
          <p:cNvSpPr>
            <a:spLocks noGrp="1"/>
          </p:cNvSpPr>
          <p:nvPr>
            <p:ph idx="1"/>
          </p:nvPr>
        </p:nvSpPr>
        <p:spPr>
          <a:xfrm>
            <a:off x="1104900" y="1600200"/>
            <a:ext cx="9982200" cy="5257800"/>
          </a:xfrm>
        </p:spPr>
        <p:txBody>
          <a:bodyPr>
            <a:normAutofit lnSpcReduction="10000"/>
          </a:bodyPr>
          <a:lstStyle/>
          <a:p>
            <a:r>
              <a:rPr lang="en-US" sz="2800" dirty="0"/>
              <a:t>Galatians 6:2</a:t>
            </a:r>
          </a:p>
          <a:p>
            <a:pPr lvl="1"/>
            <a:r>
              <a:rPr lang="en-US" sz="2400" dirty="0"/>
              <a:t>Bear one another’s burdens, and thereby fulfill the law of Christ.</a:t>
            </a:r>
          </a:p>
          <a:p>
            <a:r>
              <a:rPr lang="en-US" sz="2800" dirty="0"/>
              <a:t>Matthew 25:35-40</a:t>
            </a:r>
          </a:p>
          <a:p>
            <a:pPr lvl="1"/>
            <a:r>
              <a:rPr lang="en-US" sz="2400" b="1" baseline="30000" dirty="0"/>
              <a:t>35 </a:t>
            </a:r>
            <a:r>
              <a:rPr lang="en-US" sz="2400" dirty="0"/>
              <a:t>For I was hungry, and you gave Me </a:t>
            </a:r>
            <a:r>
              <a:rPr lang="en-US" sz="2400" i="1" dirty="0"/>
              <a:t>something</a:t>
            </a:r>
            <a:r>
              <a:rPr lang="en-US" sz="2400" dirty="0"/>
              <a:t> to eat; I was thirsty, and you gave Me </a:t>
            </a:r>
            <a:r>
              <a:rPr lang="en-US" sz="2400" i="1" dirty="0"/>
              <a:t>something</a:t>
            </a:r>
            <a:r>
              <a:rPr lang="en-US" sz="2400" dirty="0"/>
              <a:t> to drink; I was a stranger, and you invited Me in; </a:t>
            </a:r>
            <a:r>
              <a:rPr lang="en-US" sz="2400" b="1" baseline="30000" dirty="0"/>
              <a:t>36 </a:t>
            </a:r>
            <a:r>
              <a:rPr lang="en-US" sz="2400" dirty="0"/>
              <a:t>naked, and you clothed Me; I was sick, and you visited Me; I was in prison, and you came to Me.’ </a:t>
            </a:r>
            <a:r>
              <a:rPr lang="en-US" sz="2400" b="1" baseline="30000" dirty="0"/>
              <a:t>37 </a:t>
            </a:r>
            <a:r>
              <a:rPr lang="en-US" sz="2400" dirty="0"/>
              <a:t>Then the righteous will answer Him, ‘Lord, when did we see You hungry, and feed You, or thirsty, and give You </a:t>
            </a:r>
            <a:r>
              <a:rPr lang="en-US" sz="2400" i="1" dirty="0"/>
              <a:t>something</a:t>
            </a:r>
            <a:r>
              <a:rPr lang="en-US" sz="2400" dirty="0"/>
              <a:t> to drink? </a:t>
            </a:r>
            <a:r>
              <a:rPr lang="en-US" sz="2400" b="1" baseline="30000" dirty="0"/>
              <a:t>38 </a:t>
            </a:r>
            <a:r>
              <a:rPr lang="en-US" sz="2400" dirty="0"/>
              <a:t>And when did we see You a stranger, and invite You in, or naked, and clothe You? </a:t>
            </a:r>
            <a:r>
              <a:rPr lang="en-US" sz="2400" b="1" baseline="30000" dirty="0"/>
              <a:t>39 </a:t>
            </a:r>
            <a:r>
              <a:rPr lang="en-US" sz="2400" dirty="0"/>
              <a:t>When did we see You sick, or in prison, and come to You?’ </a:t>
            </a:r>
            <a:r>
              <a:rPr lang="en-US" sz="2400" b="1" baseline="30000" dirty="0"/>
              <a:t>40 </a:t>
            </a:r>
            <a:r>
              <a:rPr lang="en-US" sz="2400" dirty="0"/>
              <a:t>The King will answer and say to them, ‘Truly I say to you, to the extent that you did it to one of these brothers of Mine, </a:t>
            </a:r>
            <a:r>
              <a:rPr lang="en-US" sz="2400" i="1" dirty="0"/>
              <a:t>even</a:t>
            </a:r>
            <a:r>
              <a:rPr lang="en-US" sz="2400" dirty="0"/>
              <a:t> the least </a:t>
            </a:r>
            <a:r>
              <a:rPr lang="en-US" sz="2400" i="1" dirty="0"/>
              <a:t>of them</a:t>
            </a:r>
            <a:r>
              <a:rPr lang="en-US" sz="2400" dirty="0"/>
              <a:t>, you did it to Me.’</a:t>
            </a:r>
          </a:p>
          <a:p>
            <a:endParaRPr lang="en-US" dirty="0"/>
          </a:p>
        </p:txBody>
      </p:sp>
    </p:spTree>
    <p:extLst>
      <p:ext uri="{BB962C8B-B14F-4D97-AF65-F5344CB8AC3E}">
        <p14:creationId xmlns:p14="http://schemas.microsoft.com/office/powerpoint/2010/main" val="1608336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F87ED-7AD8-7B41-BF51-AC6711B4F993}"/>
              </a:ext>
            </a:extLst>
          </p:cNvPr>
          <p:cNvSpPr>
            <a:spLocks noGrp="1"/>
          </p:cNvSpPr>
          <p:nvPr>
            <p:ph type="title"/>
          </p:nvPr>
        </p:nvSpPr>
        <p:spPr/>
        <p:txBody>
          <a:bodyPr>
            <a:normAutofit/>
          </a:bodyPr>
          <a:lstStyle/>
          <a:p>
            <a:r>
              <a:rPr lang="en-US" sz="4800" b="1" dirty="0"/>
              <a:t>The Golden Calf</a:t>
            </a:r>
          </a:p>
        </p:txBody>
      </p:sp>
      <p:sp>
        <p:nvSpPr>
          <p:cNvPr id="3" name="Content Placeholder 2">
            <a:extLst>
              <a:ext uri="{FF2B5EF4-FFF2-40B4-BE49-F238E27FC236}">
                <a16:creationId xmlns:a16="http://schemas.microsoft.com/office/drawing/2014/main" id="{7F5083DA-F242-9F44-866C-210C6865DE9C}"/>
              </a:ext>
            </a:extLst>
          </p:cNvPr>
          <p:cNvSpPr>
            <a:spLocks noGrp="1"/>
          </p:cNvSpPr>
          <p:nvPr>
            <p:ph idx="1"/>
          </p:nvPr>
        </p:nvSpPr>
        <p:spPr>
          <a:xfrm>
            <a:off x="1104900" y="1600200"/>
            <a:ext cx="9982200" cy="5257800"/>
          </a:xfrm>
        </p:spPr>
        <p:txBody>
          <a:bodyPr/>
          <a:lstStyle/>
          <a:p>
            <a:pPr marL="0" indent="0">
              <a:buNone/>
            </a:pPr>
            <a:r>
              <a:rPr lang="en-US" sz="3200" b="1" dirty="0"/>
              <a:t>Exodus 32:1-14; 19-25</a:t>
            </a:r>
          </a:p>
          <a:p>
            <a:r>
              <a:rPr lang="en-US" sz="3000" dirty="0"/>
              <a:t>Aaron was left in charge</a:t>
            </a:r>
          </a:p>
          <a:p>
            <a:r>
              <a:rPr lang="en-US" sz="3000" dirty="0"/>
              <a:t>Aaron lost faith and fell to pressure of people</a:t>
            </a:r>
          </a:p>
          <a:p>
            <a:r>
              <a:rPr lang="en-US" sz="3000" dirty="0"/>
              <a:t>Creation of golden calf = worshiping idols</a:t>
            </a:r>
          </a:p>
          <a:p>
            <a:r>
              <a:rPr lang="en-US" sz="3000" dirty="0"/>
              <a:t>Aaron throws blame on Israelites</a:t>
            </a:r>
          </a:p>
          <a:p>
            <a:r>
              <a:rPr lang="en-US" sz="3000" dirty="0"/>
              <a:t>Aaron did not lead</a:t>
            </a:r>
          </a:p>
        </p:txBody>
      </p:sp>
    </p:spTree>
    <p:extLst>
      <p:ext uri="{BB962C8B-B14F-4D97-AF65-F5344CB8AC3E}">
        <p14:creationId xmlns:p14="http://schemas.microsoft.com/office/powerpoint/2010/main" val="4257964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22DD4-F484-F048-ADB2-E84A01B799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B8A208-9D9A-5B45-BC08-A03BC7A3A31B}"/>
              </a:ext>
            </a:extLst>
          </p:cNvPr>
          <p:cNvSpPr>
            <a:spLocks noGrp="1"/>
          </p:cNvSpPr>
          <p:nvPr>
            <p:ph idx="1"/>
          </p:nvPr>
        </p:nvSpPr>
        <p:spPr>
          <a:xfrm>
            <a:off x="1104900" y="1600200"/>
            <a:ext cx="9982200" cy="5257800"/>
          </a:xfrm>
        </p:spPr>
        <p:txBody>
          <a:bodyPr/>
          <a:lstStyle/>
          <a:p>
            <a:r>
              <a:rPr lang="en-US" sz="3200" dirty="0"/>
              <a:t>James 4:17</a:t>
            </a:r>
          </a:p>
          <a:p>
            <a:pPr lvl="1"/>
            <a:r>
              <a:rPr lang="en-US" sz="2800" dirty="0"/>
              <a:t>Therefore, to one who knows </a:t>
            </a:r>
            <a:r>
              <a:rPr lang="en-US" sz="2800" i="1" dirty="0"/>
              <a:t>the</a:t>
            </a:r>
            <a:r>
              <a:rPr lang="en-US" sz="2800" dirty="0"/>
              <a:t> right thing to do and does not do it, to him it is sin.</a:t>
            </a:r>
          </a:p>
          <a:p>
            <a:r>
              <a:rPr lang="en-US" sz="3200" dirty="0"/>
              <a:t>Colossians 3:17</a:t>
            </a:r>
          </a:p>
          <a:p>
            <a:pPr lvl="1"/>
            <a:r>
              <a:rPr lang="en-US" sz="2800" dirty="0"/>
              <a:t>Whatever you do in word or deed, </a:t>
            </a:r>
            <a:r>
              <a:rPr lang="en-US" sz="2800" i="1" dirty="0"/>
              <a:t>do</a:t>
            </a:r>
            <a:r>
              <a:rPr lang="en-US" sz="2800" dirty="0"/>
              <a:t> all in the name of the Lord Jesus, giving thanks through Him to God the Father.</a:t>
            </a:r>
          </a:p>
          <a:p>
            <a:endParaRPr lang="en-US" dirty="0"/>
          </a:p>
        </p:txBody>
      </p:sp>
    </p:spTree>
    <p:extLst>
      <p:ext uri="{BB962C8B-B14F-4D97-AF65-F5344CB8AC3E}">
        <p14:creationId xmlns:p14="http://schemas.microsoft.com/office/powerpoint/2010/main" val="200555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DFBF-6049-594E-92BB-02B0664944C1}"/>
              </a:ext>
            </a:extLst>
          </p:cNvPr>
          <p:cNvSpPr>
            <a:spLocks noGrp="1"/>
          </p:cNvSpPr>
          <p:nvPr>
            <p:ph type="title"/>
          </p:nvPr>
        </p:nvSpPr>
        <p:spPr/>
        <p:txBody>
          <a:bodyPr>
            <a:normAutofit/>
          </a:bodyPr>
          <a:lstStyle/>
          <a:p>
            <a:r>
              <a:rPr lang="en-US" sz="4800" b="1" dirty="0"/>
              <a:t>Aaron Follows God’s Instructions</a:t>
            </a:r>
          </a:p>
        </p:txBody>
      </p:sp>
      <p:sp>
        <p:nvSpPr>
          <p:cNvPr id="3" name="Content Placeholder 2">
            <a:extLst>
              <a:ext uri="{FF2B5EF4-FFF2-40B4-BE49-F238E27FC236}">
                <a16:creationId xmlns:a16="http://schemas.microsoft.com/office/drawing/2014/main" id="{2CC1F3F2-4E9C-EB49-A307-7AE9B498832B}"/>
              </a:ext>
            </a:extLst>
          </p:cNvPr>
          <p:cNvSpPr>
            <a:spLocks noGrp="1"/>
          </p:cNvSpPr>
          <p:nvPr>
            <p:ph idx="1"/>
          </p:nvPr>
        </p:nvSpPr>
        <p:spPr>
          <a:xfrm>
            <a:off x="1104900" y="1600200"/>
            <a:ext cx="9982200" cy="5257800"/>
          </a:xfrm>
        </p:spPr>
        <p:txBody>
          <a:bodyPr/>
          <a:lstStyle/>
          <a:p>
            <a:pPr marL="0" indent="0">
              <a:buNone/>
            </a:pPr>
            <a:r>
              <a:rPr lang="en-US" sz="3200" b="1" dirty="0"/>
              <a:t>Leviticus 8:36</a:t>
            </a:r>
          </a:p>
          <a:p>
            <a:r>
              <a:rPr lang="en-US" sz="3000" dirty="0"/>
              <a:t>Obedience of Aaron to God</a:t>
            </a:r>
          </a:p>
          <a:p>
            <a:r>
              <a:rPr lang="en-US" sz="3000" dirty="0"/>
              <a:t>Aaron follows God’s instructions exactly</a:t>
            </a:r>
          </a:p>
        </p:txBody>
      </p:sp>
    </p:spTree>
    <p:extLst>
      <p:ext uri="{BB962C8B-B14F-4D97-AF65-F5344CB8AC3E}">
        <p14:creationId xmlns:p14="http://schemas.microsoft.com/office/powerpoint/2010/main" val="114050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3FB8C-DC29-DA4F-A117-DCD1C3F26B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648736-0457-E54A-BFF5-AED033B1DAE7}"/>
              </a:ext>
            </a:extLst>
          </p:cNvPr>
          <p:cNvSpPr>
            <a:spLocks noGrp="1"/>
          </p:cNvSpPr>
          <p:nvPr>
            <p:ph idx="1"/>
          </p:nvPr>
        </p:nvSpPr>
        <p:spPr>
          <a:xfrm>
            <a:off x="1104900" y="1600200"/>
            <a:ext cx="9982200" cy="5257800"/>
          </a:xfrm>
        </p:spPr>
        <p:txBody>
          <a:bodyPr/>
          <a:lstStyle/>
          <a:p>
            <a:r>
              <a:rPr lang="en-US" sz="2800" dirty="0"/>
              <a:t>Ephesians 6:1-3</a:t>
            </a:r>
          </a:p>
          <a:p>
            <a:pPr lvl="1"/>
            <a:r>
              <a:rPr lang="en-US" sz="2400" dirty="0"/>
              <a:t>Children, obey your parents in the Lord, for this is right. </a:t>
            </a:r>
            <a:r>
              <a:rPr lang="en-US" sz="2400" b="1" baseline="30000" dirty="0"/>
              <a:t>2 </a:t>
            </a:r>
            <a:r>
              <a:rPr lang="en-US" sz="2400" cap="small" dirty="0"/>
              <a:t>Honor your father and mother </a:t>
            </a:r>
            <a:r>
              <a:rPr lang="en-US" sz="2400" dirty="0"/>
              <a:t>(which is the first commandment with a promise), </a:t>
            </a:r>
            <a:r>
              <a:rPr lang="en-US" sz="2400" b="1" baseline="30000" dirty="0"/>
              <a:t>3 </a:t>
            </a:r>
            <a:r>
              <a:rPr lang="en-US" sz="2400" cap="small" dirty="0"/>
              <a:t>so that it may be well with you, and that you may live long on the earth</a:t>
            </a:r>
            <a:r>
              <a:rPr lang="en-US" sz="2400" dirty="0"/>
              <a:t>.</a:t>
            </a:r>
          </a:p>
          <a:p>
            <a:r>
              <a:rPr lang="en-US" sz="2800" dirty="0"/>
              <a:t>Luke 11:28</a:t>
            </a:r>
          </a:p>
          <a:p>
            <a:pPr lvl="1"/>
            <a:r>
              <a:rPr lang="en-US" sz="2400" dirty="0"/>
              <a:t>But He said, “On the contrary, blessed are those who hear the word of God and observe it</a:t>
            </a:r>
          </a:p>
          <a:p>
            <a:r>
              <a:rPr lang="en-US" sz="2800" dirty="0"/>
              <a:t>John 8:12</a:t>
            </a:r>
          </a:p>
          <a:p>
            <a:pPr lvl="1"/>
            <a:r>
              <a:rPr lang="en-US" sz="2400" dirty="0"/>
              <a:t>Then Jesus again spoke to them, saying, “I am the Light of the world; he who follows Me will not walk in the darkness, but will have the Light of life.</a:t>
            </a:r>
          </a:p>
          <a:p>
            <a:endParaRPr lang="en-US" dirty="0"/>
          </a:p>
        </p:txBody>
      </p:sp>
    </p:spTree>
    <p:extLst>
      <p:ext uri="{BB962C8B-B14F-4D97-AF65-F5344CB8AC3E}">
        <p14:creationId xmlns:p14="http://schemas.microsoft.com/office/powerpoint/2010/main" val="424144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dissolve">
                                      <p:cBhvr>
                                        <p:cTn id="15" dur="500"/>
                                        <p:tgtEl>
                                          <p:spTgt spid="3">
                                            <p:txEl>
                                              <p:pRg st="4" end="4"/>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dissolve">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A639-52CA-3F40-912B-5409445F400E}"/>
              </a:ext>
            </a:extLst>
          </p:cNvPr>
          <p:cNvSpPr>
            <a:spLocks noGrp="1"/>
          </p:cNvSpPr>
          <p:nvPr>
            <p:ph type="title"/>
          </p:nvPr>
        </p:nvSpPr>
        <p:spPr/>
        <p:txBody>
          <a:bodyPr>
            <a:normAutofit/>
          </a:bodyPr>
          <a:lstStyle/>
          <a:p>
            <a:r>
              <a:rPr lang="en-US" sz="4800" b="1" dirty="0"/>
              <a:t>God Kills Aaron’s Sons</a:t>
            </a:r>
          </a:p>
        </p:txBody>
      </p:sp>
      <p:sp>
        <p:nvSpPr>
          <p:cNvPr id="3" name="Content Placeholder 2">
            <a:extLst>
              <a:ext uri="{FF2B5EF4-FFF2-40B4-BE49-F238E27FC236}">
                <a16:creationId xmlns:a16="http://schemas.microsoft.com/office/drawing/2014/main" id="{32968451-BA99-A545-B680-43205D52E152}"/>
              </a:ext>
            </a:extLst>
          </p:cNvPr>
          <p:cNvSpPr>
            <a:spLocks noGrp="1"/>
          </p:cNvSpPr>
          <p:nvPr>
            <p:ph idx="1"/>
          </p:nvPr>
        </p:nvSpPr>
        <p:spPr>
          <a:xfrm>
            <a:off x="1104900" y="1600200"/>
            <a:ext cx="9982200" cy="5257800"/>
          </a:xfrm>
        </p:spPr>
        <p:txBody>
          <a:bodyPr/>
          <a:lstStyle/>
          <a:p>
            <a:pPr marL="0" indent="0">
              <a:buNone/>
            </a:pPr>
            <a:r>
              <a:rPr lang="en-US" sz="3200" b="1" dirty="0"/>
              <a:t>Leviticus 10:1-3</a:t>
            </a:r>
          </a:p>
          <a:p>
            <a:r>
              <a:rPr lang="en-US" sz="3000" dirty="0"/>
              <a:t>Sons of Aaron went against God’s wishes</a:t>
            </a:r>
          </a:p>
          <a:p>
            <a:r>
              <a:rPr lang="en-US" sz="3000" dirty="0"/>
              <a:t>God killed Nadab and Abihu for disobedience</a:t>
            </a:r>
          </a:p>
          <a:p>
            <a:r>
              <a:rPr lang="en-US" sz="3000" dirty="0"/>
              <a:t>Aaron kept silent, not speaking out against God</a:t>
            </a:r>
          </a:p>
          <a:p>
            <a:endParaRPr lang="en-US" sz="2200" dirty="0"/>
          </a:p>
          <a:p>
            <a:endParaRPr lang="en-US" dirty="0"/>
          </a:p>
        </p:txBody>
      </p:sp>
    </p:spTree>
    <p:extLst>
      <p:ext uri="{BB962C8B-B14F-4D97-AF65-F5344CB8AC3E}">
        <p14:creationId xmlns:p14="http://schemas.microsoft.com/office/powerpoint/2010/main" val="3497929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_12786043_TF03431380" id="{07BF4009-79A5-4904-9F0A-8BB88901F77F}" vid="{E001E2E9-9C41-4174-AA22-D51AC64C486F}"/>
    </a:ext>
  </a:extLst>
</a:theme>
</file>

<file path=docProps/app.xml><?xml version="1.0" encoding="utf-8"?>
<Properties xmlns="http://schemas.openxmlformats.org/officeDocument/2006/extended-properties" xmlns:vt="http://schemas.openxmlformats.org/officeDocument/2006/docPropsVTypes">
  <Template>Academic</Template>
  <TotalTime>4062</TotalTime>
  <Words>408</Words>
  <Application>Microsoft Macintosh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Euphemia</vt:lpstr>
      <vt:lpstr>Plantagenet Cherokee</vt:lpstr>
      <vt:lpstr>Wingdings</vt:lpstr>
      <vt:lpstr>Academic Literature 16x9</vt:lpstr>
      <vt:lpstr>Lessons from Aaron</vt:lpstr>
      <vt:lpstr>Who was Aaron?</vt:lpstr>
      <vt:lpstr>The Defeat of Amalek</vt:lpstr>
      <vt:lpstr>PowerPoint Presentation</vt:lpstr>
      <vt:lpstr>The Golden Calf</vt:lpstr>
      <vt:lpstr>PowerPoint Presentation</vt:lpstr>
      <vt:lpstr>Aaron Follows God’s Instructions</vt:lpstr>
      <vt:lpstr>PowerPoint Presentation</vt:lpstr>
      <vt:lpstr>God Kills Aaron’s Sons</vt:lpstr>
      <vt:lpstr>PowerPoint Presentation</vt:lpstr>
      <vt:lpstr>Death of Aaron</vt:lpstr>
      <vt:lpstr>PowerPoint Presentation</vt:lpstr>
      <vt:lpstr>A Follower vs. A Leader</vt:lpstr>
      <vt:lpstr>God’s Plan of Salvation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29</cp:revision>
  <dcterms:created xsi:type="dcterms:W3CDTF">2019-02-14T20:21:14Z</dcterms:created>
  <dcterms:modified xsi:type="dcterms:W3CDTF">2019-02-17T22:39:36Z</dcterms:modified>
</cp:coreProperties>
</file>