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  <p:sldMasterId id="2147483702" r:id="rId2"/>
    <p:sldMasterId id="2147483714" r:id="rId3"/>
    <p:sldMasterId id="2147483726" r:id="rId4"/>
  </p:sldMasterIdLst>
  <p:notesMasterIdLst>
    <p:notesMasterId r:id="rId32"/>
  </p:notesMasterIdLst>
  <p:handoutMasterIdLst>
    <p:handoutMasterId r:id="rId33"/>
  </p:handoutMasterIdLst>
  <p:sldIdLst>
    <p:sldId id="282" r:id="rId5"/>
    <p:sldId id="283" r:id="rId6"/>
    <p:sldId id="265" r:id="rId7"/>
    <p:sldId id="266" r:id="rId8"/>
    <p:sldId id="268" r:id="rId9"/>
    <p:sldId id="257" r:id="rId10"/>
    <p:sldId id="269" r:id="rId11"/>
    <p:sldId id="284" r:id="rId12"/>
    <p:sldId id="270" r:id="rId13"/>
    <p:sldId id="272" r:id="rId14"/>
    <p:sldId id="273" r:id="rId15"/>
    <p:sldId id="263" r:id="rId16"/>
    <p:sldId id="258" r:id="rId17"/>
    <p:sldId id="275" r:id="rId18"/>
    <p:sldId id="276" r:id="rId19"/>
    <p:sldId id="277" r:id="rId20"/>
    <p:sldId id="278" r:id="rId21"/>
    <p:sldId id="259" r:id="rId22"/>
    <p:sldId id="279" r:id="rId23"/>
    <p:sldId id="281" r:id="rId24"/>
    <p:sldId id="280" r:id="rId25"/>
    <p:sldId id="260" r:id="rId26"/>
    <p:sldId id="261" r:id="rId27"/>
    <p:sldId id="287" r:id="rId28"/>
    <p:sldId id="264" r:id="rId29"/>
    <p:sldId id="285" r:id="rId30"/>
    <p:sldId id="286" r:id="rId31"/>
  </p:sldIdLst>
  <p:sldSz cx="12192000" cy="6858000"/>
  <p:notesSz cx="7077075" cy="90281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2" autoAdjust="0"/>
    <p:restoredTop sz="94660"/>
  </p:normalViewPr>
  <p:slideViewPr>
    <p:cSldViewPr snapToGrid="0">
      <p:cViewPr varScale="1">
        <p:scale>
          <a:sx n="94" d="100"/>
          <a:sy n="94" d="100"/>
        </p:scale>
        <p:origin x="1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52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452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D690DE-F198-4B23-976D-1EB8288E9974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5675"/>
            <a:ext cx="3067050" cy="4524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438" y="8575675"/>
            <a:ext cx="3067050" cy="4524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1748BC-9F8B-4A5B-B660-1778B94A7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7193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529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529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C50B8-6E29-425E-BA38-622FE030AFC2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30263" y="1128713"/>
            <a:ext cx="5416550" cy="30464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344780"/>
            <a:ext cx="5661660" cy="355481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75141"/>
            <a:ext cx="3066733" cy="4529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575141"/>
            <a:ext cx="3066733" cy="4529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3F5CC7-0FAD-431D-9C9E-876FAB43F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4236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3F5CC7-0FAD-431D-9C9E-876FAB43FC4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51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3F5CC7-0FAD-431D-9C9E-876FAB43FC44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074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6B1A979-F988-43B1-8C6E-CF03F36095A4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2DAAC9D-A73C-4714-9E61-934C85C0286A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29831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1A979-F988-43B1-8C6E-CF03F36095A4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AAC9D-A73C-4714-9E61-934C85C02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352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1A979-F988-43B1-8C6E-CF03F36095A4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AAC9D-A73C-4714-9E61-934C85C02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821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2740-0DB6-4AB9-A9F0-1F62AFF76C70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29D7-187A-4C2F-BEDE-97F47F942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3657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2740-0DB6-4AB9-A9F0-1F62AFF76C70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29D7-187A-4C2F-BEDE-97F47F942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8219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2740-0DB6-4AB9-A9F0-1F62AFF76C70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29D7-187A-4C2F-BEDE-97F47F942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8635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2740-0DB6-4AB9-A9F0-1F62AFF76C70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29D7-187A-4C2F-BEDE-97F47F942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6779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2740-0DB6-4AB9-A9F0-1F62AFF76C70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29D7-187A-4C2F-BEDE-97F47F942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627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2740-0DB6-4AB9-A9F0-1F62AFF76C70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29D7-187A-4C2F-BEDE-97F47F942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2035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2740-0DB6-4AB9-A9F0-1F62AFF76C70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29D7-187A-4C2F-BEDE-97F47F942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8547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2740-0DB6-4AB9-A9F0-1F62AFF76C70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29D7-187A-4C2F-BEDE-97F47F942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023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1A979-F988-43B1-8C6E-CF03F36095A4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AAC9D-A73C-4714-9E61-934C85C02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216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2740-0DB6-4AB9-A9F0-1F62AFF76C70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29D7-187A-4C2F-BEDE-97F47F942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0008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2740-0DB6-4AB9-A9F0-1F62AFF76C70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29D7-187A-4C2F-BEDE-97F47F942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4754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E2740-0DB6-4AB9-A9F0-1F62AFF76C70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229D7-187A-4C2F-BEDE-97F47F942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0602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D0581-D03B-4AA8-86DE-09E8F3B7B55A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145D0-C04F-481E-95B6-DCA4CE8DD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956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D0581-D03B-4AA8-86DE-09E8F3B7B55A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145D0-C04F-481E-95B6-DCA4CE8DD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8882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D0581-D03B-4AA8-86DE-09E8F3B7B55A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145D0-C04F-481E-95B6-DCA4CE8DD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4759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D0581-D03B-4AA8-86DE-09E8F3B7B55A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145D0-C04F-481E-95B6-DCA4CE8DD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5343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D0581-D03B-4AA8-86DE-09E8F3B7B55A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145D0-C04F-481E-95B6-DCA4CE8DD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2816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D0581-D03B-4AA8-86DE-09E8F3B7B55A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145D0-C04F-481E-95B6-DCA4CE8DD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7980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D0581-D03B-4AA8-86DE-09E8F3B7B55A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145D0-C04F-481E-95B6-DCA4CE8DD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5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6B1A979-F988-43B1-8C6E-CF03F36095A4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2DAAC9D-A73C-4714-9E61-934C85C0286A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2228787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D0581-D03B-4AA8-86DE-09E8F3B7B55A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145D0-C04F-481E-95B6-DCA4CE8DD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1156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D0581-D03B-4AA8-86DE-09E8F3B7B55A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145D0-C04F-481E-95B6-DCA4CE8DD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8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D0581-D03B-4AA8-86DE-09E8F3B7B55A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145D0-C04F-481E-95B6-DCA4CE8DD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0566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D0581-D03B-4AA8-86DE-09E8F3B7B55A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145D0-C04F-481E-95B6-DCA4CE8DD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15582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9EE0-8F0B-429F-893B-6208AB188E61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4923-636E-412E-95A4-848D90A11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76299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9EE0-8F0B-429F-893B-6208AB188E61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4923-636E-412E-95A4-848D90A11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62342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9EE0-8F0B-429F-893B-6208AB188E61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4923-636E-412E-95A4-848D90A11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52165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9EE0-8F0B-429F-893B-6208AB188E61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4923-636E-412E-95A4-848D90A11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69242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9EE0-8F0B-429F-893B-6208AB188E61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4923-636E-412E-95A4-848D90A11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83788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9EE0-8F0B-429F-893B-6208AB188E61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4923-636E-412E-95A4-848D90A11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31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1A979-F988-43B1-8C6E-CF03F36095A4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AAC9D-A73C-4714-9E61-934C85C02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66969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9EE0-8F0B-429F-893B-6208AB188E61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4923-636E-412E-95A4-848D90A11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923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9EE0-8F0B-429F-893B-6208AB188E61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4923-636E-412E-95A4-848D90A11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56611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9EE0-8F0B-429F-893B-6208AB188E61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4923-636E-412E-95A4-848D90A11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84150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9EE0-8F0B-429F-893B-6208AB188E61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4923-636E-412E-95A4-848D90A11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02497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79EE0-8F0B-429F-893B-6208AB188E61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4923-636E-412E-95A4-848D90A11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835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1A979-F988-43B1-8C6E-CF03F36095A4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AAC9D-A73C-4714-9E61-934C85C02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58408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1A979-F988-43B1-8C6E-CF03F36095A4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AAC9D-A73C-4714-9E61-934C85C02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100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1A979-F988-43B1-8C6E-CF03F36095A4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AAC9D-A73C-4714-9E61-934C85C02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724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B6B1A979-F988-43B1-8C6E-CF03F36095A4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E2DAAC9D-A73C-4714-9E61-934C85C0286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2038937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B6B1A979-F988-43B1-8C6E-CF03F36095A4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E2DAAC9D-A73C-4714-9E61-934C85C02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249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6B1A979-F988-43B1-8C6E-CF03F36095A4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2DAAC9D-A73C-4714-9E61-934C85C0286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39170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E2740-0DB6-4AB9-A9F0-1F62AFF76C70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229D7-187A-4C2F-BEDE-97F47F9422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144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D0581-D03B-4AA8-86DE-09E8F3B7B55A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145D0-C04F-481E-95B6-DCA4CE8DD9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612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79EE0-8F0B-429F-893B-6208AB188E61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F4923-636E-412E-95A4-848D90A11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080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gateway.com/passage/?search=Proverbs+23:7&amp;version=KJV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" y="0"/>
            <a:ext cx="8686800" cy="6675120"/>
          </a:xfrm>
        </p:spPr>
      </p:pic>
      <p:sp>
        <p:nvSpPr>
          <p:cNvPr id="5" name="TextBox 4"/>
          <p:cNvSpPr txBox="1"/>
          <p:nvPr/>
        </p:nvSpPr>
        <p:spPr>
          <a:xfrm>
            <a:off x="1534160" y="944880"/>
            <a:ext cx="715971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</a:rPr>
              <a:t>“</a:t>
            </a:r>
            <a:r>
              <a:rPr lang="en-US" sz="5400" b="1" dirty="0" err="1" smtClean="0">
                <a:solidFill>
                  <a:schemeClr val="bg1"/>
                </a:solidFill>
              </a:rPr>
              <a:t>Understandest</a:t>
            </a:r>
            <a:r>
              <a:rPr lang="en-US" sz="5400" b="1" dirty="0" smtClean="0">
                <a:solidFill>
                  <a:schemeClr val="bg1"/>
                </a:solidFill>
              </a:rPr>
              <a:t> Thou</a:t>
            </a:r>
          </a:p>
          <a:p>
            <a:r>
              <a:rPr lang="en-US" sz="5400" b="1" dirty="0" smtClean="0">
                <a:solidFill>
                  <a:schemeClr val="bg1"/>
                </a:solidFill>
              </a:rPr>
              <a:t>What Thou </a:t>
            </a:r>
            <a:r>
              <a:rPr lang="en-US" sz="5400" b="1" dirty="0" err="1" smtClean="0">
                <a:solidFill>
                  <a:schemeClr val="bg1"/>
                </a:solidFill>
              </a:rPr>
              <a:t>Readest</a:t>
            </a:r>
            <a:r>
              <a:rPr lang="en-US" sz="5400" b="1" dirty="0" smtClean="0">
                <a:solidFill>
                  <a:schemeClr val="bg1"/>
                </a:solidFill>
              </a:rPr>
              <a:t>?</a:t>
            </a:r>
          </a:p>
          <a:p>
            <a:r>
              <a:rPr lang="en-US" sz="5400" b="1" dirty="0">
                <a:solidFill>
                  <a:schemeClr val="bg1"/>
                </a:solidFill>
              </a:rPr>
              <a:t> </a:t>
            </a:r>
            <a:r>
              <a:rPr lang="en-US" sz="5400" b="1" dirty="0" smtClean="0">
                <a:solidFill>
                  <a:schemeClr val="bg1"/>
                </a:solidFill>
              </a:rPr>
              <a:t>   Acts 8:30</a:t>
            </a:r>
            <a:endParaRPr lang="en-US" sz="5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732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00B050"/>
                </a:solidFill>
              </a:rPr>
              <a:t>Ponder it  (Consider it)!!</a:t>
            </a:r>
            <a:endParaRPr lang="en-US" u="sng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290320"/>
            <a:ext cx="10178322" cy="4815839"/>
          </a:xfrm>
        </p:spPr>
        <p:txBody>
          <a:bodyPr>
            <a:normAutofit lnSpcReduction="10000"/>
          </a:bodyPr>
          <a:lstStyle/>
          <a:p>
            <a:r>
              <a:rPr lang="en-US" sz="3900" b="1" dirty="0" smtClean="0"/>
              <a:t>Isa. 1:18</a:t>
            </a:r>
            <a:endParaRPr lang="en-US" sz="3900" b="1" dirty="0"/>
          </a:p>
          <a:p>
            <a:r>
              <a:rPr lang="en-US" sz="3900" b="1" baseline="30000" dirty="0"/>
              <a:t>18 </a:t>
            </a:r>
            <a:r>
              <a:rPr lang="en-US" sz="3900" b="1" dirty="0"/>
              <a:t>Come now, and </a:t>
            </a:r>
            <a:r>
              <a:rPr lang="en-US" sz="3900" b="1" i="1" u="sng" dirty="0">
                <a:solidFill>
                  <a:schemeClr val="tx2">
                    <a:lumMod val="50000"/>
                    <a:lumOff val="50000"/>
                  </a:schemeClr>
                </a:solidFill>
              </a:rPr>
              <a:t>let us reason together</a:t>
            </a:r>
            <a:r>
              <a:rPr lang="en-US" sz="3900" b="1" dirty="0"/>
              <a:t>, </a:t>
            </a:r>
            <a:r>
              <a:rPr lang="en-US" sz="3900" b="1" dirty="0" err="1"/>
              <a:t>saith</a:t>
            </a:r>
            <a:r>
              <a:rPr lang="en-US" sz="3900" b="1" dirty="0"/>
              <a:t> the </a:t>
            </a:r>
            <a:r>
              <a:rPr lang="en-US" sz="3900" b="1" cap="small" dirty="0"/>
              <a:t>Lord</a:t>
            </a:r>
            <a:r>
              <a:rPr lang="en-US" sz="3900" b="1" dirty="0"/>
              <a:t>: </a:t>
            </a:r>
            <a:endParaRPr lang="en-US" sz="3900" b="1" dirty="0" smtClean="0"/>
          </a:p>
          <a:p>
            <a:r>
              <a:rPr lang="en-US" sz="3900" b="1" dirty="0" smtClean="0"/>
              <a:t>though </a:t>
            </a:r>
            <a:r>
              <a:rPr lang="en-US" sz="3900" b="1" dirty="0"/>
              <a:t>your sins be as scarlet, they shall be as white as snow; </a:t>
            </a:r>
            <a:endParaRPr lang="en-US" sz="3900" b="1" dirty="0" smtClean="0"/>
          </a:p>
          <a:p>
            <a:r>
              <a:rPr lang="en-US" sz="3900" b="1" dirty="0" smtClean="0"/>
              <a:t>though </a:t>
            </a:r>
            <a:r>
              <a:rPr lang="en-US" sz="3900" b="1" dirty="0"/>
              <a:t>they be red like crimson, they shall be as wool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94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err="1" smtClean="0">
                <a:solidFill>
                  <a:srgbClr val="00B050"/>
                </a:solidFill>
              </a:rPr>
              <a:t>MeditATE</a:t>
            </a:r>
            <a:r>
              <a:rPr lang="en-US" u="sng" dirty="0" smtClean="0">
                <a:solidFill>
                  <a:srgbClr val="00B050"/>
                </a:solidFill>
              </a:rPr>
              <a:t> Upon It!!</a:t>
            </a:r>
            <a:endParaRPr lang="en-US" u="sng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 smtClean="0"/>
              <a:t>I Tim.4:15 </a:t>
            </a:r>
            <a:endParaRPr lang="en-US" sz="4000" b="1" dirty="0"/>
          </a:p>
          <a:p>
            <a:r>
              <a:rPr lang="en-US" sz="4000" b="1" baseline="30000" dirty="0"/>
              <a:t>15</a:t>
            </a:r>
            <a:r>
              <a:rPr lang="en-US" sz="4000" b="1" u="sng" baseline="300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 </a:t>
            </a:r>
            <a:r>
              <a:rPr lang="en-US" sz="4000" b="1" u="sng" dirty="0">
                <a:solidFill>
                  <a:schemeClr val="tx2">
                    <a:lumMod val="50000"/>
                    <a:lumOff val="50000"/>
                  </a:schemeClr>
                </a:solidFill>
              </a:rPr>
              <a:t>Meditate </a:t>
            </a:r>
            <a:r>
              <a:rPr lang="en-US" sz="4000" b="1" dirty="0"/>
              <a:t>upon these things; give thyself wholly to them; </a:t>
            </a:r>
            <a:endParaRPr lang="en-US" sz="4000" b="1" dirty="0" smtClean="0"/>
          </a:p>
          <a:p>
            <a:r>
              <a:rPr lang="en-US" sz="4000" b="1" dirty="0" smtClean="0"/>
              <a:t>that </a:t>
            </a:r>
            <a:r>
              <a:rPr lang="en-US" sz="4000" b="1" dirty="0"/>
              <a:t>thy profiting may appear to all.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837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Have this attitude: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b="1" u="sng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If God said it,  I believe it.   </a:t>
            </a:r>
          </a:p>
          <a:p>
            <a:r>
              <a:rPr lang="en-US" sz="4400" b="1" dirty="0" smtClean="0"/>
              <a:t> I may not understand ‘how’  He does some things,</a:t>
            </a:r>
          </a:p>
          <a:p>
            <a:r>
              <a:rPr lang="en-US" sz="4400" b="1" dirty="0" smtClean="0"/>
              <a:t>But I believe he does what He says!.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88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00B050"/>
                </a:solidFill>
              </a:rPr>
              <a:t>Is Jesus the Son of God?</a:t>
            </a:r>
            <a:endParaRPr lang="en-US" u="sng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Answer:   </a:t>
            </a:r>
            <a:r>
              <a:rPr lang="en-US" sz="3200" b="1" i="1" u="sng" dirty="0" smtClean="0">
                <a:solidFill>
                  <a:srgbClr val="7030A0"/>
                </a:solidFill>
              </a:rPr>
              <a:t>Yes</a:t>
            </a:r>
          </a:p>
          <a:p>
            <a:r>
              <a:rPr lang="en-US" sz="3200" b="1" dirty="0" smtClean="0"/>
              <a:t>1.  What does the Bible say? </a:t>
            </a:r>
          </a:p>
          <a:p>
            <a:r>
              <a:rPr lang="en-US" sz="3200" b="1" dirty="0" smtClean="0"/>
              <a:t>2.  God claims Him to be His Son. Matt. 17:1-5</a:t>
            </a:r>
          </a:p>
          <a:p>
            <a:r>
              <a:rPr lang="en-US" sz="3200" b="1" dirty="0" smtClean="0"/>
              <a:t>3.  The Bible over and over claims that Jesus is God’s Son.</a:t>
            </a:r>
          </a:p>
          <a:p>
            <a:pPr marL="0" indent="0">
              <a:buNone/>
            </a:pPr>
            <a:r>
              <a:rPr lang="en-US" sz="3200" b="1" dirty="0"/>
              <a:t> </a:t>
            </a:r>
            <a:r>
              <a:rPr lang="en-US" sz="3200" b="1" dirty="0" smtClean="0"/>
              <a:t>        Do you understand that?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73826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00B050"/>
                </a:solidFill>
              </a:rPr>
              <a:t>Do you believe that a</a:t>
            </a:r>
            <a:br>
              <a:rPr lang="en-US" b="1" u="sng" dirty="0" smtClean="0">
                <a:solidFill>
                  <a:srgbClr val="00B050"/>
                </a:solidFill>
              </a:rPr>
            </a:br>
            <a:r>
              <a:rPr lang="en-US" b="1" u="sng" dirty="0" smtClean="0">
                <a:solidFill>
                  <a:srgbClr val="00B050"/>
                </a:solidFill>
              </a:rPr>
              <a:t>person “must” Believe in</a:t>
            </a:r>
            <a:br>
              <a:rPr lang="en-US" b="1" u="sng" dirty="0" smtClean="0">
                <a:solidFill>
                  <a:srgbClr val="00B050"/>
                </a:solidFill>
              </a:rPr>
            </a:br>
            <a:r>
              <a:rPr lang="en-US" b="1" u="sng" dirty="0" smtClean="0">
                <a:solidFill>
                  <a:srgbClr val="00B050"/>
                </a:solidFill>
              </a:rPr>
              <a:t>Jesus?</a:t>
            </a:r>
            <a:endParaRPr lang="en-US" b="1" u="sng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43179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 smtClean="0"/>
              <a:t>Answer:   </a:t>
            </a:r>
            <a:r>
              <a:rPr lang="en-US" sz="3200" b="1" dirty="0" smtClean="0">
                <a:solidFill>
                  <a:srgbClr val="7030A0"/>
                </a:solidFill>
              </a:rPr>
              <a:t>Yes.   </a:t>
            </a:r>
            <a:r>
              <a:rPr lang="en-US" sz="3200" b="1" dirty="0" smtClean="0"/>
              <a:t>John 8:24 </a:t>
            </a:r>
            <a:r>
              <a:rPr lang="en-US" sz="3200" baseline="30000" dirty="0"/>
              <a:t>24 </a:t>
            </a:r>
            <a:r>
              <a:rPr lang="en-US" sz="3200" dirty="0"/>
              <a:t>I said therefore unto you, that ye shall die in your sins: for if ye believe not that I am he, ye shall die in your sins.</a:t>
            </a:r>
            <a:endParaRPr lang="en-US" sz="3200" b="1" dirty="0" smtClean="0"/>
          </a:p>
          <a:p>
            <a:pPr marL="0" indent="0">
              <a:buNone/>
            </a:pPr>
            <a:r>
              <a:rPr lang="en-US" sz="3200" b="1" dirty="0" smtClean="0"/>
              <a:t>John 12:48  </a:t>
            </a:r>
            <a:r>
              <a:rPr lang="en-US" sz="3200" b="1" i="1" baseline="300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48 </a:t>
            </a:r>
            <a:r>
              <a:rPr lang="en-US" sz="3200" b="1" i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He that </a:t>
            </a:r>
            <a:r>
              <a:rPr lang="en-US" sz="3200" b="1" i="1" dirty="0" err="1">
                <a:solidFill>
                  <a:schemeClr val="tx2">
                    <a:lumMod val="50000"/>
                    <a:lumOff val="50000"/>
                  </a:schemeClr>
                </a:solidFill>
              </a:rPr>
              <a:t>rejecteth</a:t>
            </a:r>
            <a:r>
              <a:rPr lang="en-US" sz="3200" b="1" i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 me</a:t>
            </a:r>
            <a:r>
              <a:rPr lang="en-US" sz="3200" b="1" dirty="0"/>
              <a:t>, and </a:t>
            </a:r>
            <a:r>
              <a:rPr lang="en-US" sz="3200" b="1" dirty="0" err="1"/>
              <a:t>receiveth</a:t>
            </a:r>
            <a:r>
              <a:rPr lang="en-US" sz="3200" b="1" dirty="0"/>
              <a:t> not my words</a:t>
            </a:r>
            <a:r>
              <a:rPr lang="en-US" sz="3200" b="1" dirty="0" smtClean="0"/>
              <a:t>,</a:t>
            </a:r>
          </a:p>
          <a:p>
            <a:r>
              <a:rPr lang="en-US" sz="3200" b="1" dirty="0" smtClean="0"/>
              <a:t> </a:t>
            </a:r>
            <a:r>
              <a:rPr lang="en-US" sz="3200" b="1" dirty="0"/>
              <a:t>hath one that </a:t>
            </a:r>
            <a:r>
              <a:rPr lang="en-US" sz="3200" b="1" dirty="0" err="1"/>
              <a:t>judgeth</a:t>
            </a:r>
            <a:r>
              <a:rPr lang="en-US" sz="3200" b="1" dirty="0"/>
              <a:t> him: the word that I have spoken, </a:t>
            </a:r>
            <a:r>
              <a:rPr lang="en-US" sz="3200" b="1" dirty="0" smtClean="0"/>
              <a:t>the </a:t>
            </a:r>
            <a:r>
              <a:rPr lang="en-US" sz="3200" b="1" dirty="0"/>
              <a:t>same shall judge him in the last day.</a:t>
            </a:r>
          </a:p>
        </p:txBody>
      </p:sp>
    </p:spTree>
    <p:extLst>
      <p:ext uri="{BB962C8B-B14F-4D97-AF65-F5344CB8AC3E}">
        <p14:creationId xmlns:p14="http://schemas.microsoft.com/office/powerpoint/2010/main" val="1389980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Can you be saved by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rgbClr val="00B050"/>
                </a:solidFill>
              </a:rPr>
              <a:t>believing only?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b="1" dirty="0" smtClean="0"/>
              <a:t>Answer</a:t>
            </a:r>
            <a:r>
              <a:rPr lang="en-US" sz="4000" b="1" dirty="0"/>
              <a:t>: </a:t>
            </a:r>
            <a:r>
              <a:rPr lang="en-US" sz="4000" b="1" dirty="0" smtClean="0"/>
              <a:t>No.</a:t>
            </a:r>
          </a:p>
          <a:p>
            <a:r>
              <a:rPr lang="en-US" sz="4000" b="1" dirty="0" smtClean="0"/>
              <a:t> James 2:19   </a:t>
            </a:r>
            <a:r>
              <a:rPr lang="en-US" sz="4000" b="1" dirty="0"/>
              <a:t>Thou </a:t>
            </a:r>
            <a:r>
              <a:rPr lang="en-US" sz="4000" b="1" dirty="0" err="1"/>
              <a:t>believest</a:t>
            </a:r>
            <a:r>
              <a:rPr lang="en-US" sz="4000" b="1" dirty="0"/>
              <a:t> that there is one God; </a:t>
            </a:r>
            <a:endParaRPr lang="en-US" sz="4000" b="1" dirty="0" smtClean="0"/>
          </a:p>
          <a:p>
            <a:r>
              <a:rPr lang="en-US" sz="4000" b="1" dirty="0" smtClean="0"/>
              <a:t>thou </a:t>
            </a:r>
            <a:r>
              <a:rPr lang="en-US" sz="4000" b="1" dirty="0" err="1"/>
              <a:t>doest</a:t>
            </a:r>
            <a:r>
              <a:rPr lang="en-US" sz="4000" b="1" dirty="0"/>
              <a:t> well: the devils also believe, and tremble.</a:t>
            </a:r>
          </a:p>
        </p:txBody>
      </p:sp>
    </p:spTree>
    <p:extLst>
      <p:ext uri="{BB962C8B-B14F-4D97-AF65-F5344CB8AC3E}">
        <p14:creationId xmlns:p14="http://schemas.microsoft.com/office/powerpoint/2010/main" val="4234091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many churches </a:t>
            </a:r>
            <a:br>
              <a:rPr lang="en-US" dirty="0" smtClean="0"/>
            </a:br>
            <a:r>
              <a:rPr lang="en-US" dirty="0" smtClean="0"/>
              <a:t>are there?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Answer:   </a:t>
            </a:r>
            <a:r>
              <a:rPr lang="en-US" sz="3600" b="1" dirty="0" smtClean="0">
                <a:solidFill>
                  <a:srgbClr val="7030A0"/>
                </a:solidFill>
              </a:rPr>
              <a:t>ONE.  </a:t>
            </a:r>
          </a:p>
          <a:p>
            <a:r>
              <a:rPr lang="en-US" sz="36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3600" dirty="0" smtClean="0"/>
              <a:t>Matt.16:18  Upon this rock, I will build my  Church!  Acts 20: 28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22691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What does the Bible say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rgbClr val="00B050"/>
                </a:solidFill>
              </a:rPr>
              <a:t>about the way Christians 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rgbClr val="00B050"/>
                </a:solidFill>
              </a:rPr>
              <a:t>Live?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Answer:   </a:t>
            </a:r>
            <a:r>
              <a:rPr lang="en-US" sz="3600" b="1" i="1" u="sng" dirty="0" smtClean="0">
                <a:solidFill>
                  <a:srgbClr val="7030A0"/>
                </a:solidFill>
              </a:rPr>
              <a:t>Be different. </a:t>
            </a:r>
          </a:p>
          <a:p>
            <a:r>
              <a:rPr lang="en-US" sz="5400" b="1" dirty="0">
                <a:solidFill>
                  <a:schemeClr val="tx1"/>
                </a:solidFill>
              </a:rPr>
              <a:t> </a:t>
            </a:r>
            <a:r>
              <a:rPr lang="en-US" sz="5400" b="1" dirty="0" smtClean="0">
                <a:solidFill>
                  <a:schemeClr val="tx1"/>
                </a:solidFill>
              </a:rPr>
              <a:t>  </a:t>
            </a:r>
            <a:r>
              <a:rPr lang="en-US" sz="3600" dirty="0" smtClean="0">
                <a:solidFill>
                  <a:schemeClr val="tx1"/>
                </a:solidFill>
              </a:rPr>
              <a:t>Rom. 12:1,2   </a:t>
            </a:r>
          </a:p>
          <a:p>
            <a:r>
              <a:rPr lang="en-US" sz="3600" dirty="0" smtClean="0">
                <a:solidFill>
                  <a:schemeClr val="tx1"/>
                </a:solidFill>
              </a:rPr>
              <a:t>      Matt.5:16</a:t>
            </a:r>
          </a:p>
          <a:p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smtClean="0">
                <a:solidFill>
                  <a:schemeClr val="tx1"/>
                </a:solidFill>
              </a:rPr>
              <a:t>     I Pet. 1:16 Because </a:t>
            </a:r>
            <a:r>
              <a:rPr lang="en-US" sz="3600" dirty="0">
                <a:solidFill>
                  <a:schemeClr val="tx1"/>
                </a:solidFill>
              </a:rPr>
              <a:t>it is written, Be ye holy; for I am </a:t>
            </a:r>
            <a:r>
              <a:rPr lang="en-US" sz="3600" dirty="0" smtClean="0">
                <a:solidFill>
                  <a:schemeClr val="tx1"/>
                </a:solidFill>
              </a:rPr>
              <a:t> holy!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584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>
                <a:solidFill>
                  <a:srgbClr val="00B050"/>
                </a:solidFill>
              </a:rPr>
              <a:t>What does the Bible say</a:t>
            </a:r>
            <a:br>
              <a:rPr lang="en-US" u="sng" dirty="0" smtClean="0">
                <a:solidFill>
                  <a:srgbClr val="00B050"/>
                </a:solidFill>
              </a:rPr>
            </a:br>
            <a:r>
              <a:rPr lang="en-US" u="sng" dirty="0" smtClean="0">
                <a:solidFill>
                  <a:srgbClr val="00B050"/>
                </a:solidFill>
              </a:rPr>
              <a:t>about Women &amp;Immodest Apparel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960881"/>
            <a:ext cx="10178322" cy="3918712"/>
          </a:xfrm>
        </p:spPr>
        <p:txBody>
          <a:bodyPr>
            <a:normAutofit fontScale="92500" lnSpcReduction="20000"/>
          </a:bodyPr>
          <a:lstStyle/>
          <a:p>
            <a:r>
              <a:rPr lang="en-US" sz="3900" b="1" dirty="0" smtClean="0"/>
              <a:t>I Tim. 2:9-10 </a:t>
            </a:r>
            <a:r>
              <a:rPr lang="en-US" sz="3900" b="1" baseline="30000" dirty="0"/>
              <a:t>9 </a:t>
            </a:r>
            <a:r>
              <a:rPr lang="en-US" sz="3900" b="1" dirty="0"/>
              <a:t>In like manner also, that women adorn themselves in modest apparel, with shamefacedness and sobriety; not with </a:t>
            </a:r>
            <a:r>
              <a:rPr lang="en-US" sz="3900" b="1" dirty="0" err="1"/>
              <a:t>broided</a:t>
            </a:r>
            <a:r>
              <a:rPr lang="en-US" sz="3900" b="1" dirty="0"/>
              <a:t> hair, or gold, or pearls, or costly array;</a:t>
            </a:r>
          </a:p>
          <a:p>
            <a:r>
              <a:rPr lang="en-US" sz="3900" b="1" baseline="30000" dirty="0"/>
              <a:t>10 </a:t>
            </a:r>
            <a:r>
              <a:rPr lang="en-US" sz="3900" b="1" dirty="0"/>
              <a:t>But (which </a:t>
            </a:r>
            <a:r>
              <a:rPr lang="en-US" sz="3900" b="1" dirty="0" err="1"/>
              <a:t>becometh</a:t>
            </a:r>
            <a:r>
              <a:rPr lang="en-US" sz="3900" b="1" dirty="0"/>
              <a:t> women professing godliness) with good works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320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What does the bible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rgbClr val="00B050"/>
                </a:solidFill>
              </a:rPr>
              <a:t>say to Women</a:t>
            </a:r>
            <a:r>
              <a:rPr lang="en-US" b="1" dirty="0">
                <a:solidFill>
                  <a:srgbClr val="00B050"/>
                </a:solidFill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b="1" baseline="30000" dirty="0" smtClean="0"/>
              <a:t>I Tim.2:</a:t>
            </a:r>
            <a:r>
              <a:rPr lang="en-US" sz="3600" b="1" dirty="0" smtClean="0"/>
              <a:t>  </a:t>
            </a:r>
            <a:r>
              <a:rPr lang="en-US" sz="3600" b="1" baseline="30000" dirty="0" smtClean="0"/>
              <a:t>9</a:t>
            </a:r>
            <a:r>
              <a:rPr lang="en-US" sz="3600" b="1" baseline="30000" dirty="0"/>
              <a:t> </a:t>
            </a:r>
            <a:r>
              <a:rPr lang="en-US" sz="3600" b="1" dirty="0"/>
              <a:t>In like manner also, that women adorn themselves in modest apparel, with shamefacedness and sobriety; not with </a:t>
            </a:r>
            <a:r>
              <a:rPr lang="en-US" sz="3600" b="1" dirty="0" err="1"/>
              <a:t>broided</a:t>
            </a:r>
            <a:r>
              <a:rPr lang="en-US" sz="3600" b="1" dirty="0"/>
              <a:t> hair, or gold, or pearls, or costly array;</a:t>
            </a:r>
          </a:p>
          <a:p>
            <a:r>
              <a:rPr lang="en-US" sz="3600" b="1" baseline="30000" dirty="0"/>
              <a:t>10 </a:t>
            </a:r>
            <a:r>
              <a:rPr lang="en-US" sz="3600" b="1" dirty="0"/>
              <a:t>But (which </a:t>
            </a:r>
            <a:r>
              <a:rPr lang="en-US" sz="3600" b="1" dirty="0" err="1"/>
              <a:t>becometh</a:t>
            </a:r>
            <a:r>
              <a:rPr lang="en-US" sz="3600" b="1" dirty="0"/>
              <a:t> women professing godliness) with good works.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227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0"/>
            <a:ext cx="9123680" cy="6593840"/>
          </a:xfrm>
        </p:spPr>
      </p:pic>
      <p:sp>
        <p:nvSpPr>
          <p:cNvPr id="5" name="TextBox 4"/>
          <p:cNvSpPr txBox="1"/>
          <p:nvPr/>
        </p:nvSpPr>
        <p:spPr>
          <a:xfrm>
            <a:off x="1564640" y="1076960"/>
            <a:ext cx="56731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u="sng" dirty="0" smtClean="0">
                <a:solidFill>
                  <a:schemeClr val="bg1"/>
                </a:solidFill>
              </a:rPr>
              <a:t>God’s Holy Word</a:t>
            </a:r>
            <a:endParaRPr lang="en-US" sz="5400" b="1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806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00B050"/>
                </a:solidFill>
              </a:rPr>
              <a:t>What does the bible</a:t>
            </a:r>
            <a:br>
              <a:rPr lang="en-US" u="sng" dirty="0" smtClean="0">
                <a:solidFill>
                  <a:srgbClr val="00B050"/>
                </a:solidFill>
              </a:rPr>
            </a:br>
            <a:r>
              <a:rPr lang="en-US" u="sng" dirty="0" smtClean="0">
                <a:solidFill>
                  <a:srgbClr val="00B050"/>
                </a:solidFill>
              </a:rPr>
              <a:t>say to  Men!!</a:t>
            </a:r>
            <a:endParaRPr lang="en-US" u="sng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I Tim.2:  </a:t>
            </a:r>
            <a:r>
              <a:rPr lang="en-US" sz="4800" b="1" baseline="30000" dirty="0"/>
              <a:t>8 </a:t>
            </a:r>
            <a:r>
              <a:rPr lang="en-US" sz="4800" b="1" baseline="30000" dirty="0" smtClean="0"/>
              <a:t> </a:t>
            </a:r>
            <a:r>
              <a:rPr lang="en-US" sz="4800" b="1" dirty="0" smtClean="0"/>
              <a:t>I </a:t>
            </a:r>
            <a:r>
              <a:rPr lang="en-US" sz="4800" b="1" dirty="0"/>
              <a:t>will therefore that men pray every where, lifting up holy hands, without wrath and doubting.</a:t>
            </a:r>
          </a:p>
        </p:txBody>
      </p:sp>
    </p:spTree>
    <p:extLst>
      <p:ext uri="{BB962C8B-B14F-4D97-AF65-F5344CB8AC3E}">
        <p14:creationId xmlns:p14="http://schemas.microsoft.com/office/powerpoint/2010/main" val="228506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00B050"/>
                </a:solidFill>
              </a:rPr>
              <a:t>What does the Bible </a:t>
            </a:r>
            <a:br>
              <a:rPr lang="en-US" u="sng" dirty="0" smtClean="0">
                <a:solidFill>
                  <a:srgbClr val="00B050"/>
                </a:solidFill>
              </a:rPr>
            </a:br>
            <a:r>
              <a:rPr lang="en-US" u="sng" dirty="0" smtClean="0">
                <a:solidFill>
                  <a:srgbClr val="00B050"/>
                </a:solidFill>
              </a:rPr>
              <a:t>say about our  thoughts?</a:t>
            </a:r>
            <a:endParaRPr lang="en-US" u="sng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874517"/>
            <a:ext cx="10178322" cy="4307839"/>
          </a:xfrm>
        </p:spPr>
        <p:txBody>
          <a:bodyPr/>
          <a:lstStyle/>
          <a:p>
            <a:r>
              <a:rPr lang="en-US" sz="3200" dirty="0" smtClean="0"/>
              <a:t>Answer:  </a:t>
            </a:r>
            <a:r>
              <a:rPr lang="en-US" sz="3200" b="1" dirty="0" smtClean="0">
                <a:hlinkClick r:id="rId2"/>
              </a:rPr>
              <a:t>Proverbs </a:t>
            </a:r>
            <a:r>
              <a:rPr lang="en-US" sz="3200" b="1" dirty="0">
                <a:hlinkClick r:id="rId2"/>
              </a:rPr>
              <a:t>23:7</a:t>
            </a:r>
            <a:endParaRPr lang="en-US" sz="3200" b="1" dirty="0"/>
          </a:p>
          <a:p>
            <a:r>
              <a:rPr lang="en-US" sz="3200" dirty="0"/>
              <a:t>For as he </a:t>
            </a:r>
            <a:r>
              <a:rPr lang="en-US" sz="3200" b="1" dirty="0" err="1"/>
              <a:t>thinketh</a:t>
            </a:r>
            <a:r>
              <a:rPr lang="en-US" sz="3200" dirty="0"/>
              <a:t> </a:t>
            </a:r>
            <a:r>
              <a:rPr lang="en-US" sz="3200" b="1" dirty="0"/>
              <a:t>in</a:t>
            </a:r>
            <a:r>
              <a:rPr lang="en-US" sz="3200" dirty="0"/>
              <a:t> </a:t>
            </a:r>
            <a:r>
              <a:rPr lang="en-US" sz="3200" b="1" dirty="0"/>
              <a:t>his</a:t>
            </a:r>
            <a:r>
              <a:rPr lang="en-US" sz="3200" dirty="0"/>
              <a:t> </a:t>
            </a:r>
            <a:r>
              <a:rPr lang="en-US" sz="3200" b="1" dirty="0"/>
              <a:t>heart</a:t>
            </a:r>
            <a:r>
              <a:rPr lang="en-US" sz="3200" dirty="0"/>
              <a:t>, so is he</a:t>
            </a:r>
            <a:r>
              <a:rPr lang="en-US" sz="3200" dirty="0" smtClean="0"/>
              <a:t>:</a:t>
            </a:r>
          </a:p>
          <a:p>
            <a:pPr marL="0" indent="0">
              <a:buNone/>
            </a:pPr>
            <a:r>
              <a:rPr lang="en-US" sz="3200" dirty="0" smtClean="0"/>
              <a:t>     Phil. </a:t>
            </a:r>
            <a:r>
              <a:rPr lang="en-US" sz="3200" dirty="0"/>
              <a:t>4:87  Finally, brethren, whatsoever things are true, whatsoever things are honest, whatsoever things are just, whatsoever things are pure, whatsoever things are lovely, whatsoever things are of good report; if there be any virtue, and if there be any praise, </a:t>
            </a:r>
            <a:r>
              <a:rPr lang="en-US" sz="3600" b="1" dirty="0"/>
              <a:t>think on these things. 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894726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00B050"/>
                </a:solidFill>
              </a:rPr>
              <a:t>What does the Bible say</a:t>
            </a:r>
            <a:br>
              <a:rPr lang="en-US" u="sng" dirty="0" smtClean="0">
                <a:solidFill>
                  <a:srgbClr val="00B050"/>
                </a:solidFill>
              </a:rPr>
            </a:br>
            <a:r>
              <a:rPr lang="en-US" u="sng" dirty="0" smtClean="0">
                <a:solidFill>
                  <a:srgbClr val="00B050"/>
                </a:solidFill>
              </a:rPr>
              <a:t>about Attending Worship</a:t>
            </a:r>
            <a:endParaRPr lang="en-US" u="sng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0" y="2042160"/>
            <a:ext cx="10464800" cy="4490719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1.  God loves to be worshipped.</a:t>
            </a:r>
          </a:p>
          <a:p>
            <a:r>
              <a:rPr lang="en-US" sz="3600" b="1" dirty="0" smtClean="0"/>
              <a:t>2.  God has taught us how to worship,  In Spirit and in Truth. John 4:23,24</a:t>
            </a:r>
          </a:p>
          <a:p>
            <a:r>
              <a:rPr lang="en-US" sz="3600" b="1" dirty="0" smtClean="0"/>
              <a:t>3.  God has taught us what ‘vain worship ‘ is.  </a:t>
            </a:r>
            <a:r>
              <a:rPr lang="en-US" sz="3600" b="1" dirty="0" err="1" smtClean="0"/>
              <a:t>Mtt</a:t>
            </a:r>
            <a:r>
              <a:rPr lang="en-US" sz="3600" b="1" dirty="0" smtClean="0"/>
              <a:t>. 15:9</a:t>
            </a:r>
          </a:p>
          <a:p>
            <a:r>
              <a:rPr lang="en-US" sz="3600" b="1" dirty="0" smtClean="0"/>
              <a:t>4.  God has taught us when to worship.  Acts 20:7;   Heb. 10:23-25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717659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4"/>
            <a:ext cx="10178322" cy="177153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Our problem many times</a:t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>
                <a:solidFill>
                  <a:srgbClr val="00B050"/>
                </a:solidFill>
              </a:rPr>
              <a:t>is not that we do not understand-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5400" b="1" dirty="0" smtClean="0"/>
              <a:t>But our unwillingness to obey what we are taught.</a:t>
            </a:r>
          </a:p>
          <a:p>
            <a:r>
              <a:rPr lang="en-US" sz="5400" b="1" dirty="0" smtClean="0"/>
              <a:t>Heb. 5:8,9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942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7030A0"/>
                </a:solidFill>
              </a:rPr>
              <a:t>We don’t have to understand how God does it…we have to understand that God commands It and we MUST DO IT to please Him!!</a:t>
            </a:r>
            <a:endParaRPr lang="en-US" sz="4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78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203200"/>
            <a:ext cx="10178322" cy="6380481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How can a person be buried in a grave, and then, go back to the dust Of the earth…and yet, be raised up out of the grave?   </a:t>
            </a:r>
          </a:p>
          <a:p>
            <a:r>
              <a:rPr lang="en-US" sz="3200" b="1" dirty="0"/>
              <a:t> </a:t>
            </a:r>
            <a:r>
              <a:rPr lang="en-US" sz="3200" b="1" dirty="0" smtClean="0"/>
              <a:t>  I don’t understand  how God does that…but  He said it, and I believe it.   </a:t>
            </a:r>
          </a:p>
          <a:p>
            <a:pPr marL="0" indent="0">
              <a:buNone/>
            </a:pPr>
            <a:r>
              <a:rPr lang="en-US" sz="3200" b="1" dirty="0"/>
              <a:t> </a:t>
            </a:r>
            <a:r>
              <a:rPr lang="en-US" sz="3200" b="1" dirty="0" smtClean="0"/>
              <a:t>   Abraham believed God without understanding how God would do It…Offer the promised son Isaac, and yet the only son of this old Couple.   Gen. 22:3-14 </a:t>
            </a:r>
          </a:p>
          <a:p>
            <a:r>
              <a:rPr lang="en-US" sz="3200" b="1" dirty="0"/>
              <a:t> </a:t>
            </a:r>
            <a:r>
              <a:rPr lang="en-US" sz="3200" b="1" dirty="0" smtClean="0"/>
              <a:t>   God said of Abraham:   “Now I know that thou </a:t>
            </a:r>
            <a:r>
              <a:rPr lang="en-US" sz="3200" b="1" dirty="0" err="1" smtClean="0"/>
              <a:t>fearest</a:t>
            </a:r>
            <a:r>
              <a:rPr lang="en-US" sz="3200" b="1" dirty="0"/>
              <a:t> </a:t>
            </a:r>
            <a:r>
              <a:rPr lang="en-US" sz="3200" b="1" dirty="0" smtClean="0"/>
              <a:t>God…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50436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3280" y="111761"/>
            <a:ext cx="10586720" cy="5767832"/>
          </a:xfrm>
        </p:spPr>
        <p:txBody>
          <a:bodyPr/>
          <a:lstStyle/>
          <a:p>
            <a:r>
              <a:rPr lang="en-US" sz="3600" b="1" dirty="0" smtClean="0"/>
              <a:t>.How did Noah’s Ark stay afloat?  </a:t>
            </a:r>
          </a:p>
          <a:p>
            <a:r>
              <a:rPr lang="en-US" sz="3600" b="1" dirty="0" smtClean="0"/>
              <a:t>.How did God cause Sarah to be able to have a child at 90 years of age?</a:t>
            </a:r>
          </a:p>
          <a:p>
            <a:r>
              <a:rPr lang="en-US" sz="3600" b="1" dirty="0" smtClean="0"/>
              <a:t>.How did God save Jonah in the big fish?</a:t>
            </a:r>
          </a:p>
          <a:p>
            <a:r>
              <a:rPr lang="en-US" sz="3600" b="1" dirty="0" smtClean="0"/>
              <a:t>How Could Daniel be thrown into a Lion’s </a:t>
            </a:r>
            <a:r>
              <a:rPr lang="en-US" sz="3600" b="1" dirty="0" err="1" smtClean="0"/>
              <a:t>den..and</a:t>
            </a:r>
            <a:r>
              <a:rPr lang="en-US" sz="3600" b="1" dirty="0" smtClean="0"/>
              <a:t> not get harmed?</a:t>
            </a:r>
          </a:p>
          <a:p>
            <a:r>
              <a:rPr lang="en-US" sz="3600" b="1" dirty="0" smtClean="0"/>
              <a:t>How could people march around walls of Jericho l3 times &amp; it fall down flat?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15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00B050"/>
                </a:solidFill>
              </a:rPr>
              <a:t>How does God wash away</a:t>
            </a:r>
            <a:br>
              <a:rPr lang="en-US" u="sng" dirty="0" smtClean="0">
                <a:solidFill>
                  <a:srgbClr val="00B050"/>
                </a:solidFill>
              </a:rPr>
            </a:br>
            <a:r>
              <a:rPr lang="en-US" u="sng" dirty="0" smtClean="0">
                <a:solidFill>
                  <a:srgbClr val="00B050"/>
                </a:solidFill>
              </a:rPr>
              <a:t>sins in being baptized?</a:t>
            </a:r>
            <a:endParaRPr lang="en-US" u="sng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874517"/>
            <a:ext cx="10178322" cy="4729483"/>
          </a:xfrm>
        </p:spPr>
        <p:txBody>
          <a:bodyPr>
            <a:normAutofit fontScale="92500" lnSpcReduction="10000"/>
          </a:bodyPr>
          <a:lstStyle/>
          <a:p>
            <a:r>
              <a:rPr lang="en-US" sz="3300" b="1" dirty="0" smtClean="0"/>
              <a:t>Mark16:15-16 </a:t>
            </a:r>
            <a:endParaRPr lang="en-US" sz="3300" b="1" dirty="0"/>
          </a:p>
          <a:p>
            <a:r>
              <a:rPr lang="en-US" sz="3300" b="1" baseline="30000" dirty="0"/>
              <a:t>15 </a:t>
            </a:r>
            <a:r>
              <a:rPr lang="en-US" sz="3300" b="1" dirty="0"/>
              <a:t>And he said unto them, Go ye into all the world, and preach the gospel to every creature.</a:t>
            </a:r>
          </a:p>
          <a:p>
            <a:r>
              <a:rPr lang="en-US" sz="3300" b="1" baseline="30000" dirty="0"/>
              <a:t>16 </a:t>
            </a:r>
            <a:r>
              <a:rPr lang="en-US" sz="3300" b="1" dirty="0"/>
              <a:t>He that believeth and is baptized shall be saved; but he that believeth not shall be damned.</a:t>
            </a:r>
          </a:p>
          <a:p>
            <a:pPr marL="0" indent="0">
              <a:buNone/>
            </a:pPr>
            <a:r>
              <a:rPr lang="en-US" sz="3300" b="1" dirty="0"/>
              <a:t> </a:t>
            </a:r>
            <a:r>
              <a:rPr lang="en-US" sz="3300" b="1" dirty="0" smtClean="0"/>
              <a:t> </a:t>
            </a:r>
          </a:p>
          <a:p>
            <a:r>
              <a:rPr lang="en-US" sz="3300" b="1" dirty="0" smtClean="0"/>
              <a:t>.  Acts 22:16  </a:t>
            </a:r>
            <a:r>
              <a:rPr lang="en-US" sz="3300" b="1" baseline="30000" dirty="0" smtClean="0"/>
              <a:t>16</a:t>
            </a:r>
            <a:r>
              <a:rPr lang="en-US" sz="3300" b="1" baseline="30000" dirty="0"/>
              <a:t> </a:t>
            </a:r>
            <a:r>
              <a:rPr lang="en-US" sz="3300" b="1" dirty="0"/>
              <a:t>And now why </a:t>
            </a:r>
            <a:r>
              <a:rPr lang="en-US" sz="3300" b="1" dirty="0" err="1"/>
              <a:t>tarriest</a:t>
            </a:r>
            <a:r>
              <a:rPr lang="en-US" sz="3300" b="1" dirty="0"/>
              <a:t> thou? arise, and be baptized, and </a:t>
            </a:r>
            <a:r>
              <a:rPr lang="en-US" sz="3300" b="1" u="sng" dirty="0">
                <a:solidFill>
                  <a:srgbClr val="7030A0"/>
                </a:solidFill>
              </a:rPr>
              <a:t>wash away thy sins</a:t>
            </a:r>
            <a:r>
              <a:rPr lang="en-US" sz="3300" b="1" dirty="0"/>
              <a:t>, calling on the name of the Lord.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238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304800"/>
            <a:ext cx="10178322" cy="5574793"/>
          </a:xfrm>
        </p:spPr>
        <p:txBody>
          <a:bodyPr/>
          <a:lstStyle/>
          <a:p>
            <a:r>
              <a:rPr lang="en-US" sz="6600" u="sng" dirty="0" err="1" smtClean="0">
                <a:solidFill>
                  <a:srgbClr val="002060"/>
                </a:solidFill>
              </a:rPr>
              <a:t>Understandest</a:t>
            </a:r>
            <a:r>
              <a:rPr lang="en-US" sz="6600" u="sng" dirty="0" smtClean="0">
                <a:solidFill>
                  <a:srgbClr val="002060"/>
                </a:solidFill>
              </a:rPr>
              <a:t> thou what thou </a:t>
            </a:r>
            <a:r>
              <a:rPr lang="en-US" sz="6600" u="sng" dirty="0" err="1" smtClean="0">
                <a:solidFill>
                  <a:srgbClr val="002060"/>
                </a:solidFill>
              </a:rPr>
              <a:t>Readest</a:t>
            </a:r>
            <a:r>
              <a:rPr lang="en-US" sz="6600" u="sng" dirty="0" smtClean="0">
                <a:solidFill>
                  <a:srgbClr val="002060"/>
                </a:solidFill>
              </a:rPr>
              <a:t>?  </a:t>
            </a:r>
          </a:p>
          <a:p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sz="4000" dirty="0" smtClean="0"/>
              <a:t>  Acts 8:30”And Philip ran thither to him (The Ethiopian Eunuch)</a:t>
            </a:r>
          </a:p>
          <a:p>
            <a:r>
              <a:rPr lang="en-US" sz="4000" dirty="0" smtClean="0"/>
              <a:t>And said, </a:t>
            </a:r>
          </a:p>
          <a:p>
            <a:r>
              <a:rPr lang="en-US" sz="4000" dirty="0" err="1" smtClean="0"/>
              <a:t>Understandest</a:t>
            </a:r>
            <a:r>
              <a:rPr lang="en-US" sz="4000" dirty="0" smtClean="0"/>
              <a:t> </a:t>
            </a:r>
            <a:r>
              <a:rPr lang="en-US" sz="4400" b="1" i="1" u="sng" dirty="0" smtClean="0">
                <a:solidFill>
                  <a:srgbClr val="FF0000"/>
                </a:solidFill>
              </a:rPr>
              <a:t>thou</a:t>
            </a:r>
            <a:r>
              <a:rPr lang="en-US" sz="4000" dirty="0" smtClean="0"/>
              <a:t> what </a:t>
            </a:r>
            <a:r>
              <a:rPr lang="en-US" sz="4000" b="1" i="1" u="sng" dirty="0" smtClean="0">
                <a:solidFill>
                  <a:srgbClr val="FF0000"/>
                </a:solidFill>
              </a:rPr>
              <a:t>thou</a:t>
            </a:r>
            <a:r>
              <a:rPr lang="en-US" sz="4000" dirty="0" smtClean="0"/>
              <a:t> </a:t>
            </a:r>
            <a:r>
              <a:rPr lang="en-US" sz="4000" dirty="0" err="1" smtClean="0"/>
              <a:t>readest</a:t>
            </a:r>
            <a:r>
              <a:rPr lang="en-US" sz="4000" dirty="0" smtClean="0"/>
              <a:t>?”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77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Eunuch was reading from</a:t>
            </a:r>
            <a:br>
              <a:rPr lang="en-US" dirty="0" smtClean="0"/>
            </a:br>
            <a:r>
              <a:rPr lang="en-US" dirty="0" smtClean="0"/>
              <a:t>Isaiah the Prophet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Did he understand what he was reading?\</a:t>
            </a:r>
          </a:p>
          <a:p>
            <a:r>
              <a:rPr lang="en-US" sz="4000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40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  No…How can I, except someone should guide me? Acts 8:31</a:t>
            </a:r>
            <a:endParaRPr lang="en-US" sz="4000" b="1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10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things are hard to</a:t>
            </a:r>
            <a:br>
              <a:rPr lang="en-US" dirty="0" smtClean="0"/>
            </a:br>
            <a:r>
              <a:rPr lang="en-US" dirty="0" smtClean="0"/>
              <a:t>understand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874517"/>
            <a:ext cx="10178322" cy="4729483"/>
          </a:xfrm>
        </p:spPr>
        <p:txBody>
          <a:bodyPr>
            <a:normAutofit fontScale="92500" lnSpcReduction="10000"/>
          </a:bodyPr>
          <a:lstStyle/>
          <a:p>
            <a:r>
              <a:rPr lang="en-US" sz="3900" b="1" dirty="0" smtClean="0"/>
              <a:t>Peter about Paul’s epistles</a:t>
            </a:r>
          </a:p>
          <a:p>
            <a:r>
              <a:rPr lang="en-US" sz="3900" b="1" dirty="0" smtClean="0"/>
              <a:t>       2 Pet. 3:16 </a:t>
            </a:r>
            <a:endParaRPr lang="en-US" sz="3900" b="1" dirty="0"/>
          </a:p>
          <a:p>
            <a:r>
              <a:rPr lang="en-US" sz="3900" b="1" baseline="30000" dirty="0"/>
              <a:t>16 </a:t>
            </a:r>
            <a:r>
              <a:rPr lang="en-US" sz="3900" b="1" dirty="0"/>
              <a:t>As also in all </a:t>
            </a:r>
            <a:r>
              <a:rPr lang="en-US" sz="3900" b="1" dirty="0" smtClean="0"/>
              <a:t>his (Paul’s)  </a:t>
            </a:r>
            <a:r>
              <a:rPr lang="en-US" sz="3900" b="1" dirty="0"/>
              <a:t>epistles, speaking in them of these things; in which are some </a:t>
            </a:r>
            <a:r>
              <a:rPr lang="en-US" sz="3900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things hard to be understood</a:t>
            </a:r>
            <a:r>
              <a:rPr lang="en-US" sz="3900" b="1" dirty="0"/>
              <a:t>, which they that are unlearned and unstable wrest, as they do also the other scriptures, unto their own destruction.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60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Understandest</a:t>
            </a:r>
            <a:r>
              <a:rPr lang="en-US" dirty="0" smtClean="0"/>
              <a:t> thou what </a:t>
            </a:r>
            <a:br>
              <a:rPr lang="en-US" dirty="0" smtClean="0"/>
            </a:br>
            <a:r>
              <a:rPr lang="en-US" dirty="0" smtClean="0"/>
              <a:t>thou </a:t>
            </a:r>
            <a:r>
              <a:rPr lang="en-US" dirty="0" err="1" smtClean="0"/>
              <a:t>readest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6600" b="1" u="sng" dirty="0" smtClean="0"/>
              <a:t>How can we understand what we read?  </a:t>
            </a:r>
          </a:p>
        </p:txBody>
      </p:sp>
    </p:spTree>
    <p:extLst>
      <p:ext uri="{BB962C8B-B14F-4D97-AF65-F5344CB8AC3E}">
        <p14:creationId xmlns:p14="http://schemas.microsoft.com/office/powerpoint/2010/main" val="3099303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00B050"/>
                </a:solidFill>
              </a:rPr>
              <a:t>Read It!!</a:t>
            </a:r>
            <a:endParaRPr lang="en-US" u="sng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6878" y="1209041"/>
            <a:ext cx="10178322" cy="5181599"/>
          </a:xfrm>
        </p:spPr>
        <p:txBody>
          <a:bodyPr>
            <a:normAutofit/>
          </a:bodyPr>
          <a:lstStyle/>
          <a:p>
            <a:r>
              <a:rPr lang="en-US" sz="3500" dirty="0" smtClean="0"/>
              <a:t>Eph. 3:3-4  </a:t>
            </a:r>
            <a:r>
              <a:rPr lang="en-US" sz="3500" baseline="30000" dirty="0"/>
              <a:t>3 </a:t>
            </a:r>
            <a:r>
              <a:rPr lang="en-US" sz="3500" dirty="0"/>
              <a:t>How that by revelation he made known unto me </a:t>
            </a:r>
            <a:r>
              <a:rPr lang="en-US" sz="3500" dirty="0" smtClean="0"/>
              <a:t>the </a:t>
            </a:r>
            <a:r>
              <a:rPr lang="en-US" sz="3500" dirty="0"/>
              <a:t>mystery</a:t>
            </a:r>
            <a:r>
              <a:rPr lang="en-US" sz="3500" dirty="0" smtClean="0"/>
              <a:t>;</a:t>
            </a:r>
          </a:p>
          <a:p>
            <a:r>
              <a:rPr lang="en-US" sz="3500" dirty="0" smtClean="0"/>
              <a:t> </a:t>
            </a:r>
            <a:r>
              <a:rPr lang="en-US" sz="3500" dirty="0"/>
              <a:t>(as I wrote afore in few words,</a:t>
            </a:r>
          </a:p>
          <a:p>
            <a:r>
              <a:rPr lang="en-US" sz="3500" baseline="30000" dirty="0"/>
              <a:t>4 </a:t>
            </a:r>
            <a:r>
              <a:rPr lang="en-US" sz="3500" dirty="0" smtClean="0"/>
              <a:t>Whereby  </a:t>
            </a:r>
            <a:r>
              <a:rPr lang="en-US" sz="5800" b="1" i="1" u="sng" dirty="0">
                <a:solidFill>
                  <a:schemeClr val="tx2">
                    <a:lumMod val="50000"/>
                    <a:lumOff val="50000"/>
                  </a:schemeClr>
                </a:solidFill>
              </a:rPr>
              <a:t>when ye read</a:t>
            </a:r>
            <a:r>
              <a:rPr lang="en-US" sz="5800" b="1" i="1" u="sng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,</a:t>
            </a:r>
          </a:p>
          <a:p>
            <a:r>
              <a:rPr lang="en-US" sz="3500" dirty="0" smtClean="0"/>
              <a:t> </a:t>
            </a:r>
            <a:r>
              <a:rPr lang="en-US" sz="3500" dirty="0"/>
              <a:t>ye may understand my knowledge in the mystery of Christ)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052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00B050"/>
                </a:solidFill>
              </a:rPr>
              <a:t>Listen To It!!</a:t>
            </a:r>
            <a:endParaRPr lang="en-US" u="sng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452880"/>
            <a:ext cx="10178322" cy="5212079"/>
          </a:xfrm>
        </p:spPr>
        <p:txBody>
          <a:bodyPr>
            <a:noAutofit/>
          </a:bodyPr>
          <a:lstStyle/>
          <a:p>
            <a:r>
              <a:rPr lang="en-US" sz="3200" b="1" dirty="0"/>
              <a:t>in Isaiah </a:t>
            </a:r>
            <a:r>
              <a:rPr lang="en-US" sz="3200" b="1" dirty="0" smtClean="0"/>
              <a:t>66:2 “But </a:t>
            </a:r>
            <a:r>
              <a:rPr lang="en-US" sz="3200" b="1" dirty="0"/>
              <a:t>to this man will I look, even to him that is poor and of a contrite spirit, and </a:t>
            </a:r>
            <a:r>
              <a:rPr lang="en-US" sz="3200" b="1" dirty="0" err="1"/>
              <a:t>trembleth</a:t>
            </a:r>
            <a:r>
              <a:rPr lang="en-US" sz="3200" b="1" dirty="0"/>
              <a:t> at my word</a:t>
            </a:r>
            <a:r>
              <a:rPr lang="en-US" sz="3200" b="1" dirty="0" smtClean="0"/>
              <a:t>.”</a:t>
            </a:r>
          </a:p>
          <a:p>
            <a:endParaRPr lang="en-US" sz="3200" b="1" dirty="0"/>
          </a:p>
          <a:p>
            <a:r>
              <a:rPr lang="en-US" sz="3200" b="1" dirty="0" smtClean="0"/>
              <a:t> </a:t>
            </a:r>
            <a:r>
              <a:rPr lang="en-US" sz="3200" b="1" dirty="0"/>
              <a:t>God is looking for people who have a holy reverence for the Word and His plan for learning and applying it</a:t>
            </a:r>
          </a:p>
        </p:txBody>
      </p:sp>
    </p:spTree>
    <p:extLst>
      <p:ext uri="{BB962C8B-B14F-4D97-AF65-F5344CB8AC3E}">
        <p14:creationId xmlns:p14="http://schemas.microsoft.com/office/powerpoint/2010/main" val="322013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00B050"/>
                </a:solidFill>
              </a:rPr>
              <a:t>Study it!!  </a:t>
            </a:r>
            <a:endParaRPr lang="en-US" u="sng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6718" y="1219201"/>
            <a:ext cx="10178322" cy="5313679"/>
          </a:xfrm>
        </p:spPr>
        <p:txBody>
          <a:bodyPr/>
          <a:lstStyle/>
          <a:p>
            <a:r>
              <a:rPr lang="en-US" sz="4800" b="1" dirty="0" smtClean="0"/>
              <a:t>2 Tim.2:15  </a:t>
            </a:r>
            <a:r>
              <a:rPr lang="en-US" sz="4800" b="1" baseline="30000" dirty="0"/>
              <a:t> </a:t>
            </a:r>
            <a:r>
              <a:rPr lang="en-US" sz="4800" b="1" i="1" u="sng" dirty="0">
                <a:solidFill>
                  <a:schemeClr val="tx2">
                    <a:lumMod val="50000"/>
                    <a:lumOff val="50000"/>
                  </a:schemeClr>
                </a:solidFill>
              </a:rPr>
              <a:t>Study</a:t>
            </a:r>
            <a:r>
              <a:rPr lang="en-US" sz="4800" b="1" dirty="0"/>
              <a:t> to shew thyself approved unto </a:t>
            </a:r>
            <a:r>
              <a:rPr lang="en-US" sz="4800" b="1" dirty="0" err="1" smtClean="0"/>
              <a:t>God,a</a:t>
            </a:r>
            <a:r>
              <a:rPr lang="en-US" sz="4800" b="1" dirty="0" smtClean="0"/>
              <a:t> </a:t>
            </a:r>
            <a:r>
              <a:rPr lang="en-US" sz="4800" b="1" dirty="0"/>
              <a:t>workman that </a:t>
            </a:r>
            <a:r>
              <a:rPr lang="en-US" sz="4800" b="1" dirty="0" err="1"/>
              <a:t>needeth</a:t>
            </a:r>
            <a:r>
              <a:rPr lang="en-US" sz="4800" b="1" dirty="0"/>
              <a:t> not to be ashamed, </a:t>
            </a:r>
            <a:endParaRPr lang="en-US" sz="4800" b="1" dirty="0" smtClean="0"/>
          </a:p>
          <a:p>
            <a:r>
              <a:rPr lang="en-US" sz="4800" b="1" dirty="0" smtClean="0"/>
              <a:t>rightly </a:t>
            </a:r>
            <a:r>
              <a:rPr lang="en-US" sz="4800" b="1" dirty="0"/>
              <a:t>dividing the word of truth.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03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1412</TotalTime>
  <Words>746</Words>
  <Application>Microsoft Office PowerPoint</Application>
  <PresentationFormat>Widescreen</PresentationFormat>
  <Paragraphs>103</Paragraphs>
  <Slides>27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Arial</vt:lpstr>
      <vt:lpstr>Calibri</vt:lpstr>
      <vt:lpstr>Calibri Light</vt:lpstr>
      <vt:lpstr>Gill Sans MT</vt:lpstr>
      <vt:lpstr>Impact</vt:lpstr>
      <vt:lpstr>Badge</vt:lpstr>
      <vt:lpstr>Custom Design</vt:lpstr>
      <vt:lpstr>1_Custom Design</vt:lpstr>
      <vt:lpstr>2_Custom Design</vt:lpstr>
      <vt:lpstr>PowerPoint Presentation</vt:lpstr>
      <vt:lpstr>PowerPoint Presentation</vt:lpstr>
      <vt:lpstr>PowerPoint Presentation</vt:lpstr>
      <vt:lpstr>The Eunuch was reading from Isaiah the Prophet</vt:lpstr>
      <vt:lpstr>Some things are hard to understand</vt:lpstr>
      <vt:lpstr>Understandest thou what  thou readest?</vt:lpstr>
      <vt:lpstr>Read It!!</vt:lpstr>
      <vt:lpstr>Listen To It!!</vt:lpstr>
      <vt:lpstr>Study it!!  </vt:lpstr>
      <vt:lpstr>Ponder it  (Consider it)!!</vt:lpstr>
      <vt:lpstr>MeditATE Upon It!!</vt:lpstr>
      <vt:lpstr>Have this attitude:</vt:lpstr>
      <vt:lpstr>Is Jesus the Son of God?</vt:lpstr>
      <vt:lpstr>Do you believe that a person “must” Believe in Jesus?</vt:lpstr>
      <vt:lpstr>Can you be saved by believing only?</vt:lpstr>
      <vt:lpstr>How many churches  are there?</vt:lpstr>
      <vt:lpstr>What does the Bible say about the way Christians  Live?</vt:lpstr>
      <vt:lpstr>What does the Bible say about Women &amp;Immodest Apparel?</vt:lpstr>
      <vt:lpstr>What does the bible say to Women?</vt:lpstr>
      <vt:lpstr>What does the bible say to  Men!!</vt:lpstr>
      <vt:lpstr>What does the Bible  say about our  thoughts?</vt:lpstr>
      <vt:lpstr>What does the Bible say about Attending Worship</vt:lpstr>
      <vt:lpstr>Our problem many times is not that we do not understand-</vt:lpstr>
      <vt:lpstr>PowerPoint Presentation</vt:lpstr>
      <vt:lpstr>PowerPoint Presentation</vt:lpstr>
      <vt:lpstr>PowerPoint Presentation</vt:lpstr>
      <vt:lpstr>How does God wash away sins in being baptized?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Understandest thou what  thou readest?</dc:title>
  <dc:creator>mac</dc:creator>
  <cp:lastModifiedBy>mac</cp:lastModifiedBy>
  <cp:revision>20</cp:revision>
  <cp:lastPrinted>2016-09-24T22:05:10Z</cp:lastPrinted>
  <dcterms:created xsi:type="dcterms:W3CDTF">2016-09-19T07:52:20Z</dcterms:created>
  <dcterms:modified xsi:type="dcterms:W3CDTF">2016-09-24T22:25:06Z</dcterms:modified>
</cp:coreProperties>
</file>