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9144000" cy="5143500" type="screen16x9"/>
  <p:notesSz cx="6858000" cy="9144000"/>
  <p:embeddedFontLst>
    <p:embeddedFont>
      <p:font typeface="Amatic SC" panose="020B0604020202020204" charset="-79"/>
      <p:regular r:id="rId27"/>
      <p:bold r:id="rId28"/>
    </p:embeddedFont>
    <p:embeddedFont>
      <p:font typeface="Source Code Pro" panose="020B0604020202020204" charset="0"/>
      <p:regular r:id="rId29"/>
      <p:bold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4" d="100"/>
          <a:sy n="104" d="100"/>
        </p:scale>
        <p:origin x="126" y="51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Shape 5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4" name="Shape 5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Shape 11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1" name="Shape 11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Shape 11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7" name="Shape 11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Shape 12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4" name="Shape 12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Shape 12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9" name="Shape 12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Shape 13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5" name="Shape 13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Shape 14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4" name="Shape 14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Shape 15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1" name="Shape 15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Shape 15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7" name="Shape 15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Shape 16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2" name="Shape 16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Shape 16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8" name="Shape 16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Shape 5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0" name="Shape 6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Shape 17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4" name="Shape 17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Shape 18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1" name="Shape 18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Shape 18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8" name="Shape 18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Shape 19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4" name="Shape 19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Shape 19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0" name="Shape 20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Shape 6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7" name="Shape 6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Shape 7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3" name="Shape 7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Shape 7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0" name="Shape 8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Shape 8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5" name="Shape 8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Shape 9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2" name="Shape 9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Shape 9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9" name="Shape 9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4" name="Shape 10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sp>
        <p:nvSpPr>
          <p:cNvPr id="10" name="Shape 10"/>
          <p:cNvSpPr/>
          <p:nvPr/>
        </p:nvSpPr>
        <p:spPr>
          <a:xfrm>
            <a:off x="0" y="0"/>
            <a:ext cx="9144000" cy="3429000"/>
          </a:xfrm>
          <a:prstGeom prst="rect">
            <a:avLst/>
          </a:prstGeom>
          <a:solidFill>
            <a:schemeClr val="l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11"/>
          <p:cNvSpPr txBox="1">
            <a:spLocks noGrp="1"/>
          </p:cNvSpPr>
          <p:nvPr>
            <p:ph type="ctrTitle"/>
          </p:nvPr>
        </p:nvSpPr>
        <p:spPr>
          <a:xfrm>
            <a:off x="311700" y="392150"/>
            <a:ext cx="8520600" cy="2690400"/>
          </a:xfrm>
          <a:prstGeom prst="rect">
            <a:avLst/>
          </a:prstGeom>
        </p:spPr>
        <p:txBody>
          <a:bodyPr spcFirstLastPara="1" wrap="square" lIns="91425" tIns="91425" rIns="91425" bIns="91425" anchor="ctr" anchorCtr="0"/>
          <a:lstStyle>
            <a:lvl1pPr lvl="0" algn="ctr">
              <a:spcBef>
                <a:spcPts val="0"/>
              </a:spcBef>
              <a:spcAft>
                <a:spcPts val="0"/>
              </a:spcAft>
              <a:buSzPts val="8000"/>
              <a:buNone/>
              <a:defRPr sz="8000"/>
            </a:lvl1pPr>
            <a:lvl2pPr lvl="1" algn="ctr">
              <a:spcBef>
                <a:spcPts val="0"/>
              </a:spcBef>
              <a:spcAft>
                <a:spcPts val="0"/>
              </a:spcAft>
              <a:buSzPts val="8000"/>
              <a:buNone/>
              <a:defRPr sz="8000"/>
            </a:lvl2pPr>
            <a:lvl3pPr lvl="2" algn="ctr">
              <a:spcBef>
                <a:spcPts val="0"/>
              </a:spcBef>
              <a:spcAft>
                <a:spcPts val="0"/>
              </a:spcAft>
              <a:buSzPts val="8000"/>
              <a:buNone/>
              <a:defRPr sz="8000"/>
            </a:lvl3pPr>
            <a:lvl4pPr lvl="3" algn="ctr">
              <a:spcBef>
                <a:spcPts val="0"/>
              </a:spcBef>
              <a:spcAft>
                <a:spcPts val="0"/>
              </a:spcAft>
              <a:buSzPts val="8000"/>
              <a:buNone/>
              <a:defRPr sz="8000"/>
            </a:lvl4pPr>
            <a:lvl5pPr lvl="4" algn="ctr">
              <a:spcBef>
                <a:spcPts val="0"/>
              </a:spcBef>
              <a:spcAft>
                <a:spcPts val="0"/>
              </a:spcAft>
              <a:buSzPts val="8000"/>
              <a:buNone/>
              <a:defRPr sz="8000"/>
            </a:lvl5pPr>
            <a:lvl6pPr lvl="5" algn="ctr">
              <a:spcBef>
                <a:spcPts val="0"/>
              </a:spcBef>
              <a:spcAft>
                <a:spcPts val="0"/>
              </a:spcAft>
              <a:buSzPts val="8000"/>
              <a:buNone/>
              <a:defRPr sz="8000"/>
            </a:lvl6pPr>
            <a:lvl7pPr lvl="6" algn="ctr">
              <a:spcBef>
                <a:spcPts val="0"/>
              </a:spcBef>
              <a:spcAft>
                <a:spcPts val="0"/>
              </a:spcAft>
              <a:buSzPts val="8000"/>
              <a:buNone/>
              <a:defRPr sz="8000"/>
            </a:lvl7pPr>
            <a:lvl8pPr lvl="7" algn="ctr">
              <a:spcBef>
                <a:spcPts val="0"/>
              </a:spcBef>
              <a:spcAft>
                <a:spcPts val="0"/>
              </a:spcAft>
              <a:buSzPts val="8000"/>
              <a:buNone/>
              <a:defRPr sz="8000"/>
            </a:lvl8pPr>
            <a:lvl9pPr lvl="8" algn="ctr">
              <a:spcBef>
                <a:spcPts val="0"/>
              </a:spcBef>
              <a:spcAft>
                <a:spcPts val="0"/>
              </a:spcAft>
              <a:buSzPts val="8000"/>
              <a:buNone/>
              <a:defRPr sz="8000"/>
            </a:lvl9pPr>
          </a:lstStyle>
          <a:p>
            <a:endParaRPr/>
          </a:p>
        </p:txBody>
      </p:sp>
      <p:sp>
        <p:nvSpPr>
          <p:cNvPr id="12" name="Shape 12"/>
          <p:cNvSpPr txBox="1">
            <a:spLocks noGrp="1"/>
          </p:cNvSpPr>
          <p:nvPr>
            <p:ph type="subTitle" idx="1"/>
          </p:nvPr>
        </p:nvSpPr>
        <p:spPr>
          <a:xfrm>
            <a:off x="311700" y="3890400"/>
            <a:ext cx="8520600" cy="706200"/>
          </a:xfrm>
          <a:prstGeom prst="rect">
            <a:avLst/>
          </a:prstGeom>
        </p:spPr>
        <p:txBody>
          <a:bodyPr spcFirstLastPara="1" wrap="square" lIns="91425" tIns="91425" rIns="91425" bIns="91425" anchor="ctr" anchorCtr="0"/>
          <a:lstStyle>
            <a:lvl1pPr lvl="0" algn="ctr">
              <a:lnSpc>
                <a:spcPct val="100000"/>
              </a:lnSpc>
              <a:spcBef>
                <a:spcPts val="0"/>
              </a:spcBef>
              <a:spcAft>
                <a:spcPts val="0"/>
              </a:spcAft>
              <a:buClr>
                <a:schemeClr val="accent1"/>
              </a:buClr>
              <a:buSzPts val="2100"/>
              <a:buNone/>
              <a:defRPr sz="2100" b="1">
                <a:solidFill>
                  <a:schemeClr val="accent1"/>
                </a:solidFill>
              </a:defRPr>
            </a:lvl1pPr>
            <a:lvl2pPr lvl="1" algn="ctr">
              <a:lnSpc>
                <a:spcPct val="100000"/>
              </a:lnSpc>
              <a:spcBef>
                <a:spcPts val="0"/>
              </a:spcBef>
              <a:spcAft>
                <a:spcPts val="0"/>
              </a:spcAft>
              <a:buClr>
                <a:schemeClr val="accent1"/>
              </a:buClr>
              <a:buSzPts val="2100"/>
              <a:buNone/>
              <a:defRPr sz="2100" b="1">
                <a:solidFill>
                  <a:schemeClr val="accent1"/>
                </a:solidFill>
              </a:defRPr>
            </a:lvl2pPr>
            <a:lvl3pPr lvl="2" algn="ctr">
              <a:lnSpc>
                <a:spcPct val="100000"/>
              </a:lnSpc>
              <a:spcBef>
                <a:spcPts val="0"/>
              </a:spcBef>
              <a:spcAft>
                <a:spcPts val="0"/>
              </a:spcAft>
              <a:buClr>
                <a:schemeClr val="accent1"/>
              </a:buClr>
              <a:buSzPts val="2100"/>
              <a:buNone/>
              <a:defRPr sz="2100" b="1">
                <a:solidFill>
                  <a:schemeClr val="accent1"/>
                </a:solidFill>
              </a:defRPr>
            </a:lvl3pPr>
            <a:lvl4pPr lvl="3" algn="ctr">
              <a:lnSpc>
                <a:spcPct val="100000"/>
              </a:lnSpc>
              <a:spcBef>
                <a:spcPts val="0"/>
              </a:spcBef>
              <a:spcAft>
                <a:spcPts val="0"/>
              </a:spcAft>
              <a:buClr>
                <a:schemeClr val="accent1"/>
              </a:buClr>
              <a:buSzPts val="2100"/>
              <a:buNone/>
              <a:defRPr sz="2100" b="1">
                <a:solidFill>
                  <a:schemeClr val="accent1"/>
                </a:solidFill>
              </a:defRPr>
            </a:lvl4pPr>
            <a:lvl5pPr lvl="4" algn="ctr">
              <a:lnSpc>
                <a:spcPct val="100000"/>
              </a:lnSpc>
              <a:spcBef>
                <a:spcPts val="0"/>
              </a:spcBef>
              <a:spcAft>
                <a:spcPts val="0"/>
              </a:spcAft>
              <a:buClr>
                <a:schemeClr val="accent1"/>
              </a:buClr>
              <a:buSzPts val="2100"/>
              <a:buNone/>
              <a:defRPr sz="2100" b="1">
                <a:solidFill>
                  <a:schemeClr val="accent1"/>
                </a:solidFill>
              </a:defRPr>
            </a:lvl5pPr>
            <a:lvl6pPr lvl="5" algn="ctr">
              <a:lnSpc>
                <a:spcPct val="100000"/>
              </a:lnSpc>
              <a:spcBef>
                <a:spcPts val="0"/>
              </a:spcBef>
              <a:spcAft>
                <a:spcPts val="0"/>
              </a:spcAft>
              <a:buClr>
                <a:schemeClr val="accent1"/>
              </a:buClr>
              <a:buSzPts val="2100"/>
              <a:buNone/>
              <a:defRPr sz="2100" b="1">
                <a:solidFill>
                  <a:schemeClr val="accent1"/>
                </a:solidFill>
              </a:defRPr>
            </a:lvl6pPr>
            <a:lvl7pPr lvl="6" algn="ctr">
              <a:lnSpc>
                <a:spcPct val="100000"/>
              </a:lnSpc>
              <a:spcBef>
                <a:spcPts val="0"/>
              </a:spcBef>
              <a:spcAft>
                <a:spcPts val="0"/>
              </a:spcAft>
              <a:buClr>
                <a:schemeClr val="accent1"/>
              </a:buClr>
              <a:buSzPts val="2100"/>
              <a:buNone/>
              <a:defRPr sz="2100" b="1">
                <a:solidFill>
                  <a:schemeClr val="accent1"/>
                </a:solidFill>
              </a:defRPr>
            </a:lvl7pPr>
            <a:lvl8pPr lvl="7" algn="ctr">
              <a:lnSpc>
                <a:spcPct val="100000"/>
              </a:lnSpc>
              <a:spcBef>
                <a:spcPts val="0"/>
              </a:spcBef>
              <a:spcAft>
                <a:spcPts val="0"/>
              </a:spcAft>
              <a:buClr>
                <a:schemeClr val="accent1"/>
              </a:buClr>
              <a:buSzPts val="2100"/>
              <a:buNone/>
              <a:defRPr sz="2100" b="1">
                <a:solidFill>
                  <a:schemeClr val="accent1"/>
                </a:solidFill>
              </a:defRPr>
            </a:lvl8pPr>
            <a:lvl9pPr lvl="8" algn="ctr">
              <a:lnSpc>
                <a:spcPct val="100000"/>
              </a:lnSpc>
              <a:spcBef>
                <a:spcPts val="0"/>
              </a:spcBef>
              <a:spcAft>
                <a:spcPts val="0"/>
              </a:spcAft>
              <a:buClr>
                <a:schemeClr val="accent1"/>
              </a:buClr>
              <a:buSzPts val="2100"/>
              <a:buNone/>
              <a:defRPr sz="2100" b="1">
                <a:solidFill>
                  <a:schemeClr val="accent1"/>
                </a:solidFill>
              </a:defRPr>
            </a:lvl9pPr>
          </a:lstStyle>
          <a:p>
            <a:endParaRPr/>
          </a:p>
        </p:txBody>
      </p:sp>
      <p:sp>
        <p:nvSpPr>
          <p:cNvPr id="13" name="Shape 1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6"/>
        <p:cNvGrpSpPr/>
        <p:nvPr/>
      </p:nvGrpSpPr>
      <p:grpSpPr>
        <a:xfrm>
          <a:off x="0" y="0"/>
          <a:ext cx="0" cy="0"/>
          <a:chOff x="0" y="0"/>
          <a:chExt cx="0" cy="0"/>
        </a:xfrm>
      </p:grpSpPr>
      <p:sp>
        <p:nvSpPr>
          <p:cNvPr id="47" name="Shape 47"/>
          <p:cNvSpPr txBox="1">
            <a:spLocks noGrp="1"/>
          </p:cNvSpPr>
          <p:nvPr>
            <p:ph type="title" hasCustomPrompt="1"/>
          </p:nvPr>
        </p:nvSpPr>
        <p:spPr>
          <a:xfrm>
            <a:off x="311700" y="1240275"/>
            <a:ext cx="8520600" cy="1981800"/>
          </a:xfrm>
          <a:prstGeom prst="rect">
            <a:avLst/>
          </a:prstGeom>
        </p:spPr>
        <p:txBody>
          <a:bodyPr spcFirstLastPara="1" wrap="square" lIns="91425" tIns="91425" rIns="91425" bIns="91425" anchor="b" anchorCtr="0"/>
          <a:lstStyle>
            <a:lvl1pPr lvl="0" algn="ctr">
              <a:spcBef>
                <a:spcPts val="0"/>
              </a:spcBef>
              <a:spcAft>
                <a:spcPts val="0"/>
              </a:spcAft>
              <a:buClr>
                <a:schemeClr val="lt1"/>
              </a:buClr>
              <a:buSzPts val="12000"/>
              <a:buNone/>
              <a:defRPr sz="12000">
                <a:solidFill>
                  <a:schemeClr val="lt1"/>
                </a:solidFill>
                <a:highlight>
                  <a:schemeClr val="accent1"/>
                </a:highlight>
              </a:defRPr>
            </a:lvl1pPr>
            <a:lvl2pPr lvl="1" algn="ctr">
              <a:spcBef>
                <a:spcPts val="0"/>
              </a:spcBef>
              <a:spcAft>
                <a:spcPts val="0"/>
              </a:spcAft>
              <a:buClr>
                <a:schemeClr val="lt1"/>
              </a:buClr>
              <a:buSzPts val="12000"/>
              <a:buNone/>
              <a:defRPr sz="12000">
                <a:solidFill>
                  <a:schemeClr val="lt1"/>
                </a:solidFill>
                <a:highlight>
                  <a:schemeClr val="accent1"/>
                </a:highlight>
              </a:defRPr>
            </a:lvl2pPr>
            <a:lvl3pPr lvl="2" algn="ctr">
              <a:spcBef>
                <a:spcPts val="0"/>
              </a:spcBef>
              <a:spcAft>
                <a:spcPts val="0"/>
              </a:spcAft>
              <a:buClr>
                <a:schemeClr val="lt1"/>
              </a:buClr>
              <a:buSzPts val="12000"/>
              <a:buNone/>
              <a:defRPr sz="12000">
                <a:solidFill>
                  <a:schemeClr val="lt1"/>
                </a:solidFill>
                <a:highlight>
                  <a:schemeClr val="accent1"/>
                </a:highlight>
              </a:defRPr>
            </a:lvl3pPr>
            <a:lvl4pPr lvl="3" algn="ctr">
              <a:spcBef>
                <a:spcPts val="0"/>
              </a:spcBef>
              <a:spcAft>
                <a:spcPts val="0"/>
              </a:spcAft>
              <a:buClr>
                <a:schemeClr val="lt1"/>
              </a:buClr>
              <a:buSzPts val="12000"/>
              <a:buNone/>
              <a:defRPr sz="12000">
                <a:solidFill>
                  <a:schemeClr val="lt1"/>
                </a:solidFill>
                <a:highlight>
                  <a:schemeClr val="accent1"/>
                </a:highlight>
              </a:defRPr>
            </a:lvl4pPr>
            <a:lvl5pPr lvl="4" algn="ctr">
              <a:spcBef>
                <a:spcPts val="0"/>
              </a:spcBef>
              <a:spcAft>
                <a:spcPts val="0"/>
              </a:spcAft>
              <a:buClr>
                <a:schemeClr val="lt1"/>
              </a:buClr>
              <a:buSzPts val="12000"/>
              <a:buNone/>
              <a:defRPr sz="12000">
                <a:solidFill>
                  <a:schemeClr val="lt1"/>
                </a:solidFill>
                <a:highlight>
                  <a:schemeClr val="accent1"/>
                </a:highlight>
              </a:defRPr>
            </a:lvl5pPr>
            <a:lvl6pPr lvl="5" algn="ctr">
              <a:spcBef>
                <a:spcPts val="0"/>
              </a:spcBef>
              <a:spcAft>
                <a:spcPts val="0"/>
              </a:spcAft>
              <a:buClr>
                <a:schemeClr val="lt1"/>
              </a:buClr>
              <a:buSzPts val="12000"/>
              <a:buNone/>
              <a:defRPr sz="12000">
                <a:solidFill>
                  <a:schemeClr val="lt1"/>
                </a:solidFill>
                <a:highlight>
                  <a:schemeClr val="accent1"/>
                </a:highlight>
              </a:defRPr>
            </a:lvl6pPr>
            <a:lvl7pPr lvl="6" algn="ctr">
              <a:spcBef>
                <a:spcPts val="0"/>
              </a:spcBef>
              <a:spcAft>
                <a:spcPts val="0"/>
              </a:spcAft>
              <a:buClr>
                <a:schemeClr val="lt1"/>
              </a:buClr>
              <a:buSzPts val="12000"/>
              <a:buNone/>
              <a:defRPr sz="12000">
                <a:solidFill>
                  <a:schemeClr val="lt1"/>
                </a:solidFill>
                <a:highlight>
                  <a:schemeClr val="accent1"/>
                </a:highlight>
              </a:defRPr>
            </a:lvl7pPr>
            <a:lvl8pPr lvl="7" algn="ctr">
              <a:spcBef>
                <a:spcPts val="0"/>
              </a:spcBef>
              <a:spcAft>
                <a:spcPts val="0"/>
              </a:spcAft>
              <a:buClr>
                <a:schemeClr val="lt1"/>
              </a:buClr>
              <a:buSzPts val="12000"/>
              <a:buNone/>
              <a:defRPr sz="12000">
                <a:solidFill>
                  <a:schemeClr val="lt1"/>
                </a:solidFill>
                <a:highlight>
                  <a:schemeClr val="accent1"/>
                </a:highlight>
              </a:defRPr>
            </a:lvl8pPr>
            <a:lvl9pPr lvl="8" algn="ctr">
              <a:spcBef>
                <a:spcPts val="0"/>
              </a:spcBef>
              <a:spcAft>
                <a:spcPts val="0"/>
              </a:spcAft>
              <a:buClr>
                <a:schemeClr val="lt1"/>
              </a:buClr>
              <a:buSzPts val="12000"/>
              <a:buNone/>
              <a:defRPr sz="12000">
                <a:solidFill>
                  <a:schemeClr val="lt1"/>
                </a:solidFill>
                <a:highlight>
                  <a:schemeClr val="accent1"/>
                </a:highlight>
              </a:defRPr>
            </a:lvl9pPr>
          </a:lstStyle>
          <a:p>
            <a:r>
              <a:t>xx%</a:t>
            </a:r>
          </a:p>
        </p:txBody>
      </p:sp>
      <p:sp>
        <p:nvSpPr>
          <p:cNvPr id="48" name="Shape 48"/>
          <p:cNvSpPr txBox="1">
            <a:spLocks noGrp="1"/>
          </p:cNvSpPr>
          <p:nvPr>
            <p:ph type="body" idx="1"/>
          </p:nvPr>
        </p:nvSpPr>
        <p:spPr>
          <a:xfrm>
            <a:off x="311700" y="33046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Clr>
                <a:schemeClr val="accent1"/>
              </a:buClr>
              <a:buSzPts val="1800"/>
              <a:buChar char="●"/>
              <a:defRPr>
                <a:solidFill>
                  <a:schemeClr val="accent1"/>
                </a:solidFill>
                <a:highlight>
                  <a:schemeClr val="dk1"/>
                </a:highlight>
              </a:defRPr>
            </a:lvl1pPr>
            <a:lvl2pPr marL="914400" lvl="1" indent="-317500" algn="ctr">
              <a:spcBef>
                <a:spcPts val="1600"/>
              </a:spcBef>
              <a:spcAft>
                <a:spcPts val="0"/>
              </a:spcAft>
              <a:buClr>
                <a:schemeClr val="accent1"/>
              </a:buClr>
              <a:buSzPts val="1400"/>
              <a:buChar char="○"/>
              <a:defRPr>
                <a:solidFill>
                  <a:schemeClr val="accent1"/>
                </a:solidFill>
                <a:highlight>
                  <a:schemeClr val="dk1"/>
                </a:highlight>
              </a:defRPr>
            </a:lvl2pPr>
            <a:lvl3pPr marL="1371600" lvl="2" indent="-317500" algn="ctr">
              <a:spcBef>
                <a:spcPts val="1600"/>
              </a:spcBef>
              <a:spcAft>
                <a:spcPts val="0"/>
              </a:spcAft>
              <a:buClr>
                <a:schemeClr val="accent1"/>
              </a:buClr>
              <a:buSzPts val="1400"/>
              <a:buChar char="■"/>
              <a:defRPr>
                <a:solidFill>
                  <a:schemeClr val="accent1"/>
                </a:solidFill>
                <a:highlight>
                  <a:schemeClr val="dk1"/>
                </a:highlight>
              </a:defRPr>
            </a:lvl3pPr>
            <a:lvl4pPr marL="1828800" lvl="3" indent="-317500" algn="ctr">
              <a:spcBef>
                <a:spcPts val="1600"/>
              </a:spcBef>
              <a:spcAft>
                <a:spcPts val="0"/>
              </a:spcAft>
              <a:buClr>
                <a:schemeClr val="accent1"/>
              </a:buClr>
              <a:buSzPts val="1400"/>
              <a:buChar char="●"/>
              <a:defRPr>
                <a:solidFill>
                  <a:schemeClr val="accent1"/>
                </a:solidFill>
                <a:highlight>
                  <a:schemeClr val="dk1"/>
                </a:highlight>
              </a:defRPr>
            </a:lvl4pPr>
            <a:lvl5pPr marL="2286000" lvl="4" indent="-317500" algn="ctr">
              <a:spcBef>
                <a:spcPts val="1600"/>
              </a:spcBef>
              <a:spcAft>
                <a:spcPts val="0"/>
              </a:spcAft>
              <a:buClr>
                <a:schemeClr val="accent1"/>
              </a:buClr>
              <a:buSzPts val="1400"/>
              <a:buChar char="○"/>
              <a:defRPr>
                <a:solidFill>
                  <a:schemeClr val="accent1"/>
                </a:solidFill>
                <a:highlight>
                  <a:schemeClr val="dk1"/>
                </a:highlight>
              </a:defRPr>
            </a:lvl5pPr>
            <a:lvl6pPr marL="2743200" lvl="5" indent="-317500" algn="ctr">
              <a:spcBef>
                <a:spcPts val="1600"/>
              </a:spcBef>
              <a:spcAft>
                <a:spcPts val="0"/>
              </a:spcAft>
              <a:buClr>
                <a:schemeClr val="accent1"/>
              </a:buClr>
              <a:buSzPts val="1400"/>
              <a:buChar char="■"/>
              <a:defRPr>
                <a:solidFill>
                  <a:schemeClr val="accent1"/>
                </a:solidFill>
                <a:highlight>
                  <a:schemeClr val="dk1"/>
                </a:highlight>
              </a:defRPr>
            </a:lvl6pPr>
            <a:lvl7pPr marL="3200400" lvl="6" indent="-317500" algn="ctr">
              <a:spcBef>
                <a:spcPts val="1600"/>
              </a:spcBef>
              <a:spcAft>
                <a:spcPts val="0"/>
              </a:spcAft>
              <a:buClr>
                <a:schemeClr val="accent1"/>
              </a:buClr>
              <a:buSzPts val="1400"/>
              <a:buChar char="●"/>
              <a:defRPr>
                <a:solidFill>
                  <a:schemeClr val="accent1"/>
                </a:solidFill>
                <a:highlight>
                  <a:schemeClr val="dk1"/>
                </a:highlight>
              </a:defRPr>
            </a:lvl7pPr>
            <a:lvl8pPr marL="3657600" lvl="7" indent="-317500" algn="ctr">
              <a:spcBef>
                <a:spcPts val="1600"/>
              </a:spcBef>
              <a:spcAft>
                <a:spcPts val="0"/>
              </a:spcAft>
              <a:buClr>
                <a:schemeClr val="accent1"/>
              </a:buClr>
              <a:buSzPts val="1400"/>
              <a:buChar char="○"/>
              <a:defRPr>
                <a:solidFill>
                  <a:schemeClr val="accent1"/>
                </a:solidFill>
                <a:highlight>
                  <a:schemeClr val="dk1"/>
                </a:highlight>
              </a:defRPr>
            </a:lvl8pPr>
            <a:lvl9pPr marL="4114800" lvl="8" indent="-317500" algn="ctr">
              <a:spcBef>
                <a:spcPts val="1600"/>
              </a:spcBef>
              <a:spcAft>
                <a:spcPts val="1600"/>
              </a:spcAft>
              <a:buClr>
                <a:schemeClr val="accent1"/>
              </a:buClr>
              <a:buSzPts val="1400"/>
              <a:buChar char="■"/>
              <a:defRPr>
                <a:solidFill>
                  <a:schemeClr val="accent1"/>
                </a:solidFill>
                <a:highlight>
                  <a:schemeClr val="dk1"/>
                </a:highlight>
              </a:defRPr>
            </a:lvl9pPr>
          </a:lstStyle>
          <a:p>
            <a:endParaRPr/>
          </a:p>
        </p:txBody>
      </p:sp>
      <p:sp>
        <p:nvSpPr>
          <p:cNvPr id="49" name="Shape 4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Shape 5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4"/>
        <p:cNvGrpSpPr/>
        <p:nvPr/>
      </p:nvGrpSpPr>
      <p:grpSpPr>
        <a:xfrm>
          <a:off x="0" y="0"/>
          <a:ext cx="0" cy="0"/>
          <a:chOff x="0" y="0"/>
          <a:chExt cx="0" cy="0"/>
        </a:xfrm>
      </p:grpSpPr>
      <p:sp>
        <p:nvSpPr>
          <p:cNvPr id="15" name="Shape 15"/>
          <p:cNvSpPr txBox="1">
            <a:spLocks noGrp="1"/>
          </p:cNvSpPr>
          <p:nvPr>
            <p:ph type="title"/>
          </p:nvPr>
        </p:nvSpPr>
        <p:spPr>
          <a:xfrm>
            <a:off x="2802750" y="802500"/>
            <a:ext cx="3538500" cy="3538500"/>
          </a:xfrm>
          <a:prstGeom prst="rect">
            <a:avLst/>
          </a:prstGeom>
          <a:solidFill>
            <a:srgbClr val="FFFFFF"/>
          </a:solidFill>
        </p:spPr>
        <p:txBody>
          <a:bodyPr spcFirstLastPara="1" wrap="square" lIns="91425" tIns="91425" rIns="91425" bIns="91425" anchor="ctr" anchorCtr="0"/>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6" name="Shape 1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19" name="Shape 19"/>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0" name="Shape 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23" name="Shape 23"/>
          <p:cNvSpPr txBox="1">
            <a:spLocks noGrp="1"/>
          </p:cNvSpPr>
          <p:nvPr>
            <p:ph type="body" idx="1"/>
          </p:nvPr>
        </p:nvSpPr>
        <p:spPr>
          <a:xfrm>
            <a:off x="311700" y="1228675"/>
            <a:ext cx="3999900" cy="33402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Shape 24"/>
          <p:cNvSpPr txBox="1">
            <a:spLocks noGrp="1"/>
          </p:cNvSpPr>
          <p:nvPr>
            <p:ph type="body" idx="2"/>
          </p:nvPr>
        </p:nvSpPr>
        <p:spPr>
          <a:xfrm>
            <a:off x="4832400" y="1228675"/>
            <a:ext cx="3999900" cy="33402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5" name="Shape 2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6"/>
        <p:cNvGrpSpPr/>
        <p:nvPr/>
      </p:nvGrpSpPr>
      <p:grpSpPr>
        <a:xfrm>
          <a:off x="0" y="0"/>
          <a:ext cx="0" cy="0"/>
          <a:chOff x="0" y="0"/>
          <a:chExt cx="0" cy="0"/>
        </a:xfrm>
      </p:grpSpPr>
      <p:sp>
        <p:nvSpPr>
          <p:cNvPr id="27" name="Shape 27"/>
          <p:cNvSpPr txBox="1">
            <a:spLocks noGrp="1"/>
          </p:cNvSpPr>
          <p:nvPr>
            <p:ph type="title"/>
          </p:nvPr>
        </p:nvSpPr>
        <p:spPr>
          <a:xfrm>
            <a:off x="304800" y="309350"/>
            <a:ext cx="8537700" cy="748200"/>
          </a:xfrm>
          <a:prstGeom prst="rect">
            <a:avLst/>
          </a:prstGeom>
        </p:spPr>
        <p:txBody>
          <a:bodyPr spcFirstLastPara="1" wrap="square" lIns="91425" tIns="91425" rIns="91425" bIns="91425" anchor="t" anchorCtr="0"/>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a:endParaRPr/>
          </a:p>
        </p:txBody>
      </p:sp>
      <p:sp>
        <p:nvSpPr>
          <p:cNvPr id="28" name="Shape 2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3000"/>
              <a:buNone/>
              <a:defRPr sz="3000">
                <a:highlight>
                  <a:schemeClr val="dk1"/>
                </a:highlight>
              </a:defRPr>
            </a:lvl1pPr>
            <a:lvl2pPr lvl="1">
              <a:spcBef>
                <a:spcPts val="0"/>
              </a:spcBef>
              <a:spcAft>
                <a:spcPts val="0"/>
              </a:spcAft>
              <a:buSzPts val="3000"/>
              <a:buNone/>
              <a:defRPr sz="3000">
                <a:highlight>
                  <a:schemeClr val="dk1"/>
                </a:highlight>
              </a:defRPr>
            </a:lvl2pPr>
            <a:lvl3pPr lvl="2">
              <a:spcBef>
                <a:spcPts val="0"/>
              </a:spcBef>
              <a:spcAft>
                <a:spcPts val="0"/>
              </a:spcAft>
              <a:buSzPts val="3000"/>
              <a:buNone/>
              <a:defRPr sz="3000">
                <a:highlight>
                  <a:schemeClr val="dk1"/>
                </a:highlight>
              </a:defRPr>
            </a:lvl3pPr>
            <a:lvl4pPr lvl="3">
              <a:spcBef>
                <a:spcPts val="0"/>
              </a:spcBef>
              <a:spcAft>
                <a:spcPts val="0"/>
              </a:spcAft>
              <a:buSzPts val="3000"/>
              <a:buNone/>
              <a:defRPr sz="3000">
                <a:highlight>
                  <a:schemeClr val="dk1"/>
                </a:highlight>
              </a:defRPr>
            </a:lvl4pPr>
            <a:lvl5pPr lvl="4">
              <a:spcBef>
                <a:spcPts val="0"/>
              </a:spcBef>
              <a:spcAft>
                <a:spcPts val="0"/>
              </a:spcAft>
              <a:buSzPts val="3000"/>
              <a:buNone/>
              <a:defRPr sz="3000">
                <a:highlight>
                  <a:schemeClr val="dk1"/>
                </a:highlight>
              </a:defRPr>
            </a:lvl5pPr>
            <a:lvl6pPr lvl="5">
              <a:spcBef>
                <a:spcPts val="0"/>
              </a:spcBef>
              <a:spcAft>
                <a:spcPts val="0"/>
              </a:spcAft>
              <a:buSzPts val="3000"/>
              <a:buNone/>
              <a:defRPr sz="3000">
                <a:highlight>
                  <a:schemeClr val="dk1"/>
                </a:highlight>
              </a:defRPr>
            </a:lvl6pPr>
            <a:lvl7pPr lvl="6">
              <a:spcBef>
                <a:spcPts val="0"/>
              </a:spcBef>
              <a:spcAft>
                <a:spcPts val="0"/>
              </a:spcAft>
              <a:buSzPts val="3000"/>
              <a:buNone/>
              <a:defRPr sz="3000">
                <a:highlight>
                  <a:schemeClr val="dk1"/>
                </a:highlight>
              </a:defRPr>
            </a:lvl7pPr>
            <a:lvl8pPr lvl="7">
              <a:spcBef>
                <a:spcPts val="0"/>
              </a:spcBef>
              <a:spcAft>
                <a:spcPts val="0"/>
              </a:spcAft>
              <a:buSzPts val="3000"/>
              <a:buNone/>
              <a:defRPr sz="3000">
                <a:highlight>
                  <a:schemeClr val="dk1"/>
                </a:highlight>
              </a:defRPr>
            </a:lvl8pPr>
            <a:lvl9pPr lvl="8">
              <a:spcBef>
                <a:spcPts val="0"/>
              </a:spcBef>
              <a:spcAft>
                <a:spcPts val="0"/>
              </a:spcAft>
              <a:buSzPts val="3000"/>
              <a:buNone/>
              <a:defRPr sz="3000">
                <a:highlight>
                  <a:schemeClr val="dk1"/>
                </a:highlight>
              </a:defRPr>
            </a:lvl9pPr>
          </a:lstStyle>
          <a:p>
            <a:endParaRPr/>
          </a:p>
        </p:txBody>
      </p:sp>
      <p:sp>
        <p:nvSpPr>
          <p:cNvPr id="31" name="Shape 31"/>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2" name="Shape 3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4"/>
        </a:solidFill>
        <a:effectLst/>
      </p:bgPr>
    </p:bg>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lstStyle>
            <a:lvl1pPr lvl="0">
              <a:spcBef>
                <a:spcPts val="0"/>
              </a:spcBef>
              <a:spcAft>
                <a:spcPts val="0"/>
              </a:spcAft>
              <a:buClr>
                <a:schemeClr val="lt1"/>
              </a:buClr>
              <a:buSzPts val="6000"/>
              <a:buNone/>
              <a:defRPr sz="6000">
                <a:solidFill>
                  <a:schemeClr val="lt1"/>
                </a:solidFill>
              </a:defRPr>
            </a:lvl1pPr>
            <a:lvl2pPr lvl="1">
              <a:spcBef>
                <a:spcPts val="0"/>
              </a:spcBef>
              <a:spcAft>
                <a:spcPts val="0"/>
              </a:spcAft>
              <a:buClr>
                <a:schemeClr val="lt1"/>
              </a:buClr>
              <a:buSzPts val="6000"/>
              <a:buNone/>
              <a:defRPr sz="6000">
                <a:solidFill>
                  <a:schemeClr val="lt1"/>
                </a:solidFill>
              </a:defRPr>
            </a:lvl2pPr>
            <a:lvl3pPr lvl="2">
              <a:spcBef>
                <a:spcPts val="0"/>
              </a:spcBef>
              <a:spcAft>
                <a:spcPts val="0"/>
              </a:spcAft>
              <a:buClr>
                <a:schemeClr val="lt1"/>
              </a:buClr>
              <a:buSzPts val="6000"/>
              <a:buNone/>
              <a:defRPr sz="6000">
                <a:solidFill>
                  <a:schemeClr val="lt1"/>
                </a:solidFill>
              </a:defRPr>
            </a:lvl3pPr>
            <a:lvl4pPr lvl="3">
              <a:spcBef>
                <a:spcPts val="0"/>
              </a:spcBef>
              <a:spcAft>
                <a:spcPts val="0"/>
              </a:spcAft>
              <a:buClr>
                <a:schemeClr val="lt1"/>
              </a:buClr>
              <a:buSzPts val="6000"/>
              <a:buNone/>
              <a:defRPr sz="6000">
                <a:solidFill>
                  <a:schemeClr val="lt1"/>
                </a:solidFill>
              </a:defRPr>
            </a:lvl4pPr>
            <a:lvl5pPr lvl="4">
              <a:spcBef>
                <a:spcPts val="0"/>
              </a:spcBef>
              <a:spcAft>
                <a:spcPts val="0"/>
              </a:spcAft>
              <a:buClr>
                <a:schemeClr val="lt1"/>
              </a:buClr>
              <a:buSzPts val="6000"/>
              <a:buNone/>
              <a:defRPr sz="6000">
                <a:solidFill>
                  <a:schemeClr val="lt1"/>
                </a:solidFill>
              </a:defRPr>
            </a:lvl5pPr>
            <a:lvl6pPr lvl="5">
              <a:spcBef>
                <a:spcPts val="0"/>
              </a:spcBef>
              <a:spcAft>
                <a:spcPts val="0"/>
              </a:spcAft>
              <a:buClr>
                <a:schemeClr val="lt1"/>
              </a:buClr>
              <a:buSzPts val="6000"/>
              <a:buNone/>
              <a:defRPr sz="6000">
                <a:solidFill>
                  <a:schemeClr val="lt1"/>
                </a:solidFill>
              </a:defRPr>
            </a:lvl6pPr>
            <a:lvl7pPr lvl="6">
              <a:spcBef>
                <a:spcPts val="0"/>
              </a:spcBef>
              <a:spcAft>
                <a:spcPts val="0"/>
              </a:spcAft>
              <a:buClr>
                <a:schemeClr val="lt1"/>
              </a:buClr>
              <a:buSzPts val="6000"/>
              <a:buNone/>
              <a:defRPr sz="6000">
                <a:solidFill>
                  <a:schemeClr val="lt1"/>
                </a:solidFill>
              </a:defRPr>
            </a:lvl7pPr>
            <a:lvl8pPr lvl="7">
              <a:spcBef>
                <a:spcPts val="0"/>
              </a:spcBef>
              <a:spcAft>
                <a:spcPts val="0"/>
              </a:spcAft>
              <a:buClr>
                <a:schemeClr val="lt1"/>
              </a:buClr>
              <a:buSzPts val="6000"/>
              <a:buNone/>
              <a:defRPr sz="6000">
                <a:solidFill>
                  <a:schemeClr val="lt1"/>
                </a:solidFill>
              </a:defRPr>
            </a:lvl8pPr>
            <a:lvl9pPr lvl="8">
              <a:spcBef>
                <a:spcPts val="0"/>
              </a:spcBef>
              <a:spcAft>
                <a:spcPts val="0"/>
              </a:spcAft>
              <a:buClr>
                <a:schemeClr val="lt1"/>
              </a:buClr>
              <a:buSzPts val="6000"/>
              <a:buNone/>
              <a:defRPr sz="6000">
                <a:solidFill>
                  <a:schemeClr val="lt1"/>
                </a:solidFill>
              </a:defRPr>
            </a:lvl9pPr>
          </a:lstStyle>
          <a:p>
            <a:endParaRPr/>
          </a:p>
        </p:txBody>
      </p:sp>
      <p:sp>
        <p:nvSpPr>
          <p:cNvPr id="35" name="Shape 3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6"/>
        <p:cNvGrpSpPr/>
        <p:nvPr/>
      </p:nvGrpSpPr>
      <p:grpSpPr>
        <a:xfrm>
          <a:off x="0" y="0"/>
          <a:ext cx="0" cy="0"/>
          <a:chOff x="0" y="0"/>
          <a:chExt cx="0" cy="0"/>
        </a:xfrm>
      </p:grpSpPr>
      <p:sp>
        <p:nvSpPr>
          <p:cNvPr id="37" name="Shape 37"/>
          <p:cNvSpPr/>
          <p:nvPr/>
        </p:nvSpPr>
        <p:spPr>
          <a:xfrm>
            <a:off x="4572000" y="-2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cxnSp>
        <p:nvCxnSpPr>
          <p:cNvPr id="38" name="Shape 38"/>
          <p:cNvCxnSpPr/>
          <p:nvPr/>
        </p:nvCxnSpPr>
        <p:spPr>
          <a:xfrm>
            <a:off x="5029675" y="4495500"/>
            <a:ext cx="468300" cy="0"/>
          </a:xfrm>
          <a:prstGeom prst="straightConnector1">
            <a:avLst/>
          </a:prstGeom>
          <a:noFill/>
          <a:ln w="28575" cap="flat" cmpd="sng">
            <a:solidFill>
              <a:schemeClr val="lt1"/>
            </a:solidFill>
            <a:prstDash val="solid"/>
            <a:round/>
            <a:headEnd type="none" w="sm" len="sm"/>
            <a:tailEnd type="none" w="sm" len="sm"/>
          </a:ln>
        </p:spPr>
      </p:cxnSp>
      <p:sp>
        <p:nvSpPr>
          <p:cNvPr id="39" name="Shape 39"/>
          <p:cNvSpPr txBox="1">
            <a:spLocks noGrp="1"/>
          </p:cNvSpPr>
          <p:nvPr>
            <p:ph type="title"/>
          </p:nvPr>
        </p:nvSpPr>
        <p:spPr>
          <a:xfrm>
            <a:off x="265500" y="1081400"/>
            <a:ext cx="4045200" cy="1710300"/>
          </a:xfrm>
          <a:prstGeom prst="rect">
            <a:avLst/>
          </a:prstGeom>
        </p:spPr>
        <p:txBody>
          <a:bodyPr spcFirstLastPara="1" wrap="square" lIns="91425" tIns="91425" rIns="91425" bIns="91425" anchor="b" anchorCtr="0"/>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a:endParaRPr/>
          </a:p>
        </p:txBody>
      </p:sp>
      <p:sp>
        <p:nvSpPr>
          <p:cNvPr id="40" name="Shape 40"/>
          <p:cNvSpPr txBox="1">
            <a:spLocks noGrp="1"/>
          </p:cNvSpPr>
          <p:nvPr>
            <p:ph type="subTitle" idx="1"/>
          </p:nvPr>
        </p:nvSpPr>
        <p:spPr>
          <a:xfrm>
            <a:off x="265500" y="2845223"/>
            <a:ext cx="4045200" cy="13455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41" name="Shape 41"/>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Clr>
                <a:schemeClr val="accent1"/>
              </a:buClr>
              <a:buSzPts val="1800"/>
              <a:buChar char="●"/>
              <a:defRPr>
                <a:solidFill>
                  <a:schemeClr val="accent1"/>
                </a:solidFill>
                <a:highlight>
                  <a:schemeClr val="lt1"/>
                </a:highlight>
              </a:defRPr>
            </a:lvl1pPr>
            <a:lvl2pPr marL="914400" lvl="1" indent="-317500">
              <a:spcBef>
                <a:spcPts val="1600"/>
              </a:spcBef>
              <a:spcAft>
                <a:spcPts val="0"/>
              </a:spcAft>
              <a:buClr>
                <a:schemeClr val="accent1"/>
              </a:buClr>
              <a:buSzPts val="1400"/>
              <a:buChar char="○"/>
              <a:defRPr>
                <a:solidFill>
                  <a:schemeClr val="accent1"/>
                </a:solidFill>
                <a:highlight>
                  <a:schemeClr val="lt1"/>
                </a:highlight>
              </a:defRPr>
            </a:lvl2pPr>
            <a:lvl3pPr marL="1371600" lvl="2" indent="-317500">
              <a:spcBef>
                <a:spcPts val="1600"/>
              </a:spcBef>
              <a:spcAft>
                <a:spcPts val="0"/>
              </a:spcAft>
              <a:buClr>
                <a:schemeClr val="accent1"/>
              </a:buClr>
              <a:buSzPts val="1400"/>
              <a:buChar char="■"/>
              <a:defRPr>
                <a:solidFill>
                  <a:schemeClr val="accent1"/>
                </a:solidFill>
                <a:highlight>
                  <a:schemeClr val="lt1"/>
                </a:highlight>
              </a:defRPr>
            </a:lvl3pPr>
            <a:lvl4pPr marL="1828800" lvl="3" indent="-317500">
              <a:spcBef>
                <a:spcPts val="1600"/>
              </a:spcBef>
              <a:spcAft>
                <a:spcPts val="0"/>
              </a:spcAft>
              <a:buClr>
                <a:schemeClr val="accent1"/>
              </a:buClr>
              <a:buSzPts val="1400"/>
              <a:buChar char="●"/>
              <a:defRPr>
                <a:solidFill>
                  <a:schemeClr val="accent1"/>
                </a:solidFill>
                <a:highlight>
                  <a:schemeClr val="lt1"/>
                </a:highlight>
              </a:defRPr>
            </a:lvl4pPr>
            <a:lvl5pPr marL="2286000" lvl="4" indent="-317500">
              <a:spcBef>
                <a:spcPts val="1600"/>
              </a:spcBef>
              <a:spcAft>
                <a:spcPts val="0"/>
              </a:spcAft>
              <a:buClr>
                <a:schemeClr val="accent1"/>
              </a:buClr>
              <a:buSzPts val="1400"/>
              <a:buChar char="○"/>
              <a:defRPr>
                <a:solidFill>
                  <a:schemeClr val="accent1"/>
                </a:solidFill>
                <a:highlight>
                  <a:schemeClr val="lt1"/>
                </a:highlight>
              </a:defRPr>
            </a:lvl5pPr>
            <a:lvl6pPr marL="2743200" lvl="5" indent="-317500">
              <a:spcBef>
                <a:spcPts val="1600"/>
              </a:spcBef>
              <a:spcAft>
                <a:spcPts val="0"/>
              </a:spcAft>
              <a:buClr>
                <a:schemeClr val="accent1"/>
              </a:buClr>
              <a:buSzPts val="1400"/>
              <a:buChar char="■"/>
              <a:defRPr>
                <a:solidFill>
                  <a:schemeClr val="accent1"/>
                </a:solidFill>
                <a:highlight>
                  <a:schemeClr val="lt1"/>
                </a:highlight>
              </a:defRPr>
            </a:lvl6pPr>
            <a:lvl7pPr marL="3200400" lvl="6" indent="-317500">
              <a:spcBef>
                <a:spcPts val="1600"/>
              </a:spcBef>
              <a:spcAft>
                <a:spcPts val="0"/>
              </a:spcAft>
              <a:buClr>
                <a:schemeClr val="accent1"/>
              </a:buClr>
              <a:buSzPts val="1400"/>
              <a:buChar char="●"/>
              <a:defRPr>
                <a:solidFill>
                  <a:schemeClr val="accent1"/>
                </a:solidFill>
                <a:highlight>
                  <a:schemeClr val="lt1"/>
                </a:highlight>
              </a:defRPr>
            </a:lvl7pPr>
            <a:lvl8pPr marL="3657600" lvl="7" indent="-317500">
              <a:spcBef>
                <a:spcPts val="1600"/>
              </a:spcBef>
              <a:spcAft>
                <a:spcPts val="0"/>
              </a:spcAft>
              <a:buClr>
                <a:schemeClr val="accent1"/>
              </a:buClr>
              <a:buSzPts val="1400"/>
              <a:buChar char="○"/>
              <a:defRPr>
                <a:solidFill>
                  <a:schemeClr val="accent1"/>
                </a:solidFill>
                <a:highlight>
                  <a:schemeClr val="lt1"/>
                </a:highlight>
              </a:defRPr>
            </a:lvl8pPr>
            <a:lvl9pPr marL="4114800" lvl="8" indent="-317500">
              <a:spcBef>
                <a:spcPts val="1600"/>
              </a:spcBef>
              <a:spcAft>
                <a:spcPts val="1600"/>
              </a:spcAft>
              <a:buClr>
                <a:schemeClr val="accent1"/>
              </a:buClr>
              <a:buSzPts val="1400"/>
              <a:buChar char="■"/>
              <a:defRPr>
                <a:solidFill>
                  <a:schemeClr val="accent1"/>
                </a:solidFill>
                <a:highlight>
                  <a:schemeClr val="lt1"/>
                </a:highlight>
              </a:defRPr>
            </a:lvl9pPr>
          </a:lstStyle>
          <a:p>
            <a:endParaRPr/>
          </a:p>
        </p:txBody>
      </p:sp>
      <p:sp>
        <p:nvSpPr>
          <p:cNvPr id="42" name="Shape 4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3"/>
        <p:cNvGrpSpPr/>
        <p:nvPr/>
      </p:nvGrpSpPr>
      <p:grpSpPr>
        <a:xfrm>
          <a:off x="0" y="0"/>
          <a:ext cx="0" cy="0"/>
          <a:chOff x="0" y="0"/>
          <a:chExt cx="0" cy="0"/>
        </a:xfrm>
      </p:grpSpPr>
      <p:sp>
        <p:nvSpPr>
          <p:cNvPr id="44" name="Shape 44"/>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Clr>
                <a:schemeClr val="accent1"/>
              </a:buClr>
              <a:buSzPts val="2400"/>
              <a:buFont typeface="Amatic SC"/>
              <a:buNone/>
              <a:defRPr sz="2400" b="1">
                <a:solidFill>
                  <a:schemeClr val="accent1"/>
                </a:solidFill>
                <a:latin typeface="Amatic SC"/>
                <a:ea typeface="Amatic SC"/>
                <a:cs typeface="Amatic SC"/>
                <a:sym typeface="Amatic SC"/>
              </a:defRPr>
            </a:lvl1pPr>
          </a:lstStyle>
          <a:p>
            <a:endParaRPr/>
          </a:p>
        </p:txBody>
      </p:sp>
      <p:sp>
        <p:nvSpPr>
          <p:cNvPr id="45" name="Shape 4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beach-day">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292850"/>
            <a:ext cx="8520600" cy="8010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1pPr>
            <a:lvl2pPr lvl="1">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2pPr>
            <a:lvl3pPr lvl="2">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3pPr>
            <a:lvl4pPr lvl="3">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4pPr>
            <a:lvl5pPr lvl="4">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5pPr>
            <a:lvl6pPr lvl="5">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6pPr>
            <a:lvl7pPr lvl="6">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7pPr>
            <a:lvl8pPr lvl="7">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8pPr>
            <a:lvl9pPr lvl="8">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9pPr>
          </a:lstStyle>
          <a:p>
            <a:endParaRPr/>
          </a:p>
        </p:txBody>
      </p:sp>
      <p:sp>
        <p:nvSpPr>
          <p:cNvPr id="7" name="Shape 7"/>
          <p:cNvSpPr txBox="1">
            <a:spLocks noGrp="1"/>
          </p:cNvSpPr>
          <p:nvPr>
            <p:ph type="body" idx="1"/>
          </p:nvPr>
        </p:nvSpPr>
        <p:spPr>
          <a:xfrm>
            <a:off x="311700" y="1228675"/>
            <a:ext cx="8520600" cy="33402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Font typeface="Source Code Pro"/>
              <a:buChar char="●"/>
              <a:defRPr sz="1800">
                <a:solidFill>
                  <a:schemeClr val="dk2"/>
                </a:solidFill>
                <a:latin typeface="Source Code Pro"/>
                <a:ea typeface="Source Code Pro"/>
                <a:cs typeface="Source Code Pro"/>
                <a:sym typeface="Source Code Pro"/>
              </a:defRPr>
            </a:lvl1pPr>
            <a:lvl2pPr marL="914400" lvl="1"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2pPr>
            <a:lvl3pPr marL="1371600" lvl="2"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3pPr>
            <a:lvl4pPr marL="1828800" lvl="3"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4pPr>
            <a:lvl5pPr marL="2286000" lvl="4"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5pPr>
            <a:lvl6pPr marL="2743200" lvl="5"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6pPr>
            <a:lvl7pPr marL="3200400" lvl="6"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7pPr>
            <a:lvl8pPr marL="3657600" lvl="7"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8pPr>
            <a:lvl9pPr marL="4114800" lvl="8" indent="-317500">
              <a:lnSpc>
                <a:spcPct val="115000"/>
              </a:lnSpc>
              <a:spcBef>
                <a:spcPts val="1600"/>
              </a:spcBef>
              <a:spcAft>
                <a:spcPts val="160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9pPr>
          </a:lstStyle>
          <a:p>
            <a:endParaRPr/>
          </a:p>
        </p:txBody>
      </p:sp>
      <p:sp>
        <p:nvSpPr>
          <p:cNvPr id="8" name="Shape 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accent1"/>
                </a:solidFill>
                <a:latin typeface="Source Code Pro"/>
                <a:ea typeface="Source Code Pro"/>
                <a:cs typeface="Source Code Pro"/>
                <a:sym typeface="Source Code Pro"/>
              </a:defRPr>
            </a:lvl1pPr>
            <a:lvl2pPr lvl="1" algn="r">
              <a:buNone/>
              <a:defRPr sz="1000">
                <a:solidFill>
                  <a:schemeClr val="accent1"/>
                </a:solidFill>
                <a:latin typeface="Source Code Pro"/>
                <a:ea typeface="Source Code Pro"/>
                <a:cs typeface="Source Code Pro"/>
                <a:sym typeface="Source Code Pro"/>
              </a:defRPr>
            </a:lvl2pPr>
            <a:lvl3pPr lvl="2" algn="r">
              <a:buNone/>
              <a:defRPr sz="1000">
                <a:solidFill>
                  <a:schemeClr val="accent1"/>
                </a:solidFill>
                <a:latin typeface="Source Code Pro"/>
                <a:ea typeface="Source Code Pro"/>
                <a:cs typeface="Source Code Pro"/>
                <a:sym typeface="Source Code Pro"/>
              </a:defRPr>
            </a:lvl3pPr>
            <a:lvl4pPr lvl="3" algn="r">
              <a:buNone/>
              <a:defRPr sz="1000">
                <a:solidFill>
                  <a:schemeClr val="accent1"/>
                </a:solidFill>
                <a:latin typeface="Source Code Pro"/>
                <a:ea typeface="Source Code Pro"/>
                <a:cs typeface="Source Code Pro"/>
                <a:sym typeface="Source Code Pro"/>
              </a:defRPr>
            </a:lvl4pPr>
            <a:lvl5pPr lvl="4" algn="r">
              <a:buNone/>
              <a:defRPr sz="1000">
                <a:solidFill>
                  <a:schemeClr val="accent1"/>
                </a:solidFill>
                <a:latin typeface="Source Code Pro"/>
                <a:ea typeface="Source Code Pro"/>
                <a:cs typeface="Source Code Pro"/>
                <a:sym typeface="Source Code Pro"/>
              </a:defRPr>
            </a:lvl5pPr>
            <a:lvl6pPr lvl="5" algn="r">
              <a:buNone/>
              <a:defRPr sz="1000">
                <a:solidFill>
                  <a:schemeClr val="accent1"/>
                </a:solidFill>
                <a:latin typeface="Source Code Pro"/>
                <a:ea typeface="Source Code Pro"/>
                <a:cs typeface="Source Code Pro"/>
                <a:sym typeface="Source Code Pro"/>
              </a:defRPr>
            </a:lvl6pPr>
            <a:lvl7pPr lvl="6" algn="r">
              <a:buNone/>
              <a:defRPr sz="1000">
                <a:solidFill>
                  <a:schemeClr val="accent1"/>
                </a:solidFill>
                <a:latin typeface="Source Code Pro"/>
                <a:ea typeface="Source Code Pro"/>
                <a:cs typeface="Source Code Pro"/>
                <a:sym typeface="Source Code Pro"/>
              </a:defRPr>
            </a:lvl7pPr>
            <a:lvl8pPr lvl="7" algn="r">
              <a:buNone/>
              <a:defRPr sz="1000">
                <a:solidFill>
                  <a:schemeClr val="accent1"/>
                </a:solidFill>
                <a:latin typeface="Source Code Pro"/>
                <a:ea typeface="Source Code Pro"/>
                <a:cs typeface="Source Code Pro"/>
                <a:sym typeface="Source Code Pro"/>
              </a:defRPr>
            </a:lvl8pPr>
            <a:lvl9pPr lvl="8" algn="r">
              <a:buNone/>
              <a:defRPr sz="1000">
                <a:solidFill>
                  <a:schemeClr val="accent1"/>
                </a:solidFill>
                <a:latin typeface="Source Code Pro"/>
                <a:ea typeface="Source Code Pro"/>
                <a:cs typeface="Source Code Pro"/>
                <a:sym typeface="Source Code Pro"/>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Shape 56"/>
          <p:cNvSpPr txBox="1">
            <a:spLocks noGrp="1"/>
          </p:cNvSpPr>
          <p:nvPr>
            <p:ph type="ctrTitle"/>
          </p:nvPr>
        </p:nvSpPr>
        <p:spPr>
          <a:xfrm>
            <a:off x="311700" y="392150"/>
            <a:ext cx="8520600" cy="26904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a:t>Welcome</a:t>
            </a:r>
            <a:endParaRPr/>
          </a:p>
        </p:txBody>
      </p:sp>
      <p:sp>
        <p:nvSpPr>
          <p:cNvPr id="57" name="Shape 57"/>
          <p:cNvSpPr txBox="1">
            <a:spLocks noGrp="1"/>
          </p:cNvSpPr>
          <p:nvPr>
            <p:ph type="subTitle" idx="1"/>
          </p:nvPr>
        </p:nvSpPr>
        <p:spPr>
          <a:xfrm>
            <a:off x="311700" y="3890400"/>
            <a:ext cx="8520600" cy="7062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sz="2400"/>
              <a:t>O’Neal 07-15-2018</a:t>
            </a:r>
            <a:endParaRPr sz="24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Shape 113"/>
          <p:cNvSpPr txBox="1">
            <a:spLocks noGrp="1"/>
          </p:cNvSpPr>
          <p:nvPr>
            <p:ph type="title"/>
          </p:nvPr>
        </p:nvSpPr>
        <p:spPr>
          <a:xfrm>
            <a:off x="2802750" y="802500"/>
            <a:ext cx="3538500" cy="35385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endParaRPr/>
          </a:p>
        </p:txBody>
      </p:sp>
      <p:pic>
        <p:nvPicPr>
          <p:cNvPr id="114" name="Shape 114"/>
          <p:cNvPicPr preferRelativeResize="0"/>
          <p:nvPr/>
        </p:nvPicPr>
        <p:blipFill>
          <a:blip r:embed="rId3">
            <a:alphaModFix/>
          </a:blip>
          <a:stretch>
            <a:fillRect/>
          </a:stretch>
        </p:blipFill>
        <p:spPr>
          <a:xfrm>
            <a:off x="2834425" y="834175"/>
            <a:ext cx="3475150" cy="34751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Shape 119"/>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I Corinthians 13:4-8</a:t>
            </a:r>
            <a:endParaRPr/>
          </a:p>
        </p:txBody>
      </p:sp>
      <p:sp>
        <p:nvSpPr>
          <p:cNvPr id="120" name="Shape 120"/>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Love is patient, love is kind and is not jealous; love does not brag and is not arrogant, does not act unbecomingly; it does not seek its own, is not provoked, does not take into account a wrong suffered, does not rejoice in unrighteousness, but rejoices with the truth; bears all things, believes all things, hopes all things, endures all things. Love never fails...</a:t>
            </a:r>
            <a:endParaRPr/>
          </a:p>
          <a:p>
            <a:pPr marL="0" lvl="0" indent="0">
              <a:spcBef>
                <a:spcPts val="1600"/>
              </a:spcBef>
              <a:spcAft>
                <a:spcPts val="1600"/>
              </a:spcAft>
              <a:buNone/>
            </a:pPr>
            <a:endParaRPr/>
          </a:p>
        </p:txBody>
      </p:sp>
      <p:pic>
        <p:nvPicPr>
          <p:cNvPr id="121" name="Shape 121"/>
          <p:cNvPicPr preferRelativeResize="0"/>
          <p:nvPr/>
        </p:nvPicPr>
        <p:blipFill>
          <a:blip r:embed="rId3">
            <a:alphaModFix/>
          </a:blip>
          <a:stretch>
            <a:fillRect/>
          </a:stretch>
        </p:blipFill>
        <p:spPr>
          <a:xfrm>
            <a:off x="6181500" y="3237200"/>
            <a:ext cx="2872975" cy="18323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Shape 126"/>
          <p:cNvSpPr txBox="1">
            <a:spLocks noGrp="1"/>
          </p:cNvSpPr>
          <p:nvPr>
            <p:ph type="title"/>
          </p:nvPr>
        </p:nvSpPr>
        <p:spPr>
          <a:xfrm>
            <a:off x="2802750" y="802500"/>
            <a:ext cx="3538500" cy="35385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a:t>Love is patient</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Shape 131"/>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How patient is God? </a:t>
            </a:r>
            <a:endParaRPr/>
          </a:p>
        </p:txBody>
      </p:sp>
      <p:sp>
        <p:nvSpPr>
          <p:cNvPr id="132" name="Shape 132"/>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Autofit/>
          </a:bodyPr>
          <a:lstStyle/>
          <a:p>
            <a:pPr marL="0" lvl="0" indent="0">
              <a:spcBef>
                <a:spcPts val="0"/>
              </a:spcBef>
              <a:spcAft>
                <a:spcPts val="1600"/>
              </a:spcAft>
              <a:buNone/>
            </a:pPr>
            <a:r>
              <a:rPr lang="en"/>
              <a:t>But by His word the present heavens and earth are being reserved for fire, kept for the day of judgment and destruction of ungodly men.But do not let this one fact escape your notice, beloved, that with the Lord one day is like a thousand years, and a thousand years like one day. The Lord is not slow about His promise, as some count slowness, but is </a:t>
            </a:r>
            <a:r>
              <a:rPr lang="en">
                <a:highlight>
                  <a:schemeClr val="dk1"/>
                </a:highlight>
              </a:rPr>
              <a:t>patient</a:t>
            </a:r>
            <a:r>
              <a:rPr lang="en"/>
              <a:t> toward you, not wishing for any to perish but for all to come to repentance. I Peter 3:7-9</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Shape 137"/>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How patient is God? </a:t>
            </a:r>
            <a:endParaRPr/>
          </a:p>
          <a:p>
            <a:pPr marL="0" lvl="0" indent="0">
              <a:spcBef>
                <a:spcPts val="0"/>
              </a:spcBef>
              <a:spcAft>
                <a:spcPts val="0"/>
              </a:spcAft>
              <a:buNone/>
            </a:pPr>
            <a:endParaRPr/>
          </a:p>
        </p:txBody>
      </p:sp>
      <p:sp>
        <p:nvSpPr>
          <p:cNvPr id="138" name="Shape 138"/>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Autofit/>
          </a:bodyPr>
          <a:lstStyle/>
          <a:p>
            <a:pPr marL="0" lvl="0" indent="0">
              <a:spcBef>
                <a:spcPts val="0"/>
              </a:spcBef>
              <a:spcAft>
                <a:spcPts val="1600"/>
              </a:spcAft>
              <a:buNone/>
            </a:pPr>
            <a:endParaRPr/>
          </a:p>
        </p:txBody>
      </p:sp>
      <p:pic>
        <p:nvPicPr>
          <p:cNvPr id="139" name="Shape 139"/>
          <p:cNvPicPr preferRelativeResize="0"/>
          <p:nvPr/>
        </p:nvPicPr>
        <p:blipFill>
          <a:blip r:embed="rId3">
            <a:alphaModFix/>
          </a:blip>
          <a:stretch>
            <a:fillRect/>
          </a:stretch>
        </p:blipFill>
        <p:spPr>
          <a:xfrm>
            <a:off x="3752050" y="86850"/>
            <a:ext cx="5309000" cy="2760675"/>
          </a:xfrm>
          <a:prstGeom prst="rect">
            <a:avLst/>
          </a:prstGeom>
          <a:noFill/>
          <a:ln>
            <a:noFill/>
          </a:ln>
        </p:spPr>
      </p:pic>
      <p:pic>
        <p:nvPicPr>
          <p:cNvPr id="140" name="Shape 140"/>
          <p:cNvPicPr preferRelativeResize="0"/>
          <p:nvPr/>
        </p:nvPicPr>
        <p:blipFill>
          <a:blip r:embed="rId4">
            <a:alphaModFix/>
          </a:blip>
          <a:stretch>
            <a:fillRect/>
          </a:stretch>
        </p:blipFill>
        <p:spPr>
          <a:xfrm>
            <a:off x="71777" y="1624150"/>
            <a:ext cx="4916800" cy="3450400"/>
          </a:xfrm>
          <a:prstGeom prst="rect">
            <a:avLst/>
          </a:prstGeom>
          <a:noFill/>
          <a:ln>
            <a:noFill/>
          </a:ln>
        </p:spPr>
      </p:pic>
      <p:pic>
        <p:nvPicPr>
          <p:cNvPr id="141" name="Shape 141"/>
          <p:cNvPicPr preferRelativeResize="0"/>
          <p:nvPr/>
        </p:nvPicPr>
        <p:blipFill>
          <a:blip r:embed="rId5">
            <a:alphaModFix/>
          </a:blip>
          <a:stretch>
            <a:fillRect/>
          </a:stretch>
        </p:blipFill>
        <p:spPr>
          <a:xfrm>
            <a:off x="5673875" y="2705725"/>
            <a:ext cx="3158425" cy="23688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Shape 146"/>
          <p:cNvSpPr txBox="1">
            <a:spLocks noGrp="1"/>
          </p:cNvSpPr>
          <p:nvPr>
            <p:ph type="title"/>
          </p:nvPr>
        </p:nvSpPr>
        <p:spPr>
          <a:xfrm>
            <a:off x="2802750" y="802500"/>
            <a:ext cx="3538500" cy="35385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a:t>Love is kind</a:t>
            </a:r>
            <a:endParaRPr/>
          </a:p>
        </p:txBody>
      </p:sp>
      <p:pic>
        <p:nvPicPr>
          <p:cNvPr id="147" name="Shape 147"/>
          <p:cNvPicPr preferRelativeResize="0"/>
          <p:nvPr/>
        </p:nvPicPr>
        <p:blipFill>
          <a:blip r:embed="rId3">
            <a:alphaModFix/>
          </a:blip>
          <a:stretch>
            <a:fillRect/>
          </a:stretch>
        </p:blipFill>
        <p:spPr>
          <a:xfrm>
            <a:off x="5992776" y="89850"/>
            <a:ext cx="3048075" cy="1843599"/>
          </a:xfrm>
          <a:prstGeom prst="rect">
            <a:avLst/>
          </a:prstGeom>
          <a:noFill/>
          <a:ln>
            <a:noFill/>
          </a:ln>
        </p:spPr>
      </p:pic>
      <p:pic>
        <p:nvPicPr>
          <p:cNvPr id="148" name="Shape 148"/>
          <p:cNvPicPr preferRelativeResize="0"/>
          <p:nvPr/>
        </p:nvPicPr>
        <p:blipFill>
          <a:blip r:embed="rId4">
            <a:alphaModFix/>
          </a:blip>
          <a:stretch>
            <a:fillRect/>
          </a:stretch>
        </p:blipFill>
        <p:spPr>
          <a:xfrm>
            <a:off x="90425" y="2986950"/>
            <a:ext cx="2887150" cy="20728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Shape 153"/>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Love is kinder than the world knows!</a:t>
            </a:r>
            <a:endParaRPr/>
          </a:p>
        </p:txBody>
      </p:sp>
      <p:sp>
        <p:nvSpPr>
          <p:cNvPr id="154" name="Shape 154"/>
          <p:cNvSpPr txBox="1">
            <a:spLocks noGrp="1"/>
          </p:cNvSpPr>
          <p:nvPr>
            <p:ph type="body" idx="1"/>
          </p:nvPr>
        </p:nvSpPr>
        <p:spPr>
          <a:xfrm>
            <a:off x="311700" y="1313750"/>
            <a:ext cx="8520600" cy="32550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solidFill>
                  <a:srgbClr val="000000"/>
                </a:solidFill>
              </a:rPr>
              <a:t>He who withholds his rod </a:t>
            </a:r>
            <a:r>
              <a:rPr lang="en">
                <a:solidFill>
                  <a:srgbClr val="000000"/>
                </a:solidFill>
                <a:highlight>
                  <a:schemeClr val="dk1"/>
                </a:highlight>
              </a:rPr>
              <a:t>hates</a:t>
            </a:r>
            <a:r>
              <a:rPr lang="en">
                <a:solidFill>
                  <a:srgbClr val="000000"/>
                </a:solidFill>
              </a:rPr>
              <a:t> his son,</a:t>
            </a:r>
            <a:br>
              <a:rPr lang="en">
                <a:solidFill>
                  <a:srgbClr val="000000"/>
                </a:solidFill>
              </a:rPr>
            </a:br>
            <a:r>
              <a:rPr lang="en">
                <a:solidFill>
                  <a:srgbClr val="000000"/>
                </a:solidFill>
              </a:rPr>
              <a:t>But he who </a:t>
            </a:r>
            <a:r>
              <a:rPr lang="en">
                <a:solidFill>
                  <a:srgbClr val="000000"/>
                </a:solidFill>
                <a:highlight>
                  <a:schemeClr val="dk1"/>
                </a:highlight>
              </a:rPr>
              <a:t>loves</a:t>
            </a:r>
            <a:r>
              <a:rPr lang="en">
                <a:solidFill>
                  <a:srgbClr val="000000"/>
                </a:solidFill>
              </a:rPr>
              <a:t> him disciplines him diligently. Proverbs 13:24</a:t>
            </a:r>
            <a:endParaRPr>
              <a:solidFill>
                <a:srgbClr val="000000"/>
              </a:solidFill>
            </a:endParaRPr>
          </a:p>
          <a:p>
            <a:pPr marL="0" lvl="0" indent="0" rtl="0">
              <a:spcBef>
                <a:spcPts val="1600"/>
              </a:spcBef>
              <a:spcAft>
                <a:spcPts val="0"/>
              </a:spcAft>
              <a:buNone/>
            </a:pPr>
            <a:r>
              <a:rPr lang="en">
                <a:solidFill>
                  <a:srgbClr val="000000"/>
                </a:solidFill>
              </a:rPr>
              <a:t>But for the cowardly and unbelieving and abominable and murderers and immoral persons and sorcerers and idolaters and all liars, their part </a:t>
            </a:r>
            <a:r>
              <a:rPr lang="en">
                <a:solidFill>
                  <a:srgbClr val="000000"/>
                </a:solidFill>
                <a:highlight>
                  <a:schemeClr val="dk1"/>
                </a:highlight>
              </a:rPr>
              <a:t>will</a:t>
            </a:r>
            <a:r>
              <a:rPr lang="en">
                <a:solidFill>
                  <a:srgbClr val="000000"/>
                </a:solidFill>
              </a:rPr>
              <a:t> be in the lake that burns with fire and brimstone, which is the second death.” Revelation 21:8</a:t>
            </a:r>
            <a:endParaRPr>
              <a:solidFill>
                <a:srgbClr val="000000"/>
              </a:solidFill>
            </a:endParaRPr>
          </a:p>
          <a:p>
            <a:pPr marL="0" lvl="0" indent="0">
              <a:spcBef>
                <a:spcPts val="1600"/>
              </a:spcBef>
              <a:spcAft>
                <a:spcPts val="1600"/>
              </a:spcAft>
              <a:buNone/>
            </a:pPr>
            <a:endParaRPr>
              <a:solidFill>
                <a:srgbClr val="000000"/>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Shape 159"/>
          <p:cNvSpPr txBox="1">
            <a:spLocks noGrp="1"/>
          </p:cNvSpPr>
          <p:nvPr>
            <p:ph type="title"/>
          </p:nvPr>
        </p:nvSpPr>
        <p:spPr>
          <a:xfrm>
            <a:off x="2477400" y="415200"/>
            <a:ext cx="4091400" cy="3925800"/>
          </a:xfrm>
          <a:prstGeom prst="rect">
            <a:avLst/>
          </a:prstGeom>
        </p:spPr>
        <p:txBody>
          <a:bodyPr spcFirstLastPara="1" wrap="square" lIns="91425" tIns="91425" rIns="91425" bIns="91425" anchor="ctr" anchorCtr="0">
            <a:noAutofit/>
          </a:bodyPr>
          <a:lstStyle/>
          <a:p>
            <a:pPr marL="0" lvl="0" indent="0" rtl="0">
              <a:lnSpc>
                <a:spcPct val="115000"/>
              </a:lnSpc>
              <a:spcBef>
                <a:spcPts val="0"/>
              </a:spcBef>
              <a:spcAft>
                <a:spcPts val="0"/>
              </a:spcAft>
              <a:buNone/>
            </a:pPr>
            <a:r>
              <a:rPr lang="en" sz="1800" b="0">
                <a:solidFill>
                  <a:srgbClr val="000000"/>
                </a:solidFill>
                <a:latin typeface="Source Code Pro"/>
                <a:ea typeface="Source Code Pro"/>
                <a:cs typeface="Source Code Pro"/>
                <a:sym typeface="Source Code Pro"/>
              </a:rPr>
              <a:t>Treat others the same way you want them to treat you. If you love those who love you, what credit is that to you? For even sinners love those who love them. If you do good to those who do good to you, what credit is that to you? For even sinners do the same. </a:t>
            </a:r>
            <a:endParaRPr sz="1800" b="0">
              <a:solidFill>
                <a:srgbClr val="000000"/>
              </a:solidFill>
              <a:latin typeface="Source Code Pro"/>
              <a:ea typeface="Source Code Pro"/>
              <a:cs typeface="Source Code Pro"/>
              <a:sym typeface="Source Code Pro"/>
            </a:endParaRPr>
          </a:p>
          <a:p>
            <a:pPr marL="0" lvl="0" indent="0" rtl="0">
              <a:lnSpc>
                <a:spcPct val="115000"/>
              </a:lnSpc>
              <a:spcBef>
                <a:spcPts val="1600"/>
              </a:spcBef>
              <a:spcAft>
                <a:spcPts val="1600"/>
              </a:spcAft>
              <a:buNone/>
            </a:pPr>
            <a:r>
              <a:rPr lang="en" sz="1800" b="0">
                <a:solidFill>
                  <a:srgbClr val="000000"/>
                </a:solidFill>
                <a:latin typeface="Source Code Pro"/>
                <a:ea typeface="Source Code Pro"/>
                <a:cs typeface="Source Code Pro"/>
                <a:sym typeface="Source Code Pro"/>
              </a:rPr>
              <a:t>Luke 6:31-33</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Shape 164"/>
          <p:cNvSpPr txBox="1">
            <a:spLocks noGrp="1"/>
          </p:cNvSpPr>
          <p:nvPr>
            <p:ph type="ctrTitle"/>
          </p:nvPr>
        </p:nvSpPr>
        <p:spPr>
          <a:xfrm>
            <a:off x="311700" y="392150"/>
            <a:ext cx="8520600" cy="26904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a:t>On kindness hangs all the attributes of Love</a:t>
            </a:r>
            <a:endParaRPr/>
          </a:p>
        </p:txBody>
      </p:sp>
      <p:sp>
        <p:nvSpPr>
          <p:cNvPr id="165" name="Shape 165"/>
          <p:cNvSpPr txBox="1">
            <a:spLocks noGrp="1"/>
          </p:cNvSpPr>
          <p:nvPr>
            <p:ph type="subTitle" idx="1"/>
          </p:nvPr>
        </p:nvSpPr>
        <p:spPr>
          <a:xfrm>
            <a:off x="70350" y="3481750"/>
            <a:ext cx="8956500" cy="15240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a:t>Get rid of all bitterness, rage and anger, brawling and slander, along with every form of malice. Be kind and compassionate to one another, forgiving each other, just as in Christ God forgave you.</a:t>
            </a:r>
            <a:endParaRPr/>
          </a:p>
          <a:p>
            <a:pPr marL="0" lvl="0" indent="0">
              <a:spcBef>
                <a:spcPts val="0"/>
              </a:spcBef>
              <a:spcAft>
                <a:spcPts val="0"/>
              </a:spcAft>
              <a:buNone/>
            </a:pPr>
            <a:r>
              <a:rPr lang="en"/>
              <a:t>Ephesians 4:31-32</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Shape 170"/>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Kindness speaks the truth. </a:t>
            </a:r>
            <a:endParaRPr/>
          </a:p>
        </p:txBody>
      </p:sp>
      <p:sp>
        <p:nvSpPr>
          <p:cNvPr id="171" name="Shape 171"/>
          <p:cNvSpPr txBox="1">
            <a:spLocks noGrp="1"/>
          </p:cNvSpPr>
          <p:nvPr>
            <p:ph type="body" idx="1"/>
          </p:nvPr>
        </p:nvSpPr>
        <p:spPr>
          <a:xfrm>
            <a:off x="311700" y="1359875"/>
            <a:ext cx="8520600" cy="32091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Therefore each of you must </a:t>
            </a:r>
            <a:r>
              <a:rPr lang="en">
                <a:highlight>
                  <a:schemeClr val="dk1"/>
                </a:highlight>
              </a:rPr>
              <a:t>put off falsehood</a:t>
            </a:r>
            <a:r>
              <a:rPr lang="en"/>
              <a:t> and speak </a:t>
            </a:r>
            <a:r>
              <a:rPr lang="en">
                <a:highlight>
                  <a:schemeClr val="dk1"/>
                </a:highlight>
              </a:rPr>
              <a:t>truthfully</a:t>
            </a:r>
            <a:r>
              <a:rPr lang="en"/>
              <a:t> to your neighbor, for we are all members of one body. “In your anger do not sin”: Do not let the sun go down while you are still angry, Ephesians 4:25-26</a:t>
            </a:r>
            <a:endParaRPr/>
          </a:p>
          <a:p>
            <a:pPr marL="0" lvl="0" indent="0">
              <a:spcBef>
                <a:spcPts val="1600"/>
              </a:spcBef>
              <a:spcAft>
                <a:spcPts val="1600"/>
              </a:spcAft>
              <a:buNone/>
            </a:pPr>
            <a:r>
              <a:rPr lang="en"/>
              <a:t>Get rid of all bitterness, rage and anger, brawling and slander, along with every form of malice. Be </a:t>
            </a:r>
            <a:r>
              <a:rPr lang="en">
                <a:highlight>
                  <a:schemeClr val="dk1"/>
                </a:highlight>
              </a:rPr>
              <a:t>kind</a:t>
            </a:r>
            <a:r>
              <a:rPr lang="en"/>
              <a:t> and </a:t>
            </a:r>
            <a:r>
              <a:rPr lang="en">
                <a:highlight>
                  <a:schemeClr val="dk1"/>
                </a:highlight>
              </a:rPr>
              <a:t>compassionate</a:t>
            </a:r>
            <a:r>
              <a:rPr lang="en"/>
              <a:t> to one another, forgiving each other, just as in Christ God forgave you. Ephesians 4:31-32</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63" name="Shape 63"/>
          <p:cNvSpPr txBox="1">
            <a:spLocks noGrp="1"/>
          </p:cNvSpPr>
          <p:nvPr>
            <p:ph type="body" idx="1"/>
          </p:nvPr>
        </p:nvSpPr>
        <p:spPr>
          <a:xfrm>
            <a:off x="311700" y="1536825"/>
            <a:ext cx="3902400" cy="3340200"/>
          </a:xfrm>
          <a:prstGeom prst="rect">
            <a:avLst/>
          </a:prstGeom>
        </p:spPr>
        <p:txBody>
          <a:bodyPr spcFirstLastPara="1" wrap="square" lIns="91425" tIns="91425" rIns="91425" bIns="91425" anchor="t" anchorCtr="0">
            <a:noAutofit/>
          </a:bodyPr>
          <a:lstStyle/>
          <a:p>
            <a:pPr marL="0" lvl="0" indent="0">
              <a:spcBef>
                <a:spcPts val="0"/>
              </a:spcBef>
              <a:spcAft>
                <a:spcPts val="1600"/>
              </a:spcAft>
              <a:buNone/>
            </a:pPr>
            <a:r>
              <a:rPr lang="en" sz="2400" b="1"/>
              <a:t> </a:t>
            </a:r>
            <a:endParaRPr sz="2400" b="1"/>
          </a:p>
        </p:txBody>
      </p:sp>
      <p:pic>
        <p:nvPicPr>
          <p:cNvPr id="64" name="Shape 64"/>
          <p:cNvPicPr preferRelativeResize="0"/>
          <p:nvPr/>
        </p:nvPicPr>
        <p:blipFill>
          <a:blip r:embed="rId3">
            <a:alphaModFix/>
          </a:blip>
          <a:stretch>
            <a:fillRect/>
          </a:stretch>
        </p:blipFill>
        <p:spPr>
          <a:xfrm>
            <a:off x="1465763" y="76363"/>
            <a:ext cx="6212476" cy="4990776"/>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Shape 176"/>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I Corinthians 13: 1-3</a:t>
            </a:r>
            <a:endParaRPr/>
          </a:p>
        </p:txBody>
      </p:sp>
      <p:sp>
        <p:nvSpPr>
          <p:cNvPr id="177" name="Shape 177"/>
          <p:cNvSpPr txBox="1">
            <a:spLocks noGrp="1"/>
          </p:cNvSpPr>
          <p:nvPr>
            <p:ph type="body" idx="1"/>
          </p:nvPr>
        </p:nvSpPr>
        <p:spPr>
          <a:xfrm>
            <a:off x="170425" y="1499675"/>
            <a:ext cx="8799600" cy="2934300"/>
          </a:xfrm>
          <a:prstGeom prst="rect">
            <a:avLst/>
          </a:prstGeom>
        </p:spPr>
        <p:txBody>
          <a:bodyPr spcFirstLastPara="1" wrap="square" lIns="91425" tIns="91425" rIns="91425" bIns="91425" anchor="t" anchorCtr="0">
            <a:noAutofit/>
          </a:bodyPr>
          <a:lstStyle/>
          <a:p>
            <a:pPr marL="0" lvl="0" indent="0" rtl="0">
              <a:spcBef>
                <a:spcPts val="0"/>
              </a:spcBef>
              <a:spcAft>
                <a:spcPts val="1600"/>
              </a:spcAft>
              <a:buNone/>
            </a:pPr>
            <a:r>
              <a:rPr lang="en"/>
              <a:t>If I speak with the tongues of men and of angels, but do not have </a:t>
            </a:r>
            <a:r>
              <a:rPr lang="en">
                <a:highlight>
                  <a:schemeClr val="dk1"/>
                </a:highlight>
              </a:rPr>
              <a:t>love</a:t>
            </a:r>
            <a:r>
              <a:rPr lang="en"/>
              <a:t>, I have become a noisy gong or a clanging cymbal. If I have the gift of prophecy, and know all mysteries and all knowledge; and if I have all faith, so as to remove mountains, but do not have </a:t>
            </a:r>
            <a:r>
              <a:rPr lang="en">
                <a:highlight>
                  <a:schemeClr val="dk1"/>
                </a:highlight>
              </a:rPr>
              <a:t>love</a:t>
            </a:r>
            <a:r>
              <a:rPr lang="en"/>
              <a:t>, I am nothing. And if I give all my possessions to feed the poor, and if I surrender my body to be burned, but do not have </a:t>
            </a:r>
            <a:r>
              <a:rPr lang="en">
                <a:highlight>
                  <a:schemeClr val="dk1"/>
                </a:highlight>
              </a:rPr>
              <a:t>love</a:t>
            </a:r>
            <a:r>
              <a:rPr lang="en"/>
              <a:t>, it profits me nothing.</a:t>
            </a:r>
            <a:endParaRPr/>
          </a:p>
        </p:txBody>
      </p:sp>
      <p:pic>
        <p:nvPicPr>
          <p:cNvPr id="178" name="Shape 178"/>
          <p:cNvPicPr preferRelativeResize="0"/>
          <p:nvPr/>
        </p:nvPicPr>
        <p:blipFill>
          <a:blip r:embed="rId3">
            <a:alphaModFix/>
          </a:blip>
          <a:stretch>
            <a:fillRect/>
          </a:stretch>
        </p:blipFill>
        <p:spPr>
          <a:xfrm>
            <a:off x="6522325" y="87875"/>
            <a:ext cx="2540650" cy="148205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Shape 183"/>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I Corinthians 13:4-8</a:t>
            </a:r>
            <a:endParaRPr/>
          </a:p>
        </p:txBody>
      </p:sp>
      <p:sp>
        <p:nvSpPr>
          <p:cNvPr id="184" name="Shape 184"/>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highlight>
                  <a:schemeClr val="dk1"/>
                </a:highlight>
              </a:rPr>
              <a:t>Love</a:t>
            </a:r>
            <a:r>
              <a:rPr lang="en"/>
              <a:t> is patient, </a:t>
            </a:r>
            <a:r>
              <a:rPr lang="en">
                <a:highlight>
                  <a:schemeClr val="dk1"/>
                </a:highlight>
              </a:rPr>
              <a:t>love</a:t>
            </a:r>
            <a:r>
              <a:rPr lang="en"/>
              <a:t> is kind and is not jealous; </a:t>
            </a:r>
            <a:r>
              <a:rPr lang="en">
                <a:highlight>
                  <a:schemeClr val="dk1"/>
                </a:highlight>
              </a:rPr>
              <a:t>love</a:t>
            </a:r>
            <a:r>
              <a:rPr lang="en"/>
              <a:t> does not brag and is not arrogant, does not act unbecomingly; it does not seek its own, is not provoked, does not take into account a wrong suffered, does not rejoice in unrighteousness, but rejoices with the truth; bears all things, believes all things, hopes all things, endures all things. </a:t>
            </a:r>
            <a:r>
              <a:rPr lang="en">
                <a:highlight>
                  <a:schemeClr val="dk1"/>
                </a:highlight>
              </a:rPr>
              <a:t>Love</a:t>
            </a:r>
            <a:r>
              <a:rPr lang="en"/>
              <a:t> never fails...</a:t>
            </a:r>
            <a:endParaRPr/>
          </a:p>
          <a:p>
            <a:pPr marL="0" lvl="0" indent="0" rtl="0">
              <a:spcBef>
                <a:spcPts val="1600"/>
              </a:spcBef>
              <a:spcAft>
                <a:spcPts val="1600"/>
              </a:spcAft>
              <a:buNone/>
            </a:pPr>
            <a:endParaRPr/>
          </a:p>
        </p:txBody>
      </p:sp>
      <p:pic>
        <p:nvPicPr>
          <p:cNvPr id="185" name="Shape 185"/>
          <p:cNvPicPr preferRelativeResize="0"/>
          <p:nvPr/>
        </p:nvPicPr>
        <p:blipFill>
          <a:blip r:embed="rId3">
            <a:alphaModFix/>
          </a:blip>
          <a:stretch>
            <a:fillRect/>
          </a:stretch>
        </p:blipFill>
        <p:spPr>
          <a:xfrm>
            <a:off x="6181500" y="3237200"/>
            <a:ext cx="2872975" cy="183235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Shape 190"/>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l">
              <a:spcBef>
                <a:spcPts val="0"/>
              </a:spcBef>
              <a:spcAft>
                <a:spcPts val="0"/>
              </a:spcAft>
              <a:buNone/>
            </a:pPr>
            <a:r>
              <a:rPr lang="en"/>
              <a:t>If we love Christ...We will be transformed into him</a:t>
            </a:r>
            <a:endParaRPr/>
          </a:p>
        </p:txBody>
      </p:sp>
      <p:sp>
        <p:nvSpPr>
          <p:cNvPr id="191" name="Shape 191"/>
          <p:cNvSpPr txBox="1">
            <a:spLocks noGrp="1"/>
          </p:cNvSpPr>
          <p:nvPr>
            <p:ph type="body" idx="1"/>
          </p:nvPr>
        </p:nvSpPr>
        <p:spPr>
          <a:xfrm>
            <a:off x="311700" y="988425"/>
            <a:ext cx="8520600" cy="39969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If you </a:t>
            </a:r>
            <a:r>
              <a:rPr lang="en">
                <a:solidFill>
                  <a:srgbClr val="000000"/>
                </a:solidFill>
                <a:highlight>
                  <a:schemeClr val="dk1"/>
                </a:highlight>
              </a:rPr>
              <a:t>love</a:t>
            </a:r>
            <a:r>
              <a:rPr lang="en"/>
              <a:t> me keep my commandments. John 14:15</a:t>
            </a:r>
            <a:endParaRPr/>
          </a:p>
          <a:p>
            <a:pPr marL="0" lvl="0" indent="0">
              <a:spcBef>
                <a:spcPts val="1600"/>
              </a:spcBef>
              <a:spcAft>
                <a:spcPts val="0"/>
              </a:spcAft>
              <a:buNone/>
            </a:pPr>
            <a:r>
              <a:rPr lang="en"/>
              <a:t>I have been crucified with Christ; and it is no longer I who live, but Christ lives in me; and the life which I now live in the flesh I live by faith in the Son of God, who </a:t>
            </a:r>
            <a:r>
              <a:rPr lang="en">
                <a:highlight>
                  <a:schemeClr val="dk1"/>
                </a:highlight>
              </a:rPr>
              <a:t>loved</a:t>
            </a:r>
            <a:r>
              <a:rPr lang="en"/>
              <a:t> me and gave Himself up for me. Galatian 2:20</a:t>
            </a:r>
            <a:endParaRPr/>
          </a:p>
          <a:p>
            <a:pPr marL="0" lvl="0" indent="0">
              <a:spcBef>
                <a:spcPts val="1600"/>
              </a:spcBef>
              <a:spcAft>
                <a:spcPts val="1600"/>
              </a:spcAft>
              <a:buNone/>
            </a:pPr>
            <a:r>
              <a:rPr lang="en"/>
              <a:t>so that Christ may dwell in your hearts through faith; and that you, being rooted and grounded in </a:t>
            </a:r>
            <a:r>
              <a:rPr lang="en">
                <a:highlight>
                  <a:schemeClr val="dk1"/>
                </a:highlight>
              </a:rPr>
              <a:t>love</a:t>
            </a:r>
            <a:r>
              <a:rPr lang="en"/>
              <a:t>, may be able to comprehend with all the saints what is the breadth and length and height and depth, and to know the </a:t>
            </a:r>
            <a:r>
              <a:rPr lang="en">
                <a:highlight>
                  <a:schemeClr val="dk1"/>
                </a:highlight>
              </a:rPr>
              <a:t>love</a:t>
            </a:r>
            <a:r>
              <a:rPr lang="en"/>
              <a:t> of Christ which surpasses knowledge, that you may be filled up to all the fullness of God. Ephesians 3:17-19</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Shape 196"/>
          <p:cNvSpPr txBox="1">
            <a:spLocks noGrp="1"/>
          </p:cNvSpPr>
          <p:nvPr>
            <p:ph type="title"/>
          </p:nvPr>
        </p:nvSpPr>
        <p:spPr>
          <a:xfrm>
            <a:off x="2802750" y="802500"/>
            <a:ext cx="3538500" cy="35385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a:t>Plain Love is not all you need but Christ love is! </a:t>
            </a:r>
            <a:endParaRPr/>
          </a:p>
          <a:p>
            <a:pPr marL="0" lvl="0" indent="0">
              <a:spcBef>
                <a:spcPts val="0"/>
              </a:spcBef>
              <a:spcAft>
                <a:spcPts val="0"/>
              </a:spcAft>
              <a:buNone/>
            </a:pPr>
            <a:r>
              <a:rPr lang="en"/>
              <a:t>104  </a:t>
            </a:r>
            <a:endParaRPr/>
          </a:p>
        </p:txBody>
      </p:sp>
      <p:pic>
        <p:nvPicPr>
          <p:cNvPr id="197" name="Shape 197"/>
          <p:cNvPicPr preferRelativeResize="0"/>
          <p:nvPr/>
        </p:nvPicPr>
        <p:blipFill>
          <a:blip r:embed="rId3">
            <a:alphaModFix/>
          </a:blip>
          <a:stretch>
            <a:fillRect/>
          </a:stretch>
        </p:blipFill>
        <p:spPr>
          <a:xfrm>
            <a:off x="0" y="0"/>
            <a:ext cx="2497950" cy="220176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Shape 202"/>
          <p:cNvSpPr txBox="1">
            <a:spLocks noGrp="1"/>
          </p:cNvSpPr>
          <p:nvPr>
            <p:ph type="title"/>
          </p:nvPr>
        </p:nvSpPr>
        <p:spPr>
          <a:xfrm>
            <a:off x="2802750" y="802500"/>
            <a:ext cx="3538500" cy="35385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a:t>Love never fails</a:t>
            </a:r>
            <a:endParaRPr/>
          </a:p>
        </p:txBody>
      </p:sp>
      <p:pic>
        <p:nvPicPr>
          <p:cNvPr id="203" name="Shape 203"/>
          <p:cNvPicPr preferRelativeResize="0"/>
          <p:nvPr/>
        </p:nvPicPr>
        <p:blipFill>
          <a:blip r:embed="rId3">
            <a:alphaModFix/>
          </a:blip>
          <a:stretch>
            <a:fillRect/>
          </a:stretch>
        </p:blipFill>
        <p:spPr>
          <a:xfrm>
            <a:off x="152400" y="152400"/>
            <a:ext cx="2576425" cy="3372782"/>
          </a:xfrm>
          <a:prstGeom prst="rect">
            <a:avLst/>
          </a:prstGeom>
          <a:noFill/>
          <a:ln>
            <a:noFill/>
          </a:ln>
        </p:spPr>
      </p:pic>
      <p:pic>
        <p:nvPicPr>
          <p:cNvPr id="204" name="Shape 204"/>
          <p:cNvPicPr preferRelativeResize="0"/>
          <p:nvPr/>
        </p:nvPicPr>
        <p:blipFill>
          <a:blip r:embed="rId4">
            <a:alphaModFix/>
          </a:blip>
          <a:stretch>
            <a:fillRect/>
          </a:stretch>
        </p:blipFill>
        <p:spPr>
          <a:xfrm>
            <a:off x="6415175" y="1493750"/>
            <a:ext cx="2653874" cy="353849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2802750" y="802500"/>
            <a:ext cx="3538500" cy="35385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endParaRPr/>
          </a:p>
        </p:txBody>
      </p:sp>
      <p:pic>
        <p:nvPicPr>
          <p:cNvPr id="70" name="Shape 70"/>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76" name="Shape 76"/>
          <p:cNvSpPr txBox="1">
            <a:spLocks noGrp="1"/>
          </p:cNvSpPr>
          <p:nvPr>
            <p:ph type="body" idx="1"/>
          </p:nvPr>
        </p:nvSpPr>
        <p:spPr>
          <a:xfrm>
            <a:off x="311700" y="1536825"/>
            <a:ext cx="3902400" cy="3340200"/>
          </a:xfrm>
          <a:prstGeom prst="rect">
            <a:avLst/>
          </a:prstGeom>
        </p:spPr>
        <p:txBody>
          <a:bodyPr spcFirstLastPara="1" wrap="square" lIns="91425" tIns="91425" rIns="91425" bIns="91425" anchor="t" anchorCtr="0">
            <a:noAutofit/>
          </a:bodyPr>
          <a:lstStyle/>
          <a:p>
            <a:pPr marL="0" lvl="0" indent="0" rtl="0">
              <a:spcBef>
                <a:spcPts val="0"/>
              </a:spcBef>
              <a:spcAft>
                <a:spcPts val="1600"/>
              </a:spcAft>
              <a:buNone/>
            </a:pPr>
            <a:r>
              <a:rPr lang="en" sz="2400" b="1"/>
              <a:t> </a:t>
            </a:r>
            <a:endParaRPr sz="2400" b="1"/>
          </a:p>
        </p:txBody>
      </p:sp>
      <p:pic>
        <p:nvPicPr>
          <p:cNvPr id="77" name="Shape 77"/>
          <p:cNvPicPr preferRelativeResize="0"/>
          <p:nvPr/>
        </p:nvPicPr>
        <p:blipFill>
          <a:blip r:embed="rId3">
            <a:alphaModFix/>
          </a:blip>
          <a:stretch>
            <a:fillRect/>
          </a:stretch>
        </p:blipFill>
        <p:spPr>
          <a:xfrm>
            <a:off x="1465763" y="76363"/>
            <a:ext cx="6212476" cy="499077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Shape 82"/>
          <p:cNvSpPr txBox="1">
            <a:spLocks noGrp="1"/>
          </p:cNvSpPr>
          <p:nvPr>
            <p:ph type="title"/>
          </p:nvPr>
        </p:nvSpPr>
        <p:spPr>
          <a:xfrm>
            <a:off x="2802750" y="802500"/>
            <a:ext cx="3538500" cy="35385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a:t>All You need is LOVE!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Shape 87"/>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Love is all you need… </a:t>
            </a:r>
            <a:endParaRPr/>
          </a:p>
        </p:txBody>
      </p:sp>
      <p:sp>
        <p:nvSpPr>
          <p:cNvPr id="88" name="Shape 88"/>
          <p:cNvSpPr txBox="1">
            <a:spLocks noGrp="1"/>
          </p:cNvSpPr>
          <p:nvPr>
            <p:ph type="body" idx="1"/>
          </p:nvPr>
        </p:nvSpPr>
        <p:spPr>
          <a:xfrm>
            <a:off x="154925" y="1228675"/>
            <a:ext cx="8892600" cy="3772200"/>
          </a:xfrm>
          <a:prstGeom prst="rect">
            <a:avLst/>
          </a:prstGeom>
        </p:spPr>
        <p:txBody>
          <a:bodyPr spcFirstLastPara="1" wrap="square" lIns="91425" tIns="91425" rIns="91425" bIns="91425" anchor="t" anchorCtr="0">
            <a:noAutofit/>
          </a:bodyPr>
          <a:lstStyle/>
          <a:p>
            <a:pPr marL="0" lvl="0" indent="0">
              <a:spcBef>
                <a:spcPts val="0"/>
              </a:spcBef>
              <a:spcAft>
                <a:spcPts val="1600"/>
              </a:spcAft>
              <a:buNone/>
            </a:pPr>
            <a:r>
              <a:rPr lang="en"/>
              <a:t>There's nothing you can do that can't be done</a:t>
            </a:r>
            <a:br>
              <a:rPr lang="en"/>
            </a:br>
            <a:r>
              <a:rPr lang="en"/>
              <a:t>Nothing you can sing that can't be sung</a:t>
            </a:r>
            <a:br>
              <a:rPr lang="en"/>
            </a:br>
            <a:r>
              <a:rPr lang="en"/>
              <a:t>Nothing you can say, but you can learn how to play the game</a:t>
            </a:r>
            <a:br>
              <a:rPr lang="en"/>
            </a:br>
            <a:r>
              <a:rPr lang="en"/>
              <a:t>It's easy. Nothing you can make that can't be made</a:t>
            </a:r>
            <a:br>
              <a:rPr lang="en"/>
            </a:br>
            <a:r>
              <a:rPr lang="en"/>
              <a:t>No one you can save that can't be saved</a:t>
            </a:r>
            <a:br>
              <a:rPr lang="en"/>
            </a:br>
            <a:r>
              <a:rPr lang="en"/>
              <a:t>Nothing you can do, but you can learn how to be you in time</a:t>
            </a:r>
            <a:br>
              <a:rPr lang="en"/>
            </a:br>
            <a:r>
              <a:rPr lang="en"/>
              <a:t>It's easy. All you need is love, love is all you need</a:t>
            </a:r>
            <a:br>
              <a:rPr lang="en"/>
            </a:br>
            <a:r>
              <a:rPr lang="en"/>
              <a:t>There's nothing you can know that isn't known</a:t>
            </a:r>
            <a:br>
              <a:rPr lang="en"/>
            </a:br>
            <a:r>
              <a:rPr lang="en"/>
              <a:t>Nothing you can see that isn't shown</a:t>
            </a:r>
            <a:br>
              <a:rPr lang="en"/>
            </a:br>
            <a:r>
              <a:rPr lang="en"/>
              <a:t>There's nowhere you can be that isn't where you're meant to be. Love is all you need. </a:t>
            </a:r>
            <a:endParaRPr/>
          </a:p>
        </p:txBody>
      </p:sp>
      <p:pic>
        <p:nvPicPr>
          <p:cNvPr id="89" name="Shape 89"/>
          <p:cNvPicPr preferRelativeResize="0"/>
          <p:nvPr/>
        </p:nvPicPr>
        <p:blipFill>
          <a:blip r:embed="rId3">
            <a:alphaModFix/>
          </a:blip>
          <a:stretch>
            <a:fillRect/>
          </a:stretch>
        </p:blipFill>
        <p:spPr>
          <a:xfrm>
            <a:off x="6917300" y="74350"/>
            <a:ext cx="2130224" cy="17041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Shape 94"/>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What’s the answer? </a:t>
            </a:r>
            <a:endParaRPr/>
          </a:p>
        </p:txBody>
      </p:sp>
      <p:sp>
        <p:nvSpPr>
          <p:cNvPr id="95" name="Shape 95"/>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Autofit/>
          </a:bodyPr>
          <a:lstStyle/>
          <a:p>
            <a:pPr marL="0" lvl="0" indent="0" rtl="0">
              <a:spcBef>
                <a:spcPts val="0"/>
              </a:spcBef>
              <a:spcAft>
                <a:spcPts val="1600"/>
              </a:spcAft>
              <a:buNone/>
            </a:pPr>
            <a:r>
              <a:rPr lang="en" sz="2400" b="1"/>
              <a:t>What can man do in the face of such reckless hate? </a:t>
            </a:r>
            <a:endParaRPr/>
          </a:p>
        </p:txBody>
      </p:sp>
      <p:pic>
        <p:nvPicPr>
          <p:cNvPr id="96" name="Shape 96"/>
          <p:cNvPicPr preferRelativeResize="0"/>
          <p:nvPr/>
        </p:nvPicPr>
        <p:blipFill>
          <a:blip r:embed="rId3">
            <a:alphaModFix/>
          </a:blip>
          <a:stretch>
            <a:fillRect/>
          </a:stretch>
        </p:blipFill>
        <p:spPr>
          <a:xfrm>
            <a:off x="1986600" y="2077650"/>
            <a:ext cx="7045525" cy="29943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Shape 101"/>
          <p:cNvSpPr txBox="1">
            <a:spLocks noGrp="1"/>
          </p:cNvSpPr>
          <p:nvPr>
            <p:ph type="title"/>
          </p:nvPr>
        </p:nvSpPr>
        <p:spPr>
          <a:xfrm>
            <a:off x="2802750" y="802500"/>
            <a:ext cx="3538500" cy="35385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a:t> is love really all we need?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Shape 106"/>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I Corinthians 13: 1-3</a:t>
            </a:r>
            <a:endParaRPr/>
          </a:p>
        </p:txBody>
      </p:sp>
      <p:sp>
        <p:nvSpPr>
          <p:cNvPr id="107" name="Shape 107"/>
          <p:cNvSpPr txBox="1">
            <a:spLocks noGrp="1"/>
          </p:cNvSpPr>
          <p:nvPr>
            <p:ph type="body" idx="1"/>
          </p:nvPr>
        </p:nvSpPr>
        <p:spPr>
          <a:xfrm>
            <a:off x="170425" y="1499675"/>
            <a:ext cx="8799600" cy="2934300"/>
          </a:xfrm>
          <a:prstGeom prst="rect">
            <a:avLst/>
          </a:prstGeom>
        </p:spPr>
        <p:txBody>
          <a:bodyPr spcFirstLastPara="1" wrap="square" lIns="91425" tIns="91425" rIns="91425" bIns="91425" anchor="t" anchorCtr="0">
            <a:noAutofit/>
          </a:bodyPr>
          <a:lstStyle/>
          <a:p>
            <a:pPr marL="0" lvl="0" indent="0">
              <a:spcBef>
                <a:spcPts val="0"/>
              </a:spcBef>
              <a:spcAft>
                <a:spcPts val="1600"/>
              </a:spcAft>
              <a:buNone/>
            </a:pPr>
            <a:r>
              <a:rPr lang="en"/>
              <a:t>If I speak with the tongues of men and of angels, but do not have love, I have become a noisy gong or a clanging cymbal. If I have the gift of prophecy, and know all mysteries and all knowledge; and if I have all faith, so as to remove mountains, but do not have love, I am nothing. And if I give all my possessions to feed the poor, and if I surrender my body to be burned, but do not have love, it profits me nothing.</a:t>
            </a:r>
            <a:endParaRPr/>
          </a:p>
        </p:txBody>
      </p:sp>
      <p:pic>
        <p:nvPicPr>
          <p:cNvPr id="108" name="Shape 108"/>
          <p:cNvPicPr preferRelativeResize="0"/>
          <p:nvPr/>
        </p:nvPicPr>
        <p:blipFill>
          <a:blip r:embed="rId3">
            <a:alphaModFix/>
          </a:blip>
          <a:stretch>
            <a:fillRect/>
          </a:stretch>
        </p:blipFill>
        <p:spPr>
          <a:xfrm>
            <a:off x="6522325" y="87875"/>
            <a:ext cx="2540650" cy="1482050"/>
          </a:xfrm>
          <a:prstGeom prst="rect">
            <a:avLst/>
          </a:prstGeom>
          <a:noFill/>
          <a:ln>
            <a:noFill/>
          </a:ln>
        </p:spPr>
      </p:pic>
    </p:spTree>
  </p:cSld>
  <p:clrMapOvr>
    <a:masterClrMapping/>
  </p:clrMapOvr>
</p:sld>
</file>

<file path=ppt/theme/theme1.xml><?xml version="1.0" encoding="utf-8"?>
<a:theme xmlns:a="http://schemas.openxmlformats.org/drawingml/2006/main" name="Beach Day">
  <a:themeElements>
    <a:clrScheme name="Beach Day">
      <a:dk1>
        <a:srgbClr val="00FDC8"/>
      </a:dk1>
      <a:lt1>
        <a:srgbClr val="FFFFFF"/>
      </a:lt1>
      <a:dk2>
        <a:srgbClr val="666666"/>
      </a:dk2>
      <a:lt2>
        <a:srgbClr val="EEEEEE"/>
      </a:lt2>
      <a:accent1>
        <a:srgbClr val="212121"/>
      </a:accent1>
      <a:accent2>
        <a:srgbClr val="455A64"/>
      </a:accent2>
      <a:accent3>
        <a:srgbClr val="78909C"/>
      </a:accent3>
      <a:accent4>
        <a:srgbClr val="7C7CE0"/>
      </a:accent4>
      <a:accent5>
        <a:srgbClr val="DB4437"/>
      </a:accent5>
      <a:accent6>
        <a:srgbClr val="F6CD4C"/>
      </a:accent6>
      <a:hlink>
        <a:srgbClr val="DB4437"/>
      </a:hlink>
      <a:folHlink>
        <a:srgbClr val="DB44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923</Words>
  <Application>Microsoft Office PowerPoint</Application>
  <PresentationFormat>On-screen Show (16:9)</PresentationFormat>
  <Paragraphs>41</Paragraphs>
  <Slides>24</Slides>
  <Notes>24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Amatic SC</vt:lpstr>
      <vt:lpstr>Source Code Pro</vt:lpstr>
      <vt:lpstr>Beach Day</vt:lpstr>
      <vt:lpstr>Welcome</vt:lpstr>
      <vt:lpstr>PowerPoint Presentation</vt:lpstr>
      <vt:lpstr>PowerPoint Presentation</vt:lpstr>
      <vt:lpstr>PowerPoint Presentation</vt:lpstr>
      <vt:lpstr>All You need is LOVE! </vt:lpstr>
      <vt:lpstr>Love is all you need… </vt:lpstr>
      <vt:lpstr>What’s the answer? </vt:lpstr>
      <vt:lpstr> is love really all we need? </vt:lpstr>
      <vt:lpstr>I Corinthians 13: 1-3</vt:lpstr>
      <vt:lpstr>PowerPoint Presentation</vt:lpstr>
      <vt:lpstr>I Corinthians 13:4-8</vt:lpstr>
      <vt:lpstr>Love is patient</vt:lpstr>
      <vt:lpstr>How patient is God? </vt:lpstr>
      <vt:lpstr>How patient is God?  </vt:lpstr>
      <vt:lpstr>Love is kind</vt:lpstr>
      <vt:lpstr>Love is kinder than the world knows!</vt:lpstr>
      <vt:lpstr>Treat others the same way you want them to treat you. If you love those who love you, what credit is that to you? For even sinners love those who love them. If you do good to those who do good to you, what credit is that to you? For even sinners do the same.  Luke 6:31-33</vt:lpstr>
      <vt:lpstr>On kindness hangs all the attributes of Love</vt:lpstr>
      <vt:lpstr>Kindness speaks the truth. </vt:lpstr>
      <vt:lpstr>I Corinthians 13: 1-3</vt:lpstr>
      <vt:lpstr>I Corinthians 13:4-8</vt:lpstr>
      <vt:lpstr>If we love Christ...We will be transformed into him</vt:lpstr>
      <vt:lpstr>Plain Love is not all you need but Christ love is!  104  </vt:lpstr>
      <vt:lpstr>Love never fails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dc:title>
  <dc:creator>ONealCOC</dc:creator>
  <cp:lastModifiedBy>Auditorium</cp:lastModifiedBy>
  <cp:revision>2</cp:revision>
  <dcterms:modified xsi:type="dcterms:W3CDTF">2018-07-15T22:47:21Z</dcterms:modified>
</cp:coreProperties>
</file>