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matic SC" panose="020B0604020202020204" charset="-79"/>
      <p:regular r:id="rId25"/>
      <p:bold r:id="rId26"/>
    </p:embeddedFont>
    <p:embeddedFont>
      <p:font typeface="Source Code Pro"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5d91208196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5d9120819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d9770db0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d9770db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d91208196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d9120819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d91b23849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d91b2384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d91b23849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d91b2384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d953cfc0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d953cfc0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d91b23849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d91b2384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d91208196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d9120819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d953cfc0f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d953cfc0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d953cfc0f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d953cfc0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d91208196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d9120819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d91208196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d9120819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d91b23849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d91b2384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d9798379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d9798379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d9798379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d9798379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d91208196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d9120819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d91208196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d9120819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d91208196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d9120819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d91208196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d91208196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91208196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d91208196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d953cfc0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d953cfc0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1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Galatians 3:25-28</a:t>
            </a:r>
            <a:endParaRPr/>
          </a:p>
        </p:txBody>
      </p:sp>
      <p:sp>
        <p:nvSpPr>
          <p:cNvPr id="113" name="Google Shape;113;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But now that faith has come, we are no longer under a tutor. For you are all </a:t>
            </a:r>
            <a:r>
              <a:rPr lang="en">
                <a:highlight>
                  <a:schemeClr val="dk1"/>
                </a:highlight>
              </a:rPr>
              <a:t>sons</a:t>
            </a:r>
            <a:r>
              <a:rPr lang="en"/>
              <a:t> of God through </a:t>
            </a:r>
            <a:r>
              <a:rPr lang="en">
                <a:highlight>
                  <a:schemeClr val="dk1"/>
                </a:highlight>
              </a:rPr>
              <a:t>faith</a:t>
            </a:r>
            <a:r>
              <a:rPr lang="en"/>
              <a:t> in Christ Jesus. For all of you </a:t>
            </a:r>
            <a:r>
              <a:rPr lang="en">
                <a:highlight>
                  <a:schemeClr val="dk1"/>
                </a:highlight>
              </a:rPr>
              <a:t>who were baptized </a:t>
            </a:r>
            <a:r>
              <a:rPr lang="en"/>
              <a:t>into Christ have </a:t>
            </a:r>
            <a:r>
              <a:rPr lang="en">
                <a:highlight>
                  <a:schemeClr val="dk1"/>
                </a:highlight>
              </a:rPr>
              <a:t>put on</a:t>
            </a:r>
            <a:r>
              <a:rPr lang="en"/>
              <a:t> </a:t>
            </a:r>
            <a:r>
              <a:rPr lang="en">
                <a:highlight>
                  <a:schemeClr val="dk1"/>
                </a:highlight>
              </a:rPr>
              <a:t>Christ</a:t>
            </a:r>
            <a:r>
              <a:rPr lang="en"/>
              <a:t>. There is neither Jew nor Greek, there is neither slave nor free man, there is neither male nor female; for you are </a:t>
            </a:r>
            <a:r>
              <a:rPr lang="en">
                <a:highlight>
                  <a:schemeClr val="dk1"/>
                </a:highlight>
              </a:rPr>
              <a:t>all one</a:t>
            </a:r>
            <a:r>
              <a:rPr lang="en"/>
              <a:t> in Christ Jesus.</a:t>
            </a:r>
            <a:endParaRPr/>
          </a:p>
        </p:txBody>
      </p:sp>
      <p:pic>
        <p:nvPicPr>
          <p:cNvPr id="114" name="Google Shape;114;p22"/>
          <p:cNvPicPr preferRelativeResize="0"/>
          <p:nvPr/>
        </p:nvPicPr>
        <p:blipFill>
          <a:blip r:embed="rId3">
            <a:alphaModFix/>
          </a:blip>
          <a:stretch>
            <a:fillRect/>
          </a:stretch>
        </p:blipFill>
        <p:spPr>
          <a:xfrm>
            <a:off x="2522925" y="3287925"/>
            <a:ext cx="3711125" cy="1855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120850"/>
            <a:ext cx="8520600" cy="86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the Way to Damascus: Acts 9:3-19</a:t>
            </a:r>
            <a:endParaRPr/>
          </a:p>
        </p:txBody>
      </p:sp>
      <p:sp>
        <p:nvSpPr>
          <p:cNvPr id="120" name="Google Shape;120;p23"/>
          <p:cNvSpPr txBox="1">
            <a:spLocks noGrp="1"/>
          </p:cNvSpPr>
          <p:nvPr>
            <p:ph type="body" idx="1"/>
          </p:nvPr>
        </p:nvSpPr>
        <p:spPr>
          <a:xfrm>
            <a:off x="193500" y="918425"/>
            <a:ext cx="8757000" cy="413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he was traveling, it happened that he was approaching Damascus, and suddenly a light from heaven flashed around him; and he fell to the ground and heard a voice saying to him, “Saul, Saul, why are you persecuting Me?” And he said, “</a:t>
            </a:r>
            <a:r>
              <a:rPr lang="en">
                <a:highlight>
                  <a:schemeClr val="dk1"/>
                </a:highlight>
              </a:rPr>
              <a:t>Who are You</a:t>
            </a:r>
            <a:r>
              <a:rPr lang="en"/>
              <a:t>, Lord?” And He said, “</a:t>
            </a:r>
            <a:r>
              <a:rPr lang="en">
                <a:highlight>
                  <a:schemeClr val="dk1"/>
                </a:highlight>
              </a:rPr>
              <a:t>I am Jesus</a:t>
            </a:r>
            <a:r>
              <a:rPr lang="en"/>
              <a:t> whom you are persecuting… 3-5</a:t>
            </a:r>
            <a:endParaRPr/>
          </a:p>
          <a:p>
            <a:pPr marL="0" lvl="0" indent="0" algn="l" rtl="0">
              <a:spcBef>
                <a:spcPts val="1600"/>
              </a:spcBef>
              <a:spcAft>
                <a:spcPts val="0"/>
              </a:spcAft>
              <a:buNone/>
            </a:pPr>
            <a:r>
              <a:rPr lang="en"/>
              <a:t>Go, for he is a </a:t>
            </a:r>
            <a:r>
              <a:rPr lang="en">
                <a:highlight>
                  <a:schemeClr val="dk1"/>
                </a:highlight>
              </a:rPr>
              <a:t>chosen instrument</a:t>
            </a:r>
            <a:r>
              <a:rPr lang="en"/>
              <a:t> of Mine, to bear My name before the Gentiles and kings and the sons of Israel; 15</a:t>
            </a:r>
            <a:endParaRPr/>
          </a:p>
          <a:p>
            <a:pPr marL="0" lvl="0" indent="0" algn="l" rtl="0">
              <a:spcBef>
                <a:spcPts val="1600"/>
              </a:spcBef>
              <a:spcAft>
                <a:spcPts val="1600"/>
              </a:spcAft>
              <a:buNone/>
            </a:pPr>
            <a:r>
              <a:rPr lang="en"/>
              <a:t>And immediately there fell from his eyes something like scales, and he regained his sight, and he got up and was </a:t>
            </a:r>
            <a:r>
              <a:rPr lang="en">
                <a:highlight>
                  <a:schemeClr val="dk1"/>
                </a:highlight>
              </a:rPr>
              <a:t>baptized</a:t>
            </a:r>
            <a:r>
              <a:rPr lang="en"/>
              <a:t>; and he took food and was strengthened. 18-19</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God had a plan for Paul.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2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2" name="Google Shape;132;p25"/>
          <p:cNvPicPr preferRelativeResize="0"/>
          <p:nvPr/>
        </p:nvPicPr>
        <p:blipFill rotWithShape="1">
          <a:blip r:embed="rId3">
            <a:alphaModFix/>
          </a:blip>
          <a:srcRect/>
          <a:stretch/>
        </p:blipFill>
        <p:spPr>
          <a:xfrm>
            <a:off x="785838" y="0"/>
            <a:ext cx="75723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9" name="Google Shape;139;p26"/>
          <p:cNvPicPr preferRelativeResize="0"/>
          <p:nvPr/>
        </p:nvPicPr>
        <p:blipFill>
          <a:blip r:embed="rId3">
            <a:alphaModFix/>
          </a:blip>
          <a:stretch>
            <a:fillRect/>
          </a:stretch>
        </p:blipFill>
        <p:spPr>
          <a:xfrm>
            <a:off x="81375" y="0"/>
            <a:ext cx="9062624"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ctrTitle"/>
          </p:nvPr>
        </p:nvSpPr>
        <p:spPr>
          <a:xfrm>
            <a:off x="146500" y="392150"/>
            <a:ext cx="88545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t>Paul recognized that God’s plan was bigger than his own plan. </a:t>
            </a:r>
            <a:endParaRPr sz="7200"/>
          </a:p>
        </p:txBody>
      </p:sp>
      <p:sp>
        <p:nvSpPr>
          <p:cNvPr id="145" name="Google Shape;145;p27"/>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Acts 9</a:t>
            </a:r>
            <a:endParaRPr/>
          </a:p>
        </p:txBody>
      </p:sp>
      <p:pic>
        <p:nvPicPr>
          <p:cNvPr id="146" name="Google Shape;146;p27"/>
          <p:cNvPicPr preferRelativeResize="0"/>
          <p:nvPr/>
        </p:nvPicPr>
        <p:blipFill>
          <a:blip r:embed="rId3">
            <a:alphaModFix/>
          </a:blip>
          <a:stretch>
            <a:fillRect/>
          </a:stretch>
        </p:blipFill>
        <p:spPr>
          <a:xfrm>
            <a:off x="2115975" y="2913550"/>
            <a:ext cx="5079850" cy="2116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the way to Ethiopia: Acts 8:25-38</a:t>
            </a:r>
            <a:endParaRPr/>
          </a:p>
        </p:txBody>
      </p:sp>
      <p:sp>
        <p:nvSpPr>
          <p:cNvPr id="152" name="Google Shape;152;p28"/>
          <p:cNvSpPr txBox="1">
            <a:spLocks noGrp="1"/>
          </p:cNvSpPr>
          <p:nvPr>
            <p:ph type="body" idx="1"/>
          </p:nvPr>
        </p:nvSpPr>
        <p:spPr>
          <a:xfrm>
            <a:off x="311700" y="1411200"/>
            <a:ext cx="8520600" cy="3157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So he got up and went; and there was an </a:t>
            </a:r>
            <a:r>
              <a:rPr lang="en">
                <a:highlight>
                  <a:schemeClr val="dk1"/>
                </a:highlight>
              </a:rPr>
              <a:t>Ethiopian eunuch</a:t>
            </a:r>
            <a:r>
              <a:rPr lang="en"/>
              <a:t>, a court official of Candace, queen of the Ethiopians, who was in charge of all her treasure; and he had come to Jerusalem to worship, and he was returning and sitting in his chariot, and was reading the prophet Isaiah. Then the Spirit said to Philip, “Go up and join this chariot.” 27-29</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the way to Ethiopia: Acts 8:25-38</a:t>
            </a:r>
            <a:endParaRPr/>
          </a:p>
        </p:txBody>
      </p:sp>
      <p:sp>
        <p:nvSpPr>
          <p:cNvPr id="158" name="Google Shape;158;p29"/>
          <p:cNvSpPr txBox="1">
            <a:spLocks noGrp="1"/>
          </p:cNvSpPr>
          <p:nvPr>
            <p:ph type="body" idx="1"/>
          </p:nvPr>
        </p:nvSpPr>
        <p:spPr>
          <a:xfrm>
            <a:off x="311700" y="1228675"/>
            <a:ext cx="8520600" cy="28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Philip ran up and heard him reading Isaiah the prophet, and said, “Do you </a:t>
            </a:r>
            <a:r>
              <a:rPr lang="en">
                <a:highlight>
                  <a:schemeClr val="dk1"/>
                </a:highlight>
              </a:rPr>
              <a:t>understand</a:t>
            </a:r>
            <a:r>
              <a:rPr lang="en"/>
              <a:t> what you are reading?” And he said, “Well, how could I, unless someone </a:t>
            </a:r>
            <a:r>
              <a:rPr lang="en">
                <a:highlight>
                  <a:schemeClr val="dk1"/>
                </a:highlight>
              </a:rPr>
              <a:t>guides me</a:t>
            </a:r>
            <a:r>
              <a:rPr lang="en"/>
              <a:t>?” And he invited Philip to come up and sit with him. 30-31</a:t>
            </a:r>
            <a:endParaRPr/>
          </a:p>
          <a:p>
            <a:pPr marL="0" lvl="0" indent="0" algn="l" rtl="0">
              <a:spcBef>
                <a:spcPts val="1600"/>
              </a:spcBef>
              <a:spcAft>
                <a:spcPts val="1600"/>
              </a:spcAft>
              <a:buNone/>
            </a:pPr>
            <a:r>
              <a:rPr lang="en"/>
              <a:t>Then Philip opened his mouth, and </a:t>
            </a:r>
            <a:r>
              <a:rPr lang="en">
                <a:highlight>
                  <a:schemeClr val="dk1"/>
                </a:highlight>
              </a:rPr>
              <a:t>beginning</a:t>
            </a:r>
            <a:r>
              <a:rPr lang="en"/>
              <a:t> from this Scripture he preached </a:t>
            </a:r>
            <a:r>
              <a:rPr lang="en">
                <a:highlight>
                  <a:schemeClr val="dk1"/>
                </a:highlight>
              </a:rPr>
              <a:t>Jesus</a:t>
            </a:r>
            <a:r>
              <a:rPr lang="en"/>
              <a:t> to him. 35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the way to Ethiopia: Acts 8:25-38</a:t>
            </a:r>
            <a:endParaRPr/>
          </a:p>
          <a:p>
            <a:pPr marL="0" lvl="0" indent="0" algn="l" rtl="0">
              <a:spcBef>
                <a:spcPts val="0"/>
              </a:spcBef>
              <a:spcAft>
                <a:spcPts val="0"/>
              </a:spcAft>
              <a:buNone/>
            </a:pPr>
            <a:endParaRPr/>
          </a:p>
        </p:txBody>
      </p:sp>
      <p:sp>
        <p:nvSpPr>
          <p:cNvPr id="164" name="Google Shape;164;p30"/>
          <p:cNvSpPr txBox="1">
            <a:spLocks noGrp="1"/>
          </p:cNvSpPr>
          <p:nvPr>
            <p:ph type="body" idx="1"/>
          </p:nvPr>
        </p:nvSpPr>
        <p:spPr>
          <a:xfrm>
            <a:off x="311700" y="1656125"/>
            <a:ext cx="8520600" cy="291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they went along the road they came to some </a:t>
            </a:r>
            <a:r>
              <a:rPr lang="en">
                <a:highlight>
                  <a:schemeClr val="dk1"/>
                </a:highlight>
              </a:rPr>
              <a:t>water</a:t>
            </a:r>
            <a:r>
              <a:rPr lang="en"/>
              <a:t>; and the eunuch said, “</a:t>
            </a:r>
            <a:r>
              <a:rPr lang="en">
                <a:highlight>
                  <a:schemeClr val="dk1"/>
                </a:highlight>
              </a:rPr>
              <a:t>Look! Water! What prevents me from being baptized?</a:t>
            </a:r>
            <a:r>
              <a:rPr lang="en"/>
              <a:t>” And Philip said, “If you </a:t>
            </a:r>
            <a:r>
              <a:rPr lang="en">
                <a:highlight>
                  <a:schemeClr val="dk1"/>
                </a:highlight>
              </a:rPr>
              <a:t>believe</a:t>
            </a:r>
            <a:r>
              <a:rPr lang="en"/>
              <a:t> with all your heart, you may.” And he answered and said, “</a:t>
            </a:r>
            <a:r>
              <a:rPr lang="en">
                <a:highlight>
                  <a:schemeClr val="dk1"/>
                </a:highlight>
              </a:rPr>
              <a:t>I believe</a:t>
            </a:r>
            <a:r>
              <a:rPr lang="en"/>
              <a:t> that Jesus Christ is the Son of God.” And he ordered the chariot to stop; and they both went down into the water, Philip as well as the eunuch, and he </a:t>
            </a:r>
            <a:r>
              <a:rPr lang="en">
                <a:highlight>
                  <a:schemeClr val="dk1"/>
                </a:highlight>
              </a:rPr>
              <a:t>baptized</a:t>
            </a:r>
            <a:r>
              <a:rPr lang="en"/>
              <a:t> him. 36-38</a:t>
            </a:r>
            <a:endParaRPr/>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121825" y="790825"/>
            <a:ext cx="2808000" cy="3329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 have never been Baptized. Here is wate. What is stopping me? </a:t>
            </a:r>
            <a:endParaRPr/>
          </a:p>
          <a:p>
            <a:pPr marL="0" lvl="0" indent="0" algn="l" rtl="0">
              <a:spcBef>
                <a:spcPts val="0"/>
              </a:spcBef>
              <a:spcAft>
                <a:spcPts val="0"/>
              </a:spcAft>
              <a:buNone/>
            </a:pPr>
            <a:r>
              <a:rPr lang="en"/>
              <a:t>“If you believe then we can baptize you now.” I believe. </a:t>
            </a:r>
            <a:endParaRPr/>
          </a:p>
        </p:txBody>
      </p:sp>
      <p:pic>
        <p:nvPicPr>
          <p:cNvPr id="170" name="Google Shape;170;p31"/>
          <p:cNvPicPr preferRelativeResize="0"/>
          <p:nvPr/>
        </p:nvPicPr>
        <p:blipFill>
          <a:blip r:embed="rId3">
            <a:alphaModFix/>
          </a:blip>
          <a:stretch>
            <a:fillRect/>
          </a:stretch>
        </p:blipFill>
        <p:spPr>
          <a:xfrm>
            <a:off x="2950750" y="98275"/>
            <a:ext cx="6057375" cy="48692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5412775" y="723075"/>
            <a:ext cx="3523200" cy="166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highlight>
                  <a:schemeClr val="lt1"/>
                </a:highlight>
              </a:rPr>
              <a:t> </a:t>
            </a:r>
            <a:r>
              <a:rPr lang="en" sz="7200">
                <a:highlight>
                  <a:schemeClr val="lt1"/>
                </a:highlight>
              </a:rPr>
              <a:t>I</a:t>
            </a:r>
            <a:r>
              <a:rPr lang="en">
                <a:highlight>
                  <a:schemeClr val="lt1"/>
                </a:highlight>
              </a:rPr>
              <a:t> </a:t>
            </a:r>
            <a:r>
              <a:rPr lang="en">
                <a:highlight>
                  <a:schemeClr val="dk1"/>
                </a:highlight>
              </a:rPr>
              <a:t>Knew</a:t>
            </a:r>
            <a:r>
              <a:rPr lang="en">
                <a:highlight>
                  <a:schemeClr val="lt1"/>
                </a:highlight>
              </a:rPr>
              <a:t> </a:t>
            </a:r>
            <a:r>
              <a:rPr lang="en" sz="7200">
                <a:highlight>
                  <a:schemeClr val="lt1"/>
                </a:highlight>
              </a:rPr>
              <a:t>it</a:t>
            </a:r>
            <a:r>
              <a:rPr lang="en">
                <a:highlight>
                  <a:schemeClr val="lt1"/>
                </a:highlight>
              </a:rPr>
              <a:t> </a:t>
            </a:r>
            <a:r>
              <a:rPr lang="en">
                <a:highlight>
                  <a:schemeClr val="dk1"/>
                </a:highlight>
              </a:rPr>
              <a:t>All! </a:t>
            </a:r>
            <a:endParaRPr>
              <a:highlight>
                <a:schemeClr val="dk1"/>
              </a:highlight>
            </a:endParaRPr>
          </a:p>
        </p:txBody>
      </p:sp>
      <p:sp>
        <p:nvSpPr>
          <p:cNvPr id="63" name="Google Shape;63;p14"/>
          <p:cNvSpPr txBox="1">
            <a:spLocks noGrp="1"/>
          </p:cNvSpPr>
          <p:nvPr>
            <p:ph type="body" idx="1"/>
          </p:nvPr>
        </p:nvSpPr>
        <p:spPr>
          <a:xfrm>
            <a:off x="292975" y="3251000"/>
            <a:ext cx="4459800" cy="1669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6000" b="1" u="sng">
                <a:latin typeface="Amatic SC"/>
                <a:ea typeface="Amatic SC"/>
                <a:cs typeface="Amatic SC"/>
                <a:sym typeface="Amatic SC"/>
              </a:rPr>
              <a:t>Except</a:t>
            </a:r>
            <a:r>
              <a:rPr lang="en" sz="3600" b="1">
                <a:latin typeface="Amatic SC"/>
                <a:ea typeface="Amatic SC"/>
                <a:cs typeface="Amatic SC"/>
                <a:sym typeface="Amatic SC"/>
              </a:rPr>
              <a:t> the </a:t>
            </a:r>
            <a:r>
              <a:rPr lang="en" sz="4800" b="1">
                <a:highlight>
                  <a:schemeClr val="dk1"/>
                </a:highlight>
                <a:latin typeface="Amatic SC"/>
                <a:ea typeface="Amatic SC"/>
                <a:cs typeface="Amatic SC"/>
                <a:sym typeface="Amatic SC"/>
              </a:rPr>
              <a:t>answer</a:t>
            </a:r>
            <a:r>
              <a:rPr lang="en" sz="3600" b="1">
                <a:latin typeface="Amatic SC"/>
                <a:ea typeface="Amatic SC"/>
                <a:cs typeface="Amatic SC"/>
                <a:sym typeface="Amatic SC"/>
              </a:rPr>
              <a:t> </a:t>
            </a:r>
            <a:r>
              <a:rPr lang="en" sz="3600" b="1" u="sng">
                <a:latin typeface="Amatic SC"/>
                <a:ea typeface="Amatic SC"/>
                <a:cs typeface="Amatic SC"/>
                <a:sym typeface="Amatic SC"/>
              </a:rPr>
              <a:t>to</a:t>
            </a:r>
            <a:r>
              <a:rPr lang="en" sz="3600" b="1">
                <a:latin typeface="Amatic SC"/>
                <a:ea typeface="Amatic SC"/>
                <a:cs typeface="Amatic SC"/>
                <a:sym typeface="Amatic SC"/>
              </a:rPr>
              <a:t> </a:t>
            </a:r>
            <a:r>
              <a:rPr lang="en" sz="4800" b="1" i="1">
                <a:latin typeface="Amatic SC"/>
                <a:ea typeface="Amatic SC"/>
                <a:cs typeface="Amatic SC"/>
                <a:sym typeface="Amatic SC"/>
              </a:rPr>
              <a:t>one</a:t>
            </a:r>
            <a:r>
              <a:rPr lang="en" sz="3600" b="1">
                <a:latin typeface="Amatic SC"/>
                <a:ea typeface="Amatic SC"/>
                <a:cs typeface="Amatic SC"/>
                <a:sym typeface="Amatic SC"/>
              </a:rPr>
              <a:t> </a:t>
            </a:r>
            <a:r>
              <a:rPr lang="en" sz="3600" b="1" i="1" u="sng">
                <a:highlight>
                  <a:schemeClr val="dk1"/>
                </a:highlight>
                <a:latin typeface="Amatic SC"/>
                <a:ea typeface="Amatic SC"/>
                <a:cs typeface="Amatic SC"/>
                <a:sym typeface="Amatic SC"/>
              </a:rPr>
              <a:t>Question</a:t>
            </a:r>
            <a:r>
              <a:rPr lang="en" sz="3600" b="1">
                <a:latin typeface="Amatic SC"/>
                <a:ea typeface="Amatic SC"/>
                <a:cs typeface="Amatic SC"/>
                <a:sym typeface="Amatic SC"/>
              </a:rPr>
              <a:t>.</a:t>
            </a:r>
            <a:endParaRPr sz="3600" b="1">
              <a:latin typeface="Amatic SC"/>
              <a:ea typeface="Amatic SC"/>
              <a:cs typeface="Amatic SC"/>
              <a:sym typeface="Amatic SC"/>
            </a:endParaRPr>
          </a:p>
        </p:txBody>
      </p:sp>
      <p:pic>
        <p:nvPicPr>
          <p:cNvPr id="64" name="Google Shape;64;p14"/>
          <p:cNvPicPr preferRelativeResize="0"/>
          <p:nvPr/>
        </p:nvPicPr>
        <p:blipFill>
          <a:blip r:embed="rId3">
            <a:alphaModFix/>
          </a:blip>
          <a:stretch>
            <a:fillRect/>
          </a:stretch>
        </p:blipFill>
        <p:spPr>
          <a:xfrm>
            <a:off x="4896178" y="2571754"/>
            <a:ext cx="4247700" cy="2570224"/>
          </a:xfrm>
          <a:prstGeom prst="rect">
            <a:avLst/>
          </a:prstGeom>
          <a:noFill/>
          <a:ln>
            <a:noFill/>
          </a:ln>
        </p:spPr>
      </p:pic>
      <p:pic>
        <p:nvPicPr>
          <p:cNvPr id="65" name="Google Shape;65;p14"/>
          <p:cNvPicPr preferRelativeResize="0"/>
          <p:nvPr/>
        </p:nvPicPr>
        <p:blipFill>
          <a:blip r:embed="rId4">
            <a:alphaModFix/>
          </a:blip>
          <a:stretch>
            <a:fillRect/>
          </a:stretch>
        </p:blipFill>
        <p:spPr>
          <a:xfrm>
            <a:off x="0" y="0"/>
            <a:ext cx="5339377" cy="30112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Should I become a Christian?</a:t>
            </a:r>
            <a:endParaRPr/>
          </a:p>
        </p:txBody>
      </p:sp>
      <p:sp>
        <p:nvSpPr>
          <p:cNvPr id="176" name="Google Shape;176;p32"/>
          <p:cNvSpPr txBox="1">
            <a:spLocks noGrp="1"/>
          </p:cNvSpPr>
          <p:nvPr>
            <p:ph type="subTitle" idx="1"/>
          </p:nvPr>
        </p:nvSpPr>
        <p:spPr>
          <a:xfrm>
            <a:off x="311700" y="3532075"/>
            <a:ext cx="8520600" cy="146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Do I need to be baptized? Do I know enough? Am I old enough? Is it time? Is it tonight? Should I do it tonight? Should I be baptized for the remission of my sins now?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 name="Google Shape;182;p3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3" name="Google Shape;183;p3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 name="Google Shape;189;p3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0" name="Google Shape;190;p3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Am I ready to become a Christian? </a:t>
            </a:r>
            <a:endParaRPr/>
          </a:p>
        </p:txBody>
      </p:sp>
      <p:sp>
        <p:nvSpPr>
          <p:cNvPr id="71" name="Google Shape;71;p15"/>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Looking at some stories of Salvation.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Story of Cornelius: Acts 10:1-48</a:t>
            </a:r>
            <a:endParaRPr/>
          </a:p>
        </p:txBody>
      </p:sp>
      <p:sp>
        <p:nvSpPr>
          <p:cNvPr id="77" name="Google Shape;77;p16"/>
          <p:cNvSpPr txBox="1">
            <a:spLocks noGrp="1"/>
          </p:cNvSpPr>
          <p:nvPr>
            <p:ph type="body" idx="1"/>
          </p:nvPr>
        </p:nvSpPr>
        <p:spPr>
          <a:xfrm>
            <a:off x="155975" y="1013825"/>
            <a:ext cx="8851500" cy="389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there was a man at Caesarea named Cornelius, a centurion of what was called the Italian cohort, </a:t>
            </a:r>
            <a:r>
              <a:rPr lang="en">
                <a:highlight>
                  <a:schemeClr val="dk1"/>
                </a:highlight>
              </a:rPr>
              <a:t>a devout man</a:t>
            </a:r>
            <a:r>
              <a:rPr lang="en"/>
              <a:t> and one who feared God with all his household… 1-2</a:t>
            </a:r>
            <a:endParaRPr/>
          </a:p>
          <a:p>
            <a:pPr marL="0" lvl="0" indent="0" algn="l" rtl="0">
              <a:spcBef>
                <a:spcPts val="1600"/>
              </a:spcBef>
              <a:spcAft>
                <a:spcPts val="0"/>
              </a:spcAft>
              <a:buNone/>
            </a:pPr>
            <a:r>
              <a:rPr lang="en"/>
              <a:t> So I </a:t>
            </a:r>
            <a:r>
              <a:rPr lang="en">
                <a:highlight>
                  <a:schemeClr val="dk1"/>
                </a:highlight>
              </a:rPr>
              <a:t>sent for you immediately</a:t>
            </a:r>
            <a:r>
              <a:rPr lang="en"/>
              <a:t>, and you have been kind enough to come. Now then, we are all here present before God to hear all that you have been commanded by the Lord.” 22</a:t>
            </a:r>
            <a:endParaRPr/>
          </a:p>
          <a:p>
            <a:pPr marL="0" lvl="0" indent="0" algn="l" rtl="0">
              <a:spcBef>
                <a:spcPts val="1600"/>
              </a:spcBef>
              <a:spcAft>
                <a:spcPts val="0"/>
              </a:spcAft>
              <a:buNone/>
            </a:pPr>
            <a:r>
              <a:rPr lang="en"/>
              <a:t>Surely no one can refuse the water for these to </a:t>
            </a:r>
            <a:r>
              <a:rPr lang="en">
                <a:highlight>
                  <a:schemeClr val="dk1"/>
                </a:highlight>
              </a:rPr>
              <a:t>be baptized</a:t>
            </a:r>
            <a:r>
              <a:rPr lang="en"/>
              <a:t> who have received the Holy Spirit just as we did, can he?” And he ordered them to be baptized in the name of Jesus Christ. Then they asked him to stay on for a few days. 47-48</a:t>
            </a: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2802750" y="221475"/>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Cornelius was a morale person</a:t>
            </a:r>
            <a:endParaRPr/>
          </a:p>
          <a:p>
            <a:pPr marL="0" lvl="0" indent="0" algn="ctr" rtl="0">
              <a:spcBef>
                <a:spcPts val="0"/>
              </a:spcBef>
              <a:spcAft>
                <a:spcPts val="0"/>
              </a:spcAft>
              <a:buNone/>
            </a:pPr>
            <a:r>
              <a:rPr lang="en"/>
              <a:t>“A Devout man”</a:t>
            </a:r>
            <a:endParaRPr/>
          </a:p>
          <a:p>
            <a:pPr marL="0" lvl="0" indent="0" algn="ctr" rtl="0">
              <a:spcBef>
                <a:spcPts val="0"/>
              </a:spcBef>
              <a:spcAft>
                <a:spcPts val="0"/>
              </a:spcAft>
              <a:buNone/>
            </a:pPr>
            <a:r>
              <a:rPr lang="en"/>
              <a:t>Vs. 1-2</a:t>
            </a:r>
            <a:endParaRPr/>
          </a:p>
        </p:txBody>
      </p:sp>
      <p:pic>
        <p:nvPicPr>
          <p:cNvPr id="83" name="Google Shape;83;p17"/>
          <p:cNvPicPr preferRelativeResize="0"/>
          <p:nvPr/>
        </p:nvPicPr>
        <p:blipFill>
          <a:blip r:embed="rId3">
            <a:alphaModFix/>
          </a:blip>
          <a:stretch>
            <a:fillRect/>
          </a:stretch>
        </p:blipFill>
        <p:spPr>
          <a:xfrm>
            <a:off x="1595125" y="3450700"/>
            <a:ext cx="6217775" cy="1692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Cornelius was seeking God</a:t>
            </a:r>
            <a:endParaRPr/>
          </a:p>
          <a:p>
            <a:pPr marL="0" lvl="0" indent="0" algn="ctr" rtl="0">
              <a:spcBef>
                <a:spcPts val="0"/>
              </a:spcBef>
              <a:spcAft>
                <a:spcPts val="0"/>
              </a:spcAft>
              <a:buNone/>
            </a:pPr>
            <a:r>
              <a:rPr lang="en"/>
              <a:t>“I sent for you…”</a:t>
            </a:r>
            <a:endParaRPr/>
          </a:p>
          <a:p>
            <a:pPr marL="0" lvl="0" indent="0" algn="ctr" rtl="0">
              <a:spcBef>
                <a:spcPts val="0"/>
              </a:spcBef>
              <a:spcAft>
                <a:spcPts val="0"/>
              </a:spcAft>
              <a:buNone/>
            </a:pPr>
            <a:r>
              <a:rPr lang="en"/>
              <a:t>Vs. 22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Baptism = Forgiveness = Change </a:t>
            </a:r>
            <a:endParaRPr/>
          </a:p>
          <a:p>
            <a:pPr marL="0" lvl="0" indent="0" algn="ctr" rtl="0">
              <a:spcBef>
                <a:spcPts val="0"/>
              </a:spcBef>
              <a:spcAft>
                <a:spcPts val="0"/>
              </a:spcAft>
              <a:buNone/>
            </a:pPr>
            <a:r>
              <a:rPr lang="en"/>
              <a:t>Vs. 47</a:t>
            </a:r>
            <a:endParaRPr/>
          </a:p>
        </p:txBody>
      </p:sp>
      <p:pic>
        <p:nvPicPr>
          <p:cNvPr id="94" name="Google Shape;94;p19"/>
          <p:cNvPicPr preferRelativeResize="0"/>
          <p:nvPr/>
        </p:nvPicPr>
        <p:blipFill>
          <a:blip r:embed="rId3">
            <a:alphaModFix/>
          </a:blip>
          <a:stretch>
            <a:fillRect/>
          </a:stretch>
        </p:blipFill>
        <p:spPr>
          <a:xfrm>
            <a:off x="0" y="3374250"/>
            <a:ext cx="3538500" cy="1769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Once Cornelius realized he needed to be baptized he was</a:t>
            </a:r>
            <a:endParaRPr/>
          </a:p>
        </p:txBody>
      </p:sp>
      <p:sp>
        <p:nvSpPr>
          <p:cNvPr id="100" name="Google Shape;100;p20"/>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Acts 10:48</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21"/>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7" name="Google Shape;107;p21"/>
          <p:cNvPicPr preferRelativeResize="0"/>
          <p:nvPr/>
        </p:nvPicPr>
        <p:blipFill>
          <a:blip r:embed="rId3">
            <a:alphaModFix/>
          </a:blip>
          <a:stretch>
            <a:fillRect/>
          </a:stretch>
        </p:blipFill>
        <p:spPr>
          <a:xfrm>
            <a:off x="0" y="3801"/>
            <a:ext cx="9144000" cy="5135877"/>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787</Words>
  <Application>Microsoft Office PowerPoint</Application>
  <PresentationFormat>On-screen Show (16:9)</PresentationFormat>
  <Paragraphs>38</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Amatic SC</vt:lpstr>
      <vt:lpstr>Arial</vt:lpstr>
      <vt:lpstr>Source Code Pro</vt:lpstr>
      <vt:lpstr>Beach Day</vt:lpstr>
      <vt:lpstr>PowerPoint Presentation</vt:lpstr>
      <vt:lpstr> I Knew it All! </vt:lpstr>
      <vt:lpstr>Am I ready to become a Christian? </vt:lpstr>
      <vt:lpstr>The Story of Cornelius: Acts 10:1-48</vt:lpstr>
      <vt:lpstr>Cornelius was a morale person “A Devout man” Vs. 1-2</vt:lpstr>
      <vt:lpstr>Cornelius was seeking God “I sent for you…” Vs. 22</vt:lpstr>
      <vt:lpstr>Baptism = Forgiveness = Change  Vs. 47</vt:lpstr>
      <vt:lpstr>Once Cornelius realized he needed to be baptized he was</vt:lpstr>
      <vt:lpstr>PowerPoint Presentation</vt:lpstr>
      <vt:lpstr>Galatians 3:25-28</vt:lpstr>
      <vt:lpstr>On the Way to Damascus: Acts 9:3-19</vt:lpstr>
      <vt:lpstr>God had a plan for Paul. </vt:lpstr>
      <vt:lpstr>PowerPoint Presentation</vt:lpstr>
      <vt:lpstr>PowerPoint Presentation</vt:lpstr>
      <vt:lpstr>Paul recognized that God’s plan was bigger than his own plan. </vt:lpstr>
      <vt:lpstr>On the way to Ethiopia: Acts 8:25-38</vt:lpstr>
      <vt:lpstr>On the way to Ethiopia: Acts 8:25-38</vt:lpstr>
      <vt:lpstr>On the way to Ethiopia: Acts 8:25-38 </vt:lpstr>
      <vt:lpstr>I have never been Baptized. Here is wate. What is stopping me?  “If you believe then we can baptize you now.” I believe. </vt:lpstr>
      <vt:lpstr>Should I become a Christian?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ONealCOC</dc:creator>
  <cp:lastModifiedBy>Auditorium</cp:lastModifiedBy>
  <cp:revision>1</cp:revision>
  <dcterms:modified xsi:type="dcterms:W3CDTF">2019-07-21T22:07:44Z</dcterms:modified>
</cp:coreProperties>
</file>