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0" r:id="rId3"/>
    <p:sldId id="259" r:id="rId4"/>
    <p:sldId id="257" r:id="rId5"/>
    <p:sldId id="276" r:id="rId6"/>
    <p:sldId id="258" r:id="rId7"/>
    <p:sldId id="260" r:id="rId8"/>
    <p:sldId id="312" r:id="rId9"/>
    <p:sldId id="313" r:id="rId10"/>
    <p:sldId id="314" r:id="rId11"/>
    <p:sldId id="302" r:id="rId12"/>
    <p:sldId id="262" r:id="rId13"/>
    <p:sldId id="304" r:id="rId14"/>
    <p:sldId id="307" r:id="rId15"/>
    <p:sldId id="275" r:id="rId16"/>
    <p:sldId id="264" r:id="rId17"/>
    <p:sldId id="308" r:id="rId18"/>
    <p:sldId id="309" r:id="rId19"/>
    <p:sldId id="265" r:id="rId20"/>
    <p:sldId id="306" r:id="rId21"/>
    <p:sldId id="267" r:id="rId22"/>
    <p:sldId id="268" r:id="rId23"/>
    <p:sldId id="270" r:id="rId24"/>
    <p:sldId id="274" r:id="rId25"/>
    <p:sldId id="277" r:id="rId26"/>
    <p:sldId id="311" r:id="rId27"/>
    <p:sldId id="278" r:id="rId28"/>
    <p:sldId id="273" r:id="rId29"/>
    <p:sldId id="272"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05" autoAdjust="0"/>
    <p:restoredTop sz="94660"/>
  </p:normalViewPr>
  <p:slideViewPr>
    <p:cSldViewPr snapToGrid="0">
      <p:cViewPr varScale="1">
        <p:scale>
          <a:sx n="98" d="100"/>
          <a:sy n="98" d="100"/>
        </p:scale>
        <p:origin x="114" y="3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D8509A7-221D-4458-AC28-682DCB32C7FB}" type="datetimeFigureOut">
              <a:rPr lang="en-US" smtClean="0"/>
              <a:t>9/9/2017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C083BE-6D4B-4E3D-951D-6F360BF8B9BF}" type="slidenum">
              <a:rPr lang="en-US" smtClean="0"/>
              <a:t>‹#›</a:t>
            </a:fld>
            <a:endParaRPr lang="en-US"/>
          </a:p>
        </p:txBody>
      </p:sp>
    </p:spTree>
    <p:extLst>
      <p:ext uri="{BB962C8B-B14F-4D97-AF65-F5344CB8AC3E}">
        <p14:creationId xmlns:p14="http://schemas.microsoft.com/office/powerpoint/2010/main" val="21526188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8509A7-221D-4458-AC28-682DCB32C7FB}" type="datetimeFigureOut">
              <a:rPr lang="en-US" smtClean="0"/>
              <a:t>9/9/2017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C083BE-6D4B-4E3D-951D-6F360BF8B9BF}" type="slidenum">
              <a:rPr lang="en-US" smtClean="0"/>
              <a:t>‹#›</a:t>
            </a:fld>
            <a:endParaRPr lang="en-US"/>
          </a:p>
        </p:txBody>
      </p:sp>
    </p:spTree>
    <p:extLst>
      <p:ext uri="{BB962C8B-B14F-4D97-AF65-F5344CB8AC3E}">
        <p14:creationId xmlns:p14="http://schemas.microsoft.com/office/powerpoint/2010/main" val="30474716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8509A7-221D-4458-AC28-682DCB32C7FB}" type="datetimeFigureOut">
              <a:rPr lang="en-US" smtClean="0"/>
              <a:t>9/9/2017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C083BE-6D4B-4E3D-951D-6F360BF8B9BF}" type="slidenum">
              <a:rPr lang="en-US" smtClean="0"/>
              <a:t>‹#›</a:t>
            </a:fld>
            <a:endParaRPr lang="en-US"/>
          </a:p>
        </p:txBody>
      </p:sp>
    </p:spTree>
    <p:extLst>
      <p:ext uri="{BB962C8B-B14F-4D97-AF65-F5344CB8AC3E}">
        <p14:creationId xmlns:p14="http://schemas.microsoft.com/office/powerpoint/2010/main" val="27701366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8509A7-221D-4458-AC28-682DCB32C7FB}" type="datetimeFigureOut">
              <a:rPr lang="en-US" smtClean="0"/>
              <a:t>9/9/2017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C083BE-6D4B-4E3D-951D-6F360BF8B9BF}" type="slidenum">
              <a:rPr lang="en-US" smtClean="0"/>
              <a:t>‹#›</a:t>
            </a:fld>
            <a:endParaRPr lang="en-US"/>
          </a:p>
        </p:txBody>
      </p:sp>
    </p:spTree>
    <p:extLst>
      <p:ext uri="{BB962C8B-B14F-4D97-AF65-F5344CB8AC3E}">
        <p14:creationId xmlns:p14="http://schemas.microsoft.com/office/powerpoint/2010/main" val="17246925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D8509A7-221D-4458-AC28-682DCB32C7FB}" type="datetimeFigureOut">
              <a:rPr lang="en-US" smtClean="0"/>
              <a:t>9/9/2017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C083BE-6D4B-4E3D-951D-6F360BF8B9BF}" type="slidenum">
              <a:rPr lang="en-US" smtClean="0"/>
              <a:t>‹#›</a:t>
            </a:fld>
            <a:endParaRPr lang="en-US"/>
          </a:p>
        </p:txBody>
      </p:sp>
    </p:spTree>
    <p:extLst>
      <p:ext uri="{BB962C8B-B14F-4D97-AF65-F5344CB8AC3E}">
        <p14:creationId xmlns:p14="http://schemas.microsoft.com/office/powerpoint/2010/main" val="30568405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D8509A7-221D-4458-AC28-682DCB32C7FB}" type="datetimeFigureOut">
              <a:rPr lang="en-US" smtClean="0"/>
              <a:t>9/9/2017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C083BE-6D4B-4E3D-951D-6F360BF8B9BF}" type="slidenum">
              <a:rPr lang="en-US" smtClean="0"/>
              <a:t>‹#›</a:t>
            </a:fld>
            <a:endParaRPr lang="en-US"/>
          </a:p>
        </p:txBody>
      </p:sp>
    </p:spTree>
    <p:extLst>
      <p:ext uri="{BB962C8B-B14F-4D97-AF65-F5344CB8AC3E}">
        <p14:creationId xmlns:p14="http://schemas.microsoft.com/office/powerpoint/2010/main" val="29895708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D8509A7-221D-4458-AC28-682DCB32C7FB}" type="datetimeFigureOut">
              <a:rPr lang="en-US" smtClean="0"/>
              <a:t>9/9/2017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7C083BE-6D4B-4E3D-951D-6F360BF8B9BF}" type="slidenum">
              <a:rPr lang="en-US" smtClean="0"/>
              <a:t>‹#›</a:t>
            </a:fld>
            <a:endParaRPr lang="en-US"/>
          </a:p>
        </p:txBody>
      </p:sp>
    </p:spTree>
    <p:extLst>
      <p:ext uri="{BB962C8B-B14F-4D97-AF65-F5344CB8AC3E}">
        <p14:creationId xmlns:p14="http://schemas.microsoft.com/office/powerpoint/2010/main" val="21600509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D8509A7-221D-4458-AC28-682DCB32C7FB}" type="datetimeFigureOut">
              <a:rPr lang="en-US" smtClean="0"/>
              <a:t>9/9/2017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7C083BE-6D4B-4E3D-951D-6F360BF8B9BF}" type="slidenum">
              <a:rPr lang="en-US" smtClean="0"/>
              <a:t>‹#›</a:t>
            </a:fld>
            <a:endParaRPr lang="en-US"/>
          </a:p>
        </p:txBody>
      </p:sp>
    </p:spTree>
    <p:extLst>
      <p:ext uri="{BB962C8B-B14F-4D97-AF65-F5344CB8AC3E}">
        <p14:creationId xmlns:p14="http://schemas.microsoft.com/office/powerpoint/2010/main" val="34845058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8509A7-221D-4458-AC28-682DCB32C7FB}" type="datetimeFigureOut">
              <a:rPr lang="en-US" smtClean="0"/>
              <a:t>9/9/2017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7C083BE-6D4B-4E3D-951D-6F360BF8B9BF}" type="slidenum">
              <a:rPr lang="en-US" smtClean="0"/>
              <a:t>‹#›</a:t>
            </a:fld>
            <a:endParaRPr lang="en-US"/>
          </a:p>
        </p:txBody>
      </p:sp>
    </p:spTree>
    <p:extLst>
      <p:ext uri="{BB962C8B-B14F-4D97-AF65-F5344CB8AC3E}">
        <p14:creationId xmlns:p14="http://schemas.microsoft.com/office/powerpoint/2010/main" val="11816833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D8509A7-221D-4458-AC28-682DCB32C7FB}" type="datetimeFigureOut">
              <a:rPr lang="en-US" smtClean="0"/>
              <a:t>9/9/2017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C083BE-6D4B-4E3D-951D-6F360BF8B9BF}" type="slidenum">
              <a:rPr lang="en-US" smtClean="0"/>
              <a:t>‹#›</a:t>
            </a:fld>
            <a:endParaRPr lang="en-US"/>
          </a:p>
        </p:txBody>
      </p:sp>
    </p:spTree>
    <p:extLst>
      <p:ext uri="{BB962C8B-B14F-4D97-AF65-F5344CB8AC3E}">
        <p14:creationId xmlns:p14="http://schemas.microsoft.com/office/powerpoint/2010/main" val="16450803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D8509A7-221D-4458-AC28-682DCB32C7FB}" type="datetimeFigureOut">
              <a:rPr lang="en-US" smtClean="0"/>
              <a:t>9/9/2017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C083BE-6D4B-4E3D-951D-6F360BF8B9BF}" type="slidenum">
              <a:rPr lang="en-US" smtClean="0"/>
              <a:t>‹#›</a:t>
            </a:fld>
            <a:endParaRPr lang="en-US"/>
          </a:p>
        </p:txBody>
      </p:sp>
    </p:spTree>
    <p:extLst>
      <p:ext uri="{BB962C8B-B14F-4D97-AF65-F5344CB8AC3E}">
        <p14:creationId xmlns:p14="http://schemas.microsoft.com/office/powerpoint/2010/main" val="22268815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8509A7-221D-4458-AC28-682DCB32C7FB}" type="datetimeFigureOut">
              <a:rPr lang="en-US" smtClean="0"/>
              <a:t>9/9/2017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C083BE-6D4B-4E3D-951D-6F360BF8B9BF}" type="slidenum">
              <a:rPr lang="en-US" smtClean="0"/>
              <a:t>‹#›</a:t>
            </a:fld>
            <a:endParaRPr lang="en-US"/>
          </a:p>
        </p:txBody>
      </p:sp>
    </p:spTree>
    <p:extLst>
      <p:ext uri="{BB962C8B-B14F-4D97-AF65-F5344CB8AC3E}">
        <p14:creationId xmlns:p14="http://schemas.microsoft.com/office/powerpoint/2010/main" val="16126350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10936" cy="6858000"/>
          </a:xfrm>
          <a:prstGeom prst="rect">
            <a:avLst/>
          </a:prstGeom>
        </p:spPr>
      </p:pic>
    </p:spTree>
    <p:extLst>
      <p:ext uri="{BB962C8B-B14F-4D97-AF65-F5344CB8AC3E}">
        <p14:creationId xmlns:p14="http://schemas.microsoft.com/office/powerpoint/2010/main" val="18130808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094" y="194553"/>
            <a:ext cx="12123906" cy="6507804"/>
          </a:xfrm>
        </p:spPr>
        <p:txBody>
          <a:bodyPr/>
          <a:lstStyle/>
          <a:p>
            <a:r>
              <a:rPr lang="en-US" sz="3600" baseline="30000" dirty="0"/>
              <a:t>5 </a:t>
            </a:r>
            <a:r>
              <a:rPr lang="en-US" sz="3600" dirty="0"/>
              <a:t>For John truly baptized with water; but ye shall be baptized with the Holy Ghost not many days hence.</a:t>
            </a:r>
          </a:p>
          <a:p>
            <a:r>
              <a:rPr lang="en-US" sz="3600" baseline="30000" dirty="0"/>
              <a:t>6 </a:t>
            </a:r>
            <a:r>
              <a:rPr lang="en-US" sz="3600" dirty="0"/>
              <a:t>When they therefore were come together, they asked of him, saying, Lord, wilt thou at this time restore again the kingdom to Israel?</a:t>
            </a:r>
          </a:p>
          <a:p>
            <a:r>
              <a:rPr lang="en-US" sz="3600" baseline="30000" dirty="0"/>
              <a:t>7 </a:t>
            </a:r>
            <a:r>
              <a:rPr lang="en-US" sz="3600" dirty="0"/>
              <a:t>And he said unto them, It is not for you to know the times or the seasons, which the Father hath put in his own power.</a:t>
            </a:r>
          </a:p>
          <a:p>
            <a:r>
              <a:rPr lang="en-US" sz="3600" baseline="30000" dirty="0"/>
              <a:t>8 </a:t>
            </a:r>
            <a:r>
              <a:rPr lang="en-US" sz="3600" dirty="0"/>
              <a:t>But ye shall receive power, after that the Holy Ghost is come upon you: and ye shall be witnesses unto me both in Jerusalem, and in all Judaea, and in Samaria, and unto the uttermost part of the earth.</a:t>
            </a:r>
          </a:p>
          <a:p>
            <a:endParaRPr lang="en-US" dirty="0"/>
          </a:p>
        </p:txBody>
      </p:sp>
    </p:spTree>
    <p:extLst>
      <p:ext uri="{BB962C8B-B14F-4D97-AF65-F5344CB8AC3E}">
        <p14:creationId xmlns:p14="http://schemas.microsoft.com/office/powerpoint/2010/main" val="37340336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r>
              <a:rPr lang="en-US" sz="5400" b="1" dirty="0" smtClean="0"/>
              <a:t>And when he had spoken these things</a:t>
            </a:r>
            <a:endParaRPr lang="en-US" sz="5400" b="1" dirty="0"/>
          </a:p>
        </p:txBody>
      </p:sp>
    </p:spTree>
    <p:extLst>
      <p:ext uri="{BB962C8B-B14F-4D97-AF65-F5344CB8AC3E}">
        <p14:creationId xmlns:p14="http://schemas.microsoft.com/office/powerpoint/2010/main" val="41490084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1272" y="74646"/>
            <a:ext cx="10515600" cy="6666621"/>
          </a:xfrm>
        </p:spPr>
        <p:txBody>
          <a:bodyPr>
            <a:normAutofit/>
          </a:bodyPr>
          <a:lstStyle/>
          <a:p>
            <a:r>
              <a:rPr lang="en-US" sz="5400" b="1" u="sng" dirty="0" smtClean="0"/>
              <a:t>while they </a:t>
            </a:r>
            <a:r>
              <a:rPr lang="en-US" sz="5400" b="1" u="sng" dirty="0" smtClean="0"/>
              <a:t>beheld</a:t>
            </a:r>
          </a:p>
          <a:p>
            <a:r>
              <a:rPr lang="en-US" sz="5400" dirty="0">
                <a:solidFill>
                  <a:srgbClr val="FF0000"/>
                </a:solidFill>
              </a:rPr>
              <a:t> </a:t>
            </a:r>
            <a:r>
              <a:rPr lang="en-US" sz="5400" dirty="0" smtClean="0">
                <a:solidFill>
                  <a:srgbClr val="FF0000"/>
                </a:solidFill>
              </a:rPr>
              <a:t>‘the disciples of Jesus’ </a:t>
            </a:r>
            <a:endParaRPr lang="en-US" sz="5400" dirty="0">
              <a:solidFill>
                <a:srgbClr val="FF0000"/>
              </a:solidFill>
            </a:endParaRPr>
          </a:p>
        </p:txBody>
      </p:sp>
    </p:spTree>
    <p:extLst>
      <p:ext uri="{BB962C8B-B14F-4D97-AF65-F5344CB8AC3E}">
        <p14:creationId xmlns:p14="http://schemas.microsoft.com/office/powerpoint/2010/main" val="7067413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7277" y="-1"/>
            <a:ext cx="10925783" cy="6780179"/>
          </a:xfrm>
        </p:spPr>
        <p:txBody>
          <a:bodyPr>
            <a:normAutofit/>
          </a:bodyPr>
          <a:lstStyle/>
          <a:p>
            <a:r>
              <a:rPr lang="en-US" sz="4400" b="1" u="sng" dirty="0" smtClean="0">
                <a:solidFill>
                  <a:srgbClr val="00B050"/>
                </a:solidFill>
              </a:rPr>
              <a:t>he was taken up; and a cloud received him out of their sight</a:t>
            </a:r>
          </a:p>
          <a:p>
            <a:endParaRPr lang="en-US" sz="3600" dirty="0"/>
          </a:p>
          <a:p>
            <a:r>
              <a:rPr lang="en-US" sz="3600" dirty="0" smtClean="0">
                <a:solidFill>
                  <a:srgbClr val="7030A0"/>
                </a:solidFill>
              </a:rPr>
              <a:t>Mark states</a:t>
            </a:r>
            <a:r>
              <a:rPr lang="en-US" sz="3600" dirty="0" smtClean="0"/>
              <a:t>:</a:t>
            </a:r>
          </a:p>
          <a:p>
            <a:r>
              <a:rPr lang="en-US" sz="4400" dirty="0" smtClean="0">
                <a:solidFill>
                  <a:srgbClr val="7030A0"/>
                </a:solidFill>
              </a:rPr>
              <a:t>‘he was received up into Heaven and </a:t>
            </a:r>
          </a:p>
          <a:p>
            <a:r>
              <a:rPr lang="en-US" sz="4400" dirty="0" smtClean="0">
                <a:solidFill>
                  <a:srgbClr val="7030A0"/>
                </a:solidFill>
              </a:rPr>
              <a:t>Sat down at the right hand of God.  Mark 16:19.</a:t>
            </a:r>
            <a:endParaRPr lang="en-US" sz="4400" dirty="0">
              <a:solidFill>
                <a:srgbClr val="7030A0"/>
              </a:solidFill>
            </a:endParaRPr>
          </a:p>
        </p:txBody>
      </p:sp>
    </p:spTree>
    <p:extLst>
      <p:ext uri="{BB962C8B-B14F-4D97-AF65-F5344CB8AC3E}">
        <p14:creationId xmlns:p14="http://schemas.microsoft.com/office/powerpoint/2010/main" val="5071062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9170" y="269200"/>
            <a:ext cx="11973128" cy="6520706"/>
          </a:xfrm>
        </p:spPr>
        <p:txBody>
          <a:bodyPr>
            <a:normAutofit fontScale="92500" lnSpcReduction="10000"/>
          </a:bodyPr>
          <a:lstStyle/>
          <a:p>
            <a:endParaRPr lang="en-US" sz="3600" b="1" dirty="0" smtClean="0"/>
          </a:p>
          <a:p>
            <a:r>
              <a:rPr lang="en-US" sz="4800" b="1" dirty="0" smtClean="0">
                <a:solidFill>
                  <a:srgbClr val="FF0000"/>
                </a:solidFill>
              </a:rPr>
              <a:t>And the Hebrew writer states:  </a:t>
            </a:r>
          </a:p>
          <a:p>
            <a:pPr marL="0" indent="0">
              <a:buNone/>
            </a:pPr>
            <a:r>
              <a:rPr lang="en-US" sz="3900" dirty="0" smtClean="0"/>
              <a:t>   </a:t>
            </a:r>
            <a:r>
              <a:rPr lang="en-US" sz="4800" b="1" dirty="0" smtClean="0"/>
              <a:t>Hebrews 4:14</a:t>
            </a:r>
            <a:r>
              <a:rPr lang="en-US" sz="4800" baseline="30000" dirty="0" smtClean="0"/>
              <a:t>14</a:t>
            </a:r>
            <a:r>
              <a:rPr lang="en-US" sz="4800" baseline="30000" dirty="0"/>
              <a:t> </a:t>
            </a:r>
            <a:r>
              <a:rPr lang="en-US" sz="4800" dirty="0"/>
              <a:t>Seeing then that we have a great high </a:t>
            </a:r>
            <a:r>
              <a:rPr lang="en-US" sz="4800" dirty="0" err="1" smtClean="0"/>
              <a:t>priest,that</a:t>
            </a:r>
            <a:r>
              <a:rPr lang="en-US" sz="4800" dirty="0" smtClean="0"/>
              <a:t> </a:t>
            </a:r>
            <a:r>
              <a:rPr lang="en-US" sz="4800" dirty="0"/>
              <a:t>is passed into the heavens, </a:t>
            </a:r>
            <a:r>
              <a:rPr lang="en-US" sz="4800" b="1" u="sng" dirty="0">
                <a:solidFill>
                  <a:srgbClr val="7030A0"/>
                </a:solidFill>
              </a:rPr>
              <a:t>Jesus the Son of God</a:t>
            </a:r>
            <a:r>
              <a:rPr lang="en-US" sz="4800" dirty="0" smtClean="0"/>
              <a:t>, </a:t>
            </a:r>
            <a:r>
              <a:rPr lang="en-US" sz="4800" dirty="0"/>
              <a:t>let us hold fast our profession</a:t>
            </a:r>
            <a:r>
              <a:rPr lang="en-US" sz="4800" dirty="0" smtClean="0"/>
              <a:t>.</a:t>
            </a:r>
          </a:p>
          <a:p>
            <a:r>
              <a:rPr lang="en-US" sz="4800" dirty="0" smtClean="0"/>
              <a:t>And   </a:t>
            </a:r>
            <a:r>
              <a:rPr lang="en-US" sz="4800" b="1" dirty="0" smtClean="0"/>
              <a:t>Hebrews 1:3</a:t>
            </a:r>
            <a:endParaRPr lang="en-US" sz="4800" b="1" dirty="0"/>
          </a:p>
          <a:p>
            <a:r>
              <a:rPr lang="en-US" sz="4800" baseline="30000" dirty="0"/>
              <a:t>3 </a:t>
            </a:r>
            <a:r>
              <a:rPr lang="en-US" sz="4800" dirty="0"/>
              <a:t>Who being the brightness of his glory, and the express image of his person, and upholding all things by the word of his power, when he had by himself purged our sins, </a:t>
            </a:r>
            <a:r>
              <a:rPr lang="en-US" sz="4800" b="1" u="sng" dirty="0">
                <a:solidFill>
                  <a:srgbClr val="FF0000"/>
                </a:solidFill>
              </a:rPr>
              <a:t>sat down on the right hand of the Majesty on high</a:t>
            </a:r>
          </a:p>
          <a:p>
            <a:endParaRPr lang="en-US" sz="3600" dirty="0"/>
          </a:p>
          <a:p>
            <a:endParaRPr lang="en-US" dirty="0"/>
          </a:p>
        </p:txBody>
      </p:sp>
    </p:spTree>
    <p:extLst>
      <p:ext uri="{BB962C8B-B14F-4D97-AF65-F5344CB8AC3E}">
        <p14:creationId xmlns:p14="http://schemas.microsoft.com/office/powerpoint/2010/main" val="17541795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5915" y="68263"/>
            <a:ext cx="11896928" cy="6789737"/>
          </a:xfrm>
        </p:spPr>
      </p:pic>
    </p:spTree>
    <p:extLst>
      <p:ext uri="{BB962C8B-B14F-4D97-AF65-F5344CB8AC3E}">
        <p14:creationId xmlns:p14="http://schemas.microsoft.com/office/powerpoint/2010/main" val="33774665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3451" y="0"/>
            <a:ext cx="10515600" cy="6789906"/>
          </a:xfrm>
        </p:spPr>
        <p:txBody>
          <a:bodyPr>
            <a:normAutofit/>
          </a:bodyPr>
          <a:lstStyle/>
          <a:p>
            <a:r>
              <a:rPr lang="en-US" sz="4400" u="sng" baseline="30000" dirty="0" smtClean="0">
                <a:solidFill>
                  <a:srgbClr val="C00000"/>
                </a:solidFill>
              </a:rPr>
              <a:t>10 </a:t>
            </a:r>
            <a:r>
              <a:rPr lang="en-US" sz="4400" u="sng" dirty="0" smtClean="0">
                <a:solidFill>
                  <a:srgbClr val="C00000"/>
                </a:solidFill>
              </a:rPr>
              <a:t>And while they looked </a:t>
            </a:r>
            <a:r>
              <a:rPr lang="en-US" sz="4400" u="sng" dirty="0" err="1" smtClean="0">
                <a:solidFill>
                  <a:srgbClr val="C00000"/>
                </a:solidFill>
              </a:rPr>
              <a:t>stedfastly</a:t>
            </a:r>
            <a:r>
              <a:rPr lang="en-US" sz="4400" u="sng" dirty="0" smtClean="0">
                <a:solidFill>
                  <a:srgbClr val="C00000"/>
                </a:solidFill>
              </a:rPr>
              <a:t> toward</a:t>
            </a:r>
          </a:p>
          <a:p>
            <a:r>
              <a:rPr lang="en-US" sz="4400" u="sng" dirty="0" smtClean="0">
                <a:solidFill>
                  <a:srgbClr val="C00000"/>
                </a:solidFill>
              </a:rPr>
              <a:t> heaven as he went </a:t>
            </a:r>
            <a:r>
              <a:rPr lang="en-US" sz="4400" u="sng" dirty="0" smtClean="0">
                <a:solidFill>
                  <a:srgbClr val="C00000"/>
                </a:solidFill>
              </a:rPr>
              <a:t>up</a:t>
            </a:r>
          </a:p>
          <a:p>
            <a:endParaRPr lang="en-US" sz="4400" u="sng" dirty="0">
              <a:solidFill>
                <a:srgbClr val="C00000"/>
              </a:solidFill>
            </a:endParaRPr>
          </a:p>
          <a:p>
            <a:r>
              <a:rPr lang="en-US" sz="4400" b="1" dirty="0" smtClean="0"/>
              <a:t> Remember what Jesus had </a:t>
            </a:r>
          </a:p>
          <a:p>
            <a:r>
              <a:rPr lang="en-US" sz="4400" b="1" dirty="0" smtClean="0"/>
              <a:t>Said to them:   John 6:62</a:t>
            </a:r>
            <a:endParaRPr lang="en-US" sz="4400" b="1" dirty="0"/>
          </a:p>
          <a:p>
            <a:r>
              <a:rPr lang="en-US" sz="4400" baseline="30000" dirty="0"/>
              <a:t>62 </a:t>
            </a:r>
            <a:r>
              <a:rPr lang="en-US" sz="4400" dirty="0"/>
              <a:t>What and if ye shall see the Son of man ascend up where he was before</a:t>
            </a:r>
            <a:r>
              <a:rPr lang="en-US" sz="4400" dirty="0" smtClean="0"/>
              <a:t>?</a:t>
            </a:r>
          </a:p>
          <a:p>
            <a:endParaRPr lang="en-US" sz="4400" dirty="0"/>
          </a:p>
          <a:p>
            <a:endParaRPr lang="en-US" sz="4400" u="sng" dirty="0">
              <a:solidFill>
                <a:srgbClr val="C00000"/>
              </a:solidFill>
            </a:endParaRPr>
          </a:p>
        </p:txBody>
      </p:sp>
    </p:spTree>
    <p:extLst>
      <p:ext uri="{BB962C8B-B14F-4D97-AF65-F5344CB8AC3E}">
        <p14:creationId xmlns:p14="http://schemas.microsoft.com/office/powerpoint/2010/main" val="37856121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004" y="0"/>
            <a:ext cx="12003932" cy="6858000"/>
          </a:xfrm>
        </p:spPr>
        <p:txBody>
          <a:bodyPr>
            <a:normAutofit fontScale="92500" lnSpcReduction="20000"/>
          </a:bodyPr>
          <a:lstStyle/>
          <a:p>
            <a:pPr marL="0" indent="0">
              <a:buNone/>
            </a:pPr>
            <a:r>
              <a:rPr lang="en-US" sz="3900" dirty="0" smtClean="0"/>
              <a:t>  </a:t>
            </a:r>
            <a:r>
              <a:rPr lang="en-US" sz="4800" b="1" dirty="0"/>
              <a:t>1 Timothy </a:t>
            </a:r>
            <a:r>
              <a:rPr lang="en-US" sz="4800" b="1" dirty="0" smtClean="0"/>
              <a:t>3:16</a:t>
            </a:r>
            <a:endParaRPr lang="en-US" sz="4800" b="1" dirty="0"/>
          </a:p>
          <a:p>
            <a:r>
              <a:rPr lang="en-US" sz="5800" b="1" baseline="30000" dirty="0"/>
              <a:t>16 </a:t>
            </a:r>
            <a:r>
              <a:rPr lang="en-US" sz="5800" b="1" dirty="0"/>
              <a:t>And without controversy great is the mystery of godliness: God was manifest in the flesh, justified in the Spirit, seen of angels, preached unto the Gentiles, believed on in the world, </a:t>
            </a:r>
            <a:r>
              <a:rPr lang="en-US" sz="5800" b="1" i="1" u="sng" dirty="0">
                <a:solidFill>
                  <a:srgbClr val="FF0000"/>
                </a:solidFill>
              </a:rPr>
              <a:t>received up into </a:t>
            </a:r>
            <a:r>
              <a:rPr lang="en-US" sz="5800" b="1" i="1" u="sng" dirty="0" smtClean="0">
                <a:solidFill>
                  <a:srgbClr val="FF0000"/>
                </a:solidFill>
              </a:rPr>
              <a:t>glory….</a:t>
            </a:r>
          </a:p>
          <a:p>
            <a:pPr marL="0" indent="0">
              <a:buNone/>
            </a:pPr>
            <a:r>
              <a:rPr lang="en-US" sz="5800" b="1" i="1" u="sng" dirty="0" smtClean="0">
                <a:solidFill>
                  <a:srgbClr val="FF0000"/>
                </a:solidFill>
              </a:rPr>
              <a:t>     </a:t>
            </a:r>
            <a:r>
              <a:rPr lang="en-US" sz="5800" b="1" dirty="0" smtClean="0"/>
              <a:t>John 3:13 </a:t>
            </a:r>
            <a:r>
              <a:rPr lang="en-US" sz="5800" dirty="0" smtClean="0"/>
              <a:t>And </a:t>
            </a:r>
            <a:r>
              <a:rPr lang="en-US" sz="5800" dirty="0"/>
              <a:t>no man hath ascended up to heaven, but he that came down from heaven, </a:t>
            </a:r>
            <a:r>
              <a:rPr lang="en-US" sz="5800" b="1" u="sng" dirty="0">
                <a:solidFill>
                  <a:srgbClr val="FF0000"/>
                </a:solidFill>
              </a:rPr>
              <a:t>even the Son of man which is in heaven</a:t>
            </a:r>
          </a:p>
          <a:p>
            <a:endParaRPr lang="en-US" sz="3600" b="1" i="1" u="sng" dirty="0">
              <a:solidFill>
                <a:srgbClr val="FF0000"/>
              </a:solidFill>
            </a:endParaRPr>
          </a:p>
          <a:p>
            <a:endParaRPr lang="en-US" dirty="0"/>
          </a:p>
        </p:txBody>
      </p:sp>
    </p:spTree>
    <p:extLst>
      <p:ext uri="{BB962C8B-B14F-4D97-AF65-F5344CB8AC3E}">
        <p14:creationId xmlns:p14="http://schemas.microsoft.com/office/powerpoint/2010/main" val="30352784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68094"/>
            <a:ext cx="12192000" cy="6789906"/>
          </a:xfrm>
        </p:spPr>
        <p:txBody>
          <a:bodyPr>
            <a:normAutofit fontScale="92500" lnSpcReduction="20000"/>
          </a:bodyPr>
          <a:lstStyle/>
          <a:p>
            <a:r>
              <a:rPr lang="en-US" sz="3900" b="1" dirty="0" smtClean="0"/>
              <a:t>Luke 24:50-53</a:t>
            </a:r>
            <a:endParaRPr lang="en-US" sz="3900" b="1" dirty="0"/>
          </a:p>
          <a:p>
            <a:r>
              <a:rPr lang="en-US" sz="4800" baseline="30000" dirty="0"/>
              <a:t>50 </a:t>
            </a:r>
            <a:r>
              <a:rPr lang="en-US" sz="4800" dirty="0"/>
              <a:t>And he led them out as far as to Bethany, and he lifted up his hands, and blessed </a:t>
            </a:r>
            <a:r>
              <a:rPr lang="en-US" sz="4800" dirty="0" smtClean="0"/>
              <a:t>them.</a:t>
            </a:r>
            <a:r>
              <a:rPr lang="en-US" sz="4800" baseline="30000" dirty="0" smtClean="0"/>
              <a:t>51</a:t>
            </a:r>
            <a:r>
              <a:rPr lang="en-US" sz="4800" baseline="30000" dirty="0"/>
              <a:t> </a:t>
            </a:r>
            <a:r>
              <a:rPr lang="en-US" sz="4800" dirty="0"/>
              <a:t>And it came to pass, while he blessed them,</a:t>
            </a:r>
            <a:r>
              <a:rPr lang="en-US" sz="4800" b="1" u="sng" dirty="0">
                <a:solidFill>
                  <a:srgbClr val="FF0000"/>
                </a:solidFill>
              </a:rPr>
              <a:t> he was parted from them, and carried up into </a:t>
            </a:r>
            <a:r>
              <a:rPr lang="en-US" sz="4800" b="1" u="sng" dirty="0" smtClean="0">
                <a:solidFill>
                  <a:srgbClr val="FF0000"/>
                </a:solidFill>
              </a:rPr>
              <a:t>heaven</a:t>
            </a:r>
            <a:r>
              <a:rPr lang="en-US" sz="4800" dirty="0" smtClean="0"/>
              <a:t>.</a:t>
            </a:r>
            <a:r>
              <a:rPr lang="en-US" sz="4800" baseline="30000" dirty="0" smtClean="0"/>
              <a:t>52</a:t>
            </a:r>
            <a:r>
              <a:rPr lang="en-US" sz="4800" baseline="30000" dirty="0"/>
              <a:t> </a:t>
            </a:r>
            <a:r>
              <a:rPr lang="en-US" sz="4800" dirty="0"/>
              <a:t>And they worshipped him, and returned to Jerusalem with great </a:t>
            </a:r>
            <a:r>
              <a:rPr lang="en-US" sz="4800" dirty="0" smtClean="0"/>
              <a:t>joy:</a:t>
            </a:r>
            <a:r>
              <a:rPr lang="en-US" sz="4800" baseline="30000" dirty="0" smtClean="0"/>
              <a:t>53</a:t>
            </a:r>
            <a:r>
              <a:rPr lang="en-US" sz="4800" baseline="30000" dirty="0"/>
              <a:t> </a:t>
            </a:r>
            <a:r>
              <a:rPr lang="en-US" sz="4800" dirty="0"/>
              <a:t>And were continually in the temple, praising and blessing God. </a:t>
            </a:r>
            <a:r>
              <a:rPr lang="en-US" sz="4800" b="1" i="1" u="sng" dirty="0"/>
              <a:t>Amen</a:t>
            </a:r>
            <a:r>
              <a:rPr lang="en-US" sz="4800" b="1" i="1" u="sng" dirty="0" smtClean="0"/>
              <a:t>.  </a:t>
            </a:r>
          </a:p>
          <a:p>
            <a:r>
              <a:rPr lang="en-US" sz="4800" b="1" i="1" u="sng" dirty="0" smtClean="0">
                <a:solidFill>
                  <a:srgbClr val="7030A0"/>
                </a:solidFill>
              </a:rPr>
              <a:t>              Look what Peter says</a:t>
            </a:r>
            <a:r>
              <a:rPr lang="en-US" sz="4800" b="1" i="1" u="sng" dirty="0" smtClean="0"/>
              <a:t>:</a:t>
            </a:r>
          </a:p>
          <a:p>
            <a:r>
              <a:rPr lang="en-US" sz="4800" dirty="0" smtClean="0"/>
              <a:t> </a:t>
            </a:r>
            <a:r>
              <a:rPr lang="en-US" sz="4800" b="1" dirty="0"/>
              <a:t>1 Peter </a:t>
            </a:r>
            <a:r>
              <a:rPr lang="en-US" sz="4800" b="1" dirty="0" smtClean="0"/>
              <a:t>3:22</a:t>
            </a:r>
            <a:r>
              <a:rPr lang="en-US" sz="4800" baseline="30000" dirty="0"/>
              <a:t> </a:t>
            </a:r>
            <a:r>
              <a:rPr lang="en-US" sz="4800" dirty="0"/>
              <a:t>Who is gone </a:t>
            </a:r>
            <a:r>
              <a:rPr lang="en-US" sz="4800" dirty="0">
                <a:solidFill>
                  <a:srgbClr val="7030A0"/>
                </a:solidFill>
              </a:rPr>
              <a:t>into heaven</a:t>
            </a:r>
            <a:r>
              <a:rPr lang="en-US" sz="4800" dirty="0"/>
              <a:t>, and is </a:t>
            </a:r>
            <a:r>
              <a:rPr lang="en-US" sz="4800" dirty="0">
                <a:solidFill>
                  <a:srgbClr val="7030A0"/>
                </a:solidFill>
              </a:rPr>
              <a:t>on the right hand of God</a:t>
            </a:r>
            <a:r>
              <a:rPr lang="en-US" sz="4800" dirty="0"/>
              <a:t>; angels and authorities and powers being made subject unto him</a:t>
            </a:r>
          </a:p>
          <a:p>
            <a:endParaRPr lang="en-US" sz="3600" dirty="0"/>
          </a:p>
          <a:p>
            <a:endParaRPr lang="en-US" dirty="0"/>
          </a:p>
        </p:txBody>
      </p:sp>
    </p:spTree>
    <p:extLst>
      <p:ext uri="{BB962C8B-B14F-4D97-AF65-F5344CB8AC3E}">
        <p14:creationId xmlns:p14="http://schemas.microsoft.com/office/powerpoint/2010/main" val="9745860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91378"/>
            <a:ext cx="12110936" cy="6666622"/>
          </a:xfrm>
        </p:spPr>
        <p:txBody>
          <a:bodyPr>
            <a:normAutofit/>
          </a:bodyPr>
          <a:lstStyle/>
          <a:p>
            <a:endParaRPr lang="en-US" sz="4400" b="1" dirty="0" smtClean="0">
              <a:solidFill>
                <a:srgbClr val="FF0000"/>
              </a:solidFill>
            </a:endParaRPr>
          </a:p>
          <a:p>
            <a:r>
              <a:rPr lang="en-US" sz="4400" b="1" dirty="0" smtClean="0"/>
              <a:t>behold</a:t>
            </a:r>
            <a:r>
              <a:rPr lang="en-US" sz="4400" b="1" dirty="0"/>
              <a:t>, two men stood by them in white apparel;</a:t>
            </a:r>
          </a:p>
          <a:p>
            <a:r>
              <a:rPr lang="en-US" sz="4400" b="1" baseline="30000" dirty="0"/>
              <a:t>11 </a:t>
            </a:r>
            <a:r>
              <a:rPr lang="en-US" sz="4400" b="1" dirty="0"/>
              <a:t>Which also </a:t>
            </a:r>
            <a:r>
              <a:rPr lang="en-US" sz="4400" b="1" dirty="0" smtClean="0"/>
              <a:t>said:</a:t>
            </a:r>
          </a:p>
          <a:p>
            <a:endParaRPr lang="en-US" sz="4400" b="1" dirty="0"/>
          </a:p>
          <a:p>
            <a:r>
              <a:rPr lang="en-US" sz="4400" b="1" dirty="0" smtClean="0"/>
              <a:t>We do not know who these two men </a:t>
            </a:r>
          </a:p>
          <a:p>
            <a:r>
              <a:rPr lang="en-US" sz="4400" b="1" dirty="0" smtClean="0"/>
              <a:t>Were:     They were men dressed in white</a:t>
            </a:r>
          </a:p>
          <a:p>
            <a:r>
              <a:rPr lang="en-US" sz="4400" b="1" dirty="0" smtClean="0"/>
              <a:t>And could speak:</a:t>
            </a:r>
          </a:p>
          <a:p>
            <a:endParaRPr lang="en-US" sz="4400" b="1" dirty="0"/>
          </a:p>
          <a:p>
            <a:endParaRPr lang="en-US" sz="4400" b="1" dirty="0">
              <a:solidFill>
                <a:srgbClr val="FF0000"/>
              </a:solidFill>
            </a:endParaRPr>
          </a:p>
          <a:p>
            <a:endParaRPr lang="en-US" sz="4400" b="1" dirty="0">
              <a:solidFill>
                <a:srgbClr val="FF0000"/>
              </a:solidFill>
            </a:endParaRPr>
          </a:p>
        </p:txBody>
      </p:sp>
    </p:spTree>
    <p:extLst>
      <p:ext uri="{BB962C8B-B14F-4D97-AF65-F5344CB8AC3E}">
        <p14:creationId xmlns:p14="http://schemas.microsoft.com/office/powerpoint/2010/main" val="19777080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7536" y="77821"/>
            <a:ext cx="12044464" cy="6702358"/>
          </a:xfrm>
        </p:spPr>
        <p:txBody>
          <a:bodyPr>
            <a:normAutofit/>
          </a:bodyPr>
          <a:lstStyle/>
          <a:p>
            <a:r>
              <a:rPr lang="en-US" sz="3600" b="1" dirty="0" smtClean="0"/>
              <a:t>   Jesus</a:t>
            </a:r>
            <a:r>
              <a:rPr lang="en-US" sz="3600" b="1" dirty="0"/>
              <a:t>' last words to his disciples - His Ascension</a:t>
            </a:r>
            <a:r>
              <a:rPr lang="en-US" sz="3600" dirty="0"/>
              <a:t/>
            </a:r>
            <a:br>
              <a:rPr lang="en-US" sz="3600" dirty="0"/>
            </a:br>
            <a:r>
              <a:rPr lang="en-US" sz="3600" dirty="0"/>
              <a:t>After Jesus said His last words to His disciples, He ascended into heaven. </a:t>
            </a:r>
            <a:endParaRPr lang="en-US" sz="3600" dirty="0" smtClean="0"/>
          </a:p>
          <a:p>
            <a:r>
              <a:rPr lang="en-US" sz="3600" dirty="0"/>
              <a:t> </a:t>
            </a:r>
            <a:r>
              <a:rPr lang="en-US" sz="3600" dirty="0" smtClean="0"/>
              <a:t>  “</a:t>
            </a:r>
            <a:r>
              <a:rPr lang="en-US" sz="3600" dirty="0"/>
              <a:t>When he had led them out to the vicinity of Bethany, he lifted up his hands and blessed them. While he was blessing them, he left them and was taken up into heaven. Then they worshiped him and returned to Jerusalem with great joy. And they stayed continually at the temple, praising God” (Luke 24:50-53).</a:t>
            </a:r>
            <a:endParaRPr lang="en-US" sz="3600" dirty="0"/>
          </a:p>
        </p:txBody>
      </p:sp>
    </p:spTree>
    <p:extLst>
      <p:ext uri="{BB962C8B-B14F-4D97-AF65-F5344CB8AC3E}">
        <p14:creationId xmlns:p14="http://schemas.microsoft.com/office/powerpoint/2010/main" val="3918778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549" y="0"/>
            <a:ext cx="11353800" cy="6624536"/>
          </a:xfrm>
        </p:spPr>
        <p:txBody>
          <a:bodyPr>
            <a:normAutofit fontScale="92500" lnSpcReduction="10000"/>
          </a:bodyPr>
          <a:lstStyle/>
          <a:p>
            <a:r>
              <a:rPr lang="en-US" sz="4800" b="1" baseline="30000" dirty="0" smtClean="0">
                <a:solidFill>
                  <a:srgbClr val="C00000"/>
                </a:solidFill>
              </a:rPr>
              <a:t> </a:t>
            </a:r>
            <a:r>
              <a:rPr lang="en-US" sz="4800" b="1" dirty="0" smtClean="0">
                <a:solidFill>
                  <a:srgbClr val="C00000"/>
                </a:solidFill>
              </a:rPr>
              <a:t>Which also said, Ye men of </a:t>
            </a:r>
            <a:r>
              <a:rPr lang="en-US" sz="4800" b="1" dirty="0" smtClean="0">
                <a:solidFill>
                  <a:srgbClr val="C00000"/>
                </a:solidFill>
              </a:rPr>
              <a:t>Galilee</a:t>
            </a:r>
          </a:p>
          <a:p>
            <a:pPr marL="0" indent="0">
              <a:buNone/>
            </a:pPr>
            <a:r>
              <a:rPr lang="en-US" sz="4800" b="1" dirty="0" smtClean="0">
                <a:solidFill>
                  <a:srgbClr val="C00000"/>
                </a:solidFill>
              </a:rPr>
              <a:t>          </a:t>
            </a:r>
            <a:r>
              <a:rPr lang="en-US" sz="3900" b="1" dirty="0" smtClean="0"/>
              <a:t> </a:t>
            </a:r>
            <a:r>
              <a:rPr lang="en-US" sz="3900" b="1" dirty="0"/>
              <a:t>Ephesians </a:t>
            </a:r>
            <a:r>
              <a:rPr lang="en-US" sz="3900" b="1" dirty="0" smtClean="0"/>
              <a:t>4:8-10</a:t>
            </a:r>
            <a:endParaRPr lang="en-US" sz="3900" b="1" dirty="0"/>
          </a:p>
          <a:p>
            <a:r>
              <a:rPr lang="en-US" sz="4800" b="1" baseline="30000" dirty="0"/>
              <a:t>8 </a:t>
            </a:r>
            <a:r>
              <a:rPr lang="en-US" sz="4800" b="1" dirty="0"/>
              <a:t>Wherefore he </a:t>
            </a:r>
            <a:r>
              <a:rPr lang="en-US" sz="4800" b="1" dirty="0" err="1"/>
              <a:t>saith</a:t>
            </a:r>
            <a:r>
              <a:rPr lang="en-US" sz="4800" b="1" dirty="0"/>
              <a:t>, When he ascended up on high, he led captivity captive, and gave gifts unto men.</a:t>
            </a:r>
          </a:p>
          <a:p>
            <a:r>
              <a:rPr lang="en-US" sz="4800" b="1" baseline="30000" dirty="0"/>
              <a:t>9 </a:t>
            </a:r>
            <a:r>
              <a:rPr lang="en-US" sz="4800" b="1" dirty="0"/>
              <a:t>(Now that he ascended, what is it but that he also descended first into the lower parts of the earth?</a:t>
            </a:r>
          </a:p>
          <a:p>
            <a:r>
              <a:rPr lang="en-US" sz="4800" b="1" baseline="30000" dirty="0"/>
              <a:t>10 </a:t>
            </a:r>
            <a:r>
              <a:rPr lang="en-US" sz="4800" b="1" dirty="0"/>
              <a:t>He that descended is the same also that ascended up far above all heavens, that he might fill all things.)</a:t>
            </a:r>
          </a:p>
          <a:p>
            <a:endParaRPr lang="en-US" dirty="0"/>
          </a:p>
        </p:txBody>
      </p:sp>
    </p:spTree>
    <p:extLst>
      <p:ext uri="{BB962C8B-B14F-4D97-AF65-F5344CB8AC3E}">
        <p14:creationId xmlns:p14="http://schemas.microsoft.com/office/powerpoint/2010/main" val="169473282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87548"/>
            <a:ext cx="11353800" cy="6663447"/>
          </a:xfrm>
        </p:spPr>
        <p:txBody>
          <a:bodyPr>
            <a:normAutofit/>
          </a:bodyPr>
          <a:lstStyle/>
          <a:p>
            <a:r>
              <a:rPr lang="en-US" sz="4400" u="sng" dirty="0" smtClean="0"/>
              <a:t>why stand ye gazing up into </a:t>
            </a:r>
            <a:r>
              <a:rPr lang="en-US" sz="4400" u="sng" dirty="0" smtClean="0"/>
              <a:t>heaven</a:t>
            </a:r>
          </a:p>
          <a:p>
            <a:r>
              <a:rPr lang="en-US" sz="3600" dirty="0">
                <a:solidFill>
                  <a:srgbClr val="C00000"/>
                </a:solidFill>
              </a:rPr>
              <a:t> </a:t>
            </a:r>
            <a:r>
              <a:rPr lang="en-US" sz="3600" dirty="0" smtClean="0">
                <a:solidFill>
                  <a:srgbClr val="C00000"/>
                </a:solidFill>
              </a:rPr>
              <a:t>  It was time for them to get to work for the Lord!</a:t>
            </a:r>
          </a:p>
          <a:p>
            <a:endParaRPr lang="en-US" sz="3600" dirty="0" smtClean="0">
              <a:solidFill>
                <a:srgbClr val="C00000"/>
              </a:solidFill>
            </a:endParaRPr>
          </a:p>
          <a:p>
            <a:endParaRPr lang="en-US" sz="3600" dirty="0">
              <a:solidFill>
                <a:srgbClr val="C00000"/>
              </a:solidFill>
            </a:endParaRPr>
          </a:p>
          <a:p>
            <a:pPr marL="0" indent="0">
              <a:buNone/>
            </a:pPr>
            <a:r>
              <a:rPr lang="en-US" sz="3600" dirty="0">
                <a:solidFill>
                  <a:srgbClr val="C00000"/>
                </a:solidFill>
              </a:rPr>
              <a:t> </a:t>
            </a:r>
            <a:r>
              <a:rPr lang="en-US" sz="3600" dirty="0" smtClean="0">
                <a:solidFill>
                  <a:srgbClr val="C00000"/>
                </a:solidFill>
              </a:rPr>
              <a:t>   </a:t>
            </a:r>
            <a:r>
              <a:rPr lang="en-US" sz="3600" b="1" dirty="0" smtClean="0"/>
              <a:t>Acts 7:55  (Stephen)  </a:t>
            </a:r>
            <a:endParaRPr lang="en-US" sz="3600" b="1" dirty="0"/>
          </a:p>
          <a:p>
            <a:r>
              <a:rPr lang="en-US" sz="3600" baseline="30000" dirty="0"/>
              <a:t>55 </a:t>
            </a:r>
            <a:r>
              <a:rPr lang="en-US" sz="3600" dirty="0"/>
              <a:t>But he, being full of the Holy Ghost, </a:t>
            </a:r>
            <a:r>
              <a:rPr lang="en-US" sz="3600" b="1" u="sng" dirty="0"/>
              <a:t>looked up </a:t>
            </a:r>
            <a:r>
              <a:rPr lang="en-US" sz="3600" b="1" u="sng" dirty="0" err="1"/>
              <a:t>stedfastly</a:t>
            </a:r>
            <a:r>
              <a:rPr lang="en-US" sz="3600" b="1" u="sng" dirty="0"/>
              <a:t> into heaven</a:t>
            </a:r>
            <a:r>
              <a:rPr lang="en-US" sz="3600" dirty="0"/>
              <a:t>, and </a:t>
            </a:r>
            <a:r>
              <a:rPr lang="en-US" sz="3600" b="1" dirty="0"/>
              <a:t>saw the glory of God</a:t>
            </a:r>
            <a:r>
              <a:rPr lang="en-US" sz="3600" dirty="0"/>
              <a:t>, </a:t>
            </a:r>
            <a:r>
              <a:rPr lang="en-US" sz="3600" b="1" dirty="0"/>
              <a:t>and Jesus standing on the right hand of </a:t>
            </a:r>
            <a:r>
              <a:rPr lang="en-US" sz="3600" b="1" dirty="0" smtClean="0"/>
              <a:t>God!  </a:t>
            </a:r>
            <a:endParaRPr lang="en-US" sz="3600" b="1" dirty="0"/>
          </a:p>
          <a:p>
            <a:endParaRPr lang="en-US" sz="3600" dirty="0" smtClean="0">
              <a:solidFill>
                <a:srgbClr val="C00000"/>
              </a:solidFill>
            </a:endParaRPr>
          </a:p>
          <a:p>
            <a:endParaRPr lang="en-US" sz="3600" dirty="0">
              <a:solidFill>
                <a:srgbClr val="C00000"/>
              </a:solidFill>
            </a:endParaRPr>
          </a:p>
          <a:p>
            <a:endParaRPr lang="en-US" sz="3600" dirty="0">
              <a:solidFill>
                <a:srgbClr val="C00000"/>
              </a:solidFill>
            </a:endParaRPr>
          </a:p>
        </p:txBody>
      </p:sp>
    </p:spTree>
    <p:extLst>
      <p:ext uri="{BB962C8B-B14F-4D97-AF65-F5344CB8AC3E}">
        <p14:creationId xmlns:p14="http://schemas.microsoft.com/office/powerpoint/2010/main" val="407523722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3451" y="77821"/>
            <a:ext cx="11788301" cy="6682902"/>
          </a:xfrm>
        </p:spPr>
        <p:txBody>
          <a:bodyPr>
            <a:normAutofit/>
          </a:bodyPr>
          <a:lstStyle/>
          <a:p>
            <a:r>
              <a:rPr lang="en-US" sz="5400" b="1" u="sng" dirty="0">
                <a:solidFill>
                  <a:srgbClr val="0070C0"/>
                </a:solidFill>
              </a:rPr>
              <a:t>this same Jesus</a:t>
            </a:r>
            <a:r>
              <a:rPr lang="en-US" sz="5400" dirty="0"/>
              <a:t>, which is taken up from you into heaven </a:t>
            </a:r>
            <a:endParaRPr lang="en-US" sz="5400" dirty="0" smtClean="0"/>
          </a:p>
          <a:p>
            <a:r>
              <a:rPr lang="en-US" sz="5400" b="1" u="sng" dirty="0" smtClean="0"/>
              <a:t>A great promise that should</a:t>
            </a:r>
          </a:p>
          <a:p>
            <a:r>
              <a:rPr lang="en-US" sz="5400" b="1" u="sng" dirty="0" smtClean="0"/>
              <a:t>Motivate us all to be ready to </a:t>
            </a:r>
          </a:p>
          <a:p>
            <a:r>
              <a:rPr lang="en-US" sz="5400" b="1" u="sng" dirty="0" smtClean="0"/>
              <a:t>Meet Him!</a:t>
            </a:r>
          </a:p>
          <a:p>
            <a:r>
              <a:rPr lang="en-US" sz="5400" b="1" u="sng" dirty="0"/>
              <a:t> </a:t>
            </a:r>
            <a:r>
              <a:rPr lang="en-US" sz="5400" b="1" u="sng" dirty="0" smtClean="0"/>
              <a:t>   </a:t>
            </a:r>
            <a:r>
              <a:rPr lang="en-US" sz="5400" b="1" dirty="0" smtClean="0"/>
              <a:t>God will not send someone else:</a:t>
            </a:r>
          </a:p>
          <a:p>
            <a:r>
              <a:rPr lang="en-US" sz="5400" b="1" u="sng" dirty="0" smtClean="0">
                <a:solidFill>
                  <a:srgbClr val="0070C0"/>
                </a:solidFill>
              </a:rPr>
              <a:t>The same Jesus will come!</a:t>
            </a:r>
            <a:endParaRPr lang="en-US" sz="5400" b="1" u="sng" dirty="0">
              <a:solidFill>
                <a:srgbClr val="0070C0"/>
              </a:solidFill>
            </a:endParaRPr>
          </a:p>
        </p:txBody>
      </p:sp>
    </p:spTree>
    <p:extLst>
      <p:ext uri="{BB962C8B-B14F-4D97-AF65-F5344CB8AC3E}">
        <p14:creationId xmlns:p14="http://schemas.microsoft.com/office/powerpoint/2010/main" val="390010268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5915" y="593387"/>
            <a:ext cx="11217613" cy="6176963"/>
          </a:xfrm>
        </p:spPr>
        <p:txBody>
          <a:bodyPr>
            <a:normAutofit fontScale="92500" lnSpcReduction="20000"/>
          </a:bodyPr>
          <a:lstStyle/>
          <a:p>
            <a:r>
              <a:rPr lang="en-US" sz="4800" b="1" i="1" u="sng" dirty="0" smtClean="0">
                <a:solidFill>
                  <a:schemeClr val="accent6">
                    <a:lumMod val="75000"/>
                  </a:schemeClr>
                </a:solidFill>
              </a:rPr>
              <a:t>shall so come in like </a:t>
            </a:r>
            <a:r>
              <a:rPr lang="en-US" sz="4800" b="1" i="1" u="sng" dirty="0" smtClean="0">
                <a:solidFill>
                  <a:schemeClr val="accent6">
                    <a:lumMod val="75000"/>
                  </a:schemeClr>
                </a:solidFill>
              </a:rPr>
              <a:t>manner</a:t>
            </a:r>
          </a:p>
          <a:p>
            <a:r>
              <a:rPr lang="en-US" sz="4800" b="1" i="1" u="sng" dirty="0" smtClean="0">
                <a:solidFill>
                  <a:schemeClr val="accent6">
                    <a:lumMod val="75000"/>
                  </a:schemeClr>
                </a:solidFill>
              </a:rPr>
              <a:t>As you have seen Him go into heaven! </a:t>
            </a:r>
          </a:p>
          <a:p>
            <a:r>
              <a:rPr lang="en-US" sz="4800" b="1" i="1" u="sng" dirty="0">
                <a:solidFill>
                  <a:schemeClr val="accent6">
                    <a:lumMod val="75000"/>
                  </a:schemeClr>
                </a:solidFill>
              </a:rPr>
              <a:t> </a:t>
            </a:r>
            <a:r>
              <a:rPr lang="en-US" sz="4800" b="1" i="1" dirty="0" smtClean="0"/>
              <a:t>John 14:28 </a:t>
            </a:r>
            <a:r>
              <a:rPr lang="en-US" sz="4800" baseline="30000" dirty="0" smtClean="0"/>
              <a:t>28</a:t>
            </a:r>
            <a:r>
              <a:rPr lang="en-US" sz="4800" baseline="30000" dirty="0"/>
              <a:t> </a:t>
            </a:r>
            <a:r>
              <a:rPr lang="en-US" sz="4800" dirty="0"/>
              <a:t>Ye have heard how I said unto you, I go away, and come again unto you. If ye loved me, ye would rejoice, because I said, I go unto the Father: for my Father is greater than </a:t>
            </a:r>
            <a:r>
              <a:rPr lang="en-US" sz="4800" dirty="0" smtClean="0"/>
              <a:t>I</a:t>
            </a:r>
          </a:p>
          <a:p>
            <a:r>
              <a:rPr lang="en-US" sz="4800" dirty="0"/>
              <a:t> </a:t>
            </a:r>
            <a:r>
              <a:rPr lang="en-US" sz="4800" dirty="0" smtClean="0"/>
              <a:t> </a:t>
            </a:r>
            <a:r>
              <a:rPr lang="en-US" sz="4800" b="1" u="sng" dirty="0" smtClean="0"/>
              <a:t>Matt.26:64</a:t>
            </a:r>
            <a:r>
              <a:rPr lang="en-US" sz="4800" b="1" dirty="0"/>
              <a:t> </a:t>
            </a:r>
            <a:r>
              <a:rPr lang="en-US" sz="4800" baseline="30000" dirty="0"/>
              <a:t> </a:t>
            </a:r>
            <a:r>
              <a:rPr lang="en-US" sz="4800" dirty="0"/>
              <a:t>Jesus </a:t>
            </a:r>
            <a:r>
              <a:rPr lang="en-US" sz="4800" dirty="0" err="1"/>
              <a:t>saith</a:t>
            </a:r>
            <a:r>
              <a:rPr lang="en-US" sz="4800" dirty="0"/>
              <a:t> unto him, Thou hast said: nevertheless I say unto you, Hereafter shall ye see the Son of man sitting on the right hand of power, and</a:t>
            </a:r>
            <a:r>
              <a:rPr lang="en-US" sz="4800" u="sng" dirty="0"/>
              <a:t> coming in the clouds of heaven</a:t>
            </a:r>
            <a:r>
              <a:rPr lang="en-US" sz="4800" dirty="0"/>
              <a:t>.</a:t>
            </a:r>
          </a:p>
          <a:p>
            <a:endParaRPr lang="en-US" sz="4800" dirty="0"/>
          </a:p>
          <a:p>
            <a:endParaRPr lang="en-US" sz="4800" b="1" i="1" dirty="0" smtClean="0"/>
          </a:p>
          <a:p>
            <a:endParaRPr lang="en-US" sz="4800" b="1" i="1" u="sng" dirty="0" smtClean="0">
              <a:solidFill>
                <a:schemeClr val="accent6">
                  <a:lumMod val="75000"/>
                </a:schemeClr>
              </a:solidFill>
            </a:endParaRPr>
          </a:p>
          <a:p>
            <a:endParaRPr lang="en-US" sz="4800" b="1" i="1" u="sng" dirty="0">
              <a:solidFill>
                <a:schemeClr val="accent6">
                  <a:lumMod val="75000"/>
                </a:schemeClr>
              </a:solidFill>
            </a:endParaRPr>
          </a:p>
          <a:p>
            <a:endParaRPr lang="en-US" sz="4800" b="1" i="1" dirty="0"/>
          </a:p>
        </p:txBody>
      </p:sp>
    </p:spTree>
    <p:extLst>
      <p:ext uri="{BB962C8B-B14F-4D97-AF65-F5344CB8AC3E}">
        <p14:creationId xmlns:p14="http://schemas.microsoft.com/office/powerpoint/2010/main" val="137815646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6733" y="74646"/>
            <a:ext cx="11858016" cy="6783354"/>
          </a:xfrm>
        </p:spPr>
      </p:pic>
    </p:spTree>
    <p:extLst>
      <p:ext uri="{BB962C8B-B14F-4D97-AF65-F5344CB8AC3E}">
        <p14:creationId xmlns:p14="http://schemas.microsoft.com/office/powerpoint/2010/main" val="403557062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549" y="116732"/>
            <a:ext cx="11877472" cy="6663447"/>
          </a:xfrm>
        </p:spPr>
        <p:txBody>
          <a:bodyPr/>
          <a:lstStyle/>
          <a:p>
            <a:endParaRPr lang="en-US" dirty="0" smtClean="0"/>
          </a:p>
          <a:p>
            <a:r>
              <a:rPr lang="en-US" sz="4000" b="1" dirty="0" smtClean="0"/>
              <a:t>God’s people read about the Ascension of</a:t>
            </a:r>
          </a:p>
          <a:p>
            <a:r>
              <a:rPr lang="en-US" sz="4000" b="1" dirty="0" smtClean="0"/>
              <a:t>Jesus Christ.  We believe </a:t>
            </a:r>
            <a:r>
              <a:rPr lang="en-US" sz="4000" b="1" dirty="0" smtClean="0"/>
              <a:t>what the Bible says</a:t>
            </a:r>
          </a:p>
          <a:p>
            <a:r>
              <a:rPr lang="en-US" sz="4000" b="1" dirty="0" smtClean="0"/>
              <a:t>About Jesus is true.  </a:t>
            </a:r>
          </a:p>
          <a:p>
            <a:r>
              <a:rPr lang="en-US" sz="4000" b="1" dirty="0"/>
              <a:t> </a:t>
            </a:r>
            <a:r>
              <a:rPr lang="en-US" sz="4000" b="1" dirty="0" smtClean="0"/>
              <a:t> And thus we have the charge:</a:t>
            </a:r>
          </a:p>
          <a:p>
            <a:r>
              <a:rPr lang="en-US" sz="4000" b="1" dirty="0"/>
              <a:t> </a:t>
            </a:r>
            <a:r>
              <a:rPr lang="en-US" sz="4000" b="1" dirty="0" smtClean="0"/>
              <a:t> Mark 16:15-16; Matt. 28:18-20</a:t>
            </a:r>
            <a:endParaRPr lang="en-US" sz="4000" b="1" dirty="0"/>
          </a:p>
        </p:txBody>
      </p:sp>
    </p:spTree>
    <p:extLst>
      <p:ext uri="{BB962C8B-B14F-4D97-AF65-F5344CB8AC3E}">
        <p14:creationId xmlns:p14="http://schemas.microsoft.com/office/powerpoint/2010/main" val="278970668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 y="0"/>
            <a:ext cx="12033114" cy="6858000"/>
          </a:xfrm>
        </p:spPr>
      </p:pic>
    </p:spTree>
    <p:extLst>
      <p:ext uri="{BB962C8B-B14F-4D97-AF65-F5344CB8AC3E}">
        <p14:creationId xmlns:p14="http://schemas.microsoft.com/office/powerpoint/2010/main" val="102933048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7453819"/>
          </a:xfrm>
        </p:spPr>
      </p:pic>
    </p:spTree>
    <p:extLst>
      <p:ext uri="{BB962C8B-B14F-4D97-AF65-F5344CB8AC3E}">
        <p14:creationId xmlns:p14="http://schemas.microsoft.com/office/powerpoint/2010/main" val="10445433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7821" y="0"/>
            <a:ext cx="12269821" cy="6857999"/>
          </a:xfrm>
        </p:spPr>
      </p:pic>
    </p:spTree>
    <p:extLst>
      <p:ext uri="{BB962C8B-B14F-4D97-AF65-F5344CB8AC3E}">
        <p14:creationId xmlns:p14="http://schemas.microsoft.com/office/powerpoint/2010/main" val="358074462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7277" y="0"/>
            <a:ext cx="12023387" cy="6789906"/>
          </a:xfrm>
        </p:spPr>
      </p:pic>
    </p:spTree>
    <p:extLst>
      <p:ext uri="{BB962C8B-B14F-4D97-AF65-F5344CB8AC3E}">
        <p14:creationId xmlns:p14="http://schemas.microsoft.com/office/powerpoint/2010/main" val="12785077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9715" y="-1"/>
            <a:ext cx="10515600" cy="6780179"/>
          </a:xfrm>
        </p:spPr>
        <p:txBody>
          <a:bodyPr>
            <a:normAutofit fontScale="92500"/>
          </a:bodyPr>
          <a:lstStyle/>
          <a:p>
            <a:endParaRPr lang="en-US" dirty="0" smtClean="0"/>
          </a:p>
          <a:p>
            <a:r>
              <a:rPr lang="en-US" sz="13800" b="1" dirty="0" smtClean="0">
                <a:solidFill>
                  <a:srgbClr val="0070C0"/>
                </a:solidFill>
              </a:rPr>
              <a:t>The Ascension</a:t>
            </a:r>
          </a:p>
          <a:p>
            <a:r>
              <a:rPr lang="en-US" sz="13800" b="1" dirty="0" smtClean="0">
                <a:solidFill>
                  <a:srgbClr val="0070C0"/>
                </a:solidFill>
              </a:rPr>
              <a:t>       Of</a:t>
            </a:r>
          </a:p>
          <a:p>
            <a:r>
              <a:rPr lang="en-US" sz="13800" b="1" dirty="0" smtClean="0">
                <a:solidFill>
                  <a:srgbClr val="0070C0"/>
                </a:solidFill>
              </a:rPr>
              <a:t>  Jesus Christ</a:t>
            </a:r>
            <a:endParaRPr lang="en-US" sz="13800" b="1" dirty="0">
              <a:solidFill>
                <a:srgbClr val="0070C0"/>
              </a:solidFill>
            </a:endParaRPr>
          </a:p>
        </p:txBody>
      </p:sp>
    </p:spTree>
    <p:extLst>
      <p:ext uri="{BB962C8B-B14F-4D97-AF65-F5344CB8AC3E}">
        <p14:creationId xmlns:p14="http://schemas.microsoft.com/office/powerpoint/2010/main" val="25570244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 y="0"/>
            <a:ext cx="12033114" cy="6858000"/>
          </a:xfrm>
        </p:spPr>
      </p:pic>
    </p:spTree>
    <p:extLst>
      <p:ext uri="{BB962C8B-B14F-4D97-AF65-F5344CB8AC3E}">
        <p14:creationId xmlns:p14="http://schemas.microsoft.com/office/powerpoint/2010/main" val="22797088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45914"/>
            <a:ext cx="11353800" cy="6712085"/>
          </a:xfrm>
        </p:spPr>
        <p:txBody>
          <a:bodyPr/>
          <a:lstStyle/>
          <a:p>
            <a:endParaRPr lang="en-US" dirty="0" smtClean="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spTree>
    <p:extLst>
      <p:ext uri="{BB962C8B-B14F-4D97-AF65-F5344CB8AC3E}">
        <p14:creationId xmlns:p14="http://schemas.microsoft.com/office/powerpoint/2010/main" val="22372875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07004"/>
            <a:ext cx="12120664" cy="6858000"/>
          </a:xfrm>
        </p:spPr>
      </p:pic>
    </p:spTree>
    <p:extLst>
      <p:ext uri="{BB962C8B-B14F-4D97-AF65-F5344CB8AC3E}">
        <p14:creationId xmlns:p14="http://schemas.microsoft.com/office/powerpoint/2010/main" val="17771483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004" y="155642"/>
            <a:ext cx="11246796" cy="6585625"/>
          </a:xfrm>
        </p:spPr>
        <p:txBody>
          <a:bodyPr>
            <a:normAutofit lnSpcReduction="10000"/>
          </a:bodyPr>
          <a:lstStyle/>
          <a:p>
            <a:endParaRPr lang="en-US" dirty="0" smtClean="0"/>
          </a:p>
          <a:p>
            <a:endParaRPr lang="en-US" dirty="0"/>
          </a:p>
          <a:p>
            <a:r>
              <a:rPr lang="en-US" sz="4800" b="1" dirty="0" smtClean="0"/>
              <a:t>Acts 1:9-11</a:t>
            </a:r>
          </a:p>
          <a:p>
            <a:r>
              <a:rPr lang="en-US" sz="3600" baseline="30000" dirty="0" smtClean="0"/>
              <a:t>9 </a:t>
            </a:r>
            <a:r>
              <a:rPr lang="en-US" sz="3600" dirty="0" smtClean="0"/>
              <a:t>And when he had spoken these things, while they beheld, he was taken up; and a cloud received him out of their sight.</a:t>
            </a:r>
          </a:p>
          <a:p>
            <a:r>
              <a:rPr lang="en-US" sz="3600" baseline="30000" dirty="0" smtClean="0"/>
              <a:t>10 </a:t>
            </a:r>
            <a:r>
              <a:rPr lang="en-US" sz="3600" dirty="0" smtClean="0"/>
              <a:t>And while they looked </a:t>
            </a:r>
            <a:r>
              <a:rPr lang="en-US" sz="3600" dirty="0" err="1" smtClean="0"/>
              <a:t>stedfastly</a:t>
            </a:r>
            <a:r>
              <a:rPr lang="en-US" sz="3600" dirty="0" smtClean="0"/>
              <a:t> toward heaven as he went up, behold, two men stood by them in white apparel;</a:t>
            </a:r>
          </a:p>
          <a:p>
            <a:r>
              <a:rPr lang="en-US" sz="3600" baseline="30000" dirty="0" smtClean="0"/>
              <a:t>11 </a:t>
            </a:r>
            <a:r>
              <a:rPr lang="en-US" sz="3600" dirty="0" smtClean="0"/>
              <a:t>Which also said, Ye men of Galilee, why stand ye gazing up into heaven? this same Jesus, which is taken up from you into heaven, shall so come in like manner as ye have seen him go into heaven.</a:t>
            </a:r>
          </a:p>
          <a:p>
            <a:endParaRPr lang="en-US" dirty="0"/>
          </a:p>
        </p:txBody>
      </p:sp>
    </p:spTree>
    <p:extLst>
      <p:ext uri="{BB962C8B-B14F-4D97-AF65-F5344CB8AC3E}">
        <p14:creationId xmlns:p14="http://schemas.microsoft.com/office/powerpoint/2010/main" val="17298475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4800" b="1" dirty="0" smtClean="0"/>
              <a:t>Learning about the Ascension of</a:t>
            </a:r>
          </a:p>
          <a:p>
            <a:r>
              <a:rPr lang="en-US" sz="4800" b="1" dirty="0"/>
              <a:t> </a:t>
            </a:r>
            <a:r>
              <a:rPr lang="en-US" sz="4800" b="1" dirty="0" smtClean="0"/>
              <a:t> Jesus Christ</a:t>
            </a:r>
            <a:endParaRPr lang="en-US" sz="4800" b="1" dirty="0"/>
          </a:p>
        </p:txBody>
      </p:sp>
    </p:spTree>
    <p:extLst>
      <p:ext uri="{BB962C8B-B14F-4D97-AF65-F5344CB8AC3E}">
        <p14:creationId xmlns:p14="http://schemas.microsoft.com/office/powerpoint/2010/main" val="21716067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3451" y="113557"/>
            <a:ext cx="10515600" cy="6656894"/>
          </a:xfrm>
        </p:spPr>
        <p:txBody>
          <a:bodyPr>
            <a:noAutofit/>
          </a:bodyPr>
          <a:lstStyle/>
          <a:p>
            <a:r>
              <a:rPr lang="en-US" sz="3600" dirty="0"/>
              <a:t>1 The former treatise have I made, O </a:t>
            </a:r>
            <a:r>
              <a:rPr lang="en-US" sz="3600" dirty="0" err="1"/>
              <a:t>Theophilus</a:t>
            </a:r>
            <a:r>
              <a:rPr lang="en-US" sz="3600" dirty="0"/>
              <a:t>, of all that Jesus began both to do and teach,</a:t>
            </a:r>
          </a:p>
          <a:p>
            <a:r>
              <a:rPr lang="en-US" sz="3600" baseline="30000" dirty="0"/>
              <a:t>2 </a:t>
            </a:r>
            <a:r>
              <a:rPr lang="en-US" sz="3600" dirty="0"/>
              <a:t>Until the day in which he was taken up, after that he through the Holy Ghost had given commandments unto the apostles whom he had chosen:</a:t>
            </a:r>
          </a:p>
          <a:p>
            <a:r>
              <a:rPr lang="en-US" sz="3600" baseline="30000" dirty="0"/>
              <a:t>3 </a:t>
            </a:r>
            <a:r>
              <a:rPr lang="en-US" sz="3600" dirty="0"/>
              <a:t>To whom also he shewed himself alive after his passion by many infallible proofs, being seen of them forty days, and speaking of the things pertaining to the kingdom of God:</a:t>
            </a:r>
          </a:p>
          <a:p>
            <a:r>
              <a:rPr lang="en-US" sz="3600" baseline="30000" dirty="0"/>
              <a:t>4 </a:t>
            </a:r>
            <a:r>
              <a:rPr lang="en-US" sz="3600" dirty="0"/>
              <a:t>And, being assembled together with them, commanded them that they should not depart from Jerusalem, but wait for the promise of the Father, which, </a:t>
            </a:r>
            <a:r>
              <a:rPr lang="en-US" sz="3600" dirty="0" err="1"/>
              <a:t>saith</a:t>
            </a:r>
            <a:r>
              <a:rPr lang="en-US" sz="3600" dirty="0"/>
              <a:t> he, ye have heard of me.</a:t>
            </a:r>
          </a:p>
        </p:txBody>
      </p:sp>
    </p:spTree>
    <p:extLst>
      <p:ext uri="{BB962C8B-B14F-4D97-AF65-F5344CB8AC3E}">
        <p14:creationId xmlns:p14="http://schemas.microsoft.com/office/powerpoint/2010/main" val="15960774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1187</TotalTime>
  <Words>239</Words>
  <Application>Microsoft Office PowerPoint</Application>
  <PresentationFormat>Widescreen</PresentationFormat>
  <Paragraphs>87</Paragraphs>
  <Slides>29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mac</dc:creator>
  <cp:lastModifiedBy>mac</cp:lastModifiedBy>
  <cp:revision>27</cp:revision>
  <dcterms:created xsi:type="dcterms:W3CDTF">2017-09-08T10:29:30Z</dcterms:created>
  <dcterms:modified xsi:type="dcterms:W3CDTF">2017-09-10T00:18:52Z</dcterms:modified>
</cp:coreProperties>
</file>