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1" r:id="rId2"/>
    <p:sldId id="256" r:id="rId3"/>
    <p:sldId id="263" r:id="rId4"/>
    <p:sldId id="257" r:id="rId5"/>
    <p:sldId id="278" r:id="rId6"/>
    <p:sldId id="258" r:id="rId7"/>
    <p:sldId id="259" r:id="rId8"/>
    <p:sldId id="260" r:id="rId9"/>
    <p:sldId id="264" r:id="rId10"/>
    <p:sldId id="265" r:id="rId11"/>
    <p:sldId id="266" r:id="rId12"/>
    <p:sldId id="267" r:id="rId13"/>
    <p:sldId id="268" r:id="rId14"/>
    <p:sldId id="262" r:id="rId15"/>
    <p:sldId id="269" r:id="rId16"/>
    <p:sldId id="270" r:id="rId17"/>
    <p:sldId id="271" r:id="rId18"/>
    <p:sldId id="272" r:id="rId19"/>
    <p:sldId id="273" r:id="rId20"/>
    <p:sldId id="274" r:id="rId21"/>
    <p:sldId id="275" r:id="rId22"/>
    <p:sldId id="276" r:id="rId23"/>
    <p:sldId id="279" r:id="rId24"/>
    <p:sldId id="280"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BD9E2B-16F8-457F-AF37-6DE60C17A85A}">
          <p14:sldIdLst>
            <p14:sldId id="281"/>
            <p14:sldId id="256"/>
            <p14:sldId id="263"/>
            <p14:sldId id="257"/>
            <p14:sldId id="278"/>
            <p14:sldId id="258"/>
            <p14:sldId id="259"/>
            <p14:sldId id="260"/>
            <p14:sldId id="264"/>
            <p14:sldId id="265"/>
            <p14:sldId id="266"/>
            <p14:sldId id="267"/>
            <p14:sldId id="268"/>
            <p14:sldId id="262"/>
            <p14:sldId id="269"/>
            <p14:sldId id="270"/>
            <p14:sldId id="271"/>
            <p14:sldId id="272"/>
            <p14:sldId id="273"/>
            <p14:sldId id="274"/>
            <p14:sldId id="275"/>
            <p14:sldId id="276"/>
            <p14:sldId id="27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73613" autoAdjust="0"/>
  </p:normalViewPr>
  <p:slideViewPr>
    <p:cSldViewPr snapToGrid="0">
      <p:cViewPr varScale="1">
        <p:scale>
          <a:sx n="101" d="100"/>
          <a:sy n="101" d="100"/>
        </p:scale>
        <p:origin x="132"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4A499F0-7938-4B7B-80A5-3B6F88E6F6AD}" type="datetimeFigureOut">
              <a:rPr lang="en-US" smtClean="0"/>
              <a:t>9/24/2017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4BC882-E827-47AB-8AEC-A16B2A795BF7}" type="slidenum">
              <a:rPr lang="en-US" smtClean="0"/>
              <a:t>‹#›</a:t>
            </a:fld>
            <a:endParaRPr lang="en-US"/>
          </a:p>
        </p:txBody>
      </p:sp>
    </p:spTree>
    <p:extLst>
      <p:ext uri="{BB962C8B-B14F-4D97-AF65-F5344CB8AC3E}">
        <p14:creationId xmlns:p14="http://schemas.microsoft.com/office/powerpoint/2010/main" val="234073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BC882-E827-47AB-8AEC-A16B2A795BF7}" type="slidenum">
              <a:rPr lang="en-US" smtClean="0"/>
              <a:t>1</a:t>
            </a:fld>
            <a:endParaRPr lang="en-US"/>
          </a:p>
        </p:txBody>
      </p:sp>
    </p:spTree>
    <p:extLst>
      <p:ext uri="{BB962C8B-B14F-4D97-AF65-F5344CB8AC3E}">
        <p14:creationId xmlns:p14="http://schemas.microsoft.com/office/powerpoint/2010/main" val="271375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later writes, “Your attitude should be the same as that of Jesus Christ” (Philippians 2:5). </a:t>
            </a:r>
          </a:p>
        </p:txBody>
      </p:sp>
      <p:sp>
        <p:nvSpPr>
          <p:cNvPr id="4" name="Slide Number Placeholder 3"/>
          <p:cNvSpPr>
            <a:spLocks noGrp="1"/>
          </p:cNvSpPr>
          <p:nvPr>
            <p:ph type="sldNum" sz="quarter" idx="10"/>
          </p:nvPr>
        </p:nvSpPr>
        <p:spPr/>
        <p:txBody>
          <a:bodyPr/>
          <a:lstStyle/>
          <a:p>
            <a:fld id="{384BC882-E827-47AB-8AEC-A16B2A795BF7}" type="slidenum">
              <a:rPr lang="en-US" smtClean="0"/>
              <a:t>10</a:t>
            </a:fld>
            <a:endParaRPr lang="en-US"/>
          </a:p>
        </p:txBody>
      </p:sp>
    </p:spTree>
    <p:extLst>
      <p:ext uri="{BB962C8B-B14F-4D97-AF65-F5344CB8AC3E}">
        <p14:creationId xmlns:p14="http://schemas.microsoft.com/office/powerpoint/2010/main" val="417754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also encourages us in Ephesians 5:1 to be “imitators of Christ as dearly beloved children.”</a:t>
            </a:r>
          </a:p>
        </p:txBody>
      </p:sp>
      <p:sp>
        <p:nvSpPr>
          <p:cNvPr id="4" name="Slide Number Placeholder 3"/>
          <p:cNvSpPr>
            <a:spLocks noGrp="1"/>
          </p:cNvSpPr>
          <p:nvPr>
            <p:ph type="sldNum" sz="quarter" idx="10"/>
          </p:nvPr>
        </p:nvSpPr>
        <p:spPr/>
        <p:txBody>
          <a:bodyPr/>
          <a:lstStyle/>
          <a:p>
            <a:fld id="{384BC882-E827-47AB-8AEC-A16B2A795BF7}" type="slidenum">
              <a:rPr lang="en-US" smtClean="0"/>
              <a:t>11</a:t>
            </a:fld>
            <a:endParaRPr lang="en-US"/>
          </a:p>
        </p:txBody>
      </p:sp>
    </p:spTree>
    <p:extLst>
      <p:ext uri="{BB962C8B-B14F-4D97-AF65-F5344CB8AC3E}">
        <p14:creationId xmlns:p14="http://schemas.microsoft.com/office/powerpoint/2010/main" val="1992881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children love to imitate what they see and repeat what they hear; we also are charged to imitate and model Christ’s behavior and to be clear reflections of the Lord (Matthew 5:16).</a:t>
            </a:r>
          </a:p>
        </p:txBody>
      </p:sp>
      <p:sp>
        <p:nvSpPr>
          <p:cNvPr id="4" name="Slide Number Placeholder 3"/>
          <p:cNvSpPr>
            <a:spLocks noGrp="1"/>
          </p:cNvSpPr>
          <p:nvPr>
            <p:ph type="sldNum" sz="quarter" idx="10"/>
          </p:nvPr>
        </p:nvSpPr>
        <p:spPr/>
        <p:txBody>
          <a:bodyPr/>
          <a:lstStyle/>
          <a:p>
            <a:fld id="{384BC882-E827-47AB-8AEC-A16B2A795BF7}" type="slidenum">
              <a:rPr lang="en-US" smtClean="0"/>
              <a:t>12</a:t>
            </a:fld>
            <a:endParaRPr lang="en-US"/>
          </a:p>
        </p:txBody>
      </p:sp>
    </p:spTree>
    <p:extLst>
      <p:ext uri="{BB962C8B-B14F-4D97-AF65-F5344CB8AC3E}">
        <p14:creationId xmlns:p14="http://schemas.microsoft.com/office/powerpoint/2010/main" val="279619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maintained a perfect attitude in every situation because He prayed about everything and worried about nothing. </a:t>
            </a:r>
          </a:p>
          <a:p>
            <a:endParaRPr lang="en-US" dirty="0"/>
          </a:p>
          <a:p>
            <a:r>
              <a:rPr lang="en-US" dirty="0"/>
              <a:t>We, too, should seek God’s guidance about every aspect of our lives and allow Him to work out His perfect will without interference. </a:t>
            </a:r>
          </a:p>
          <a:p>
            <a:endParaRPr lang="en-US" dirty="0"/>
          </a:p>
          <a:p>
            <a:r>
              <a:rPr lang="en-US" dirty="0"/>
              <a:t>Jesus’ attitude was never to become defensive, discouraged, or depressed because His goal was to please the Father rather than to achieve His own agenda. </a:t>
            </a:r>
          </a:p>
          <a:p>
            <a:endParaRPr lang="en-US" dirty="0"/>
          </a:p>
          <a:p>
            <a:r>
              <a:rPr lang="en-US" dirty="0"/>
              <a:t>In the midst of trials, He was patient. </a:t>
            </a:r>
          </a:p>
          <a:p>
            <a:r>
              <a:rPr lang="en-US" dirty="0"/>
              <a:t>In the midst of suffering, He was hopeful. </a:t>
            </a:r>
          </a:p>
          <a:p>
            <a:r>
              <a:rPr lang="en-US" dirty="0"/>
              <a:t>In the midst of blessing, He was humble. </a:t>
            </a:r>
          </a:p>
          <a:p>
            <a:r>
              <a:rPr lang="en-US" dirty="0"/>
              <a:t>Even in the midst of ridicule, abuse, and hostility, He “made no threats . . . and did not retaliate. Instead He entrusted Himself to Him who judges justly” (1 Peter 2:23).</a:t>
            </a:r>
          </a:p>
        </p:txBody>
      </p:sp>
      <p:sp>
        <p:nvSpPr>
          <p:cNvPr id="4" name="Slide Number Placeholder 3"/>
          <p:cNvSpPr>
            <a:spLocks noGrp="1"/>
          </p:cNvSpPr>
          <p:nvPr>
            <p:ph type="sldNum" sz="quarter" idx="10"/>
          </p:nvPr>
        </p:nvSpPr>
        <p:spPr/>
        <p:txBody>
          <a:bodyPr/>
          <a:lstStyle/>
          <a:p>
            <a:fld id="{384BC882-E827-47AB-8AEC-A16B2A795BF7}" type="slidenum">
              <a:rPr lang="en-US" smtClean="0"/>
              <a:t>13</a:t>
            </a:fld>
            <a:endParaRPr lang="en-US"/>
          </a:p>
        </p:txBody>
      </p:sp>
    </p:spTree>
    <p:extLst>
      <p:ext uri="{BB962C8B-B14F-4D97-AF65-F5344CB8AC3E}">
        <p14:creationId xmlns:p14="http://schemas.microsoft.com/office/powerpoint/2010/main" val="409000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my attitude isn’t what it needs to be.  Sometimes I may develop a bad attitude.  Others may also develop a bad attitude……</a:t>
            </a:r>
          </a:p>
          <a:p>
            <a:endParaRPr lang="en-US" dirty="0"/>
          </a:p>
          <a:p>
            <a:r>
              <a:rPr lang="en-US" dirty="0"/>
              <a:t>Towards their parents</a:t>
            </a:r>
          </a:p>
          <a:p>
            <a:r>
              <a:rPr lang="en-US" dirty="0"/>
              <a:t>Towards their kids</a:t>
            </a:r>
          </a:p>
          <a:p>
            <a:r>
              <a:rPr lang="en-US" dirty="0"/>
              <a:t>Towards a family member</a:t>
            </a:r>
          </a:p>
          <a:p>
            <a:r>
              <a:rPr lang="en-US" dirty="0"/>
              <a:t>Towards their job</a:t>
            </a:r>
          </a:p>
          <a:p>
            <a:r>
              <a:rPr lang="en-US" dirty="0"/>
              <a:t>Towards a coworker</a:t>
            </a:r>
          </a:p>
          <a:p>
            <a:r>
              <a:rPr lang="en-US" dirty="0"/>
              <a:t>Towards school/teacher/administrator</a:t>
            </a:r>
          </a:p>
          <a:p>
            <a:r>
              <a:rPr lang="en-US" dirty="0"/>
              <a:t>Towards the church/elder/deacon/preacher/member</a:t>
            </a:r>
          </a:p>
          <a:p>
            <a:r>
              <a:rPr lang="en-US" dirty="0"/>
              <a:t>Towards God</a:t>
            </a:r>
          </a:p>
        </p:txBody>
      </p:sp>
      <p:sp>
        <p:nvSpPr>
          <p:cNvPr id="4" name="Slide Number Placeholder 3"/>
          <p:cNvSpPr>
            <a:spLocks noGrp="1"/>
          </p:cNvSpPr>
          <p:nvPr>
            <p:ph type="sldNum" sz="quarter" idx="10"/>
          </p:nvPr>
        </p:nvSpPr>
        <p:spPr/>
        <p:txBody>
          <a:bodyPr/>
          <a:lstStyle/>
          <a:p>
            <a:fld id="{384BC882-E827-47AB-8AEC-A16B2A795BF7}" type="slidenum">
              <a:rPr lang="en-US" smtClean="0"/>
              <a:t>14</a:t>
            </a:fld>
            <a:endParaRPr lang="en-US"/>
          </a:p>
        </p:txBody>
      </p:sp>
    </p:spTree>
    <p:extLst>
      <p:ext uri="{BB962C8B-B14F-4D97-AF65-F5344CB8AC3E}">
        <p14:creationId xmlns:p14="http://schemas.microsoft.com/office/powerpoint/2010/main" val="4197806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sad, but sometimes members of the church can have the worst attitude.  Our life is a reflection of our attitude.  Without noticing it, we can come negative towards the life—towards everything.</a:t>
            </a:r>
          </a:p>
          <a:p>
            <a:endParaRPr lang="en-US" dirty="0"/>
          </a:p>
          <a:p>
            <a:endParaRPr lang="en-US" dirty="0"/>
          </a:p>
        </p:txBody>
      </p:sp>
      <p:sp>
        <p:nvSpPr>
          <p:cNvPr id="4" name="Slide Number Placeholder 3"/>
          <p:cNvSpPr>
            <a:spLocks noGrp="1"/>
          </p:cNvSpPr>
          <p:nvPr>
            <p:ph type="sldNum" sz="quarter" idx="10"/>
          </p:nvPr>
        </p:nvSpPr>
        <p:spPr/>
        <p:txBody>
          <a:bodyPr/>
          <a:lstStyle/>
          <a:p>
            <a:fld id="{384BC882-E827-47AB-8AEC-A16B2A795BF7}" type="slidenum">
              <a:rPr lang="en-US" smtClean="0"/>
              <a:t>15</a:t>
            </a:fld>
            <a:endParaRPr lang="en-US"/>
          </a:p>
        </p:txBody>
      </p:sp>
    </p:spTree>
    <p:extLst>
      <p:ext uri="{BB962C8B-B14F-4D97-AF65-F5344CB8AC3E}">
        <p14:creationId xmlns:p14="http://schemas.microsoft.com/office/powerpoint/2010/main" val="3584726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BC882-E827-47AB-8AEC-A16B2A795BF7}" type="slidenum">
              <a:rPr lang="en-US" smtClean="0"/>
              <a:t>16</a:t>
            </a:fld>
            <a:endParaRPr lang="en-US"/>
          </a:p>
        </p:txBody>
      </p:sp>
    </p:spTree>
    <p:extLst>
      <p:ext uri="{BB962C8B-B14F-4D97-AF65-F5344CB8AC3E}">
        <p14:creationId xmlns:p14="http://schemas.microsoft.com/office/powerpoint/2010/main" val="639444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BC882-E827-47AB-8AEC-A16B2A795BF7}" type="slidenum">
              <a:rPr lang="en-US" smtClean="0"/>
              <a:t>17</a:t>
            </a:fld>
            <a:endParaRPr lang="en-US"/>
          </a:p>
        </p:txBody>
      </p:sp>
    </p:spTree>
    <p:extLst>
      <p:ext uri="{BB962C8B-B14F-4D97-AF65-F5344CB8AC3E}">
        <p14:creationId xmlns:p14="http://schemas.microsoft.com/office/powerpoint/2010/main" val="1419286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BC882-E827-47AB-8AEC-A16B2A795BF7}" type="slidenum">
              <a:rPr lang="en-US" smtClean="0"/>
              <a:t>18</a:t>
            </a:fld>
            <a:endParaRPr lang="en-US"/>
          </a:p>
        </p:txBody>
      </p:sp>
    </p:spTree>
    <p:extLst>
      <p:ext uri="{BB962C8B-B14F-4D97-AF65-F5344CB8AC3E}">
        <p14:creationId xmlns:p14="http://schemas.microsoft.com/office/powerpoint/2010/main" val="553471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BC882-E827-47AB-8AEC-A16B2A795BF7}" type="slidenum">
              <a:rPr lang="en-US" smtClean="0"/>
              <a:t>19</a:t>
            </a:fld>
            <a:endParaRPr lang="en-US"/>
          </a:p>
        </p:txBody>
      </p:sp>
    </p:spTree>
    <p:extLst>
      <p:ext uri="{BB962C8B-B14F-4D97-AF65-F5344CB8AC3E}">
        <p14:creationId xmlns:p14="http://schemas.microsoft.com/office/powerpoint/2010/main" val="221860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Attitude is the way you think or feel about someone or something.  </a:t>
            </a:r>
          </a:p>
          <a:p>
            <a:endParaRPr lang="en-US" dirty="0"/>
          </a:p>
          <a:p>
            <a:r>
              <a:rPr lang="en-US" dirty="0"/>
              <a:t>How is your attitude tonight?</a:t>
            </a:r>
          </a:p>
        </p:txBody>
      </p:sp>
      <p:sp>
        <p:nvSpPr>
          <p:cNvPr id="4" name="Slide Number Placeholder 3"/>
          <p:cNvSpPr>
            <a:spLocks noGrp="1"/>
          </p:cNvSpPr>
          <p:nvPr>
            <p:ph type="sldNum" sz="quarter" idx="10"/>
          </p:nvPr>
        </p:nvSpPr>
        <p:spPr/>
        <p:txBody>
          <a:bodyPr/>
          <a:lstStyle/>
          <a:p>
            <a:fld id="{384BC882-E827-47AB-8AEC-A16B2A795BF7}" type="slidenum">
              <a:rPr lang="en-US" smtClean="0"/>
              <a:t>2</a:t>
            </a:fld>
            <a:endParaRPr lang="en-US"/>
          </a:p>
        </p:txBody>
      </p:sp>
    </p:spTree>
    <p:extLst>
      <p:ext uri="{BB962C8B-B14F-4D97-AF65-F5344CB8AC3E}">
        <p14:creationId xmlns:p14="http://schemas.microsoft.com/office/powerpoint/2010/main" val="1228760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12:42</a:t>
            </a:r>
          </a:p>
          <a:p>
            <a:r>
              <a:rPr lang="en-US" dirty="0"/>
              <a:t>42 Nevertheless among the chief rulers also many believed on him; but because of the Pharisees they did not confess him, lest they should be put out of the synagogue:</a:t>
            </a:r>
          </a:p>
        </p:txBody>
      </p:sp>
      <p:sp>
        <p:nvSpPr>
          <p:cNvPr id="4" name="Slide Number Placeholder 3"/>
          <p:cNvSpPr>
            <a:spLocks noGrp="1"/>
          </p:cNvSpPr>
          <p:nvPr>
            <p:ph type="sldNum" sz="quarter" idx="10"/>
          </p:nvPr>
        </p:nvSpPr>
        <p:spPr/>
        <p:txBody>
          <a:bodyPr/>
          <a:lstStyle/>
          <a:p>
            <a:fld id="{384BC882-E827-47AB-8AEC-A16B2A795BF7}" type="slidenum">
              <a:rPr lang="en-US" smtClean="0"/>
              <a:t>20</a:t>
            </a:fld>
            <a:endParaRPr lang="en-US"/>
          </a:p>
        </p:txBody>
      </p:sp>
    </p:spTree>
    <p:extLst>
      <p:ext uri="{BB962C8B-B14F-4D97-AF65-F5344CB8AC3E}">
        <p14:creationId xmlns:p14="http://schemas.microsoft.com/office/powerpoint/2010/main" val="535224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BC882-E827-47AB-8AEC-A16B2A795BF7}" type="slidenum">
              <a:rPr lang="en-US" smtClean="0"/>
              <a:t>21</a:t>
            </a:fld>
            <a:endParaRPr lang="en-US"/>
          </a:p>
        </p:txBody>
      </p:sp>
    </p:spTree>
    <p:extLst>
      <p:ext uri="{BB962C8B-B14F-4D97-AF65-F5344CB8AC3E}">
        <p14:creationId xmlns:p14="http://schemas.microsoft.com/office/powerpoint/2010/main" val="2987607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BC882-E827-47AB-8AEC-A16B2A795BF7}" type="slidenum">
              <a:rPr lang="en-US" smtClean="0"/>
              <a:t>22</a:t>
            </a:fld>
            <a:endParaRPr lang="en-US"/>
          </a:p>
        </p:txBody>
      </p:sp>
    </p:spTree>
    <p:extLst>
      <p:ext uri="{BB962C8B-B14F-4D97-AF65-F5344CB8AC3E}">
        <p14:creationId xmlns:p14="http://schemas.microsoft.com/office/powerpoint/2010/main" val="3536367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must always keep in mind that God’s ultimate goal for His children is not our comfort, but the transformation of our minds into the attitude of godliness. He wants us to grow spiritually, to become like Christ. This doesn’t mean losing our personalities or becoming mindless clones. Christlikeness is all about transforming our minds. Again, Paul tells us, </a:t>
            </a:r>
          </a:p>
        </p:txBody>
      </p:sp>
      <p:sp>
        <p:nvSpPr>
          <p:cNvPr id="4" name="Slide Number Placeholder 3"/>
          <p:cNvSpPr>
            <a:spLocks noGrp="1"/>
          </p:cNvSpPr>
          <p:nvPr>
            <p:ph type="sldNum" sz="quarter" idx="10"/>
          </p:nvPr>
        </p:nvSpPr>
        <p:spPr/>
        <p:txBody>
          <a:bodyPr/>
          <a:lstStyle/>
          <a:p>
            <a:fld id="{384BC882-E827-47AB-8AEC-A16B2A795BF7}" type="slidenum">
              <a:rPr lang="en-US" smtClean="0"/>
              <a:t>23</a:t>
            </a:fld>
            <a:endParaRPr lang="en-US"/>
          </a:p>
        </p:txBody>
      </p:sp>
    </p:spTree>
    <p:extLst>
      <p:ext uri="{BB962C8B-B14F-4D97-AF65-F5344CB8AC3E}">
        <p14:creationId xmlns:p14="http://schemas.microsoft.com/office/powerpoint/2010/main" val="1507071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your attitude about eternity?  Are you ready?</a:t>
            </a:r>
          </a:p>
          <a:p>
            <a:endParaRPr lang="en-US" dirty="0"/>
          </a:p>
          <a:p>
            <a:r>
              <a:rPr lang="en-US" dirty="0"/>
              <a:t>If you are not a Christian, become one tonight by Believing, Repenting, Confessing, Being baptized for the remission of your sins to walk in a new life?</a:t>
            </a:r>
          </a:p>
          <a:p>
            <a:endParaRPr lang="en-US" dirty="0"/>
          </a:p>
          <a:p>
            <a:r>
              <a:rPr lang="en-US" dirty="0"/>
              <a:t>If you are a Christian, has your attitude been what God wants it to be?  </a:t>
            </a:r>
          </a:p>
          <a:p>
            <a:endParaRPr lang="en-US" dirty="0"/>
          </a:p>
          <a:p>
            <a:r>
              <a:rPr lang="en-US" dirty="0"/>
              <a:t>Is it in need of improvements?</a:t>
            </a:r>
          </a:p>
          <a:p>
            <a:endParaRPr lang="en-US" dirty="0"/>
          </a:p>
          <a:p>
            <a:r>
              <a:rPr lang="en-US" dirty="0"/>
              <a:t>If you are subject to the Lord’s invitation, please come as we stand and sing.</a:t>
            </a:r>
          </a:p>
          <a:p>
            <a:endParaRPr lang="en-US" dirty="0"/>
          </a:p>
        </p:txBody>
      </p:sp>
      <p:sp>
        <p:nvSpPr>
          <p:cNvPr id="4" name="Slide Number Placeholder 3"/>
          <p:cNvSpPr>
            <a:spLocks noGrp="1"/>
          </p:cNvSpPr>
          <p:nvPr>
            <p:ph type="sldNum" sz="quarter" idx="10"/>
          </p:nvPr>
        </p:nvSpPr>
        <p:spPr/>
        <p:txBody>
          <a:bodyPr/>
          <a:lstStyle/>
          <a:p>
            <a:fld id="{384BC882-E827-47AB-8AEC-A16B2A795BF7}" type="slidenum">
              <a:rPr lang="en-US" smtClean="0"/>
              <a:t>24</a:t>
            </a:fld>
            <a:endParaRPr lang="en-US"/>
          </a:p>
        </p:txBody>
      </p:sp>
    </p:spTree>
    <p:extLst>
      <p:ext uri="{BB962C8B-B14F-4D97-AF65-F5344CB8AC3E}">
        <p14:creationId xmlns:p14="http://schemas.microsoft.com/office/powerpoint/2010/main" val="315886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BC882-E827-47AB-8AEC-A16B2A795BF7}" type="slidenum">
              <a:rPr lang="en-US" smtClean="0"/>
              <a:t>3</a:t>
            </a:fld>
            <a:endParaRPr lang="en-US"/>
          </a:p>
        </p:txBody>
      </p:sp>
    </p:spTree>
    <p:extLst>
      <p:ext uri="{BB962C8B-B14F-4D97-AF65-F5344CB8AC3E}">
        <p14:creationId xmlns:p14="http://schemas.microsoft.com/office/powerpoint/2010/main" val="163006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feel about God?</a:t>
            </a:r>
          </a:p>
          <a:p>
            <a:r>
              <a:rPr lang="en-US" dirty="0"/>
              <a:t>How do you feel about going to church?</a:t>
            </a:r>
          </a:p>
          <a:p>
            <a:r>
              <a:rPr lang="en-US" dirty="0"/>
              <a:t>How do you feel about forgiveness?</a:t>
            </a:r>
          </a:p>
          <a:p>
            <a:r>
              <a:rPr lang="en-US" dirty="0"/>
              <a:t>How do you feel about eternity?</a:t>
            </a:r>
          </a:p>
          <a:p>
            <a:r>
              <a:rPr lang="en-US" dirty="0"/>
              <a:t>Family?</a:t>
            </a:r>
          </a:p>
          <a:p>
            <a:r>
              <a:rPr lang="en-US" dirty="0"/>
              <a:t>Hatred?</a:t>
            </a:r>
          </a:p>
          <a:p>
            <a:r>
              <a:rPr lang="en-US" dirty="0"/>
              <a:t>People different than you?</a:t>
            </a:r>
          </a:p>
          <a:p>
            <a:r>
              <a:rPr lang="en-US" dirty="0"/>
              <a:t>Sin?</a:t>
            </a:r>
          </a:p>
        </p:txBody>
      </p:sp>
      <p:sp>
        <p:nvSpPr>
          <p:cNvPr id="4" name="Slide Number Placeholder 3"/>
          <p:cNvSpPr>
            <a:spLocks noGrp="1"/>
          </p:cNvSpPr>
          <p:nvPr>
            <p:ph type="sldNum" sz="quarter" idx="10"/>
          </p:nvPr>
        </p:nvSpPr>
        <p:spPr/>
        <p:txBody>
          <a:bodyPr/>
          <a:lstStyle/>
          <a:p>
            <a:fld id="{384BC882-E827-47AB-8AEC-A16B2A795BF7}" type="slidenum">
              <a:rPr lang="en-US" smtClean="0"/>
              <a:t>4</a:t>
            </a:fld>
            <a:endParaRPr lang="en-US"/>
          </a:p>
        </p:txBody>
      </p:sp>
    </p:spTree>
    <p:extLst>
      <p:ext uri="{BB962C8B-B14F-4D97-AF65-F5344CB8AC3E}">
        <p14:creationId xmlns:p14="http://schemas.microsoft.com/office/powerpoint/2010/main" val="13284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BC882-E827-47AB-8AEC-A16B2A795BF7}" type="slidenum">
              <a:rPr lang="en-US" smtClean="0"/>
              <a:t>5</a:t>
            </a:fld>
            <a:endParaRPr lang="en-US"/>
          </a:p>
        </p:txBody>
      </p:sp>
    </p:spTree>
    <p:extLst>
      <p:ext uri="{BB962C8B-B14F-4D97-AF65-F5344CB8AC3E}">
        <p14:creationId xmlns:p14="http://schemas.microsoft.com/office/powerpoint/2010/main" val="272472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 good attitude or a bad attitude toward life?</a:t>
            </a:r>
          </a:p>
        </p:txBody>
      </p:sp>
      <p:sp>
        <p:nvSpPr>
          <p:cNvPr id="4" name="Slide Number Placeholder 3"/>
          <p:cNvSpPr>
            <a:spLocks noGrp="1"/>
          </p:cNvSpPr>
          <p:nvPr>
            <p:ph type="sldNum" sz="quarter" idx="10"/>
          </p:nvPr>
        </p:nvSpPr>
        <p:spPr/>
        <p:txBody>
          <a:bodyPr/>
          <a:lstStyle/>
          <a:p>
            <a:fld id="{384BC882-E827-47AB-8AEC-A16B2A795BF7}" type="slidenum">
              <a:rPr lang="en-US" smtClean="0"/>
              <a:t>6</a:t>
            </a:fld>
            <a:endParaRPr lang="en-US"/>
          </a:p>
        </p:txBody>
      </p:sp>
    </p:spTree>
    <p:extLst>
      <p:ext uri="{BB962C8B-B14F-4D97-AF65-F5344CB8AC3E}">
        <p14:creationId xmlns:p14="http://schemas.microsoft.com/office/powerpoint/2010/main" val="232728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BC882-E827-47AB-8AEC-A16B2A795BF7}" type="slidenum">
              <a:rPr lang="en-US" smtClean="0"/>
              <a:t>7</a:t>
            </a:fld>
            <a:endParaRPr lang="en-US"/>
          </a:p>
        </p:txBody>
      </p:sp>
    </p:spTree>
    <p:extLst>
      <p:ext uri="{BB962C8B-B14F-4D97-AF65-F5344CB8AC3E}">
        <p14:creationId xmlns:p14="http://schemas.microsoft.com/office/powerpoint/2010/main" val="326009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BC882-E827-47AB-8AEC-A16B2A795BF7}" type="slidenum">
              <a:rPr lang="en-US" smtClean="0"/>
              <a:t>8</a:t>
            </a:fld>
            <a:endParaRPr lang="en-US"/>
          </a:p>
        </p:txBody>
      </p:sp>
    </p:spTree>
    <p:extLst>
      <p:ext uri="{BB962C8B-B14F-4D97-AF65-F5344CB8AC3E}">
        <p14:creationId xmlns:p14="http://schemas.microsoft.com/office/powerpoint/2010/main" val="280104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from a prison cell in Rome, the apostle Paul wrote about the attitude a Christian should have: “Whatever happens, conduct yourselves in a manner worthy of the gospel of Christ” (Philippians 1:27). He’s telling us that no matter what unexpected disruptions, frustrations, or difficulties come our way, we are to respond with a Christ-like attitude. </a:t>
            </a:r>
          </a:p>
        </p:txBody>
      </p:sp>
      <p:sp>
        <p:nvSpPr>
          <p:cNvPr id="4" name="Slide Number Placeholder 3"/>
          <p:cNvSpPr>
            <a:spLocks noGrp="1"/>
          </p:cNvSpPr>
          <p:nvPr>
            <p:ph type="sldNum" sz="quarter" idx="10"/>
          </p:nvPr>
        </p:nvSpPr>
        <p:spPr/>
        <p:txBody>
          <a:bodyPr/>
          <a:lstStyle/>
          <a:p>
            <a:fld id="{384BC882-E827-47AB-8AEC-A16B2A795BF7}" type="slidenum">
              <a:rPr lang="en-US" smtClean="0"/>
              <a:t>9</a:t>
            </a:fld>
            <a:endParaRPr lang="en-US"/>
          </a:p>
        </p:txBody>
      </p:sp>
    </p:spTree>
    <p:extLst>
      <p:ext uri="{BB962C8B-B14F-4D97-AF65-F5344CB8AC3E}">
        <p14:creationId xmlns:p14="http://schemas.microsoft.com/office/powerpoint/2010/main" val="3716977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0C1783-3595-4401-9B04-F0C9D5DCF6CF}"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6BE38-7E31-4E95-BEF2-8F82C5AF07D1}" type="slidenum">
              <a:rPr lang="en-US" smtClean="0"/>
              <a:t>‹#›</a:t>
            </a:fld>
            <a:endParaRPr lang="en-US"/>
          </a:p>
        </p:txBody>
      </p:sp>
    </p:spTree>
    <p:extLst>
      <p:ext uri="{BB962C8B-B14F-4D97-AF65-F5344CB8AC3E}">
        <p14:creationId xmlns:p14="http://schemas.microsoft.com/office/powerpoint/2010/main" val="391600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0C1783-3595-4401-9B04-F0C9D5DCF6CF}"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6BE38-7E31-4E95-BEF2-8F82C5AF07D1}" type="slidenum">
              <a:rPr lang="en-US" smtClean="0"/>
              <a:t>‹#›</a:t>
            </a:fld>
            <a:endParaRPr lang="en-US"/>
          </a:p>
        </p:txBody>
      </p:sp>
    </p:spTree>
    <p:extLst>
      <p:ext uri="{BB962C8B-B14F-4D97-AF65-F5344CB8AC3E}">
        <p14:creationId xmlns:p14="http://schemas.microsoft.com/office/powerpoint/2010/main" val="672082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0C1783-3595-4401-9B04-F0C9D5DCF6CF}"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6BE38-7E31-4E95-BEF2-8F82C5AF07D1}" type="slidenum">
              <a:rPr lang="en-US" smtClean="0"/>
              <a:t>‹#›</a:t>
            </a:fld>
            <a:endParaRPr lang="en-US"/>
          </a:p>
        </p:txBody>
      </p:sp>
    </p:spTree>
    <p:extLst>
      <p:ext uri="{BB962C8B-B14F-4D97-AF65-F5344CB8AC3E}">
        <p14:creationId xmlns:p14="http://schemas.microsoft.com/office/powerpoint/2010/main" val="425540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0C1783-3595-4401-9B04-F0C9D5DCF6CF}"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6BE38-7E31-4E95-BEF2-8F82C5AF07D1}" type="slidenum">
              <a:rPr lang="en-US" smtClean="0"/>
              <a:t>‹#›</a:t>
            </a:fld>
            <a:endParaRPr lang="en-US"/>
          </a:p>
        </p:txBody>
      </p:sp>
    </p:spTree>
    <p:extLst>
      <p:ext uri="{BB962C8B-B14F-4D97-AF65-F5344CB8AC3E}">
        <p14:creationId xmlns:p14="http://schemas.microsoft.com/office/powerpoint/2010/main" val="419041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0C1783-3595-4401-9B04-F0C9D5DCF6CF}"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6BE38-7E31-4E95-BEF2-8F82C5AF07D1}" type="slidenum">
              <a:rPr lang="en-US" smtClean="0"/>
              <a:t>‹#›</a:t>
            </a:fld>
            <a:endParaRPr lang="en-US"/>
          </a:p>
        </p:txBody>
      </p:sp>
    </p:spTree>
    <p:extLst>
      <p:ext uri="{BB962C8B-B14F-4D97-AF65-F5344CB8AC3E}">
        <p14:creationId xmlns:p14="http://schemas.microsoft.com/office/powerpoint/2010/main" val="36064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0C1783-3595-4401-9B04-F0C9D5DCF6CF}"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6BE38-7E31-4E95-BEF2-8F82C5AF07D1}" type="slidenum">
              <a:rPr lang="en-US" smtClean="0"/>
              <a:t>‹#›</a:t>
            </a:fld>
            <a:endParaRPr lang="en-US"/>
          </a:p>
        </p:txBody>
      </p:sp>
    </p:spTree>
    <p:extLst>
      <p:ext uri="{BB962C8B-B14F-4D97-AF65-F5344CB8AC3E}">
        <p14:creationId xmlns:p14="http://schemas.microsoft.com/office/powerpoint/2010/main" val="330273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0C1783-3595-4401-9B04-F0C9D5DCF6CF}" type="datetimeFigureOut">
              <a:rPr lang="en-US" smtClean="0"/>
              <a:t>9/24/2017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6BE38-7E31-4E95-BEF2-8F82C5AF07D1}" type="slidenum">
              <a:rPr lang="en-US" smtClean="0"/>
              <a:t>‹#›</a:t>
            </a:fld>
            <a:endParaRPr lang="en-US"/>
          </a:p>
        </p:txBody>
      </p:sp>
    </p:spTree>
    <p:extLst>
      <p:ext uri="{BB962C8B-B14F-4D97-AF65-F5344CB8AC3E}">
        <p14:creationId xmlns:p14="http://schemas.microsoft.com/office/powerpoint/2010/main" val="339959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0C1783-3595-4401-9B04-F0C9D5DCF6CF}" type="datetimeFigureOut">
              <a:rPr lang="en-US" smtClean="0"/>
              <a:t>9/24/2017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6BE38-7E31-4E95-BEF2-8F82C5AF07D1}" type="slidenum">
              <a:rPr lang="en-US" smtClean="0"/>
              <a:t>‹#›</a:t>
            </a:fld>
            <a:endParaRPr lang="en-US"/>
          </a:p>
        </p:txBody>
      </p:sp>
    </p:spTree>
    <p:extLst>
      <p:ext uri="{BB962C8B-B14F-4D97-AF65-F5344CB8AC3E}">
        <p14:creationId xmlns:p14="http://schemas.microsoft.com/office/powerpoint/2010/main" val="413596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C1783-3595-4401-9B04-F0C9D5DCF6CF}" type="datetimeFigureOut">
              <a:rPr lang="en-US" smtClean="0"/>
              <a:t>9/24/2017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6BE38-7E31-4E95-BEF2-8F82C5AF07D1}" type="slidenum">
              <a:rPr lang="en-US" smtClean="0"/>
              <a:t>‹#›</a:t>
            </a:fld>
            <a:endParaRPr lang="en-US"/>
          </a:p>
        </p:txBody>
      </p:sp>
    </p:spTree>
    <p:extLst>
      <p:ext uri="{BB962C8B-B14F-4D97-AF65-F5344CB8AC3E}">
        <p14:creationId xmlns:p14="http://schemas.microsoft.com/office/powerpoint/2010/main" val="320862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0C1783-3595-4401-9B04-F0C9D5DCF6CF}"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6BE38-7E31-4E95-BEF2-8F82C5AF07D1}" type="slidenum">
              <a:rPr lang="en-US" smtClean="0"/>
              <a:t>‹#›</a:t>
            </a:fld>
            <a:endParaRPr lang="en-US"/>
          </a:p>
        </p:txBody>
      </p:sp>
    </p:spTree>
    <p:extLst>
      <p:ext uri="{BB962C8B-B14F-4D97-AF65-F5344CB8AC3E}">
        <p14:creationId xmlns:p14="http://schemas.microsoft.com/office/powerpoint/2010/main" val="17820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0C1783-3595-4401-9B04-F0C9D5DCF6CF}"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6BE38-7E31-4E95-BEF2-8F82C5AF07D1}" type="slidenum">
              <a:rPr lang="en-US" smtClean="0"/>
              <a:t>‹#›</a:t>
            </a:fld>
            <a:endParaRPr lang="en-US"/>
          </a:p>
        </p:txBody>
      </p:sp>
    </p:spTree>
    <p:extLst>
      <p:ext uri="{BB962C8B-B14F-4D97-AF65-F5344CB8AC3E}">
        <p14:creationId xmlns:p14="http://schemas.microsoft.com/office/powerpoint/2010/main" val="91834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C1783-3595-4401-9B04-F0C9D5DCF6CF}" type="datetimeFigureOut">
              <a:rPr lang="en-US" smtClean="0"/>
              <a:t>9/24/2017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6BE38-7E31-4E95-BEF2-8F82C5AF07D1}" type="slidenum">
              <a:rPr lang="en-US" smtClean="0"/>
              <a:t>‹#›</a:t>
            </a:fld>
            <a:endParaRPr lang="en-US"/>
          </a:p>
        </p:txBody>
      </p:sp>
    </p:spTree>
    <p:extLst>
      <p:ext uri="{BB962C8B-B14F-4D97-AF65-F5344CB8AC3E}">
        <p14:creationId xmlns:p14="http://schemas.microsoft.com/office/powerpoint/2010/main" val="3424259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77C3-A4CD-4651-BBED-E01B7FDC14ED}"/>
              </a:ext>
            </a:extLst>
          </p:cNvPr>
          <p:cNvSpPr>
            <a:spLocks noGrp="1"/>
          </p:cNvSpPr>
          <p:nvPr>
            <p:ph type="title"/>
          </p:nvPr>
        </p:nvSpPr>
        <p:spPr>
          <a:xfrm>
            <a:off x="188383" y="144992"/>
            <a:ext cx="8769350" cy="1325563"/>
          </a:xfrm>
        </p:spPr>
        <p:txBody>
          <a:bodyPr>
            <a:normAutofit/>
          </a:bodyPr>
          <a:lstStyle/>
          <a:p>
            <a:pPr algn="ctr"/>
            <a:r>
              <a:rPr lang="en-US" sz="6000" b="1" dirty="0">
                <a:latin typeface="+mn-lt"/>
              </a:rPr>
              <a:t>Life is….</a:t>
            </a:r>
          </a:p>
        </p:txBody>
      </p:sp>
      <p:sp>
        <p:nvSpPr>
          <p:cNvPr id="3" name="Content Placeholder 2">
            <a:extLst>
              <a:ext uri="{FF2B5EF4-FFF2-40B4-BE49-F238E27FC236}">
                <a16:creationId xmlns:a16="http://schemas.microsoft.com/office/drawing/2014/main" id="{7D8033DD-2FF1-477F-BDA6-8BDD06ED7863}"/>
              </a:ext>
            </a:extLst>
          </p:cNvPr>
          <p:cNvSpPr>
            <a:spLocks noGrp="1"/>
          </p:cNvSpPr>
          <p:nvPr>
            <p:ph idx="1"/>
          </p:nvPr>
        </p:nvSpPr>
        <p:spPr>
          <a:xfrm>
            <a:off x="188383" y="1283757"/>
            <a:ext cx="8769350" cy="5438775"/>
          </a:xfrm>
        </p:spPr>
        <p:txBody>
          <a:bodyPr numCol="2">
            <a:normAutofit fontScale="77500" lnSpcReduction="20000"/>
          </a:bodyPr>
          <a:lstStyle/>
          <a:p>
            <a:r>
              <a:rPr lang="en-US" dirty="0"/>
              <a:t>Precious/beautiful</a:t>
            </a:r>
          </a:p>
          <a:p>
            <a:r>
              <a:rPr lang="en-US" dirty="0"/>
              <a:t>Wonderful</a:t>
            </a:r>
          </a:p>
          <a:p>
            <a:r>
              <a:rPr lang="en-US" dirty="0"/>
              <a:t>A bed of roses</a:t>
            </a:r>
          </a:p>
          <a:p>
            <a:r>
              <a:rPr lang="en-US" dirty="0"/>
              <a:t>The greatest thing God has given us</a:t>
            </a:r>
          </a:p>
          <a:p>
            <a:r>
              <a:rPr lang="en-US" dirty="0"/>
              <a:t>But a vapor (too short)</a:t>
            </a:r>
          </a:p>
          <a:p>
            <a:r>
              <a:rPr lang="en-US" dirty="0"/>
              <a:t>Too short to be unhappy</a:t>
            </a:r>
          </a:p>
          <a:p>
            <a:r>
              <a:rPr lang="en-US" dirty="0"/>
              <a:t>A journey of highs and lows that you learn and grow from along the way</a:t>
            </a:r>
          </a:p>
          <a:p>
            <a:r>
              <a:rPr lang="en-US" dirty="0"/>
              <a:t>A daily blessing</a:t>
            </a:r>
          </a:p>
          <a:p>
            <a:r>
              <a:rPr lang="en-US" dirty="0"/>
              <a:t>A gift from God</a:t>
            </a:r>
          </a:p>
          <a:p>
            <a:r>
              <a:rPr lang="en-US" dirty="0"/>
              <a:t>Family</a:t>
            </a:r>
          </a:p>
          <a:p>
            <a:r>
              <a:rPr lang="en-US" dirty="0"/>
              <a:t>An open book test</a:t>
            </a:r>
          </a:p>
          <a:p>
            <a:r>
              <a:rPr lang="en-US" dirty="0"/>
              <a:t>Jesus Christ</a:t>
            </a:r>
          </a:p>
          <a:p>
            <a:r>
              <a:rPr lang="en-US" dirty="0"/>
              <a:t>Knowing who is in control—my God</a:t>
            </a:r>
          </a:p>
          <a:p>
            <a:r>
              <a:rPr lang="en-US" dirty="0"/>
              <a:t>A crazy beautiful ride</a:t>
            </a:r>
          </a:p>
          <a:p>
            <a:r>
              <a:rPr lang="en-US" dirty="0"/>
              <a:t>Like a butterfly</a:t>
            </a:r>
          </a:p>
          <a:p>
            <a:r>
              <a:rPr lang="en-US" dirty="0"/>
              <a:t>A lesson</a:t>
            </a:r>
          </a:p>
          <a:p>
            <a:r>
              <a:rPr lang="en-US" dirty="0"/>
              <a:t>Not fair</a:t>
            </a:r>
          </a:p>
          <a:p>
            <a:r>
              <a:rPr lang="en-US" dirty="0"/>
              <a:t>An adventure</a:t>
            </a:r>
          </a:p>
          <a:p>
            <a:r>
              <a:rPr lang="en-US" dirty="0"/>
              <a:t>The hardest teacher</a:t>
            </a:r>
          </a:p>
          <a:p>
            <a:r>
              <a:rPr lang="en-US" dirty="0"/>
              <a:t>Full of ups and downs</a:t>
            </a:r>
          </a:p>
          <a:p>
            <a:r>
              <a:rPr lang="en-US" dirty="0"/>
              <a:t>Making preparations for eternity</a:t>
            </a:r>
          </a:p>
          <a:p>
            <a:r>
              <a:rPr lang="en-US" dirty="0"/>
              <a:t>Our chance to make a difference</a:t>
            </a:r>
          </a:p>
          <a:p>
            <a:r>
              <a:rPr lang="en-US" dirty="0"/>
              <a:t>Learning to put your trust and confidence in the Lord.</a:t>
            </a:r>
          </a:p>
          <a:p>
            <a:r>
              <a:rPr lang="en-US" dirty="0"/>
              <a:t>A journey…you choose where it leads. Choose carefully!</a:t>
            </a:r>
          </a:p>
          <a:p>
            <a:r>
              <a:rPr lang="en-US" dirty="0"/>
              <a:t>Only as good as your mindset</a:t>
            </a:r>
          </a:p>
          <a:p>
            <a:r>
              <a:rPr lang="en-US" dirty="0"/>
              <a:t>What you make it</a:t>
            </a:r>
          </a:p>
        </p:txBody>
      </p:sp>
    </p:spTree>
    <p:extLst>
      <p:ext uri="{BB962C8B-B14F-4D97-AF65-F5344CB8AC3E}">
        <p14:creationId xmlns:p14="http://schemas.microsoft.com/office/powerpoint/2010/main" val="187360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8A84-6C5D-4ED2-9C1E-495904CE6CA6}"/>
              </a:ext>
            </a:extLst>
          </p:cNvPr>
          <p:cNvSpPr>
            <a:spLocks noGrp="1"/>
          </p:cNvSpPr>
          <p:nvPr>
            <p:ph type="title"/>
          </p:nvPr>
        </p:nvSpPr>
        <p:spPr/>
        <p:txBody>
          <a:bodyPr>
            <a:normAutofit/>
          </a:bodyPr>
          <a:lstStyle/>
          <a:p>
            <a:pPr algn="ctr"/>
            <a:r>
              <a:rPr lang="en-US" sz="6000" b="1" dirty="0">
                <a:latin typeface="+mn-lt"/>
              </a:rPr>
              <a:t>Philippians 2:5</a:t>
            </a:r>
          </a:p>
        </p:txBody>
      </p:sp>
      <p:sp>
        <p:nvSpPr>
          <p:cNvPr id="3" name="Content Placeholder 2">
            <a:extLst>
              <a:ext uri="{FF2B5EF4-FFF2-40B4-BE49-F238E27FC236}">
                <a16:creationId xmlns:a16="http://schemas.microsoft.com/office/drawing/2014/main" id="{9DA4B9ED-62F8-49F9-9A2B-D2FCEC9F7EDB}"/>
              </a:ext>
            </a:extLst>
          </p:cNvPr>
          <p:cNvSpPr>
            <a:spLocks noGrp="1"/>
          </p:cNvSpPr>
          <p:nvPr>
            <p:ph idx="1"/>
          </p:nvPr>
        </p:nvSpPr>
        <p:spPr/>
        <p:txBody>
          <a:bodyPr>
            <a:normAutofit/>
          </a:bodyPr>
          <a:lstStyle/>
          <a:p>
            <a:r>
              <a:rPr lang="en-US" sz="4000" b="1" dirty="0"/>
              <a:t>5 Let this mind be in you, which was also in Christ Jesus:</a:t>
            </a:r>
          </a:p>
        </p:txBody>
      </p:sp>
    </p:spTree>
    <p:extLst>
      <p:ext uri="{BB962C8B-B14F-4D97-AF65-F5344CB8AC3E}">
        <p14:creationId xmlns:p14="http://schemas.microsoft.com/office/powerpoint/2010/main" val="107947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8A84-6C5D-4ED2-9C1E-495904CE6CA6}"/>
              </a:ext>
            </a:extLst>
          </p:cNvPr>
          <p:cNvSpPr>
            <a:spLocks noGrp="1"/>
          </p:cNvSpPr>
          <p:nvPr>
            <p:ph type="title"/>
          </p:nvPr>
        </p:nvSpPr>
        <p:spPr/>
        <p:txBody>
          <a:bodyPr>
            <a:normAutofit/>
          </a:bodyPr>
          <a:lstStyle/>
          <a:p>
            <a:pPr algn="ctr"/>
            <a:r>
              <a:rPr lang="en-US" sz="6000" b="1" dirty="0">
                <a:latin typeface="+mn-lt"/>
              </a:rPr>
              <a:t>Ephesians 5:1</a:t>
            </a:r>
          </a:p>
        </p:txBody>
      </p:sp>
      <p:sp>
        <p:nvSpPr>
          <p:cNvPr id="3" name="Content Placeholder 2">
            <a:extLst>
              <a:ext uri="{FF2B5EF4-FFF2-40B4-BE49-F238E27FC236}">
                <a16:creationId xmlns:a16="http://schemas.microsoft.com/office/drawing/2014/main" id="{9DA4B9ED-62F8-49F9-9A2B-D2FCEC9F7EDB}"/>
              </a:ext>
            </a:extLst>
          </p:cNvPr>
          <p:cNvSpPr>
            <a:spLocks noGrp="1"/>
          </p:cNvSpPr>
          <p:nvPr>
            <p:ph idx="1"/>
          </p:nvPr>
        </p:nvSpPr>
        <p:spPr/>
        <p:txBody>
          <a:bodyPr>
            <a:normAutofit/>
          </a:bodyPr>
          <a:lstStyle/>
          <a:p>
            <a:r>
              <a:rPr lang="en-US" sz="4000" b="1" dirty="0"/>
              <a:t>1 Be ye therefore followers of God, as dear children;</a:t>
            </a:r>
          </a:p>
        </p:txBody>
      </p:sp>
    </p:spTree>
    <p:extLst>
      <p:ext uri="{BB962C8B-B14F-4D97-AF65-F5344CB8AC3E}">
        <p14:creationId xmlns:p14="http://schemas.microsoft.com/office/powerpoint/2010/main" val="383198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8A84-6C5D-4ED2-9C1E-495904CE6CA6}"/>
              </a:ext>
            </a:extLst>
          </p:cNvPr>
          <p:cNvSpPr>
            <a:spLocks noGrp="1"/>
          </p:cNvSpPr>
          <p:nvPr>
            <p:ph type="title"/>
          </p:nvPr>
        </p:nvSpPr>
        <p:spPr/>
        <p:txBody>
          <a:bodyPr>
            <a:normAutofit/>
          </a:bodyPr>
          <a:lstStyle/>
          <a:p>
            <a:pPr algn="ctr"/>
            <a:r>
              <a:rPr lang="en-US" sz="6000" b="1" dirty="0">
                <a:latin typeface="+mn-lt"/>
              </a:rPr>
              <a:t>Matthew 5:16</a:t>
            </a:r>
          </a:p>
        </p:txBody>
      </p:sp>
      <p:sp>
        <p:nvSpPr>
          <p:cNvPr id="3" name="Content Placeholder 2">
            <a:extLst>
              <a:ext uri="{FF2B5EF4-FFF2-40B4-BE49-F238E27FC236}">
                <a16:creationId xmlns:a16="http://schemas.microsoft.com/office/drawing/2014/main" id="{9DA4B9ED-62F8-49F9-9A2B-D2FCEC9F7EDB}"/>
              </a:ext>
            </a:extLst>
          </p:cNvPr>
          <p:cNvSpPr>
            <a:spLocks noGrp="1"/>
          </p:cNvSpPr>
          <p:nvPr>
            <p:ph idx="1"/>
          </p:nvPr>
        </p:nvSpPr>
        <p:spPr/>
        <p:txBody>
          <a:bodyPr>
            <a:normAutofit/>
          </a:bodyPr>
          <a:lstStyle/>
          <a:p>
            <a:r>
              <a:rPr lang="en-US" sz="4000" b="1" dirty="0"/>
              <a:t>16 Let your light so shine before men, that they may see your good works, and glorify your Father which is in heaven.</a:t>
            </a:r>
          </a:p>
        </p:txBody>
      </p:sp>
    </p:spTree>
    <p:extLst>
      <p:ext uri="{BB962C8B-B14F-4D97-AF65-F5344CB8AC3E}">
        <p14:creationId xmlns:p14="http://schemas.microsoft.com/office/powerpoint/2010/main" val="380804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8A84-6C5D-4ED2-9C1E-495904CE6CA6}"/>
              </a:ext>
            </a:extLst>
          </p:cNvPr>
          <p:cNvSpPr>
            <a:spLocks noGrp="1"/>
          </p:cNvSpPr>
          <p:nvPr>
            <p:ph type="title"/>
          </p:nvPr>
        </p:nvSpPr>
        <p:spPr/>
        <p:txBody>
          <a:bodyPr>
            <a:normAutofit/>
          </a:bodyPr>
          <a:lstStyle/>
          <a:p>
            <a:pPr algn="ctr"/>
            <a:r>
              <a:rPr lang="en-US" sz="6000" b="1" dirty="0">
                <a:latin typeface="+mn-lt"/>
              </a:rPr>
              <a:t>1 Peter 2:23</a:t>
            </a:r>
          </a:p>
        </p:txBody>
      </p:sp>
      <p:sp>
        <p:nvSpPr>
          <p:cNvPr id="3" name="Content Placeholder 2">
            <a:extLst>
              <a:ext uri="{FF2B5EF4-FFF2-40B4-BE49-F238E27FC236}">
                <a16:creationId xmlns:a16="http://schemas.microsoft.com/office/drawing/2014/main" id="{9DA4B9ED-62F8-49F9-9A2B-D2FCEC9F7EDB}"/>
              </a:ext>
            </a:extLst>
          </p:cNvPr>
          <p:cNvSpPr>
            <a:spLocks noGrp="1"/>
          </p:cNvSpPr>
          <p:nvPr>
            <p:ph idx="1"/>
          </p:nvPr>
        </p:nvSpPr>
        <p:spPr/>
        <p:txBody>
          <a:bodyPr>
            <a:normAutofit/>
          </a:bodyPr>
          <a:lstStyle/>
          <a:p>
            <a:r>
              <a:rPr lang="en-US" sz="4000" b="1" dirty="0"/>
              <a:t>23 Who, when he was reviled, reviled not again; when he suffered, he threatened not; but committed himself to him that </a:t>
            </a:r>
            <a:r>
              <a:rPr lang="en-US" sz="4000" b="1" dirty="0" err="1"/>
              <a:t>judgeth</a:t>
            </a:r>
            <a:r>
              <a:rPr lang="en-US" sz="4000" b="1" dirty="0"/>
              <a:t> righteously:</a:t>
            </a:r>
          </a:p>
        </p:txBody>
      </p:sp>
    </p:spTree>
    <p:extLst>
      <p:ext uri="{BB962C8B-B14F-4D97-AF65-F5344CB8AC3E}">
        <p14:creationId xmlns:p14="http://schemas.microsoft.com/office/powerpoint/2010/main" val="19138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AD7B38-6DE6-42C3-A8A3-3A023D6D51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5549" y="712523"/>
            <a:ext cx="6919383" cy="5521668"/>
          </a:xfrm>
        </p:spPr>
      </p:pic>
    </p:spTree>
    <p:extLst>
      <p:ext uri="{BB962C8B-B14F-4D97-AF65-F5344CB8AC3E}">
        <p14:creationId xmlns:p14="http://schemas.microsoft.com/office/powerpoint/2010/main" val="254015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266" y="0"/>
            <a:ext cx="7772400" cy="2387600"/>
          </a:xfrm>
        </p:spPr>
        <p:txBody>
          <a:bodyPr>
            <a:normAutofit/>
          </a:bodyPr>
          <a:lstStyle/>
          <a:p>
            <a:r>
              <a:rPr lang="en-US" sz="8000" b="1" dirty="0">
                <a:latin typeface="+mn-lt"/>
              </a:rPr>
              <a:t>Good Attitudes Needed Today</a:t>
            </a:r>
          </a:p>
        </p:txBody>
      </p:sp>
      <p:pic>
        <p:nvPicPr>
          <p:cNvPr id="7" name="Picture 6">
            <a:extLst>
              <a:ext uri="{FF2B5EF4-FFF2-40B4-BE49-F238E27FC236}">
                <a16:creationId xmlns:a16="http://schemas.microsoft.com/office/drawing/2014/main" id="{DF0C84FD-E8A4-496B-A894-EAFCB1274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66" y="2595563"/>
            <a:ext cx="4207933" cy="4207933"/>
          </a:xfrm>
          <a:prstGeom prst="rect">
            <a:avLst/>
          </a:prstGeom>
        </p:spPr>
      </p:pic>
      <p:pic>
        <p:nvPicPr>
          <p:cNvPr id="9" name="Picture 8">
            <a:extLst>
              <a:ext uri="{FF2B5EF4-FFF2-40B4-BE49-F238E27FC236}">
                <a16:creationId xmlns:a16="http://schemas.microsoft.com/office/drawing/2014/main" id="{95E77F56-D1F0-4BCB-A3AB-64C04F5DA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6164" y="2387600"/>
            <a:ext cx="2964370" cy="4444539"/>
          </a:xfrm>
          <a:prstGeom prst="rect">
            <a:avLst/>
          </a:prstGeom>
        </p:spPr>
      </p:pic>
    </p:spTree>
    <p:extLst>
      <p:ext uri="{BB962C8B-B14F-4D97-AF65-F5344CB8AC3E}">
        <p14:creationId xmlns:p14="http://schemas.microsoft.com/office/powerpoint/2010/main" val="1298602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7" y="0"/>
            <a:ext cx="8771466" cy="1325563"/>
          </a:xfrm>
        </p:spPr>
        <p:txBody>
          <a:bodyPr>
            <a:normAutofit fontScale="90000"/>
          </a:bodyPr>
          <a:lstStyle/>
          <a:p>
            <a:pPr algn="ctr"/>
            <a:r>
              <a:rPr lang="en-US" sz="6000" b="1" dirty="0">
                <a:latin typeface="+mn-lt"/>
              </a:rPr>
              <a:t>Good Attitudes Needed Today</a:t>
            </a:r>
          </a:p>
        </p:txBody>
      </p:sp>
      <p:sp>
        <p:nvSpPr>
          <p:cNvPr id="3" name="Content Placeholder 2"/>
          <p:cNvSpPr>
            <a:spLocks noGrp="1"/>
          </p:cNvSpPr>
          <p:nvPr>
            <p:ph idx="1"/>
          </p:nvPr>
        </p:nvSpPr>
        <p:spPr>
          <a:xfrm>
            <a:off x="186267" y="999067"/>
            <a:ext cx="8771465" cy="5638800"/>
          </a:xfrm>
        </p:spPr>
        <p:txBody>
          <a:bodyPr>
            <a:noAutofit/>
          </a:bodyPr>
          <a:lstStyle/>
          <a:p>
            <a:pPr marL="0" indent="0">
              <a:lnSpc>
                <a:spcPct val="100000"/>
              </a:lnSpc>
              <a:buNone/>
            </a:pPr>
            <a:r>
              <a:rPr lang="en-US" sz="3600" b="1" dirty="0"/>
              <a:t>Philip’s Running</a:t>
            </a:r>
          </a:p>
          <a:p>
            <a:pPr lvl="1">
              <a:lnSpc>
                <a:spcPct val="100000"/>
              </a:lnSpc>
            </a:pPr>
            <a:r>
              <a:rPr lang="en-US" sz="3000" b="1" dirty="0"/>
              <a:t>So Philip ran to him, and heard him reading the prophet Isaiah, and said, "Do you understand what you are reading?" (Acts 8:30).</a:t>
            </a:r>
          </a:p>
          <a:p>
            <a:pPr marL="0" indent="0">
              <a:lnSpc>
                <a:spcPct val="100000"/>
              </a:lnSpc>
              <a:buNone/>
            </a:pPr>
            <a:r>
              <a:rPr lang="en-US" sz="3600" b="1" dirty="0"/>
              <a:t>Running paid off:</a:t>
            </a:r>
          </a:p>
          <a:p>
            <a:pPr lvl="1">
              <a:lnSpc>
                <a:spcPct val="100000"/>
              </a:lnSpc>
            </a:pPr>
            <a:r>
              <a:rPr lang="en-US" sz="3000" b="1" dirty="0"/>
              <a:t>So he commanded the chariot to stand still. And both Philip and the eunuch went down into the water, and he baptized him (Acts 8:38).</a:t>
            </a:r>
          </a:p>
          <a:p>
            <a:pPr marL="0" indent="0" algn="ctr">
              <a:lnSpc>
                <a:spcPct val="100000"/>
              </a:lnSpc>
              <a:buNone/>
            </a:pPr>
            <a:r>
              <a:rPr lang="en-US" sz="3600" b="1" i="1" dirty="0"/>
              <a:t>Are we running to teach someone God’s Word today?</a:t>
            </a:r>
          </a:p>
          <a:p>
            <a:pPr lvl="1">
              <a:spcAft>
                <a:spcPts val="600"/>
              </a:spcAft>
            </a:pPr>
            <a:endParaRPr lang="en-US" sz="2400" dirty="0"/>
          </a:p>
          <a:p>
            <a:pPr lvl="1">
              <a:spcAft>
                <a:spcPts val="600"/>
              </a:spcAft>
            </a:pPr>
            <a:endParaRPr lang="en-US" sz="2400" dirty="0"/>
          </a:p>
        </p:txBody>
      </p:sp>
    </p:spTree>
    <p:extLst>
      <p:ext uri="{BB962C8B-B14F-4D97-AF65-F5344CB8AC3E}">
        <p14:creationId xmlns:p14="http://schemas.microsoft.com/office/powerpoint/2010/main" val="330783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16" y="46037"/>
            <a:ext cx="8786284" cy="1325563"/>
          </a:xfrm>
        </p:spPr>
        <p:txBody>
          <a:bodyPr>
            <a:normAutofit/>
          </a:bodyPr>
          <a:lstStyle/>
          <a:p>
            <a:pPr algn="ctr"/>
            <a:r>
              <a:rPr lang="en-US" sz="5400" b="1" dirty="0">
                <a:latin typeface="+mn-lt"/>
              </a:rPr>
              <a:t>Good Attitudes Needed Today</a:t>
            </a:r>
          </a:p>
        </p:txBody>
      </p:sp>
      <p:sp>
        <p:nvSpPr>
          <p:cNvPr id="3" name="Content Placeholder 2"/>
          <p:cNvSpPr>
            <a:spLocks noGrp="1"/>
          </p:cNvSpPr>
          <p:nvPr>
            <p:ph idx="1"/>
          </p:nvPr>
        </p:nvSpPr>
        <p:spPr>
          <a:xfrm>
            <a:off x="205316" y="1117600"/>
            <a:ext cx="8786284" cy="5588000"/>
          </a:xfrm>
        </p:spPr>
        <p:txBody>
          <a:bodyPr>
            <a:noAutofit/>
          </a:bodyPr>
          <a:lstStyle/>
          <a:p>
            <a:pPr marL="0" indent="0">
              <a:lnSpc>
                <a:spcPct val="100000"/>
              </a:lnSpc>
              <a:buNone/>
            </a:pPr>
            <a:r>
              <a:rPr lang="en-US" sz="3600" b="1" dirty="0"/>
              <a:t>Isaiah’s Willingness</a:t>
            </a:r>
          </a:p>
          <a:p>
            <a:pPr lvl="1">
              <a:lnSpc>
                <a:spcPct val="100000"/>
              </a:lnSpc>
            </a:pPr>
            <a:r>
              <a:rPr lang="en-US" sz="3200" b="1" dirty="0"/>
              <a:t>Also I heard the voice of the Lord, saying: "Whom shall I send, And who will go for Us?" Then I said, "Here am I! Send me." (Isaiah 6:8).</a:t>
            </a:r>
          </a:p>
          <a:p>
            <a:pPr marL="0" indent="0">
              <a:lnSpc>
                <a:spcPct val="100000"/>
              </a:lnSpc>
              <a:buNone/>
            </a:pPr>
            <a:r>
              <a:rPr lang="en-US" sz="3600" b="1" dirty="0"/>
              <a:t>Are you involved in the Lord’s Work?</a:t>
            </a:r>
          </a:p>
          <a:p>
            <a:pPr lvl="2">
              <a:lnSpc>
                <a:spcPct val="100000"/>
              </a:lnSpc>
            </a:pPr>
            <a:r>
              <a:rPr lang="en-US" sz="3200" b="1" dirty="0"/>
              <a:t>Teaching Bible class?</a:t>
            </a:r>
          </a:p>
          <a:p>
            <a:pPr lvl="2">
              <a:lnSpc>
                <a:spcPct val="100000"/>
              </a:lnSpc>
            </a:pPr>
            <a:r>
              <a:rPr lang="en-US" sz="3200" b="1" dirty="0"/>
              <a:t>Visiting/Helping those who need help?</a:t>
            </a:r>
          </a:p>
          <a:p>
            <a:pPr lvl="2">
              <a:lnSpc>
                <a:spcPct val="100000"/>
              </a:lnSpc>
            </a:pPr>
            <a:r>
              <a:rPr lang="en-US" sz="3200" b="1" dirty="0"/>
              <a:t>Taking care of the building?</a:t>
            </a:r>
          </a:p>
          <a:p>
            <a:pPr lvl="2">
              <a:lnSpc>
                <a:spcPct val="100000"/>
              </a:lnSpc>
            </a:pPr>
            <a:r>
              <a:rPr lang="en-US" sz="3200" b="1" dirty="0"/>
              <a:t>Preparing to lead: elders, deacons, preachers, song leaders, etc.?</a:t>
            </a:r>
          </a:p>
        </p:txBody>
      </p:sp>
    </p:spTree>
    <p:extLst>
      <p:ext uri="{BB962C8B-B14F-4D97-AF65-F5344CB8AC3E}">
        <p14:creationId xmlns:p14="http://schemas.microsoft.com/office/powerpoint/2010/main" val="61579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35468"/>
            <a:ext cx="8822267" cy="1202265"/>
          </a:xfrm>
        </p:spPr>
        <p:txBody>
          <a:bodyPr>
            <a:noAutofit/>
          </a:bodyPr>
          <a:lstStyle/>
          <a:p>
            <a:r>
              <a:rPr lang="en-US" sz="5400" b="1" dirty="0">
                <a:latin typeface="+mn-lt"/>
              </a:rPr>
              <a:t>Good Attitudes Needed Today</a:t>
            </a:r>
          </a:p>
        </p:txBody>
      </p:sp>
      <p:sp>
        <p:nvSpPr>
          <p:cNvPr id="3" name="Content Placeholder 2"/>
          <p:cNvSpPr>
            <a:spLocks noGrp="1"/>
          </p:cNvSpPr>
          <p:nvPr>
            <p:ph idx="1"/>
          </p:nvPr>
        </p:nvSpPr>
        <p:spPr>
          <a:xfrm>
            <a:off x="152398" y="1176865"/>
            <a:ext cx="8822267" cy="5511801"/>
          </a:xfrm>
        </p:spPr>
        <p:txBody>
          <a:bodyPr>
            <a:noAutofit/>
          </a:bodyPr>
          <a:lstStyle/>
          <a:p>
            <a:pPr marL="0" indent="0">
              <a:buNone/>
            </a:pPr>
            <a:r>
              <a:rPr lang="en-US" sz="4000" b="1" dirty="0"/>
              <a:t>Job’s Faith in God</a:t>
            </a:r>
          </a:p>
          <a:p>
            <a:pPr lvl="1"/>
            <a:r>
              <a:rPr lang="en-US" sz="3200" b="1" dirty="0"/>
              <a:t>Though He slay me, yet will I trust Him… (Job 13:15).</a:t>
            </a:r>
          </a:p>
          <a:p>
            <a:pPr marL="0" indent="0">
              <a:buNone/>
            </a:pPr>
            <a:r>
              <a:rPr lang="en-US" sz="4000" b="1" dirty="0"/>
              <a:t>Attitude based on life after death:</a:t>
            </a:r>
          </a:p>
          <a:p>
            <a:pPr lvl="1"/>
            <a:r>
              <a:rPr lang="en-US" sz="3200" b="1" dirty="0"/>
              <a:t>If a man dies, shall he live again? All the days of my hard service I will wait, Till my change comes. (Job 14:14).</a:t>
            </a:r>
          </a:p>
          <a:p>
            <a:pPr marL="0" indent="0">
              <a:buNone/>
            </a:pPr>
            <a:r>
              <a:rPr lang="en-US" sz="4000" b="1" dirty="0"/>
              <a:t>Job’s trust was rewarded:</a:t>
            </a:r>
          </a:p>
          <a:p>
            <a:pPr lvl="1"/>
            <a:r>
              <a:rPr lang="en-US" sz="3600" b="1" dirty="0"/>
              <a:t>Now</a:t>
            </a:r>
            <a:r>
              <a:rPr lang="en-US" sz="3200" b="1" dirty="0"/>
              <a:t> the LORD blessed the latter days of Job more than his beginning... (Job 42:12)</a:t>
            </a:r>
          </a:p>
        </p:txBody>
      </p:sp>
    </p:spTree>
    <p:extLst>
      <p:ext uri="{BB962C8B-B14F-4D97-AF65-F5344CB8AC3E}">
        <p14:creationId xmlns:p14="http://schemas.microsoft.com/office/powerpoint/2010/main" val="280153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17" y="128060"/>
            <a:ext cx="8820150" cy="1325563"/>
          </a:xfrm>
        </p:spPr>
        <p:txBody>
          <a:bodyPr>
            <a:normAutofit fontScale="90000"/>
          </a:bodyPr>
          <a:lstStyle/>
          <a:p>
            <a:pPr algn="ctr"/>
            <a:r>
              <a:rPr lang="en-US" sz="6000" b="1" dirty="0">
                <a:latin typeface="+mn-lt"/>
              </a:rPr>
              <a:t>Good Attitudes Needed Today</a:t>
            </a:r>
          </a:p>
        </p:txBody>
      </p:sp>
      <p:sp>
        <p:nvSpPr>
          <p:cNvPr id="3" name="Content Placeholder 2"/>
          <p:cNvSpPr>
            <a:spLocks noGrp="1"/>
          </p:cNvSpPr>
          <p:nvPr>
            <p:ph idx="1"/>
          </p:nvPr>
        </p:nvSpPr>
        <p:spPr>
          <a:xfrm>
            <a:off x="154517" y="1349379"/>
            <a:ext cx="8820150" cy="5288488"/>
          </a:xfrm>
        </p:spPr>
        <p:txBody>
          <a:bodyPr>
            <a:noAutofit/>
          </a:bodyPr>
          <a:lstStyle/>
          <a:p>
            <a:pPr marL="0" indent="0">
              <a:spcAft>
                <a:spcPts val="600"/>
              </a:spcAft>
              <a:buNone/>
            </a:pPr>
            <a:r>
              <a:rPr lang="en-US" sz="3600" b="1" dirty="0"/>
              <a:t>Joshua’s Leading in the Home</a:t>
            </a:r>
          </a:p>
          <a:p>
            <a:pPr lvl="1">
              <a:spcAft>
                <a:spcPts val="600"/>
              </a:spcAft>
            </a:pPr>
            <a:r>
              <a:rPr lang="en-US" sz="3200" b="1" dirty="0"/>
              <a:t>Now therefore, fear the LORD, serve Him in sincerity and in truth, and put away the gods which your fathers served on the other side of the River and in Egypt. Serve the LORD! (Josh. 24:14).</a:t>
            </a:r>
          </a:p>
          <a:p>
            <a:pPr marL="0" indent="0">
              <a:spcAft>
                <a:spcPts val="600"/>
              </a:spcAft>
              <a:buNone/>
            </a:pPr>
            <a:r>
              <a:rPr lang="en-US" sz="3600" b="1" dirty="0"/>
              <a:t>His attitude was contagious:</a:t>
            </a:r>
          </a:p>
          <a:p>
            <a:pPr lvl="1">
              <a:spcAft>
                <a:spcPts val="600"/>
              </a:spcAft>
            </a:pPr>
            <a:r>
              <a:rPr lang="en-US" sz="3200" b="1" dirty="0"/>
              <a:t>And the people said to Joshua, "No, but we will serve the LORD!" (Josh. 24:21).</a:t>
            </a:r>
          </a:p>
          <a:p>
            <a:pPr marL="0" indent="0" algn="ctr">
              <a:spcAft>
                <a:spcPts val="600"/>
              </a:spcAft>
              <a:buNone/>
            </a:pPr>
            <a:r>
              <a:rPr lang="en-US" sz="3200" b="1" i="1" dirty="0"/>
              <a:t>Each one must determine this for themselves.</a:t>
            </a:r>
          </a:p>
        </p:txBody>
      </p:sp>
    </p:spTree>
    <p:extLst>
      <p:ext uri="{BB962C8B-B14F-4D97-AF65-F5344CB8AC3E}">
        <p14:creationId xmlns:p14="http://schemas.microsoft.com/office/powerpoint/2010/main" val="7884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A0AC55-4706-4914-9CE2-5CD88ADC2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634602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144993"/>
            <a:ext cx="8803217" cy="1325563"/>
          </a:xfrm>
        </p:spPr>
        <p:txBody>
          <a:bodyPr>
            <a:normAutofit/>
          </a:bodyPr>
          <a:lstStyle/>
          <a:p>
            <a:pPr algn="ctr"/>
            <a:r>
              <a:rPr lang="en-US" sz="5400" b="1" dirty="0">
                <a:latin typeface="+mn-lt"/>
              </a:rPr>
              <a:t>Good Attitudes Needed Today</a:t>
            </a:r>
          </a:p>
        </p:txBody>
      </p:sp>
      <p:sp>
        <p:nvSpPr>
          <p:cNvPr id="3" name="Content Placeholder 2"/>
          <p:cNvSpPr>
            <a:spLocks noGrp="1"/>
          </p:cNvSpPr>
          <p:nvPr>
            <p:ph idx="1"/>
          </p:nvPr>
        </p:nvSpPr>
        <p:spPr>
          <a:xfrm>
            <a:off x="171448" y="1261532"/>
            <a:ext cx="8803217" cy="5342467"/>
          </a:xfrm>
        </p:spPr>
        <p:txBody>
          <a:bodyPr>
            <a:noAutofit/>
          </a:bodyPr>
          <a:lstStyle/>
          <a:p>
            <a:pPr marL="0" indent="0">
              <a:spcAft>
                <a:spcPts val="600"/>
              </a:spcAft>
              <a:buNone/>
            </a:pPr>
            <a:r>
              <a:rPr lang="en-US" sz="3200" b="1" dirty="0"/>
              <a:t>Stephen’s Boldness</a:t>
            </a:r>
          </a:p>
          <a:p>
            <a:pPr lvl="1">
              <a:spcAft>
                <a:spcPts val="600"/>
              </a:spcAft>
            </a:pPr>
            <a:r>
              <a:rPr lang="en-US" sz="2800" b="1" dirty="0"/>
              <a:t>You stiff-necked and uncircumcised in heart and ears! You always resist the Holy Spirit; as your fathers did, so do you. (Acts 7:51).</a:t>
            </a:r>
          </a:p>
          <a:p>
            <a:pPr marL="0" indent="0">
              <a:spcAft>
                <a:spcPts val="600"/>
              </a:spcAft>
              <a:buNone/>
            </a:pPr>
            <a:r>
              <a:rPr lang="en-US" sz="3200" b="1" dirty="0"/>
              <a:t>Paul prayed for this same boldness:</a:t>
            </a:r>
          </a:p>
          <a:p>
            <a:pPr lvl="1">
              <a:spcAft>
                <a:spcPts val="600"/>
              </a:spcAft>
            </a:pPr>
            <a:r>
              <a:rPr lang="en-US" sz="2800" b="1" dirty="0"/>
              <a:t>…And for me, that utterance may be given to me, that I may open my mouth boldly to make known the mystery of the gospel, 20 for which I am an ambassador in chains; that in it I may speak boldly, as I ought to speak (Eph. 6:19-20).</a:t>
            </a:r>
          </a:p>
          <a:p>
            <a:pPr marL="0" indent="0">
              <a:spcAft>
                <a:spcPts val="600"/>
              </a:spcAft>
              <a:buNone/>
            </a:pPr>
            <a:r>
              <a:rPr lang="en-US" sz="3200" b="1" dirty="0"/>
              <a:t>An attitude many religious people lack (Jn. 12:42).</a:t>
            </a:r>
          </a:p>
        </p:txBody>
      </p:sp>
    </p:spTree>
    <p:extLst>
      <p:ext uri="{BB962C8B-B14F-4D97-AF65-F5344CB8AC3E}">
        <p14:creationId xmlns:p14="http://schemas.microsoft.com/office/powerpoint/2010/main" val="81171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61926"/>
            <a:ext cx="8769350" cy="1325563"/>
          </a:xfrm>
        </p:spPr>
        <p:txBody>
          <a:bodyPr>
            <a:normAutofit/>
          </a:bodyPr>
          <a:lstStyle/>
          <a:p>
            <a:pPr algn="ctr"/>
            <a:r>
              <a:rPr lang="en-US" sz="5400" b="1" dirty="0">
                <a:latin typeface="+mn-lt"/>
              </a:rPr>
              <a:t>Good Attitudes Needed Today</a:t>
            </a:r>
          </a:p>
        </p:txBody>
      </p:sp>
      <p:sp>
        <p:nvSpPr>
          <p:cNvPr id="3" name="Content Placeholder 2"/>
          <p:cNvSpPr>
            <a:spLocks noGrp="1"/>
          </p:cNvSpPr>
          <p:nvPr>
            <p:ph idx="1"/>
          </p:nvPr>
        </p:nvSpPr>
        <p:spPr>
          <a:xfrm>
            <a:off x="171450" y="1236132"/>
            <a:ext cx="8769350" cy="5317067"/>
          </a:xfrm>
        </p:spPr>
        <p:txBody>
          <a:bodyPr>
            <a:normAutofit/>
          </a:bodyPr>
          <a:lstStyle/>
          <a:p>
            <a:pPr marL="0" indent="0">
              <a:buNone/>
            </a:pPr>
            <a:r>
              <a:rPr lang="en-US" sz="3600" b="1" dirty="0"/>
              <a:t>Paul’s Courage</a:t>
            </a:r>
          </a:p>
          <a:p>
            <a:pPr lvl="1"/>
            <a:r>
              <a:rPr lang="en-US" sz="3200" b="1" dirty="0"/>
              <a:t>I can do all things through Christ who strengthens me (Phil. 4:13).</a:t>
            </a:r>
          </a:p>
          <a:p>
            <a:pPr lvl="1"/>
            <a:r>
              <a:rPr lang="en-US" sz="3200" b="1" dirty="0"/>
              <a:t>“I can” – first step in success.</a:t>
            </a:r>
          </a:p>
          <a:p>
            <a:pPr lvl="1"/>
            <a:r>
              <a:rPr lang="en-US" sz="3200" b="1" dirty="0"/>
              <a:t>“I can’t” – first step in failure.</a:t>
            </a:r>
          </a:p>
          <a:p>
            <a:pPr marL="0" indent="0">
              <a:buNone/>
            </a:pPr>
            <a:r>
              <a:rPr lang="en-US" sz="3600" b="1" dirty="0"/>
              <a:t>Promise from the Lord – strength for every trying circumstance.</a:t>
            </a:r>
          </a:p>
          <a:p>
            <a:pPr lvl="1"/>
            <a:r>
              <a:rPr lang="en-US" sz="3200" b="1" dirty="0"/>
              <a:t>Sickness, Death</a:t>
            </a:r>
          </a:p>
          <a:p>
            <a:pPr lvl="1"/>
            <a:r>
              <a:rPr lang="en-US" sz="3200" b="1" dirty="0"/>
              <a:t>Persecution, Affliction</a:t>
            </a:r>
          </a:p>
          <a:p>
            <a:pPr lvl="1"/>
            <a:r>
              <a:rPr lang="en-US" sz="3200" b="1" dirty="0"/>
              <a:t>Desertion</a:t>
            </a:r>
          </a:p>
        </p:txBody>
      </p:sp>
    </p:spTree>
    <p:extLst>
      <p:ext uri="{BB962C8B-B14F-4D97-AF65-F5344CB8AC3E}">
        <p14:creationId xmlns:p14="http://schemas.microsoft.com/office/powerpoint/2010/main" val="128177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195792"/>
            <a:ext cx="8769350" cy="1325563"/>
          </a:xfrm>
        </p:spPr>
        <p:txBody>
          <a:bodyPr>
            <a:normAutofit fontScale="90000"/>
          </a:bodyPr>
          <a:lstStyle/>
          <a:p>
            <a:pPr algn="ctr"/>
            <a:r>
              <a:rPr lang="en-US" sz="6000" b="1" dirty="0">
                <a:latin typeface="+mn-lt"/>
              </a:rPr>
              <a:t>Good Attitudes Needed Today</a:t>
            </a:r>
          </a:p>
        </p:txBody>
      </p:sp>
      <p:sp>
        <p:nvSpPr>
          <p:cNvPr id="3" name="Content Placeholder 2"/>
          <p:cNvSpPr>
            <a:spLocks noGrp="1"/>
          </p:cNvSpPr>
          <p:nvPr>
            <p:ph idx="1"/>
          </p:nvPr>
        </p:nvSpPr>
        <p:spPr>
          <a:xfrm>
            <a:off x="222250" y="1371600"/>
            <a:ext cx="8616950" cy="4953000"/>
          </a:xfrm>
        </p:spPr>
        <p:txBody>
          <a:bodyPr>
            <a:noAutofit/>
          </a:bodyPr>
          <a:lstStyle/>
          <a:p>
            <a:pPr marL="0" indent="0">
              <a:buNone/>
            </a:pPr>
            <a:r>
              <a:rPr lang="en-US" sz="3600" b="1" dirty="0"/>
              <a:t>Humble Spirit of those on Day of Pentecost:</a:t>
            </a:r>
          </a:p>
          <a:p>
            <a:pPr lvl="1"/>
            <a:r>
              <a:rPr lang="en-US" sz="3200" b="1" dirty="0"/>
              <a:t>Now when they heard this, they were cut to the heart, and said to Peter and the rest of the apostles, “Men and brethren, what shall we do?” (Acts 2:37).</a:t>
            </a:r>
          </a:p>
          <a:p>
            <a:pPr marL="0" indent="0">
              <a:buNone/>
            </a:pPr>
            <a:r>
              <a:rPr lang="en-US" sz="3600" b="1" dirty="0"/>
              <a:t>Humbly Obeyed the Lord’s Command:</a:t>
            </a:r>
          </a:p>
          <a:p>
            <a:pPr lvl="1"/>
            <a:r>
              <a:rPr lang="en-US" sz="3200" b="1" dirty="0"/>
              <a:t>Then those who gladly received his word were baptized; and that day about three thousand souls were added to them (Acts 2:41).</a:t>
            </a:r>
          </a:p>
        </p:txBody>
      </p:sp>
    </p:spTree>
    <p:extLst>
      <p:ext uri="{BB962C8B-B14F-4D97-AF65-F5344CB8AC3E}">
        <p14:creationId xmlns:p14="http://schemas.microsoft.com/office/powerpoint/2010/main" val="284107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195792"/>
            <a:ext cx="8769350" cy="1325563"/>
          </a:xfrm>
        </p:spPr>
        <p:txBody>
          <a:bodyPr>
            <a:normAutofit/>
          </a:bodyPr>
          <a:lstStyle/>
          <a:p>
            <a:pPr algn="ctr"/>
            <a:r>
              <a:rPr lang="en-US" sz="6000" b="1" dirty="0">
                <a:latin typeface="+mn-lt"/>
              </a:rPr>
              <a:t>Romans 12:2</a:t>
            </a:r>
          </a:p>
        </p:txBody>
      </p:sp>
      <p:sp>
        <p:nvSpPr>
          <p:cNvPr id="3" name="Content Placeholder 2"/>
          <p:cNvSpPr>
            <a:spLocks noGrp="1"/>
          </p:cNvSpPr>
          <p:nvPr>
            <p:ph idx="1"/>
          </p:nvPr>
        </p:nvSpPr>
        <p:spPr>
          <a:xfrm>
            <a:off x="222250" y="1371600"/>
            <a:ext cx="8616950" cy="4953000"/>
          </a:xfrm>
        </p:spPr>
        <p:txBody>
          <a:bodyPr>
            <a:noAutofit/>
          </a:bodyPr>
          <a:lstStyle/>
          <a:p>
            <a:pPr marL="0" indent="0">
              <a:buNone/>
            </a:pPr>
            <a:r>
              <a:rPr lang="en-US" sz="3600" b="1" dirty="0"/>
              <a:t>2 And be not conformed to this world: but be ye transformed by the renewing of your mind, that ye may prove what is that good, and acceptable, and perfect, will of God.</a:t>
            </a:r>
            <a:endParaRPr lang="en-US" sz="3200" b="1" dirty="0"/>
          </a:p>
        </p:txBody>
      </p:sp>
    </p:spTree>
    <p:extLst>
      <p:ext uri="{BB962C8B-B14F-4D97-AF65-F5344CB8AC3E}">
        <p14:creationId xmlns:p14="http://schemas.microsoft.com/office/powerpoint/2010/main" val="281386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812D-525B-45D0-848B-BC6A2126BFA6}"/>
              </a:ext>
            </a:extLst>
          </p:cNvPr>
          <p:cNvSpPr>
            <a:spLocks noGrp="1"/>
          </p:cNvSpPr>
          <p:nvPr>
            <p:ph type="title"/>
          </p:nvPr>
        </p:nvSpPr>
        <p:spPr/>
        <p:txBody>
          <a:bodyPr>
            <a:normAutofit/>
          </a:bodyPr>
          <a:lstStyle/>
          <a:p>
            <a:pPr algn="ctr"/>
            <a:r>
              <a:rPr lang="en-US" sz="7200" b="1" dirty="0">
                <a:latin typeface="+mn-lt"/>
              </a:rPr>
              <a:t>How is your</a:t>
            </a:r>
          </a:p>
        </p:txBody>
      </p:sp>
      <p:pic>
        <p:nvPicPr>
          <p:cNvPr id="4" name="Content Placeholder 3">
            <a:extLst>
              <a:ext uri="{FF2B5EF4-FFF2-40B4-BE49-F238E27FC236}">
                <a16:creationId xmlns:a16="http://schemas.microsoft.com/office/drawing/2014/main" id="{A881EC65-677A-436D-99AC-0C69EFC914BF}"/>
              </a:ext>
            </a:extLst>
          </p:cNvPr>
          <p:cNvPicPr>
            <a:picLocks noGrp="1" noChangeAspect="1"/>
          </p:cNvPicPr>
          <p:nvPr>
            <p:ph idx="1"/>
          </p:nvPr>
        </p:nvPicPr>
        <p:blipFill>
          <a:blip r:embed="rId3"/>
          <a:stretch>
            <a:fillRect/>
          </a:stretch>
        </p:blipFill>
        <p:spPr>
          <a:xfrm>
            <a:off x="1448858" y="1555222"/>
            <a:ext cx="6246283" cy="4684713"/>
          </a:xfrm>
          <a:prstGeom prst="rect">
            <a:avLst/>
          </a:prstGeom>
        </p:spPr>
      </p:pic>
    </p:spTree>
    <p:extLst>
      <p:ext uri="{BB962C8B-B14F-4D97-AF65-F5344CB8AC3E}">
        <p14:creationId xmlns:p14="http://schemas.microsoft.com/office/powerpoint/2010/main" val="367940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EB10098-01F3-4FF9-A79E-37937AA619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2064" y="572557"/>
            <a:ext cx="5968735" cy="5968735"/>
          </a:xfrm>
        </p:spPr>
      </p:pic>
    </p:spTree>
    <p:extLst>
      <p:ext uri="{BB962C8B-B14F-4D97-AF65-F5344CB8AC3E}">
        <p14:creationId xmlns:p14="http://schemas.microsoft.com/office/powerpoint/2010/main" val="276278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72815F-9276-47E9-B316-523B702A3F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484" y="318557"/>
            <a:ext cx="8556625" cy="6200776"/>
          </a:xfrm>
        </p:spPr>
      </p:pic>
    </p:spTree>
    <p:extLst>
      <p:ext uri="{BB962C8B-B14F-4D97-AF65-F5344CB8AC3E}">
        <p14:creationId xmlns:p14="http://schemas.microsoft.com/office/powerpoint/2010/main" val="150899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AABC-5548-4462-9327-C64E52E8161D}"/>
              </a:ext>
            </a:extLst>
          </p:cNvPr>
          <p:cNvSpPr>
            <a:spLocks noGrp="1"/>
          </p:cNvSpPr>
          <p:nvPr>
            <p:ph type="title"/>
          </p:nvPr>
        </p:nvSpPr>
        <p:spPr/>
        <p:txBody>
          <a:bodyPr>
            <a:normAutofit/>
          </a:bodyPr>
          <a:lstStyle/>
          <a:p>
            <a:pPr algn="ctr"/>
            <a:r>
              <a:rPr lang="en-US" sz="6000" b="1" dirty="0">
                <a:latin typeface="+mn-lt"/>
              </a:rPr>
              <a:t>Proverbs 23:7</a:t>
            </a:r>
          </a:p>
        </p:txBody>
      </p:sp>
      <p:sp>
        <p:nvSpPr>
          <p:cNvPr id="3" name="Content Placeholder 2">
            <a:extLst>
              <a:ext uri="{FF2B5EF4-FFF2-40B4-BE49-F238E27FC236}">
                <a16:creationId xmlns:a16="http://schemas.microsoft.com/office/drawing/2014/main" id="{DE692D36-5CC2-4363-9EB2-5DA5728DDC8C}"/>
              </a:ext>
            </a:extLst>
          </p:cNvPr>
          <p:cNvSpPr>
            <a:spLocks noGrp="1"/>
          </p:cNvSpPr>
          <p:nvPr>
            <p:ph idx="1"/>
          </p:nvPr>
        </p:nvSpPr>
        <p:spPr/>
        <p:txBody>
          <a:bodyPr>
            <a:normAutofit/>
          </a:bodyPr>
          <a:lstStyle/>
          <a:p>
            <a:r>
              <a:rPr lang="en-US" sz="4000" b="1" dirty="0"/>
              <a:t>7 For as he thinketh in his heart, so is he:….</a:t>
            </a:r>
          </a:p>
        </p:txBody>
      </p:sp>
      <p:pic>
        <p:nvPicPr>
          <p:cNvPr id="5" name="Picture 4">
            <a:extLst>
              <a:ext uri="{FF2B5EF4-FFF2-40B4-BE49-F238E27FC236}">
                <a16:creationId xmlns:a16="http://schemas.microsoft.com/office/drawing/2014/main" id="{818AC864-A52C-4C67-A999-1F1AB7E18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609" y="2632982"/>
            <a:ext cx="3114675" cy="3943350"/>
          </a:xfrm>
          <a:prstGeom prst="rect">
            <a:avLst/>
          </a:prstGeom>
        </p:spPr>
      </p:pic>
    </p:spTree>
    <p:extLst>
      <p:ext uri="{BB962C8B-B14F-4D97-AF65-F5344CB8AC3E}">
        <p14:creationId xmlns:p14="http://schemas.microsoft.com/office/powerpoint/2010/main" val="282186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EA6FA4-6BB6-46EB-8C95-BAB1E45875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176" y="166157"/>
            <a:ext cx="4764291" cy="6487547"/>
          </a:xfrm>
        </p:spPr>
      </p:pic>
      <p:pic>
        <p:nvPicPr>
          <p:cNvPr id="7" name="Picture 6">
            <a:extLst>
              <a:ext uri="{FF2B5EF4-FFF2-40B4-BE49-F238E27FC236}">
                <a16:creationId xmlns:a16="http://schemas.microsoft.com/office/drawing/2014/main" id="{433B3661-F6E8-472A-BFFA-A757BD228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165" y="524933"/>
            <a:ext cx="4082835" cy="5441930"/>
          </a:xfrm>
          <a:prstGeom prst="rect">
            <a:avLst/>
          </a:prstGeom>
        </p:spPr>
      </p:pic>
    </p:spTree>
    <p:extLst>
      <p:ext uri="{BB962C8B-B14F-4D97-AF65-F5344CB8AC3E}">
        <p14:creationId xmlns:p14="http://schemas.microsoft.com/office/powerpoint/2010/main" val="2489724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69E787E-E36D-4DCD-9547-118CFE4D97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6972252" cy="3985615"/>
          </a:xfrm>
        </p:spPr>
      </p:pic>
      <p:pic>
        <p:nvPicPr>
          <p:cNvPr id="7" name="Picture 6">
            <a:extLst>
              <a:ext uri="{FF2B5EF4-FFF2-40B4-BE49-F238E27FC236}">
                <a16:creationId xmlns:a16="http://schemas.microsoft.com/office/drawing/2014/main" id="{C3DBE818-C7F7-4185-B28D-8F2028443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500" y="3143250"/>
            <a:ext cx="6667500" cy="3714750"/>
          </a:xfrm>
          <a:prstGeom prst="rect">
            <a:avLst/>
          </a:prstGeom>
        </p:spPr>
      </p:pic>
    </p:spTree>
    <p:extLst>
      <p:ext uri="{BB962C8B-B14F-4D97-AF65-F5344CB8AC3E}">
        <p14:creationId xmlns:p14="http://schemas.microsoft.com/office/powerpoint/2010/main" val="4025757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D8F154-5E49-496D-8BF8-93E8F2AE4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084" y="2914851"/>
            <a:ext cx="6571916" cy="3943149"/>
          </a:xfrm>
          <a:prstGeom prst="rect">
            <a:avLst/>
          </a:prstGeom>
        </p:spPr>
      </p:pic>
      <p:pic>
        <p:nvPicPr>
          <p:cNvPr id="5" name="Content Placeholder 4">
            <a:extLst>
              <a:ext uri="{FF2B5EF4-FFF2-40B4-BE49-F238E27FC236}">
                <a16:creationId xmlns:a16="http://schemas.microsoft.com/office/drawing/2014/main" id="{F2956C48-29D0-4C15-8A8E-97C008916E9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0"/>
            <a:ext cx="4605868" cy="3703118"/>
          </a:xfrm>
        </p:spPr>
      </p:pic>
    </p:spTree>
    <p:extLst>
      <p:ext uri="{BB962C8B-B14F-4D97-AF65-F5344CB8AC3E}">
        <p14:creationId xmlns:p14="http://schemas.microsoft.com/office/powerpoint/2010/main" val="394831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8A84-6C5D-4ED2-9C1E-495904CE6CA6}"/>
              </a:ext>
            </a:extLst>
          </p:cNvPr>
          <p:cNvSpPr>
            <a:spLocks noGrp="1"/>
          </p:cNvSpPr>
          <p:nvPr>
            <p:ph type="title"/>
          </p:nvPr>
        </p:nvSpPr>
        <p:spPr/>
        <p:txBody>
          <a:bodyPr>
            <a:normAutofit/>
          </a:bodyPr>
          <a:lstStyle/>
          <a:p>
            <a:pPr algn="ctr"/>
            <a:r>
              <a:rPr lang="en-US" sz="6000" b="1" dirty="0">
                <a:latin typeface="+mn-lt"/>
              </a:rPr>
              <a:t>Philippians 1:27</a:t>
            </a:r>
          </a:p>
        </p:txBody>
      </p:sp>
      <p:sp>
        <p:nvSpPr>
          <p:cNvPr id="3" name="Content Placeholder 2">
            <a:extLst>
              <a:ext uri="{FF2B5EF4-FFF2-40B4-BE49-F238E27FC236}">
                <a16:creationId xmlns:a16="http://schemas.microsoft.com/office/drawing/2014/main" id="{9DA4B9ED-62F8-49F9-9A2B-D2FCEC9F7EDB}"/>
              </a:ext>
            </a:extLst>
          </p:cNvPr>
          <p:cNvSpPr>
            <a:spLocks noGrp="1"/>
          </p:cNvSpPr>
          <p:nvPr>
            <p:ph idx="1"/>
          </p:nvPr>
        </p:nvSpPr>
        <p:spPr/>
        <p:txBody>
          <a:bodyPr>
            <a:normAutofit/>
          </a:bodyPr>
          <a:lstStyle/>
          <a:p>
            <a:r>
              <a:rPr lang="en-US" sz="4000" b="1" dirty="0"/>
              <a:t>27 Only let your conversation be as it becometh the gospel of Christ: that whether I come and see you, or else be absent, I may hear of your affairs, that ye stand fast in one spirit, with one mind striving together for the faith of the gospel;</a:t>
            </a:r>
          </a:p>
        </p:txBody>
      </p:sp>
    </p:spTree>
    <p:extLst>
      <p:ext uri="{BB962C8B-B14F-4D97-AF65-F5344CB8AC3E}">
        <p14:creationId xmlns:p14="http://schemas.microsoft.com/office/powerpoint/2010/main" val="14042654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TotalTime>
  <Words>1396</Words>
  <Application>Microsoft Office PowerPoint</Application>
  <PresentationFormat>On-screen Show (4:3)</PresentationFormat>
  <Paragraphs>163</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Life is….</vt:lpstr>
      <vt:lpstr>PowerPoint Presentation</vt:lpstr>
      <vt:lpstr>PowerPoint Presentation</vt:lpstr>
      <vt:lpstr>PowerPoint Presentation</vt:lpstr>
      <vt:lpstr>Proverbs 23:7</vt:lpstr>
      <vt:lpstr>PowerPoint Presentation</vt:lpstr>
      <vt:lpstr>PowerPoint Presentation</vt:lpstr>
      <vt:lpstr>PowerPoint Presentation</vt:lpstr>
      <vt:lpstr>Philippians 1:27</vt:lpstr>
      <vt:lpstr>Philippians 2:5</vt:lpstr>
      <vt:lpstr>Ephesians 5:1</vt:lpstr>
      <vt:lpstr>Matthew 5:16</vt:lpstr>
      <vt:lpstr>1 Peter 2:23</vt:lpstr>
      <vt:lpstr>PowerPoint Presentation</vt:lpstr>
      <vt:lpstr>Good Attitudes Needed Today</vt:lpstr>
      <vt:lpstr>Good Attitudes Needed Today</vt:lpstr>
      <vt:lpstr>Good Attitudes Needed Today</vt:lpstr>
      <vt:lpstr>Good Attitudes Needed Today</vt:lpstr>
      <vt:lpstr>Good Attitudes Needed Today</vt:lpstr>
      <vt:lpstr>Good Attitudes Needed Today</vt:lpstr>
      <vt:lpstr>Good Attitudes Needed Today</vt:lpstr>
      <vt:lpstr>Good Attitudes Needed Today</vt:lpstr>
      <vt:lpstr>Romans 12:2</vt:lpstr>
      <vt:lpstr>How is your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Auditorium</dc:creator>
  <cp:lastModifiedBy>Auditorium</cp:lastModifiedBy>
  <cp:revision>14</cp:revision>
  <cp:lastPrinted>2017-09-24T04:07:25Z</cp:lastPrinted>
  <dcterms:created xsi:type="dcterms:W3CDTF">2017-09-23T19:39:42Z</dcterms:created>
  <dcterms:modified xsi:type="dcterms:W3CDTF">2017-09-24T21:39:21Z</dcterms:modified>
</cp:coreProperties>
</file>