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259" r:id="rId3"/>
    <p:sldId id="278" r:id="rId4"/>
    <p:sldId id="279" r:id="rId5"/>
    <p:sldId id="257" r:id="rId6"/>
    <p:sldId id="258" r:id="rId7"/>
    <p:sldId id="280" r:id="rId8"/>
    <p:sldId id="281" r:id="rId9"/>
    <p:sldId id="260" r:id="rId10"/>
    <p:sldId id="282" r:id="rId11"/>
    <p:sldId id="261" r:id="rId12"/>
    <p:sldId id="262" r:id="rId13"/>
    <p:sldId id="263" r:id="rId14"/>
    <p:sldId id="264" r:id="rId15"/>
    <p:sldId id="265" r:id="rId16"/>
    <p:sldId id="283" r:id="rId17"/>
    <p:sldId id="266" r:id="rId18"/>
    <p:sldId id="267" r:id="rId19"/>
    <p:sldId id="268" r:id="rId20"/>
    <p:sldId id="269" r:id="rId21"/>
    <p:sldId id="271" r:id="rId22"/>
    <p:sldId id="272" r:id="rId23"/>
    <p:sldId id="273" r:id="rId24"/>
    <p:sldId id="284" r:id="rId25"/>
    <p:sldId id="270" r:id="rId26"/>
    <p:sldId id="277" r:id="rId27"/>
    <p:sldId id="274" r:id="rId28"/>
    <p:sldId id="286" r:id="rId29"/>
    <p:sldId id="275" r:id="rId30"/>
    <p:sldId id="287" r:id="rId31"/>
    <p:sldId id="288" r:id="rId32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912F0-462E-4192-8E34-ACF0B9D828C3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0AD51-B3F7-4FFD-A2DF-483280309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93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0F9C-FB7F-4CE9-A389-1509AD2C4AE5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B1A4-BC1E-4D76-8B98-E634FAA89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9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0F9C-FB7F-4CE9-A389-1509AD2C4AE5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B1A4-BC1E-4D76-8B98-E634FAA89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5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0F9C-FB7F-4CE9-A389-1509AD2C4AE5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B1A4-BC1E-4D76-8B98-E634FAA89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58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0F9C-FB7F-4CE9-A389-1509AD2C4AE5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B1A4-BC1E-4D76-8B98-E634FAA89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5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0F9C-FB7F-4CE9-A389-1509AD2C4AE5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B1A4-BC1E-4D76-8B98-E634FAA89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9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0F9C-FB7F-4CE9-A389-1509AD2C4AE5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B1A4-BC1E-4D76-8B98-E634FAA89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6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0F9C-FB7F-4CE9-A389-1509AD2C4AE5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B1A4-BC1E-4D76-8B98-E634FAA89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4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0F9C-FB7F-4CE9-A389-1509AD2C4AE5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B1A4-BC1E-4D76-8B98-E634FAA89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3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0F9C-FB7F-4CE9-A389-1509AD2C4AE5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B1A4-BC1E-4D76-8B98-E634FAA89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9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0F9C-FB7F-4CE9-A389-1509AD2C4AE5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B1A4-BC1E-4D76-8B98-E634FAA89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9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0F9C-FB7F-4CE9-A389-1509AD2C4AE5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B1A4-BC1E-4D76-8B98-E634FAA89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9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F0F9C-FB7F-4CE9-A389-1509AD2C4AE5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5B1A4-BC1E-4D76-8B98-E634FAA89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7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Jesus Speaks Very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Clear about Judging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2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Listen to what Luke records about this teaching: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7372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774873"/>
          </a:xfrm>
        </p:spPr>
        <p:txBody>
          <a:bodyPr>
            <a:noAutofit/>
          </a:bodyPr>
          <a:lstStyle/>
          <a:p>
            <a:r>
              <a:rPr lang="en-US" sz="3600" dirty="0" smtClean="0"/>
              <a:t>Luke 18:9-14  </a:t>
            </a:r>
            <a:r>
              <a:rPr lang="en-US" sz="3600" baseline="30000" dirty="0" smtClean="0"/>
              <a:t>9 </a:t>
            </a:r>
            <a:r>
              <a:rPr lang="en-US" sz="3600" dirty="0" smtClean="0"/>
              <a:t>And he </a:t>
            </a:r>
            <a:r>
              <a:rPr lang="en-US" sz="3600" dirty="0" err="1" smtClean="0"/>
              <a:t>spake</a:t>
            </a:r>
            <a:r>
              <a:rPr lang="en-US" sz="3600" dirty="0" smtClean="0"/>
              <a:t> this parable unto certain which trusted in themselves that they were righteous, and despised others:</a:t>
            </a:r>
            <a:r>
              <a:rPr lang="en-US" sz="3600" baseline="30000" dirty="0" smtClean="0"/>
              <a:t>10 </a:t>
            </a:r>
            <a:r>
              <a:rPr lang="en-US" sz="3600" dirty="0" smtClean="0"/>
              <a:t>Two men went up into the temple to pray; the one a Pharisee, and the other a publican.</a:t>
            </a:r>
            <a:r>
              <a:rPr lang="en-US" sz="3600" baseline="30000" dirty="0" smtClean="0"/>
              <a:t>11 </a:t>
            </a:r>
            <a:r>
              <a:rPr lang="en-US" sz="3600" b="1" i="1" u="sng" dirty="0" smtClean="0">
                <a:solidFill>
                  <a:srgbClr val="FF0000"/>
                </a:solidFill>
              </a:rPr>
              <a:t>The Pharisee stood and prayed thus with himself, </a:t>
            </a:r>
            <a:r>
              <a:rPr lang="en-US" sz="3600" dirty="0" smtClean="0"/>
              <a:t>God, I thank thee, that I am not as other men are, </a:t>
            </a:r>
            <a:r>
              <a:rPr lang="en-US" sz="3600" dirty="0" err="1" smtClean="0"/>
              <a:t>extortioners</a:t>
            </a:r>
            <a:r>
              <a:rPr lang="en-US" sz="3600" dirty="0" smtClean="0"/>
              <a:t>, unjust, adulterers, or even as this publican.</a:t>
            </a:r>
            <a:r>
              <a:rPr lang="en-US" sz="3600" baseline="30000" dirty="0" smtClean="0"/>
              <a:t>12 </a:t>
            </a:r>
            <a:r>
              <a:rPr lang="en-US" sz="3600" dirty="0" smtClean="0"/>
              <a:t>I fast twice in the week, I give tithes of all that I possess.</a:t>
            </a:r>
            <a:r>
              <a:rPr lang="en-US" sz="3600" baseline="30000" dirty="0" smtClean="0"/>
              <a:t>13</a:t>
            </a:r>
            <a:r>
              <a:rPr lang="en-US" sz="3600" b="1" u="sng" baseline="30000" dirty="0" smtClean="0">
                <a:solidFill>
                  <a:srgbClr val="FF0000"/>
                </a:solidFill>
              </a:rPr>
              <a:t> </a:t>
            </a:r>
            <a:r>
              <a:rPr lang="en-US" sz="3600" b="1" i="1" u="sng" dirty="0" smtClean="0">
                <a:solidFill>
                  <a:srgbClr val="FF0000"/>
                </a:solidFill>
              </a:rPr>
              <a:t>And the publican, standing afar off</a:t>
            </a:r>
            <a:r>
              <a:rPr lang="en-US" sz="3600" dirty="0" smtClean="0"/>
              <a:t>, would not lift up so much as his eyes unto heaven, but smote upon his breast, saying, God be merciful to me a sinner.</a:t>
            </a:r>
            <a:r>
              <a:rPr lang="en-US" sz="3600" baseline="30000" dirty="0" smtClean="0"/>
              <a:t> </a:t>
            </a:r>
            <a:r>
              <a:rPr lang="en-US" sz="3600" dirty="0" smtClean="0"/>
              <a:t>I tell you, this man went down to his house justified rather than the other: for every one that </a:t>
            </a:r>
            <a:r>
              <a:rPr lang="en-US" sz="3600" dirty="0" err="1" smtClean="0"/>
              <a:t>exalteth</a:t>
            </a:r>
            <a:r>
              <a:rPr lang="en-US" sz="3600" dirty="0" smtClean="0"/>
              <a:t> himself shall be abased; and he that </a:t>
            </a:r>
            <a:r>
              <a:rPr lang="en-US" sz="3600" dirty="0" err="1" smtClean="0"/>
              <a:t>humbleth</a:t>
            </a:r>
            <a:r>
              <a:rPr lang="en-US" sz="3600" dirty="0" smtClean="0"/>
              <a:t> himself shall be exalted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8955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this parable?  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3900" dirty="0" smtClean="0"/>
              <a:t>Directed to those who trusted in themselves that they were </a:t>
            </a:r>
          </a:p>
          <a:p>
            <a:r>
              <a:rPr lang="en-US" sz="3900" dirty="0" smtClean="0"/>
              <a:t>Righteous  and Despised others. Self-righteous      (Take heed brethren,  Heb.3:12)</a:t>
            </a:r>
          </a:p>
          <a:p>
            <a:pPr marL="0" indent="0">
              <a:buNone/>
            </a:pPr>
            <a:r>
              <a:rPr lang="en-US" sz="3900" dirty="0" smtClean="0"/>
              <a:t>   Why do these people think  they are better than </a:t>
            </a:r>
            <a:r>
              <a:rPr lang="en-US" sz="3900" dirty="0" smtClean="0"/>
              <a:t>others---</a:t>
            </a:r>
            <a:endParaRPr lang="en-US" sz="3900" dirty="0" smtClean="0"/>
          </a:p>
          <a:p>
            <a:r>
              <a:rPr lang="en-US" sz="3900" b="1" dirty="0" smtClean="0">
                <a:solidFill>
                  <a:srgbClr val="FF0000"/>
                </a:solidFill>
              </a:rPr>
              <a:t>They think they are </a:t>
            </a:r>
            <a:r>
              <a:rPr lang="en-US" sz="3900" b="1" dirty="0" smtClean="0">
                <a:solidFill>
                  <a:srgbClr val="FF0000"/>
                </a:solidFill>
              </a:rPr>
              <a:t> </a:t>
            </a:r>
            <a:r>
              <a:rPr lang="en-US" sz="3900" b="1" dirty="0" smtClean="0">
                <a:solidFill>
                  <a:srgbClr val="FF0000"/>
                </a:solidFill>
              </a:rPr>
              <a:t>righteous and actually detest others!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Remember:   He thanked God that he was not like other  men.  In his</a:t>
            </a:r>
          </a:p>
          <a:p>
            <a:r>
              <a:rPr lang="en-US" sz="3900" b="1" u="sng" dirty="0" smtClean="0"/>
              <a:t>Eyes, look what he did not do!!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  1.  </a:t>
            </a:r>
            <a:r>
              <a:rPr lang="en-US" sz="3900" dirty="0" smtClean="0"/>
              <a:t>Extortion (</a:t>
            </a:r>
            <a:r>
              <a:rPr lang="en-US" sz="3900" dirty="0" err="1" smtClean="0"/>
              <a:t>cf</a:t>
            </a:r>
            <a:r>
              <a:rPr lang="en-US" sz="3900" dirty="0" smtClean="0"/>
              <a:t> blackmail)</a:t>
            </a:r>
            <a:endParaRPr lang="en-US" sz="3900" dirty="0" smtClean="0"/>
          </a:p>
          <a:p>
            <a:r>
              <a:rPr lang="en-US" sz="3900" dirty="0"/>
              <a:t> </a:t>
            </a:r>
            <a:r>
              <a:rPr lang="en-US" sz="3900" dirty="0" smtClean="0"/>
              <a:t>   2.  Unjust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  3.  Adulterer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  4.  Or even as this  Publican!!  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0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look at what he did!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1.  Fast twice a week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2.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Gave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tithes of all that he possessed!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Well, what is his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problem?  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needed to clean up his own house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before judging the Publican!   In his eyes, 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needed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no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mercy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because of what a good person he was (as he saw it).</a:t>
            </a:r>
          </a:p>
          <a:p>
            <a:endParaRPr lang="en-US" dirty="0"/>
          </a:p>
          <a:p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5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72736"/>
            <a:ext cx="12063845" cy="6930736"/>
          </a:xfrm>
        </p:spPr>
        <p:txBody>
          <a:bodyPr/>
          <a:lstStyle/>
          <a:p>
            <a:r>
              <a:rPr lang="en-US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Publican.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He stood away off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He did not lift up his eyes to heaven (probably ashamed of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how he must have  looked)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Smote his breast!!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b="1" u="sng" dirty="0" smtClean="0">
                <a:solidFill>
                  <a:srgbClr val="FF0000"/>
                </a:solidFill>
              </a:rPr>
              <a:t>And declared:   God , be merciful to me a sinner.!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What sins?  How many sins?  What were they?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Public or Private Sins???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96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74236" cy="6858000"/>
          </a:xfrm>
        </p:spPr>
        <p:txBody>
          <a:bodyPr/>
          <a:lstStyle/>
          <a:p>
            <a:r>
              <a:rPr lang="en-US" sz="4000" b="1" u="sng" dirty="0" smtClean="0">
                <a:solidFill>
                  <a:srgbClr val="7030A0"/>
                </a:solidFill>
              </a:rPr>
              <a:t>Verdict!   </a:t>
            </a:r>
            <a:r>
              <a:rPr lang="en-US" sz="4000" dirty="0" smtClean="0"/>
              <a:t>How did God look at these prayers</a:t>
            </a:r>
          </a:p>
          <a:p>
            <a:endParaRPr lang="en-US" sz="4000" dirty="0"/>
          </a:p>
          <a:p>
            <a:r>
              <a:rPr lang="en-US" sz="4000" b="1" u="sng" dirty="0" smtClean="0">
                <a:solidFill>
                  <a:srgbClr val="FF0000"/>
                </a:solidFill>
              </a:rPr>
              <a:t>Jesus said:   </a:t>
            </a:r>
            <a:r>
              <a:rPr lang="en-US" sz="4000" dirty="0" smtClean="0"/>
              <a:t>(And that is what really matters)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I TELL YOU… </a:t>
            </a:r>
            <a:r>
              <a:rPr lang="en-US" sz="4000" dirty="0" smtClean="0"/>
              <a:t>(all matters </a:t>
            </a:r>
            <a:r>
              <a:rPr lang="en-US" sz="4000" dirty="0" smtClean="0"/>
              <a:t>settled by…</a:t>
            </a:r>
            <a:r>
              <a:rPr lang="en-US" sz="4000" b="1" u="sng" dirty="0" smtClean="0">
                <a:solidFill>
                  <a:srgbClr val="FF0000"/>
                </a:solidFill>
              </a:rPr>
              <a:t>thus </a:t>
            </a:r>
            <a:r>
              <a:rPr lang="en-US" sz="4000" b="1" u="sng" dirty="0" err="1" smtClean="0">
                <a:solidFill>
                  <a:srgbClr val="FF0000"/>
                </a:solidFill>
              </a:rPr>
              <a:t>saith</a:t>
            </a:r>
            <a:r>
              <a:rPr lang="en-US" sz="4000" b="1" u="sng" dirty="0" smtClean="0">
                <a:solidFill>
                  <a:srgbClr val="FF0000"/>
                </a:solidFill>
              </a:rPr>
              <a:t> the Lord!  </a:t>
            </a:r>
            <a:r>
              <a:rPr lang="en-US" sz="4000" dirty="0" smtClean="0"/>
              <a:t>) 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I tell you, this man went down to his house justified rather than the other: for every one that </a:t>
            </a:r>
            <a:r>
              <a:rPr lang="en-US" sz="4000" dirty="0" err="1" smtClean="0"/>
              <a:t>exalteth</a:t>
            </a:r>
            <a:r>
              <a:rPr lang="en-US" sz="4000" dirty="0" smtClean="0"/>
              <a:t> himself shall be abased; and he that </a:t>
            </a:r>
            <a:r>
              <a:rPr lang="en-US" sz="4000" dirty="0" err="1" smtClean="0"/>
              <a:t>humbleth</a:t>
            </a:r>
            <a:r>
              <a:rPr lang="en-US" sz="4000" dirty="0" smtClean="0"/>
              <a:t> himself shall be exalted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210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FF0000"/>
                </a:solidFill>
              </a:rPr>
              <a:t>For </a:t>
            </a:r>
            <a:r>
              <a:rPr lang="en-US" sz="4800" b="1" u="sng" dirty="0" smtClean="0">
                <a:solidFill>
                  <a:srgbClr val="00B0F0"/>
                </a:solidFill>
              </a:rPr>
              <a:t>All have sinned </a:t>
            </a:r>
            <a:r>
              <a:rPr lang="en-US" sz="4800" b="1" u="sng" dirty="0" smtClean="0">
                <a:solidFill>
                  <a:srgbClr val="FF0000"/>
                </a:solidFill>
              </a:rPr>
              <a:t>and come short of the glory of God. </a:t>
            </a:r>
          </a:p>
          <a:p>
            <a:r>
              <a:rPr lang="en-US" sz="4800" b="1" u="sng" dirty="0">
                <a:solidFill>
                  <a:srgbClr val="FF0000"/>
                </a:solidFill>
              </a:rPr>
              <a:t> </a:t>
            </a:r>
            <a:r>
              <a:rPr lang="en-US" sz="4800" b="1" u="sng" dirty="0" smtClean="0">
                <a:solidFill>
                  <a:srgbClr val="FF0000"/>
                </a:solidFill>
              </a:rPr>
              <a:t>   Rom. 3:23</a:t>
            </a:r>
            <a:endParaRPr lang="en-US" sz="4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41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927" y="0"/>
            <a:ext cx="12192000" cy="6858000"/>
          </a:xfrm>
        </p:spPr>
        <p:txBody>
          <a:bodyPr>
            <a:normAutofit fontScale="25000" lnSpcReduction="20000"/>
          </a:bodyPr>
          <a:lstStyle/>
          <a:p>
            <a:endParaRPr lang="en-US" sz="8600" dirty="0" smtClean="0"/>
          </a:p>
          <a:p>
            <a:r>
              <a:rPr lang="en-US" sz="12300" b="1" u="sng" dirty="0" smtClean="0"/>
              <a:t>David:  2 Sam. 11:ff</a:t>
            </a:r>
          </a:p>
          <a:p>
            <a:r>
              <a:rPr lang="en-US" sz="12300" dirty="0"/>
              <a:t> </a:t>
            </a:r>
            <a:r>
              <a:rPr lang="en-US" sz="12300" dirty="0" smtClean="0"/>
              <a:t>  He had committed adultery with Bathsheba</a:t>
            </a:r>
          </a:p>
          <a:p>
            <a:r>
              <a:rPr lang="en-US" sz="12300" dirty="0"/>
              <a:t> </a:t>
            </a:r>
            <a:r>
              <a:rPr lang="en-US" sz="12300" dirty="0" smtClean="0"/>
              <a:t>  He had Uriah , Bathsheba’s husband, killed    (told Joab////</a:t>
            </a:r>
          </a:p>
          <a:p>
            <a:endParaRPr lang="en-US" sz="12300" dirty="0"/>
          </a:p>
          <a:p>
            <a:r>
              <a:rPr lang="en-US" sz="12300" dirty="0" smtClean="0"/>
              <a:t>2 Sam.12:verse 7    Thou art the man…</a:t>
            </a:r>
          </a:p>
          <a:p>
            <a:r>
              <a:rPr lang="en-US" sz="12300" b="1" dirty="0">
                <a:solidFill>
                  <a:srgbClr val="FF0000"/>
                </a:solidFill>
              </a:rPr>
              <a:t> </a:t>
            </a:r>
            <a:r>
              <a:rPr lang="en-US" sz="12300" b="1" dirty="0" smtClean="0">
                <a:solidFill>
                  <a:srgbClr val="FF0000"/>
                </a:solidFill>
              </a:rPr>
              <a:t>            I have sinned against the </a:t>
            </a:r>
            <a:r>
              <a:rPr lang="en-US" sz="12300" b="1" cap="small" dirty="0" smtClean="0">
                <a:solidFill>
                  <a:srgbClr val="FF0000"/>
                </a:solidFill>
                <a:effectLst/>
              </a:rPr>
              <a:t>Lord</a:t>
            </a:r>
            <a:r>
              <a:rPr lang="en-US" sz="12300" b="1" dirty="0" smtClean="0">
                <a:solidFill>
                  <a:srgbClr val="FF0000"/>
                </a:solidFill>
              </a:rPr>
              <a:t>.  (Cf. Joseph Gen.39:7)</a:t>
            </a:r>
          </a:p>
          <a:p>
            <a:r>
              <a:rPr lang="en-US" sz="12300" b="1" dirty="0">
                <a:solidFill>
                  <a:srgbClr val="FF0000"/>
                </a:solidFill>
              </a:rPr>
              <a:t> </a:t>
            </a:r>
            <a:r>
              <a:rPr lang="en-US" sz="12300" b="1" dirty="0" smtClean="0">
                <a:solidFill>
                  <a:srgbClr val="FF0000"/>
                </a:solidFill>
              </a:rPr>
              <a:t>  A King!    </a:t>
            </a:r>
            <a:r>
              <a:rPr lang="en-US" sz="12300" b="1" dirty="0" smtClean="0">
                <a:solidFill>
                  <a:srgbClr val="7030A0"/>
                </a:solidFill>
              </a:rPr>
              <a:t>What David said would not be enough for some </a:t>
            </a:r>
          </a:p>
          <a:p>
            <a:r>
              <a:rPr lang="en-US" sz="12300" b="1" dirty="0">
                <a:solidFill>
                  <a:srgbClr val="7030A0"/>
                </a:solidFill>
              </a:rPr>
              <a:t> </a:t>
            </a:r>
            <a:r>
              <a:rPr lang="en-US" sz="12300" b="1" dirty="0" smtClean="0">
                <a:solidFill>
                  <a:srgbClr val="7030A0"/>
                </a:solidFill>
              </a:rPr>
              <a:t>   people today.   They have all kinds of demands on condition</a:t>
            </a:r>
          </a:p>
          <a:p>
            <a:r>
              <a:rPr lang="en-US" sz="12300" b="1" dirty="0">
                <a:solidFill>
                  <a:srgbClr val="7030A0"/>
                </a:solidFill>
              </a:rPr>
              <a:t> </a:t>
            </a:r>
            <a:r>
              <a:rPr lang="en-US" sz="12300" b="1" dirty="0" smtClean="0">
                <a:solidFill>
                  <a:srgbClr val="7030A0"/>
                </a:solidFill>
              </a:rPr>
              <a:t>   of pardon!  </a:t>
            </a:r>
          </a:p>
          <a:p>
            <a:r>
              <a:rPr lang="en-US" sz="12300" b="1" dirty="0" smtClean="0">
                <a:solidFill>
                  <a:srgbClr val="7030A0"/>
                </a:solidFill>
              </a:rPr>
              <a:t>) </a:t>
            </a:r>
          </a:p>
          <a:p>
            <a:r>
              <a:rPr lang="en-US" sz="12300" b="1" dirty="0">
                <a:solidFill>
                  <a:srgbClr val="7030A0"/>
                </a:solidFill>
              </a:rPr>
              <a:t> </a:t>
            </a:r>
            <a:r>
              <a:rPr lang="en-US" sz="12300" b="1" dirty="0" smtClean="0">
                <a:solidFill>
                  <a:srgbClr val="7030A0"/>
                </a:solidFill>
              </a:rPr>
              <a:t>                      </a:t>
            </a:r>
            <a:r>
              <a:rPr lang="en-US" sz="12300" b="1" i="1" u="sng" dirty="0" smtClean="0">
                <a:solidFill>
                  <a:srgbClr val="7030A0"/>
                </a:solidFill>
              </a:rPr>
              <a:t> </a:t>
            </a:r>
            <a:r>
              <a:rPr lang="en-US" sz="14800" b="1" i="1" u="sng" dirty="0" smtClean="0">
                <a:solidFill>
                  <a:srgbClr val="7030A0"/>
                </a:solidFill>
              </a:rPr>
              <a:t>     Clean up your own house – First ! </a:t>
            </a:r>
            <a:endParaRPr lang="en-US" sz="12300" b="1" i="1" u="sng" dirty="0" smtClean="0">
              <a:solidFill>
                <a:srgbClr val="7030A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6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55864"/>
            <a:ext cx="12063845" cy="60210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4400" b="1" u="sng" dirty="0" smtClean="0">
                <a:solidFill>
                  <a:srgbClr val="7030A0"/>
                </a:solidFill>
              </a:rPr>
              <a:t>A man living with his father’s wife!    </a:t>
            </a:r>
            <a:r>
              <a:rPr lang="en-US" sz="14400" b="1" dirty="0" smtClean="0">
                <a:solidFill>
                  <a:srgbClr val="7030A0"/>
                </a:solidFill>
              </a:rPr>
              <a:t>I </a:t>
            </a:r>
            <a:r>
              <a:rPr lang="en-US" sz="14400" b="1" dirty="0" err="1" smtClean="0">
                <a:solidFill>
                  <a:srgbClr val="7030A0"/>
                </a:solidFill>
              </a:rPr>
              <a:t>Cor</a:t>
            </a:r>
            <a:r>
              <a:rPr lang="en-US" sz="14400" b="1" dirty="0" smtClean="0">
                <a:solidFill>
                  <a:srgbClr val="7030A0"/>
                </a:solidFill>
              </a:rPr>
              <a:t> 5:1:ff</a:t>
            </a:r>
          </a:p>
          <a:p>
            <a:pPr marL="0" indent="0">
              <a:buNone/>
            </a:pPr>
            <a:endParaRPr lang="en-US" sz="96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14400" b="1" dirty="0" smtClean="0">
                <a:solidFill>
                  <a:srgbClr val="7030A0"/>
                </a:solidFill>
              </a:rPr>
              <a:t>2 Cor. 2:6-10 </a:t>
            </a:r>
            <a:r>
              <a:rPr lang="en-US" sz="14400" baseline="30000" dirty="0" smtClean="0"/>
              <a:t> </a:t>
            </a:r>
            <a:r>
              <a:rPr lang="en-US" sz="14400" dirty="0" smtClean="0"/>
              <a:t>Sufficient to such a man is this punishment, which was inflicted of many.</a:t>
            </a:r>
          </a:p>
          <a:p>
            <a:r>
              <a:rPr lang="en-US" sz="14400" baseline="30000" dirty="0" smtClean="0"/>
              <a:t>7 </a:t>
            </a:r>
            <a:r>
              <a:rPr lang="en-US" sz="14400" dirty="0" smtClean="0"/>
              <a:t>So that contrariwise</a:t>
            </a:r>
            <a:r>
              <a:rPr lang="en-US" sz="14400" u="sng" dirty="0" smtClean="0">
                <a:solidFill>
                  <a:srgbClr val="7030A0"/>
                </a:solidFill>
              </a:rPr>
              <a:t> ye ought rather to forgive him</a:t>
            </a:r>
            <a:r>
              <a:rPr lang="en-US" sz="14400" dirty="0" smtClean="0"/>
              <a:t>, and comfort him, lest perhaps such a one should be swallowed up with overmuch sorrow. </a:t>
            </a:r>
            <a:r>
              <a:rPr lang="en-US" sz="14400" baseline="30000" dirty="0" smtClean="0"/>
              <a:t>8 </a:t>
            </a:r>
            <a:r>
              <a:rPr lang="en-US" sz="14400" dirty="0" smtClean="0"/>
              <a:t>Wherefore I beseech you that ye would confirm your love toward him.</a:t>
            </a:r>
          </a:p>
          <a:p>
            <a:r>
              <a:rPr lang="en-US" sz="14400" baseline="30000" dirty="0" smtClean="0"/>
              <a:t>9 </a:t>
            </a:r>
            <a:r>
              <a:rPr lang="en-US" sz="14400" dirty="0" smtClean="0"/>
              <a:t>For to this end also did I write, that I might know the proof of you, whether ye be obedient in all things.</a:t>
            </a:r>
          </a:p>
          <a:p>
            <a:r>
              <a:rPr lang="en-US" sz="14400" baseline="30000" dirty="0" smtClean="0"/>
              <a:t>10 </a:t>
            </a:r>
            <a:r>
              <a:rPr lang="en-US" sz="14400" dirty="0" smtClean="0"/>
              <a:t>To whom ye forgive any thing, I forgive also: for if I forgave any thing, to whom I forgave it, for your sakes forgave I it in the person of Christ;</a:t>
            </a:r>
          </a:p>
          <a:p>
            <a:endParaRPr lang="en-US" sz="4000" dirty="0" smtClean="0"/>
          </a:p>
          <a:p>
            <a:endParaRPr lang="en-US" sz="4600" dirty="0" smtClean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80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77487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Will you forgive me , I’m sorry for all my sins:</a:t>
            </a:r>
          </a:p>
          <a:p>
            <a:endParaRPr lang="en-US" sz="3600" b="1" dirty="0"/>
          </a:p>
          <a:p>
            <a:r>
              <a:rPr lang="en-US" sz="3600" b="1" dirty="0" smtClean="0"/>
              <a:t>A list of your sins</a:t>
            </a:r>
            <a:r>
              <a:rPr lang="en-US" sz="3600" b="1" dirty="0" smtClean="0"/>
              <a:t>:  If a person had to mention</a:t>
            </a:r>
          </a:p>
          <a:p>
            <a:r>
              <a:rPr lang="en-US" sz="3600" b="1" dirty="0" smtClean="0"/>
              <a:t>Every sin ,</a:t>
            </a:r>
            <a:endParaRPr lang="en-US" sz="3600" b="1" dirty="0" smtClean="0"/>
          </a:p>
          <a:p>
            <a:r>
              <a:rPr lang="en-US" sz="3600" b="1" dirty="0"/>
              <a:t> </a:t>
            </a:r>
            <a:r>
              <a:rPr lang="en-US" sz="3600" b="1" dirty="0" smtClean="0"/>
              <a:t>  What if you forgot one…?</a:t>
            </a:r>
          </a:p>
          <a:p>
            <a:endParaRPr lang="en-US" sz="3600" b="1" u="sng" dirty="0">
              <a:solidFill>
                <a:srgbClr val="FF0000"/>
              </a:solidFill>
            </a:endParaRPr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   I have sinned …   covers them all!!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6313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15800" cy="6941127"/>
          </a:xfrm>
        </p:spPr>
        <p:txBody>
          <a:bodyPr>
            <a:normAutofit lnSpcReduction="10000"/>
          </a:bodyPr>
          <a:lstStyle/>
          <a:p>
            <a:r>
              <a:rPr lang="en-US" sz="3600" b="1" u="sng" dirty="0" smtClean="0"/>
              <a:t>Matt. 7:1-5</a:t>
            </a:r>
          </a:p>
          <a:p>
            <a:r>
              <a:rPr lang="en-US" sz="3600" b="1" dirty="0"/>
              <a:t>1</a:t>
            </a:r>
            <a:r>
              <a:rPr lang="en-US" sz="3600" b="1" dirty="0" smtClean="0"/>
              <a:t>Judge not, that ye be not judged.</a:t>
            </a:r>
          </a:p>
          <a:p>
            <a:r>
              <a:rPr lang="en-US" sz="3600" b="1" baseline="30000" dirty="0" smtClean="0">
                <a:solidFill>
                  <a:srgbClr val="FF0000"/>
                </a:solidFill>
              </a:rPr>
              <a:t>2 </a:t>
            </a:r>
            <a:r>
              <a:rPr lang="en-US" sz="3600" b="1" dirty="0" smtClean="0">
                <a:solidFill>
                  <a:srgbClr val="FF0000"/>
                </a:solidFill>
              </a:rPr>
              <a:t>For with what judgment ye judge, ye shall be judged: and with what measure ye mete, it shall be measured to you again.</a:t>
            </a:r>
          </a:p>
          <a:p>
            <a:r>
              <a:rPr lang="en-US" sz="3600" b="1" baseline="30000" dirty="0" smtClean="0"/>
              <a:t>3 </a:t>
            </a:r>
            <a:r>
              <a:rPr lang="en-US" sz="3600" b="1" dirty="0" smtClean="0"/>
              <a:t>And why </a:t>
            </a:r>
            <a:r>
              <a:rPr lang="en-US" sz="3600" b="1" dirty="0" err="1" smtClean="0"/>
              <a:t>beholdest</a:t>
            </a:r>
            <a:r>
              <a:rPr lang="en-US" sz="3600" b="1" dirty="0" smtClean="0"/>
              <a:t> thou the mote that is in thy brother's eye, but </a:t>
            </a:r>
            <a:r>
              <a:rPr lang="en-US" sz="3600" b="1" dirty="0" err="1" smtClean="0"/>
              <a:t>considerest</a:t>
            </a:r>
            <a:r>
              <a:rPr lang="en-US" sz="3600" b="1" dirty="0" smtClean="0"/>
              <a:t> not the beam that is in thine own eye?</a:t>
            </a:r>
          </a:p>
          <a:p>
            <a:r>
              <a:rPr lang="en-US" sz="3600" b="1" baseline="30000" dirty="0" smtClean="0"/>
              <a:t>4 </a:t>
            </a:r>
            <a:r>
              <a:rPr lang="en-US" sz="3600" b="1" dirty="0" smtClean="0"/>
              <a:t>Or how wilt thou say to thy brother, Let me pull out the mote out of thine eye; and, behold, a beam is in thine own eye?</a:t>
            </a:r>
          </a:p>
          <a:p>
            <a:r>
              <a:rPr lang="en-US" sz="3600" b="1" baseline="30000" dirty="0" smtClean="0"/>
              <a:t>5 </a:t>
            </a:r>
            <a:r>
              <a:rPr lang="en-US" sz="3600" b="1" dirty="0" smtClean="0"/>
              <a:t>Thou hypocrite,</a:t>
            </a:r>
            <a:r>
              <a:rPr lang="en-US" sz="3600" u="sng" dirty="0" smtClean="0">
                <a:solidFill>
                  <a:srgbClr val="FF0000"/>
                </a:solidFill>
              </a:rPr>
              <a:t> </a:t>
            </a:r>
            <a:r>
              <a:rPr lang="en-US" sz="3600" b="1" u="sng" dirty="0" smtClean="0">
                <a:solidFill>
                  <a:srgbClr val="FF0000"/>
                </a:solidFill>
              </a:rPr>
              <a:t>first </a:t>
            </a:r>
            <a:r>
              <a:rPr lang="en-US" sz="3600" u="sng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cast </a:t>
            </a:r>
            <a:r>
              <a:rPr lang="en-US" sz="3600" b="1" dirty="0" smtClean="0"/>
              <a:t>out the beam out of thine own </a:t>
            </a:r>
            <a:r>
              <a:rPr lang="en-US" sz="3600" b="1" dirty="0" smtClean="0"/>
              <a:t>eye(CLEAN UP YOUR OWN HOUSE)—FIRST); </a:t>
            </a:r>
            <a:r>
              <a:rPr lang="en-US" sz="3600" b="1" dirty="0" smtClean="0"/>
              <a:t>and then shalt thou see clearly to cast out the mote out of thy brother's eye.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52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b="1" dirty="0" smtClean="0"/>
              <a:t>Forgiven by God!    Forgiven by Me!</a:t>
            </a:r>
          </a:p>
          <a:p>
            <a:r>
              <a:rPr lang="en-US" sz="4800" b="1" u="sng" dirty="0"/>
              <a:t> </a:t>
            </a:r>
            <a:r>
              <a:rPr lang="en-US" sz="4800" b="1" u="sng" dirty="0" smtClean="0"/>
              <a:t>  </a:t>
            </a:r>
            <a:r>
              <a:rPr lang="en-US" sz="4800" b="1" u="sng" dirty="0" smtClean="0">
                <a:solidFill>
                  <a:srgbClr val="7030A0"/>
                </a:solidFill>
              </a:rPr>
              <a:t>Yesterday is a closing door </a:t>
            </a:r>
            <a:endParaRPr lang="en-US" sz="4800" b="1" u="sng" dirty="0" smtClean="0">
              <a:solidFill>
                <a:srgbClr val="7030A0"/>
              </a:solidFill>
            </a:endParaRPr>
          </a:p>
          <a:p>
            <a:r>
              <a:rPr lang="en-US" sz="4800" b="1" u="sng" dirty="0">
                <a:solidFill>
                  <a:srgbClr val="7030A0"/>
                </a:solidFill>
              </a:rPr>
              <a:t> </a:t>
            </a:r>
            <a:r>
              <a:rPr lang="en-US" sz="4800" b="1" u="sng" dirty="0" smtClean="0">
                <a:solidFill>
                  <a:srgbClr val="7030A0"/>
                </a:solidFill>
              </a:rPr>
              <a:t>          </a:t>
            </a:r>
            <a:r>
              <a:rPr lang="en-US" sz="4800" b="1" u="sng" dirty="0" smtClean="0">
                <a:solidFill>
                  <a:srgbClr val="7030A0"/>
                </a:solidFill>
              </a:rPr>
              <a:t>and</a:t>
            </a:r>
            <a:endParaRPr lang="en-US" sz="4800" b="1" u="sng" dirty="0" smtClean="0">
              <a:solidFill>
                <a:srgbClr val="7030A0"/>
              </a:solidFill>
            </a:endParaRPr>
          </a:p>
          <a:p>
            <a:r>
              <a:rPr lang="en-US" sz="4800" b="1" u="sng" dirty="0">
                <a:solidFill>
                  <a:srgbClr val="7030A0"/>
                </a:solidFill>
              </a:rPr>
              <a:t> </a:t>
            </a:r>
            <a:r>
              <a:rPr lang="en-US" sz="4800" b="1" u="sng" dirty="0" smtClean="0">
                <a:solidFill>
                  <a:srgbClr val="7030A0"/>
                </a:solidFill>
              </a:rPr>
              <a:t>  You don’t live there any more!</a:t>
            </a:r>
          </a:p>
          <a:p>
            <a:endParaRPr lang="en-US" sz="4800" b="1" dirty="0"/>
          </a:p>
          <a:p>
            <a:r>
              <a:rPr lang="en-US" sz="4800" b="1" dirty="0" smtClean="0"/>
              <a:t>Clean up your own house- First!!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43929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“When you look down on others,</a:t>
            </a:r>
          </a:p>
          <a:p>
            <a:r>
              <a:rPr lang="en-US" sz="4000" b="1" dirty="0" smtClean="0"/>
              <a:t>You put yourself on a </a:t>
            </a:r>
            <a:r>
              <a:rPr lang="en-US" sz="4000" b="1" dirty="0" smtClean="0"/>
              <a:t>pedestal..  </a:t>
            </a:r>
            <a:r>
              <a:rPr lang="en-US" sz="4000" b="1" dirty="0" smtClean="0"/>
              <a:t>Take</a:t>
            </a:r>
          </a:p>
          <a:p>
            <a:r>
              <a:rPr lang="en-US" sz="4000" b="1" dirty="0" smtClean="0"/>
              <a:t>Heed lest you fall!”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41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785264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John 8 </a:t>
            </a:r>
            <a:r>
              <a:rPr lang="en-US" sz="4400" b="1" dirty="0" smtClean="0"/>
              <a:t>:1-11 .  </a:t>
            </a:r>
            <a:r>
              <a:rPr lang="en-US" sz="4400" b="1" dirty="0" smtClean="0"/>
              <a:t>Woman taken in the very act of adultery</a:t>
            </a:r>
            <a:r>
              <a:rPr lang="en-US" sz="4400" b="1" dirty="0" smtClean="0"/>
              <a:t>.   </a:t>
            </a:r>
            <a:endParaRPr lang="en-US" sz="4400" b="1" dirty="0" smtClean="0"/>
          </a:p>
          <a:p>
            <a:endParaRPr lang="en-US" sz="4400" dirty="0"/>
          </a:p>
          <a:p>
            <a:r>
              <a:rPr lang="en-US" sz="4400" dirty="0" smtClean="0"/>
              <a:t>(He that is without sin, let him cast the </a:t>
            </a:r>
            <a:r>
              <a:rPr lang="en-US" sz="4400" b="1" u="sng" dirty="0" smtClean="0">
                <a:solidFill>
                  <a:srgbClr val="7030A0"/>
                </a:solidFill>
              </a:rPr>
              <a:t>first </a:t>
            </a:r>
            <a:r>
              <a:rPr lang="en-US" sz="4400" dirty="0" smtClean="0"/>
              <a:t>stone!!!) </a:t>
            </a:r>
            <a:r>
              <a:rPr lang="en-US" sz="4400" dirty="0" smtClean="0"/>
              <a:t>   </a:t>
            </a:r>
            <a:r>
              <a:rPr lang="en-US" sz="4400" b="1" dirty="0" smtClean="0">
                <a:solidFill>
                  <a:srgbClr val="00B0F0"/>
                </a:solidFill>
              </a:rPr>
              <a:t>(Sinners condemning another</a:t>
            </a:r>
          </a:p>
          <a:p>
            <a:r>
              <a:rPr lang="en-US" sz="4400" b="1" dirty="0" smtClean="0">
                <a:solidFill>
                  <a:srgbClr val="00B0F0"/>
                </a:solidFill>
              </a:rPr>
              <a:t>Sinner!)</a:t>
            </a:r>
            <a:r>
              <a:rPr lang="en-US" sz="4400" b="1" dirty="0" smtClean="0">
                <a:solidFill>
                  <a:srgbClr val="00B0F0"/>
                </a:solidFill>
              </a:rPr>
              <a:t>  </a:t>
            </a:r>
            <a:endParaRPr lang="en-US" sz="4400" b="1" dirty="0" smtClean="0">
              <a:solidFill>
                <a:srgbClr val="00B0F0"/>
              </a:solidFill>
            </a:endParaRPr>
          </a:p>
          <a:p>
            <a:r>
              <a:rPr lang="en-US" sz="4400" b="1" dirty="0"/>
              <a:t> </a:t>
            </a:r>
            <a:r>
              <a:rPr lang="en-US" sz="4400" b="1" dirty="0" smtClean="0"/>
              <a:t> </a:t>
            </a:r>
          </a:p>
          <a:p>
            <a:r>
              <a:rPr lang="en-US" sz="4400" b="1" dirty="0" smtClean="0"/>
              <a:t>Clean up your own house - first!   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948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7" y="405245"/>
            <a:ext cx="11845637" cy="577171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Remember Simon???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Acts 8:22-24   </a:t>
            </a:r>
            <a:endParaRPr lang="en-US" sz="4000" dirty="0" smtClean="0"/>
          </a:p>
          <a:p>
            <a:r>
              <a:rPr lang="en-US" sz="4000" dirty="0" smtClean="0"/>
              <a:t>-</a:t>
            </a:r>
            <a:r>
              <a:rPr lang="en-US" sz="4000" baseline="30000" dirty="0" smtClean="0"/>
              <a:t>24</a:t>
            </a:r>
            <a:r>
              <a:rPr lang="en-US" sz="4000" baseline="30000" dirty="0"/>
              <a:t> </a:t>
            </a:r>
            <a:r>
              <a:rPr lang="en-US" sz="4000" dirty="0"/>
              <a:t>Then Simon answered and said, “Pray to the Lord for me, that none of the things which you have spoken may come upon </a:t>
            </a:r>
            <a:r>
              <a:rPr lang="en-US" sz="4000" dirty="0" err="1"/>
              <a:t>me</a:t>
            </a:r>
            <a:r>
              <a:rPr lang="en-US" sz="4000" dirty="0" err="1" smtClean="0"/>
              <a:t>.”NKJV</a:t>
            </a:r>
            <a:endParaRPr lang="en-US" sz="4000" dirty="0"/>
          </a:p>
          <a:p>
            <a:endParaRPr lang="en-US" sz="4000" dirty="0"/>
          </a:p>
          <a:p>
            <a:r>
              <a:rPr lang="en-US" sz="4000" b="1" u="sng" dirty="0" smtClean="0">
                <a:solidFill>
                  <a:srgbClr val="7030A0"/>
                </a:solidFill>
              </a:rPr>
              <a:t>Clean up Your Own house…First!</a:t>
            </a:r>
            <a:endParaRPr lang="en-US" sz="4000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39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We want to clean our own house…first!</a:t>
            </a:r>
          </a:p>
          <a:p>
            <a:endParaRPr lang="en-US" sz="4400" b="1" dirty="0"/>
          </a:p>
          <a:p>
            <a:r>
              <a:rPr lang="en-US" sz="4400" b="1" dirty="0" smtClean="0"/>
              <a:t>How do we get rid of our sins?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5301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908"/>
            <a:ext cx="12192000" cy="6619009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1.  Ever lied?  Said you were sick, and you were not.   To whom, when, and how many times?</a:t>
            </a:r>
          </a:p>
          <a:p>
            <a:r>
              <a:rPr lang="en-US" sz="3600" dirty="0" smtClean="0"/>
              <a:t>2.  Ever missed worship when you could have been present</a:t>
            </a:r>
          </a:p>
          <a:p>
            <a:r>
              <a:rPr lang="en-US" sz="3600" dirty="0" smtClean="0"/>
              <a:t>But you chose not to come</a:t>
            </a:r>
            <a:r>
              <a:rPr lang="en-US" sz="3600" dirty="0" smtClean="0"/>
              <a:t>?  How many times?  </a:t>
            </a:r>
          </a:p>
          <a:p>
            <a:r>
              <a:rPr lang="en-US" sz="3600" dirty="0" smtClean="0"/>
              <a:t>3</a:t>
            </a:r>
            <a:r>
              <a:rPr lang="en-US" sz="3600" dirty="0" smtClean="0"/>
              <a:t>.  Ever burned your own house to collect the insurance?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After 15 years, you confess it.</a:t>
            </a:r>
          </a:p>
          <a:p>
            <a:r>
              <a:rPr lang="en-US" sz="3600" dirty="0" smtClean="0"/>
              <a:t>4.  Ever been guilty of speeding?  Is it alright to break the law?</a:t>
            </a:r>
          </a:p>
          <a:p>
            <a:r>
              <a:rPr lang="en-US" sz="3600" dirty="0" smtClean="0"/>
              <a:t>5.  Ever been guilty of gossiping?  How do you clean it up&gt; ? </a:t>
            </a:r>
          </a:p>
          <a:p>
            <a:r>
              <a:rPr lang="en-US" sz="3600" dirty="0" smtClean="0"/>
              <a:t>6.  Ever said a curse word?  Before others? </a:t>
            </a:r>
            <a:r>
              <a:rPr lang="en-US" sz="3600" dirty="0" smtClean="0"/>
              <a:t>Before the family? </a:t>
            </a:r>
            <a:endParaRPr lang="en-US" sz="3600" dirty="0" smtClean="0"/>
          </a:p>
          <a:p>
            <a:r>
              <a:rPr lang="en-US" sz="3600" dirty="0" smtClean="0"/>
              <a:t>7.  </a:t>
            </a:r>
            <a:r>
              <a:rPr lang="en-US" sz="3600" dirty="0" smtClean="0"/>
              <a:t>Ever Watched  R rated  movie?  How bad does it have to</a:t>
            </a:r>
          </a:p>
          <a:p>
            <a:r>
              <a:rPr lang="en-US" sz="3600" dirty="0" smtClean="0"/>
              <a:t>Get before it is wrong??</a:t>
            </a:r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6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82" y="72736"/>
            <a:ext cx="11956472" cy="6712527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Some never come forward…  (and sometimes they</a:t>
            </a:r>
          </a:p>
          <a:p>
            <a:r>
              <a:rPr lang="en-US" sz="3600" dirty="0" smtClean="0"/>
              <a:t>Complain about others  who come forward several</a:t>
            </a:r>
          </a:p>
          <a:p>
            <a:r>
              <a:rPr lang="en-US" sz="3600" dirty="0" smtClean="0"/>
              <a:t>Times</a:t>
            </a:r>
            <a:r>
              <a:rPr lang="en-US" sz="3600" dirty="0" smtClean="0"/>
              <a:t>…)      </a:t>
            </a:r>
            <a:r>
              <a:rPr lang="en-US" sz="3600" b="1" u="sng" dirty="0" smtClean="0"/>
              <a:t>CLEAN </a:t>
            </a:r>
            <a:r>
              <a:rPr lang="en-US" sz="3600" b="1" u="sng" dirty="0" smtClean="0"/>
              <a:t>UP YOUR OWN HOUSE, FIRST</a:t>
            </a:r>
            <a:r>
              <a:rPr lang="en-US" sz="3600" dirty="0" smtClean="0"/>
              <a:t>&gt;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</a:t>
            </a:r>
            <a:r>
              <a:rPr lang="en-US" sz="3600" dirty="0" smtClean="0"/>
              <a:t>If </a:t>
            </a:r>
            <a:r>
              <a:rPr lang="en-US" sz="3600" dirty="0" smtClean="0"/>
              <a:t>you don’t forgive, you will never be forgiven!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smtClean="0"/>
              <a:t>       Words </a:t>
            </a:r>
            <a:r>
              <a:rPr lang="en-US" sz="3600" dirty="0" smtClean="0"/>
              <a:t>of Jesus.   Do you believe Him? </a:t>
            </a:r>
            <a:r>
              <a:rPr lang="en-US" sz="3600" dirty="0" err="1" smtClean="0"/>
              <a:t>Mtt</a:t>
            </a:r>
            <a:r>
              <a:rPr lang="en-US" sz="3600" dirty="0" smtClean="0"/>
              <a:t>. 6:14    </a:t>
            </a:r>
            <a:endParaRPr lang="en-US" sz="3600" dirty="0"/>
          </a:p>
          <a:p>
            <a:r>
              <a:rPr lang="en-US" sz="3600" dirty="0" smtClean="0"/>
              <a:t>        Little </a:t>
            </a:r>
            <a:r>
              <a:rPr lang="en-US" sz="3600" dirty="0" smtClean="0"/>
              <a:t>sins;  big sins;  private sins;  public sins…</a:t>
            </a:r>
          </a:p>
          <a:p>
            <a:r>
              <a:rPr lang="en-US" sz="3600" dirty="0" smtClean="0"/>
              <a:t>             </a:t>
            </a:r>
            <a:r>
              <a:rPr lang="en-US" sz="3600" b="1" dirty="0" smtClean="0"/>
              <a:t>James </a:t>
            </a:r>
            <a:r>
              <a:rPr lang="en-US" sz="3600" b="1" dirty="0" smtClean="0"/>
              <a:t>5:16  </a:t>
            </a:r>
            <a:r>
              <a:rPr lang="en-US" sz="3600" b="1" baseline="30000" dirty="0" smtClean="0"/>
              <a:t>16</a:t>
            </a:r>
            <a:r>
              <a:rPr lang="en-US" sz="3600" b="1" baseline="30000" dirty="0"/>
              <a:t> </a:t>
            </a:r>
            <a:r>
              <a:rPr lang="en-US" sz="3600" b="1" dirty="0"/>
              <a:t>Confess your faults one to another, and pray one for another, that ye may be healed. The effectual fervent prayer of a righteous man </a:t>
            </a:r>
            <a:r>
              <a:rPr lang="en-US" sz="3600" b="1" dirty="0" err="1"/>
              <a:t>availeth</a:t>
            </a:r>
            <a:r>
              <a:rPr lang="en-US" sz="3600" b="1" dirty="0"/>
              <a:t> </a:t>
            </a:r>
            <a:r>
              <a:rPr lang="en-US" sz="3600" b="1" dirty="0" smtClean="0"/>
              <a:t>much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          I John 1:9  </a:t>
            </a:r>
            <a:r>
              <a:rPr lang="en-US" sz="3600" baseline="30000" dirty="0">
                <a:solidFill>
                  <a:srgbClr val="FF0000"/>
                </a:solidFill>
              </a:rPr>
              <a:t> </a:t>
            </a:r>
            <a:r>
              <a:rPr lang="en-US" sz="3600" dirty="0">
                <a:solidFill>
                  <a:srgbClr val="FF0000"/>
                </a:solidFill>
              </a:rPr>
              <a:t>If we confess our sins, he is faithful and just to forgive us our sins, and to cleanse us from all unrighteousness.</a:t>
            </a:r>
            <a:endParaRPr lang="en-US" sz="3600" b="1" dirty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1886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Clean Up Your Own House</a:t>
            </a:r>
            <a:r>
              <a:rPr lang="en-US" sz="4000" b="1" dirty="0" smtClean="0">
                <a:solidFill>
                  <a:srgbClr val="FF0000"/>
                </a:solidFill>
              </a:rPr>
              <a:t>,- </a:t>
            </a:r>
            <a:r>
              <a:rPr lang="en-US" sz="4000" b="1" dirty="0" smtClean="0">
                <a:solidFill>
                  <a:srgbClr val="FF0000"/>
                </a:solidFill>
              </a:rPr>
              <a:t>First!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7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 your house clean?   Have you taken the steps to =  first  - to clean it up?    </a:t>
            </a:r>
          </a:p>
          <a:p>
            <a:r>
              <a:rPr lang="en-US" sz="3600" dirty="0" smtClean="0"/>
              <a:t>Look at yourself and get right with God?</a:t>
            </a:r>
          </a:p>
          <a:p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    You can’t die right, if you don’t live right!</a:t>
            </a:r>
          </a:p>
          <a:p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    And you don’t live right if you don’t do right!</a:t>
            </a:r>
            <a:endParaRPr lang="en-US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2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Remember:  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Paul.   I Tim.1:15  </a:t>
            </a:r>
          </a:p>
          <a:p>
            <a:r>
              <a:rPr lang="en-US" sz="4400" dirty="0" smtClean="0"/>
              <a:t>Simon. Acts </a:t>
            </a:r>
            <a:r>
              <a:rPr lang="en-US" sz="4400" dirty="0" smtClean="0"/>
              <a:t>8:24</a:t>
            </a:r>
            <a:endParaRPr lang="en-US" sz="4400" dirty="0" smtClean="0"/>
          </a:p>
          <a:p>
            <a:r>
              <a:rPr lang="en-US" sz="4400" dirty="0" smtClean="0"/>
              <a:t>Peter the Apostle. </a:t>
            </a:r>
            <a:r>
              <a:rPr lang="en-US" sz="4400" dirty="0" smtClean="0"/>
              <a:t>Luke 22:54-62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</a:t>
            </a:r>
            <a:r>
              <a:rPr lang="en-US" sz="4400" dirty="0" smtClean="0"/>
              <a:t> </a:t>
            </a:r>
            <a:r>
              <a:rPr lang="en-US" sz="4400" dirty="0" smtClean="0"/>
              <a:t>Denied the Lord 3 times.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37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Matt. 7:1-5  NKJV</a:t>
            </a:r>
          </a:p>
          <a:p>
            <a:r>
              <a:rPr lang="en-US" sz="3600" b="1" i="1" u="sng" dirty="0"/>
              <a:t>Do Not Judge</a:t>
            </a:r>
          </a:p>
          <a:p>
            <a:r>
              <a:rPr lang="en-US" sz="3600" dirty="0"/>
              <a:t>7 “Judge not, that you be not judged. </a:t>
            </a:r>
            <a:r>
              <a:rPr lang="en-US" sz="3600" baseline="30000" dirty="0"/>
              <a:t>2 </a:t>
            </a:r>
            <a:r>
              <a:rPr lang="en-US" sz="3600" dirty="0"/>
              <a:t>For with what judgment you judge, you will be judged; and with the measure you use, it will be measured back to you. </a:t>
            </a:r>
            <a:r>
              <a:rPr lang="en-US" sz="3600" baseline="30000" dirty="0"/>
              <a:t>3 </a:t>
            </a:r>
            <a:r>
              <a:rPr lang="en-US" sz="3600" dirty="0"/>
              <a:t>And why do you look at the speck in your brother’s eye, but do not consider the plank in your own eye? </a:t>
            </a:r>
            <a:r>
              <a:rPr lang="en-US" sz="3600" baseline="30000" dirty="0"/>
              <a:t>4 </a:t>
            </a:r>
            <a:r>
              <a:rPr lang="en-US" sz="3600" dirty="0"/>
              <a:t>Or how can you say to your brother, ‘Let me remove the speck from your eye’; and look, a plank </a:t>
            </a:r>
            <a:r>
              <a:rPr lang="en-US" sz="3600" i="1" dirty="0"/>
              <a:t>is</a:t>
            </a:r>
            <a:r>
              <a:rPr lang="en-US" sz="3600" dirty="0"/>
              <a:t> in your own eye? </a:t>
            </a:r>
            <a:r>
              <a:rPr lang="en-US" sz="3600" baseline="30000" dirty="0"/>
              <a:t>5 </a:t>
            </a:r>
            <a:r>
              <a:rPr lang="en-US" sz="3600" dirty="0"/>
              <a:t>Hypocrite! First remove the plank from your own eye, and then you will see clearly to remove the speck from your brother’s eye.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30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72736"/>
            <a:ext cx="12001500" cy="6785264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is what a person needs to do who is not a Christian:</a:t>
            </a:r>
          </a:p>
          <a:p>
            <a:r>
              <a:rPr lang="en-US" sz="3600" b="1" dirty="0" smtClean="0"/>
              <a:t>1.  Hear the Word of God.   Rom.10:17</a:t>
            </a:r>
          </a:p>
          <a:p>
            <a:r>
              <a:rPr lang="en-US" sz="3600" b="1" dirty="0" smtClean="0"/>
              <a:t>2.  Believe the Word.  John 8:24</a:t>
            </a:r>
          </a:p>
          <a:p>
            <a:r>
              <a:rPr lang="en-US" sz="3600" b="1" dirty="0" smtClean="0"/>
              <a:t>3.  Repent.  Acts 2:38</a:t>
            </a:r>
          </a:p>
          <a:p>
            <a:r>
              <a:rPr lang="en-US" sz="3600" b="1" dirty="0" smtClean="0"/>
              <a:t>4.  Confess the sweetest name on mortal tongue.  Mtt.10:32-33</a:t>
            </a:r>
          </a:p>
          <a:p>
            <a:r>
              <a:rPr lang="en-US" sz="3600" b="1" dirty="0" smtClean="0"/>
              <a:t>5.  Be baptized for the remission of your sins.  I Pet.3:21</a:t>
            </a:r>
          </a:p>
          <a:p>
            <a:endParaRPr lang="en-US" sz="3600" b="1" dirty="0"/>
          </a:p>
          <a:p>
            <a:r>
              <a:rPr lang="en-US" sz="3600" b="1" u="sng" dirty="0" smtClean="0"/>
              <a:t>Live faithfully.  I Cor.15:58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142661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64" y="93518"/>
            <a:ext cx="11959936" cy="6764482"/>
          </a:xfrm>
        </p:spPr>
        <p:txBody>
          <a:bodyPr>
            <a:normAutofit/>
          </a:bodyPr>
          <a:lstStyle/>
          <a:p>
            <a:r>
              <a:rPr lang="en-US" sz="4400" b="1" u="sng" dirty="0" smtClean="0"/>
              <a:t>Here is what a person needs to do who has sinned and others Know it:  </a:t>
            </a:r>
          </a:p>
          <a:p>
            <a:r>
              <a:rPr lang="en-US" sz="4400" b="1" dirty="0" smtClean="0"/>
              <a:t>1.  Admit it.  I John 1:9</a:t>
            </a:r>
          </a:p>
          <a:p>
            <a:r>
              <a:rPr lang="en-US" sz="4400" b="1" dirty="0" smtClean="0"/>
              <a:t>2.  Repent.  Stop it.  Acts 8:22-24</a:t>
            </a:r>
          </a:p>
          <a:p>
            <a:r>
              <a:rPr lang="en-US" sz="4400" b="1" dirty="0" smtClean="0"/>
              <a:t>3.  Pray and ask others to pray for you.  James 5:16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1789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" y="72736"/>
            <a:ext cx="11260282" cy="6785264"/>
          </a:xfrm>
        </p:spPr>
        <p:txBody>
          <a:bodyPr/>
          <a:lstStyle/>
          <a:p>
            <a:r>
              <a:rPr lang="en-US" sz="3600" dirty="0" smtClean="0"/>
              <a:t>The kind of forbidden judgment, is harsh ,cruel ..when one fails to Consider himself FIRST.</a:t>
            </a:r>
          </a:p>
          <a:p>
            <a:endParaRPr lang="en-US" sz="3600" dirty="0"/>
          </a:p>
          <a:p>
            <a:r>
              <a:rPr lang="en-US" sz="3600" b="1" dirty="0"/>
              <a:t>John 7:24 </a:t>
            </a:r>
            <a:r>
              <a:rPr lang="en-US" sz="3600" baseline="30000" dirty="0" smtClean="0"/>
              <a:t>24</a:t>
            </a:r>
            <a:r>
              <a:rPr lang="en-US" sz="3600" baseline="30000" dirty="0"/>
              <a:t> </a:t>
            </a:r>
            <a:r>
              <a:rPr lang="en-US" sz="3600" dirty="0"/>
              <a:t>Judge not according to the appearance, but </a:t>
            </a:r>
            <a:r>
              <a:rPr lang="en-US" sz="3600" b="1" dirty="0">
                <a:solidFill>
                  <a:srgbClr val="FF0000"/>
                </a:solidFill>
              </a:rPr>
              <a:t>judge righteous judgment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63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1876808" cy="6785264"/>
          </a:xfrm>
        </p:spPr>
      </p:pic>
      <p:sp>
        <p:nvSpPr>
          <p:cNvPr id="5" name="TextBox 4"/>
          <p:cNvSpPr txBox="1"/>
          <p:nvPr/>
        </p:nvSpPr>
        <p:spPr>
          <a:xfrm>
            <a:off x="4010891" y="5309755"/>
            <a:ext cx="75270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Clean up your own house, first!     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3786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1" y="114300"/>
            <a:ext cx="11928764" cy="661900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Hezekiah</a:t>
            </a:r>
            <a:r>
              <a:rPr lang="en-US" sz="4400" dirty="0" smtClean="0"/>
              <a:t>:</a:t>
            </a:r>
            <a:endParaRPr lang="en-US" sz="4400" b="1" u="sng" dirty="0" smtClean="0"/>
          </a:p>
          <a:p>
            <a:r>
              <a:rPr lang="en-US" sz="4400" dirty="0"/>
              <a:t> </a:t>
            </a:r>
            <a:r>
              <a:rPr lang="en-US" sz="4400" dirty="0" smtClean="0"/>
              <a:t>   Isa. 38:1ff   </a:t>
            </a:r>
            <a:r>
              <a:rPr lang="en-US" sz="4400" b="1" u="sng" dirty="0"/>
              <a:t>Set thine House in order</a:t>
            </a:r>
            <a:endParaRPr lang="en-US" sz="4400" dirty="0" smtClean="0"/>
          </a:p>
          <a:p>
            <a:r>
              <a:rPr lang="en-US" sz="4400" dirty="0"/>
              <a:t> </a:t>
            </a:r>
            <a:r>
              <a:rPr lang="en-US" sz="4400" dirty="0" smtClean="0"/>
              <a:t>   2 Kings 20:1ff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9255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Our own forgiveness is dependent upon our </a:t>
            </a:r>
          </a:p>
          <a:p>
            <a:r>
              <a:rPr lang="en-US" sz="4800" b="1" dirty="0" smtClean="0"/>
              <a:t>Forgiveness of others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60704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u="sng" dirty="0"/>
              <a:t>Clean Up Your Own House -  FIRST!!!!  If you are</a:t>
            </a:r>
          </a:p>
          <a:p>
            <a:r>
              <a:rPr lang="en-US" sz="4000" b="1" u="sng" dirty="0"/>
              <a:t>Unwilling to forgive others, You will never be</a:t>
            </a:r>
          </a:p>
          <a:p>
            <a:r>
              <a:rPr lang="en-US" sz="4000" b="1" u="sng" dirty="0"/>
              <a:t>Forgiven by God.    Consider what Jesus said: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95018" cy="6858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Matt. 6:12</a:t>
            </a:r>
            <a:r>
              <a:rPr lang="en-US" sz="3600" baseline="30000" dirty="0" smtClean="0"/>
              <a:t>12 </a:t>
            </a:r>
          </a:p>
          <a:p>
            <a:r>
              <a:rPr lang="en-US" sz="3600" baseline="30000" dirty="0"/>
              <a:t> </a:t>
            </a:r>
            <a:r>
              <a:rPr lang="en-US" sz="3600" baseline="30000" dirty="0" smtClean="0"/>
              <a:t>    </a:t>
            </a:r>
            <a:r>
              <a:rPr lang="en-US" sz="3600" dirty="0" smtClean="0"/>
              <a:t>And forgive us our debts, </a:t>
            </a:r>
            <a:r>
              <a:rPr lang="en-US" sz="3600" b="1" u="sng" dirty="0" smtClean="0">
                <a:solidFill>
                  <a:srgbClr val="FF0000"/>
                </a:solidFill>
              </a:rPr>
              <a:t>as </a:t>
            </a:r>
            <a:r>
              <a:rPr lang="en-US" sz="3600" dirty="0" smtClean="0"/>
              <a:t>we forgive our debtors</a:t>
            </a:r>
          </a:p>
          <a:p>
            <a:endParaRPr lang="en-US" sz="3600" dirty="0"/>
          </a:p>
          <a:p>
            <a:r>
              <a:rPr lang="en-US" sz="3600" dirty="0" smtClean="0"/>
              <a:t>Matt. 6:14  .</a:t>
            </a:r>
            <a:r>
              <a:rPr lang="en-US" sz="3600" b="1" dirty="0" smtClean="0"/>
              <a:t> </a:t>
            </a:r>
            <a:r>
              <a:rPr lang="en-US" sz="3600" baseline="30000" dirty="0" smtClean="0"/>
              <a:t>14 </a:t>
            </a:r>
            <a:r>
              <a:rPr lang="en-US" sz="3600" dirty="0" smtClean="0"/>
              <a:t>For </a:t>
            </a:r>
            <a:r>
              <a:rPr lang="en-US" sz="3600" b="1" u="sng" dirty="0" smtClean="0">
                <a:solidFill>
                  <a:srgbClr val="FF0000"/>
                </a:solidFill>
              </a:rPr>
              <a:t>if</a:t>
            </a:r>
            <a:r>
              <a:rPr lang="en-US" sz="3600" dirty="0" smtClean="0"/>
              <a:t> ye forgive men their trespasses, your heavenly Father will also forgive you:</a:t>
            </a:r>
          </a:p>
          <a:p>
            <a:r>
              <a:rPr lang="en-US" sz="3600" baseline="30000" dirty="0" smtClean="0"/>
              <a:t>15 </a:t>
            </a:r>
            <a:r>
              <a:rPr lang="en-US" sz="3600" dirty="0" smtClean="0"/>
              <a:t>But </a:t>
            </a:r>
            <a:r>
              <a:rPr lang="en-US" sz="3600" b="1" u="sng" dirty="0" smtClean="0">
                <a:solidFill>
                  <a:srgbClr val="FF0000"/>
                </a:solidFill>
              </a:rPr>
              <a:t>if</a:t>
            </a:r>
            <a:r>
              <a:rPr lang="en-US" sz="3600" dirty="0" smtClean="0"/>
              <a:t> ye forgive not men their trespasses, neither will your Father forgive your trespasses.</a:t>
            </a:r>
          </a:p>
          <a:p>
            <a:endParaRPr lang="en-US" sz="3600" dirty="0"/>
          </a:p>
          <a:p>
            <a:r>
              <a:rPr lang="en-US" sz="3600" b="1" u="sng" dirty="0" smtClean="0"/>
              <a:t>Clean Up Your Own House -  FIRST</a:t>
            </a:r>
            <a:r>
              <a:rPr lang="en-US" sz="3600" b="1" u="sng" dirty="0" smtClean="0"/>
              <a:t>!!!!  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4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1116</Words>
  <Application>Microsoft Office PowerPoint</Application>
  <PresentationFormat>Widescreen</PresentationFormat>
  <Paragraphs>164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Jesus Speaks Very Clear about Judging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Remember: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23</cp:revision>
  <cp:lastPrinted>2018-08-18T02:30:54Z</cp:lastPrinted>
  <dcterms:created xsi:type="dcterms:W3CDTF">2018-08-18T00:54:40Z</dcterms:created>
  <dcterms:modified xsi:type="dcterms:W3CDTF">2018-08-19T01:06:05Z</dcterms:modified>
</cp:coreProperties>
</file>