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12"/>
  </p:handoutMasterIdLst>
  <p:sldIdLst>
    <p:sldId id="256" r:id="rId2"/>
    <p:sldId id="257" r:id="rId3"/>
    <p:sldId id="258" r:id="rId4"/>
    <p:sldId id="259" r:id="rId5"/>
    <p:sldId id="260" r:id="rId6"/>
    <p:sldId id="261" r:id="rId7"/>
    <p:sldId id="262" r:id="rId8"/>
    <p:sldId id="263" r:id="rId9"/>
    <p:sldId id="264" r:id="rId10"/>
    <p:sldId id="265" r:id="rId11"/>
  </p:sldIdLst>
  <p:sldSz cx="12192000" cy="6858000"/>
  <p:notesSz cx="7077075" cy="902811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617" autoAdjust="0"/>
    <p:restoredTop sz="94660"/>
  </p:normalViewPr>
  <p:slideViewPr>
    <p:cSldViewPr snapToGrid="0">
      <p:cViewPr varScale="1">
        <p:scale>
          <a:sx n="92" d="100"/>
          <a:sy n="92" d="100"/>
        </p:scale>
        <p:origin x="516" y="15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66733" cy="452974"/>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4008705" y="0"/>
            <a:ext cx="3066733" cy="452974"/>
          </a:xfrm>
          <a:prstGeom prst="rect">
            <a:avLst/>
          </a:prstGeom>
        </p:spPr>
        <p:txBody>
          <a:bodyPr vert="horz" lIns="91440" tIns="45720" rIns="91440" bIns="45720" rtlCol="0"/>
          <a:lstStyle>
            <a:lvl1pPr algn="r">
              <a:defRPr sz="1200"/>
            </a:lvl1pPr>
          </a:lstStyle>
          <a:p>
            <a:fld id="{D7744FEB-A891-4005-B1B7-37AA8246B95B}" type="datetimeFigureOut">
              <a:rPr lang="en-US" smtClean="0"/>
              <a:t>8/2/2019</a:t>
            </a:fld>
            <a:endParaRPr lang="en-US"/>
          </a:p>
        </p:txBody>
      </p:sp>
      <p:sp>
        <p:nvSpPr>
          <p:cNvPr id="4" name="Footer Placeholder 3"/>
          <p:cNvSpPr>
            <a:spLocks noGrp="1"/>
          </p:cNvSpPr>
          <p:nvPr>
            <p:ph type="ftr" sz="quarter" idx="2"/>
          </p:nvPr>
        </p:nvSpPr>
        <p:spPr>
          <a:xfrm>
            <a:off x="0" y="8575141"/>
            <a:ext cx="3066733" cy="452973"/>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4008705" y="8575141"/>
            <a:ext cx="3066733" cy="452973"/>
          </a:xfrm>
          <a:prstGeom prst="rect">
            <a:avLst/>
          </a:prstGeom>
        </p:spPr>
        <p:txBody>
          <a:bodyPr vert="horz" lIns="91440" tIns="45720" rIns="91440" bIns="45720" rtlCol="0" anchor="b"/>
          <a:lstStyle>
            <a:lvl1pPr algn="r">
              <a:defRPr sz="1200"/>
            </a:lvl1pPr>
          </a:lstStyle>
          <a:p>
            <a:fld id="{EA049CBD-6BB2-4A34-A1B7-EF159BE88CB6}" type="slidenum">
              <a:rPr lang="en-US" smtClean="0"/>
              <a:t>‹#›</a:t>
            </a:fld>
            <a:endParaRPr lang="en-US"/>
          </a:p>
        </p:txBody>
      </p:sp>
    </p:spTree>
    <p:extLst>
      <p:ext uri="{BB962C8B-B14F-4D97-AF65-F5344CB8AC3E}">
        <p14:creationId xmlns:p14="http://schemas.microsoft.com/office/powerpoint/2010/main" val="830052135"/>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F0D9D7E0-19A4-4A52-AB06-D8B45860701A}" type="datetimeFigureOut">
              <a:rPr lang="en-US" smtClean="0"/>
              <a:t>8/2/2019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944CCE3-8FE9-4AD1-BC97-38E007379C9B}" type="slidenum">
              <a:rPr lang="en-US" smtClean="0"/>
              <a:t>‹#›</a:t>
            </a:fld>
            <a:endParaRPr lang="en-US"/>
          </a:p>
        </p:txBody>
      </p:sp>
    </p:spTree>
    <p:extLst>
      <p:ext uri="{BB962C8B-B14F-4D97-AF65-F5344CB8AC3E}">
        <p14:creationId xmlns:p14="http://schemas.microsoft.com/office/powerpoint/2010/main" val="379639910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0D9D7E0-19A4-4A52-AB06-D8B45860701A}" type="datetimeFigureOut">
              <a:rPr lang="en-US" smtClean="0"/>
              <a:t>8/2/2019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944CCE3-8FE9-4AD1-BC97-38E007379C9B}" type="slidenum">
              <a:rPr lang="en-US" smtClean="0"/>
              <a:t>‹#›</a:t>
            </a:fld>
            <a:endParaRPr lang="en-US"/>
          </a:p>
        </p:txBody>
      </p:sp>
    </p:spTree>
    <p:extLst>
      <p:ext uri="{BB962C8B-B14F-4D97-AF65-F5344CB8AC3E}">
        <p14:creationId xmlns:p14="http://schemas.microsoft.com/office/powerpoint/2010/main" val="395905466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0D9D7E0-19A4-4A52-AB06-D8B45860701A}" type="datetimeFigureOut">
              <a:rPr lang="en-US" smtClean="0"/>
              <a:t>8/2/2019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944CCE3-8FE9-4AD1-BC97-38E007379C9B}" type="slidenum">
              <a:rPr lang="en-US" smtClean="0"/>
              <a:t>‹#›</a:t>
            </a:fld>
            <a:endParaRPr lang="en-US"/>
          </a:p>
        </p:txBody>
      </p:sp>
    </p:spTree>
    <p:extLst>
      <p:ext uri="{BB962C8B-B14F-4D97-AF65-F5344CB8AC3E}">
        <p14:creationId xmlns:p14="http://schemas.microsoft.com/office/powerpoint/2010/main" val="20273730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0D9D7E0-19A4-4A52-AB06-D8B45860701A}" type="datetimeFigureOut">
              <a:rPr lang="en-US" smtClean="0"/>
              <a:t>8/2/2019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944CCE3-8FE9-4AD1-BC97-38E007379C9B}" type="slidenum">
              <a:rPr lang="en-US" smtClean="0"/>
              <a:t>‹#›</a:t>
            </a:fld>
            <a:endParaRPr lang="en-US"/>
          </a:p>
        </p:txBody>
      </p:sp>
    </p:spTree>
    <p:extLst>
      <p:ext uri="{BB962C8B-B14F-4D97-AF65-F5344CB8AC3E}">
        <p14:creationId xmlns:p14="http://schemas.microsoft.com/office/powerpoint/2010/main" val="9073944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0D9D7E0-19A4-4A52-AB06-D8B45860701A}" type="datetimeFigureOut">
              <a:rPr lang="en-US" smtClean="0"/>
              <a:t>8/2/2019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944CCE3-8FE9-4AD1-BC97-38E007379C9B}" type="slidenum">
              <a:rPr lang="en-US" smtClean="0"/>
              <a:t>‹#›</a:t>
            </a:fld>
            <a:endParaRPr lang="en-US"/>
          </a:p>
        </p:txBody>
      </p:sp>
    </p:spTree>
    <p:extLst>
      <p:ext uri="{BB962C8B-B14F-4D97-AF65-F5344CB8AC3E}">
        <p14:creationId xmlns:p14="http://schemas.microsoft.com/office/powerpoint/2010/main" val="32527753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F0D9D7E0-19A4-4A52-AB06-D8B45860701A}" type="datetimeFigureOut">
              <a:rPr lang="en-US" smtClean="0"/>
              <a:t>8/2/2019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944CCE3-8FE9-4AD1-BC97-38E007379C9B}" type="slidenum">
              <a:rPr lang="en-US" smtClean="0"/>
              <a:t>‹#›</a:t>
            </a:fld>
            <a:endParaRPr lang="en-US"/>
          </a:p>
        </p:txBody>
      </p:sp>
    </p:spTree>
    <p:extLst>
      <p:ext uri="{BB962C8B-B14F-4D97-AF65-F5344CB8AC3E}">
        <p14:creationId xmlns:p14="http://schemas.microsoft.com/office/powerpoint/2010/main" val="1541661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F0D9D7E0-19A4-4A52-AB06-D8B45860701A}" type="datetimeFigureOut">
              <a:rPr lang="en-US" smtClean="0"/>
              <a:t>8/2/2019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944CCE3-8FE9-4AD1-BC97-38E007379C9B}" type="slidenum">
              <a:rPr lang="en-US" smtClean="0"/>
              <a:t>‹#›</a:t>
            </a:fld>
            <a:endParaRPr lang="en-US"/>
          </a:p>
        </p:txBody>
      </p:sp>
    </p:spTree>
    <p:extLst>
      <p:ext uri="{BB962C8B-B14F-4D97-AF65-F5344CB8AC3E}">
        <p14:creationId xmlns:p14="http://schemas.microsoft.com/office/powerpoint/2010/main" val="204914878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F0D9D7E0-19A4-4A52-AB06-D8B45860701A}" type="datetimeFigureOut">
              <a:rPr lang="en-US" smtClean="0"/>
              <a:t>8/2/2019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944CCE3-8FE9-4AD1-BC97-38E007379C9B}" type="slidenum">
              <a:rPr lang="en-US" smtClean="0"/>
              <a:t>‹#›</a:t>
            </a:fld>
            <a:endParaRPr lang="en-US"/>
          </a:p>
        </p:txBody>
      </p:sp>
    </p:spTree>
    <p:extLst>
      <p:ext uri="{BB962C8B-B14F-4D97-AF65-F5344CB8AC3E}">
        <p14:creationId xmlns:p14="http://schemas.microsoft.com/office/powerpoint/2010/main" val="371570095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0D9D7E0-19A4-4A52-AB06-D8B45860701A}" type="datetimeFigureOut">
              <a:rPr lang="en-US" smtClean="0"/>
              <a:t>8/2/2019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944CCE3-8FE9-4AD1-BC97-38E007379C9B}" type="slidenum">
              <a:rPr lang="en-US" smtClean="0"/>
              <a:t>‹#›</a:t>
            </a:fld>
            <a:endParaRPr lang="en-US"/>
          </a:p>
        </p:txBody>
      </p:sp>
    </p:spTree>
    <p:extLst>
      <p:ext uri="{BB962C8B-B14F-4D97-AF65-F5344CB8AC3E}">
        <p14:creationId xmlns:p14="http://schemas.microsoft.com/office/powerpoint/2010/main" val="376114880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0D9D7E0-19A4-4A52-AB06-D8B45860701A}" type="datetimeFigureOut">
              <a:rPr lang="en-US" smtClean="0"/>
              <a:t>8/2/2019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944CCE3-8FE9-4AD1-BC97-38E007379C9B}" type="slidenum">
              <a:rPr lang="en-US" smtClean="0"/>
              <a:t>‹#›</a:t>
            </a:fld>
            <a:endParaRPr lang="en-US"/>
          </a:p>
        </p:txBody>
      </p:sp>
    </p:spTree>
    <p:extLst>
      <p:ext uri="{BB962C8B-B14F-4D97-AF65-F5344CB8AC3E}">
        <p14:creationId xmlns:p14="http://schemas.microsoft.com/office/powerpoint/2010/main" val="11013125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0D9D7E0-19A4-4A52-AB06-D8B45860701A}" type="datetimeFigureOut">
              <a:rPr lang="en-US" smtClean="0"/>
              <a:t>8/2/2019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944CCE3-8FE9-4AD1-BC97-38E007379C9B}" type="slidenum">
              <a:rPr lang="en-US" smtClean="0"/>
              <a:t>‹#›</a:t>
            </a:fld>
            <a:endParaRPr lang="en-US"/>
          </a:p>
        </p:txBody>
      </p:sp>
    </p:spTree>
    <p:extLst>
      <p:ext uri="{BB962C8B-B14F-4D97-AF65-F5344CB8AC3E}">
        <p14:creationId xmlns:p14="http://schemas.microsoft.com/office/powerpoint/2010/main" val="274903629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0D9D7E0-19A4-4A52-AB06-D8B45860701A}" type="datetimeFigureOut">
              <a:rPr lang="en-US" smtClean="0"/>
              <a:t>8/2/2019</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944CCE3-8FE9-4AD1-BC97-38E007379C9B}" type="slidenum">
              <a:rPr lang="en-US" smtClean="0"/>
              <a:t>‹#›</a:t>
            </a:fld>
            <a:endParaRPr lang="en-US"/>
          </a:p>
        </p:txBody>
      </p:sp>
    </p:spTree>
    <p:extLst>
      <p:ext uri="{BB962C8B-B14F-4D97-AF65-F5344CB8AC3E}">
        <p14:creationId xmlns:p14="http://schemas.microsoft.com/office/powerpoint/2010/main" val="12751935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Autofit/>
          </a:bodyPr>
          <a:lstStyle/>
          <a:p>
            <a:r>
              <a:rPr lang="en-US" sz="8000" b="1" u="sng" dirty="0" smtClean="0">
                <a:solidFill>
                  <a:srgbClr val="00B050"/>
                </a:solidFill>
              </a:rPr>
              <a:t>Jesus asked His Own?</a:t>
            </a:r>
            <a:endParaRPr lang="en-US" sz="8000" b="1" u="sng" dirty="0">
              <a:solidFill>
                <a:srgbClr val="00B050"/>
              </a:solidFill>
            </a:endParaRPr>
          </a:p>
        </p:txBody>
      </p:sp>
      <p:sp>
        <p:nvSpPr>
          <p:cNvPr id="3" name="Subtitle 2"/>
          <p:cNvSpPr>
            <a:spLocks noGrp="1"/>
          </p:cNvSpPr>
          <p:nvPr>
            <p:ph type="subTitle" idx="1"/>
          </p:nvPr>
        </p:nvSpPr>
        <p:spPr/>
        <p:txBody>
          <a:bodyPr>
            <a:normAutofit/>
          </a:bodyPr>
          <a:lstStyle/>
          <a:p>
            <a:r>
              <a:rPr lang="en-US" sz="4800" b="1" dirty="0" smtClean="0">
                <a:solidFill>
                  <a:srgbClr val="FF0000"/>
                </a:solidFill>
              </a:rPr>
              <a:t>Will you also go away?</a:t>
            </a:r>
          </a:p>
          <a:p>
            <a:r>
              <a:rPr lang="en-US" sz="4800" b="1" dirty="0">
                <a:solidFill>
                  <a:srgbClr val="FF0000"/>
                </a:solidFill>
              </a:rPr>
              <a:t> </a:t>
            </a:r>
            <a:r>
              <a:rPr lang="en-US" sz="4800" b="1" dirty="0" smtClean="0">
                <a:solidFill>
                  <a:srgbClr val="FF0000"/>
                </a:solidFill>
              </a:rPr>
              <a:t> John 6:66-71</a:t>
            </a:r>
            <a:endParaRPr lang="en-US" sz="4800" b="1" dirty="0">
              <a:solidFill>
                <a:srgbClr val="FF0000"/>
              </a:solidFill>
            </a:endParaRPr>
          </a:p>
        </p:txBody>
      </p:sp>
    </p:spTree>
    <p:extLst>
      <p:ext uri="{BB962C8B-B14F-4D97-AF65-F5344CB8AC3E}">
        <p14:creationId xmlns:p14="http://schemas.microsoft.com/office/powerpoint/2010/main" val="410279503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73182" y="90343"/>
            <a:ext cx="11849100" cy="6663748"/>
          </a:xfrm>
        </p:spPr>
        <p:txBody>
          <a:bodyPr>
            <a:normAutofit fontScale="85000" lnSpcReduction="20000"/>
          </a:bodyPr>
          <a:lstStyle/>
          <a:p>
            <a:r>
              <a:rPr lang="en-US" sz="4200" dirty="0" smtClean="0"/>
              <a:t>b)David sinned but  listen to what He said:  Psalm 27:4  </a:t>
            </a:r>
            <a:r>
              <a:rPr lang="en-US" sz="4200" b="1" dirty="0" smtClean="0">
                <a:solidFill>
                  <a:srgbClr val="7030A0"/>
                </a:solidFill>
              </a:rPr>
              <a:t>One thing I ask:  </a:t>
            </a:r>
            <a:r>
              <a:rPr lang="en-US" sz="4200" dirty="0" smtClean="0"/>
              <a:t>that I may dwell in the </a:t>
            </a:r>
          </a:p>
          <a:p>
            <a:r>
              <a:rPr lang="en-US" sz="4200" dirty="0" smtClean="0"/>
              <a:t>  house of the Lord to (l)  gaze upon all the beauty of the Lord</a:t>
            </a:r>
          </a:p>
          <a:p>
            <a:r>
              <a:rPr lang="en-US" sz="4200" dirty="0" smtClean="0"/>
              <a:t>         and (2) to inquire in his temple.  </a:t>
            </a:r>
          </a:p>
          <a:p>
            <a:r>
              <a:rPr lang="en-US" sz="4200" dirty="0" smtClean="0"/>
              <a:t>                 </a:t>
            </a:r>
            <a:r>
              <a:rPr lang="en-US" sz="4200" b="1" u="sng" dirty="0" smtClean="0">
                <a:solidFill>
                  <a:srgbClr val="7030A0"/>
                </a:solidFill>
              </a:rPr>
              <a:t>A man after God’s own heart! (Acts 13:22  </a:t>
            </a:r>
            <a:r>
              <a:rPr lang="en-US" sz="4200" baseline="30000" dirty="0" smtClean="0"/>
              <a:t>22 </a:t>
            </a:r>
            <a:r>
              <a:rPr lang="en-US" sz="4200" dirty="0" smtClean="0"/>
              <a:t>And when he had removed him, he raised up unto them David to be their king; to whom also he gave their testimony, and said, I have found David the son of Jesse, a man after mine own heart, which shall fulfil all my will.  David wanted to seek God above everything else in life!</a:t>
            </a:r>
          </a:p>
          <a:p>
            <a:r>
              <a:rPr lang="en-US" sz="4200" dirty="0" smtClean="0"/>
              <a:t>     c)  All of us have appointment with the Lord each First day of the week.  Acts 20:7.  Some break their appointment.  They do something else .  </a:t>
            </a:r>
          </a:p>
          <a:p>
            <a:r>
              <a:rPr lang="en-US" sz="4200" dirty="0" smtClean="0"/>
              <a:t>    Matt. 6:33.   God is not pleased with us when we show something is more important To us than God! </a:t>
            </a:r>
          </a:p>
          <a:p>
            <a:endParaRPr lang="en-US" dirty="0"/>
          </a:p>
        </p:txBody>
      </p:sp>
    </p:spTree>
    <p:extLst>
      <p:ext uri="{BB962C8B-B14F-4D97-AF65-F5344CB8AC3E}">
        <p14:creationId xmlns:p14="http://schemas.microsoft.com/office/powerpoint/2010/main" val="49794599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126" y="0"/>
            <a:ext cx="11949545" cy="6858000"/>
          </a:xfrm>
        </p:spPr>
        <p:txBody>
          <a:bodyPr/>
          <a:lstStyle/>
          <a:p>
            <a:r>
              <a:rPr lang="en-US" sz="3600" b="1" dirty="0" smtClean="0"/>
              <a:t>John 6:66-71 </a:t>
            </a:r>
            <a:r>
              <a:rPr lang="en-US" sz="3600" baseline="30000" dirty="0" smtClean="0"/>
              <a:t>66</a:t>
            </a:r>
          </a:p>
          <a:p>
            <a:r>
              <a:rPr lang="en-US" sz="3600" baseline="30000" dirty="0" smtClean="0"/>
              <a:t> 66 </a:t>
            </a:r>
            <a:r>
              <a:rPr lang="en-US" sz="3600" dirty="0" smtClean="0"/>
              <a:t>From that time </a:t>
            </a:r>
            <a:r>
              <a:rPr lang="en-US" sz="3600" b="1" u="sng" dirty="0" smtClean="0">
                <a:solidFill>
                  <a:srgbClr val="00B050"/>
                </a:solidFill>
              </a:rPr>
              <a:t>many of his disciples </a:t>
            </a:r>
            <a:r>
              <a:rPr lang="en-US" sz="3600" dirty="0" smtClean="0"/>
              <a:t>went back, and walked no more with him.   We are not told who they</a:t>
            </a:r>
          </a:p>
          <a:p>
            <a:r>
              <a:rPr lang="en-US" sz="3600" dirty="0" smtClean="0"/>
              <a:t>Were…but we are told that “many” who had been his</a:t>
            </a:r>
          </a:p>
          <a:p>
            <a:r>
              <a:rPr lang="en-US" sz="3600" dirty="0" smtClean="0"/>
              <a:t>Followers turned away from him.</a:t>
            </a:r>
          </a:p>
          <a:p>
            <a:pPr marL="0" indent="0">
              <a:buNone/>
            </a:pPr>
            <a:r>
              <a:rPr lang="en-US" sz="3600" dirty="0" smtClean="0"/>
              <a:t>    </a:t>
            </a:r>
            <a:r>
              <a:rPr lang="en-US" sz="3600" baseline="30000" dirty="0" smtClean="0"/>
              <a:t>67 </a:t>
            </a:r>
            <a:r>
              <a:rPr lang="en-US" sz="3600" dirty="0" smtClean="0"/>
              <a:t>Then said Jesus unto the twelve, </a:t>
            </a:r>
            <a:r>
              <a:rPr lang="en-US" sz="3600" b="1" u="sng" dirty="0" smtClean="0">
                <a:solidFill>
                  <a:srgbClr val="7030A0"/>
                </a:solidFill>
              </a:rPr>
              <a:t>Will ye also go away?</a:t>
            </a:r>
          </a:p>
          <a:p>
            <a:r>
              <a:rPr lang="en-US" sz="3600" dirty="0"/>
              <a:t> </a:t>
            </a:r>
            <a:r>
              <a:rPr lang="en-US" sz="3600" dirty="0" smtClean="0"/>
              <a:t>   a)  All 12 were asked the same question?</a:t>
            </a:r>
          </a:p>
          <a:p>
            <a:r>
              <a:rPr lang="en-US" sz="3600" dirty="0"/>
              <a:t> </a:t>
            </a:r>
            <a:r>
              <a:rPr lang="en-US" sz="3600" dirty="0" smtClean="0"/>
              <a:t>   b)  One out of  12 will quit!</a:t>
            </a:r>
          </a:p>
          <a:p>
            <a:endParaRPr lang="en-US" sz="3600" dirty="0" smtClean="0"/>
          </a:p>
          <a:p>
            <a:endParaRPr lang="en-US" dirty="0"/>
          </a:p>
        </p:txBody>
      </p:sp>
    </p:spTree>
    <p:extLst>
      <p:ext uri="{BB962C8B-B14F-4D97-AF65-F5344CB8AC3E}">
        <p14:creationId xmlns:p14="http://schemas.microsoft.com/office/powerpoint/2010/main" val="364937723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12115800" cy="6858000"/>
          </a:xfrm>
        </p:spPr>
        <p:txBody>
          <a:bodyPr>
            <a:normAutofit fontScale="92500" lnSpcReduction="10000"/>
          </a:bodyPr>
          <a:lstStyle/>
          <a:p>
            <a:endParaRPr lang="en-US" sz="3600" baseline="30000" dirty="0" smtClean="0"/>
          </a:p>
          <a:p>
            <a:r>
              <a:rPr lang="en-US" sz="3600" baseline="30000" dirty="0" smtClean="0"/>
              <a:t>68 </a:t>
            </a:r>
            <a:r>
              <a:rPr lang="en-US" sz="3600" dirty="0" smtClean="0"/>
              <a:t>Then Simon Peter answered him,</a:t>
            </a:r>
            <a:r>
              <a:rPr lang="en-US" sz="3600" b="1" dirty="0" smtClean="0"/>
              <a:t> Lord, to whom shall we go? </a:t>
            </a:r>
            <a:r>
              <a:rPr lang="en-US" sz="3600" dirty="0" smtClean="0"/>
              <a:t>thou hast the words of eternal life.</a:t>
            </a:r>
          </a:p>
          <a:p>
            <a:endParaRPr lang="en-US" sz="3600" baseline="30000" dirty="0" smtClean="0"/>
          </a:p>
          <a:p>
            <a:endParaRPr lang="en-US" sz="3600" baseline="30000" dirty="0"/>
          </a:p>
          <a:p>
            <a:r>
              <a:rPr lang="en-US" sz="3600" baseline="30000" dirty="0" smtClean="0"/>
              <a:t>69 </a:t>
            </a:r>
            <a:r>
              <a:rPr lang="en-US" sz="3600" dirty="0" smtClean="0"/>
              <a:t>And we believe and are sure that thou art that Christ, the Son of the living God.</a:t>
            </a:r>
          </a:p>
          <a:p>
            <a:r>
              <a:rPr lang="en-US" sz="3600" dirty="0"/>
              <a:t> </a:t>
            </a:r>
            <a:r>
              <a:rPr lang="en-US" sz="3600" dirty="0" smtClean="0"/>
              <a:t>     2 Reasons that Simon Peter gave for not leaving Him:</a:t>
            </a:r>
          </a:p>
          <a:p>
            <a:r>
              <a:rPr lang="en-US" sz="3600" dirty="0"/>
              <a:t> </a:t>
            </a:r>
            <a:r>
              <a:rPr lang="en-US" sz="3600" dirty="0" smtClean="0"/>
              <a:t>        1.  To whom shall we go?   Thou hast words of eternal </a:t>
            </a:r>
          </a:p>
          <a:p>
            <a:r>
              <a:rPr lang="en-US" sz="3600" dirty="0"/>
              <a:t> </a:t>
            </a:r>
            <a:r>
              <a:rPr lang="en-US" sz="3600" dirty="0" smtClean="0"/>
              <a:t>              Life</a:t>
            </a:r>
          </a:p>
          <a:p>
            <a:r>
              <a:rPr lang="en-US" sz="3600" dirty="0"/>
              <a:t> </a:t>
            </a:r>
            <a:r>
              <a:rPr lang="en-US" sz="3600" dirty="0" smtClean="0"/>
              <a:t>        2.  We believe you and are positive (sure) that thou art</a:t>
            </a:r>
          </a:p>
          <a:p>
            <a:r>
              <a:rPr lang="en-US" sz="3600" dirty="0"/>
              <a:t> </a:t>
            </a:r>
            <a:r>
              <a:rPr lang="en-US" sz="3600" dirty="0" smtClean="0"/>
              <a:t>              that Christ, the Son of the LIVING God!</a:t>
            </a:r>
          </a:p>
          <a:p>
            <a:endParaRPr lang="en-US" sz="3600" dirty="0"/>
          </a:p>
          <a:p>
            <a:pPr marL="0" indent="0">
              <a:buNone/>
            </a:pPr>
            <a:r>
              <a:rPr lang="en-US" sz="3600" dirty="0" smtClean="0"/>
              <a:t> </a:t>
            </a:r>
          </a:p>
          <a:p>
            <a:endParaRPr lang="en-US" sz="3600" dirty="0" smtClean="0"/>
          </a:p>
          <a:p>
            <a:endParaRPr lang="en-US" sz="3600" dirty="0" smtClean="0"/>
          </a:p>
          <a:p>
            <a:endParaRPr lang="en-US" dirty="0"/>
          </a:p>
        </p:txBody>
      </p:sp>
    </p:spTree>
    <p:extLst>
      <p:ext uri="{BB962C8B-B14F-4D97-AF65-F5344CB8AC3E}">
        <p14:creationId xmlns:p14="http://schemas.microsoft.com/office/powerpoint/2010/main" val="220652636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0054" y="0"/>
            <a:ext cx="11984182" cy="6754091"/>
          </a:xfrm>
        </p:spPr>
        <p:txBody>
          <a:bodyPr/>
          <a:lstStyle/>
          <a:p>
            <a:endParaRPr lang="en-US" sz="3600" baseline="30000" dirty="0" smtClean="0"/>
          </a:p>
          <a:p>
            <a:r>
              <a:rPr lang="en-US" sz="3600" baseline="30000" dirty="0" smtClean="0"/>
              <a:t>70 </a:t>
            </a:r>
            <a:r>
              <a:rPr lang="en-US" sz="3600" dirty="0" smtClean="0"/>
              <a:t>Jesus answered them, Have not</a:t>
            </a:r>
            <a:r>
              <a:rPr lang="en-US" sz="3600" b="1" dirty="0" smtClean="0">
                <a:solidFill>
                  <a:srgbClr val="FF0000"/>
                </a:solidFill>
              </a:rPr>
              <a:t> I </a:t>
            </a:r>
            <a:r>
              <a:rPr lang="en-US" sz="3600" dirty="0" smtClean="0"/>
              <a:t>chosen you twelve, and one of you is a devil?</a:t>
            </a:r>
          </a:p>
          <a:p>
            <a:endParaRPr lang="en-US" sz="3600" dirty="0" smtClean="0"/>
          </a:p>
          <a:p>
            <a:r>
              <a:rPr lang="en-US" sz="3600" baseline="30000" dirty="0" smtClean="0"/>
              <a:t>71 </a:t>
            </a:r>
            <a:r>
              <a:rPr lang="en-US" sz="3600" dirty="0" smtClean="0"/>
              <a:t>He </a:t>
            </a:r>
            <a:r>
              <a:rPr lang="en-US" sz="3600" dirty="0" err="1" smtClean="0"/>
              <a:t>spake</a:t>
            </a:r>
            <a:r>
              <a:rPr lang="en-US" sz="3600" dirty="0" smtClean="0"/>
              <a:t> of </a:t>
            </a:r>
            <a:r>
              <a:rPr lang="en-US" sz="4400" b="1" u="sng" dirty="0" smtClean="0">
                <a:solidFill>
                  <a:srgbClr val="FF0000"/>
                </a:solidFill>
              </a:rPr>
              <a:t>Judas Iscariot </a:t>
            </a:r>
            <a:r>
              <a:rPr lang="en-US" sz="3600" dirty="0" smtClean="0"/>
              <a:t>the son of Simon: for he it was that should betray him, being one of the twelve.</a:t>
            </a:r>
          </a:p>
          <a:p>
            <a:r>
              <a:rPr lang="en-US" sz="3600" dirty="0"/>
              <a:t> </a:t>
            </a:r>
            <a:r>
              <a:rPr lang="en-US" sz="3600" dirty="0" smtClean="0"/>
              <a:t>   a)  He told them who would betray him</a:t>
            </a:r>
          </a:p>
          <a:p>
            <a:r>
              <a:rPr lang="en-US" sz="3600" dirty="0"/>
              <a:t> </a:t>
            </a:r>
            <a:r>
              <a:rPr lang="en-US" sz="3600" dirty="0" smtClean="0"/>
              <a:t>         Judas Iscariot  (who was the son of Simon)</a:t>
            </a:r>
          </a:p>
          <a:p>
            <a:r>
              <a:rPr lang="en-US" sz="3600" dirty="0"/>
              <a:t> </a:t>
            </a:r>
            <a:r>
              <a:rPr lang="en-US" sz="3600" dirty="0" smtClean="0"/>
              <a:t>   b)  One of His own choosing.</a:t>
            </a:r>
            <a:endParaRPr lang="en-US" sz="3600" dirty="0" smtClean="0"/>
          </a:p>
          <a:p>
            <a:endParaRPr lang="en-US" dirty="0"/>
          </a:p>
        </p:txBody>
      </p:sp>
    </p:spTree>
    <p:extLst>
      <p:ext uri="{BB962C8B-B14F-4D97-AF65-F5344CB8AC3E}">
        <p14:creationId xmlns:p14="http://schemas.microsoft.com/office/powerpoint/2010/main" val="9423086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u="sng" dirty="0" smtClean="0">
                <a:solidFill>
                  <a:srgbClr val="7030A0"/>
                </a:solidFill>
              </a:rPr>
              <a:t>Why do people leave the Lord Jesus Christ</a:t>
            </a:r>
            <a:br>
              <a:rPr lang="en-US" b="1" u="sng" dirty="0" smtClean="0">
                <a:solidFill>
                  <a:srgbClr val="7030A0"/>
                </a:solidFill>
              </a:rPr>
            </a:br>
            <a:r>
              <a:rPr lang="en-US" b="1" u="sng" dirty="0" smtClean="0">
                <a:solidFill>
                  <a:srgbClr val="7030A0"/>
                </a:solidFill>
              </a:rPr>
              <a:t>Today?</a:t>
            </a:r>
            <a:endParaRPr lang="en-US" b="1" u="sng" dirty="0">
              <a:solidFill>
                <a:srgbClr val="7030A0"/>
              </a:solidFill>
            </a:endParaRPr>
          </a:p>
        </p:txBody>
      </p:sp>
      <p:sp>
        <p:nvSpPr>
          <p:cNvPr id="3" name="Content Placeholder 2"/>
          <p:cNvSpPr>
            <a:spLocks noGrp="1"/>
          </p:cNvSpPr>
          <p:nvPr>
            <p:ph idx="1"/>
          </p:nvPr>
        </p:nvSpPr>
        <p:spPr/>
        <p:txBody>
          <a:bodyPr>
            <a:normAutofit fontScale="92500" lnSpcReduction="10000"/>
          </a:bodyPr>
          <a:lstStyle/>
          <a:p>
            <a:r>
              <a:rPr lang="en-US" sz="3600" b="1" dirty="0" smtClean="0"/>
              <a:t>They get </a:t>
            </a:r>
            <a:r>
              <a:rPr lang="en-US" sz="3600" b="1" dirty="0" err="1" smtClean="0"/>
              <a:t>destracted</a:t>
            </a:r>
            <a:r>
              <a:rPr lang="en-US" sz="3600" b="1" dirty="0" smtClean="0"/>
              <a:t>…they loose their focus</a:t>
            </a:r>
          </a:p>
          <a:p>
            <a:r>
              <a:rPr lang="en-US" sz="3600" b="1" u="sng" dirty="0" smtClean="0">
                <a:solidFill>
                  <a:srgbClr val="7030A0"/>
                </a:solidFill>
              </a:rPr>
              <a:t>1.  Because of the Devil, Satan.  John 6:70</a:t>
            </a:r>
          </a:p>
          <a:p>
            <a:r>
              <a:rPr lang="en-US" sz="3600" dirty="0" smtClean="0"/>
              <a:t>2.  The devil is seeking others…to draw them away from Jesus.  I Pet. 5:8    Be sober, be  vigilant; because your adversary the devil, as a roaring lion </a:t>
            </a:r>
            <a:r>
              <a:rPr lang="en-US" sz="3600" dirty="0" err="1" smtClean="0"/>
              <a:t>walketh</a:t>
            </a:r>
            <a:r>
              <a:rPr lang="en-US" sz="3600" dirty="0" smtClean="0"/>
              <a:t> about, seeking whom he may devour. </a:t>
            </a:r>
          </a:p>
          <a:p>
            <a:r>
              <a:rPr lang="en-US" sz="3600" dirty="0"/>
              <a:t> </a:t>
            </a:r>
            <a:r>
              <a:rPr lang="en-US" sz="3600" dirty="0" smtClean="0"/>
              <a:t>         He’ll get you every time—if you let him!!!</a:t>
            </a:r>
          </a:p>
          <a:p>
            <a:r>
              <a:rPr lang="en-US" sz="3600" dirty="0" smtClean="0"/>
              <a:t>3.  I John 2:15-17</a:t>
            </a:r>
          </a:p>
          <a:p>
            <a:r>
              <a:rPr lang="en-US" sz="3600" dirty="0" smtClean="0"/>
              <a:t>4.  Romans 12:1-2</a:t>
            </a:r>
            <a:endParaRPr lang="en-US" sz="3600" dirty="0"/>
          </a:p>
        </p:txBody>
      </p:sp>
    </p:spTree>
    <p:extLst>
      <p:ext uri="{BB962C8B-B14F-4D97-AF65-F5344CB8AC3E}">
        <p14:creationId xmlns:p14="http://schemas.microsoft.com/office/powerpoint/2010/main" val="207913416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45472" y="93518"/>
            <a:ext cx="11949545" cy="6764482"/>
          </a:xfrm>
        </p:spPr>
        <p:txBody>
          <a:bodyPr/>
          <a:lstStyle/>
          <a:p>
            <a:r>
              <a:rPr lang="en-US" sz="3600" b="1" u="sng" dirty="0" smtClean="0">
                <a:solidFill>
                  <a:srgbClr val="7030A0"/>
                </a:solidFill>
              </a:rPr>
              <a:t>Because of Pride</a:t>
            </a:r>
          </a:p>
          <a:p>
            <a:r>
              <a:rPr lang="en-US" sz="3600" dirty="0"/>
              <a:t> </a:t>
            </a:r>
            <a:r>
              <a:rPr lang="en-US" sz="3600" dirty="0" smtClean="0"/>
              <a:t> a) Don’t want to be associated  with  the Lord!</a:t>
            </a:r>
          </a:p>
          <a:p>
            <a:r>
              <a:rPr lang="en-US" sz="3600" dirty="0"/>
              <a:t> </a:t>
            </a:r>
            <a:r>
              <a:rPr lang="en-US" sz="3600" dirty="0" smtClean="0"/>
              <a:t> b) Ashamed of the Lord.  </a:t>
            </a:r>
          </a:p>
          <a:p>
            <a:r>
              <a:rPr lang="en-US" sz="3600" dirty="0"/>
              <a:t> </a:t>
            </a:r>
            <a:r>
              <a:rPr lang="en-US" sz="3600" dirty="0" smtClean="0"/>
              <a:t>     cf. Rom. 1:16</a:t>
            </a:r>
          </a:p>
          <a:p>
            <a:r>
              <a:rPr lang="en-US" sz="3600" dirty="0"/>
              <a:t> </a:t>
            </a:r>
            <a:r>
              <a:rPr lang="en-US" sz="3600" dirty="0" smtClean="0"/>
              <a:t> c)  Diotrephes ..3 John 9-10 </a:t>
            </a:r>
            <a:r>
              <a:rPr lang="en-US" sz="3600" dirty="0" err="1" smtClean="0"/>
              <a:t>Loveth</a:t>
            </a:r>
            <a:r>
              <a:rPr lang="en-US" sz="3600" dirty="0" smtClean="0"/>
              <a:t> to have the</a:t>
            </a:r>
          </a:p>
          <a:p>
            <a:pPr marL="0" indent="0">
              <a:buNone/>
            </a:pPr>
            <a:endParaRPr lang="en-US" sz="3600" dirty="0" smtClean="0"/>
          </a:p>
          <a:p>
            <a:r>
              <a:rPr lang="en-US" sz="3600" dirty="0"/>
              <a:t> </a:t>
            </a:r>
            <a:r>
              <a:rPr lang="en-US" sz="3600" dirty="0" smtClean="0"/>
              <a:t> d) Elders.  Acts 20:28-31</a:t>
            </a:r>
            <a:endParaRPr lang="en-US" sz="3600" dirty="0"/>
          </a:p>
        </p:txBody>
      </p:sp>
    </p:spTree>
    <p:extLst>
      <p:ext uri="{BB962C8B-B14F-4D97-AF65-F5344CB8AC3E}">
        <p14:creationId xmlns:p14="http://schemas.microsoft.com/office/powerpoint/2010/main" val="172159069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 y="0"/>
            <a:ext cx="12105409" cy="6858000"/>
          </a:xfrm>
        </p:spPr>
        <p:txBody>
          <a:bodyPr>
            <a:normAutofit fontScale="70000" lnSpcReduction="20000"/>
          </a:bodyPr>
          <a:lstStyle/>
          <a:p>
            <a:r>
              <a:rPr lang="en-US" sz="5700" b="1" u="sng" dirty="0" smtClean="0"/>
              <a:t>3.  Because of Ignorance</a:t>
            </a:r>
          </a:p>
          <a:p>
            <a:r>
              <a:rPr lang="en-US" sz="5700" b="1" dirty="0"/>
              <a:t> </a:t>
            </a:r>
            <a:r>
              <a:rPr lang="en-US" sz="5700" b="1" dirty="0" smtClean="0"/>
              <a:t>     One of the primary reasons that the rulers  killed Jesus! Acts 3:17 </a:t>
            </a:r>
            <a:r>
              <a:rPr lang="en-US" sz="5700" baseline="30000" dirty="0" smtClean="0"/>
              <a:t>17 </a:t>
            </a:r>
            <a:r>
              <a:rPr lang="en-US" sz="5700" dirty="0" smtClean="0"/>
              <a:t>And now, brethren, I wot that through ignorance ye did it, as did also your rulers.</a:t>
            </a:r>
          </a:p>
          <a:p>
            <a:pPr marL="0" indent="0">
              <a:buNone/>
            </a:pPr>
            <a:r>
              <a:rPr lang="en-US" sz="5700" b="1" dirty="0"/>
              <a:t> </a:t>
            </a:r>
            <a:r>
              <a:rPr lang="en-US" sz="5700" b="1" dirty="0" smtClean="0"/>
              <a:t>        Acts 17:30-31  The times of this ignorance,</a:t>
            </a:r>
          </a:p>
          <a:p>
            <a:r>
              <a:rPr lang="en-US" sz="5700" b="1" dirty="0" smtClean="0"/>
              <a:t>God winked at…but now… </a:t>
            </a:r>
          </a:p>
          <a:p>
            <a:r>
              <a:rPr lang="en-US" sz="5700" b="1" dirty="0"/>
              <a:t> </a:t>
            </a:r>
            <a:r>
              <a:rPr lang="en-US" sz="5700" b="1" dirty="0" smtClean="0"/>
              <a:t>      Search the scriptures…Acts 17:11;  John 5:39;</a:t>
            </a:r>
          </a:p>
          <a:p>
            <a:r>
              <a:rPr lang="en-US" sz="5700" b="1" dirty="0"/>
              <a:t> </a:t>
            </a:r>
            <a:r>
              <a:rPr lang="en-US" sz="5700" b="1" dirty="0" smtClean="0"/>
              <a:t>      2 Tim. 2:15 </a:t>
            </a:r>
          </a:p>
          <a:p>
            <a:r>
              <a:rPr lang="en-US" sz="5700" b="1" dirty="0"/>
              <a:t> </a:t>
            </a:r>
            <a:r>
              <a:rPr lang="en-US" sz="5700" b="1" dirty="0" smtClean="0"/>
              <a:t>        What did the blind man say when asked who</a:t>
            </a:r>
          </a:p>
          <a:p>
            <a:r>
              <a:rPr lang="en-US" sz="5700" b="1" dirty="0" smtClean="0"/>
              <a:t>Healed him? John 9:25  </a:t>
            </a:r>
            <a:r>
              <a:rPr lang="en-US" sz="5100" baseline="30000" dirty="0" smtClean="0"/>
              <a:t>25 </a:t>
            </a:r>
            <a:r>
              <a:rPr lang="en-US" sz="5100" dirty="0" smtClean="0"/>
              <a:t>He answered and said, Whether he be a sinner or no, I know not: </a:t>
            </a:r>
            <a:r>
              <a:rPr lang="en-US" sz="5100" b="1" u="sng" dirty="0" smtClean="0">
                <a:solidFill>
                  <a:srgbClr val="7030A0"/>
                </a:solidFill>
              </a:rPr>
              <a:t>one thing I know, </a:t>
            </a:r>
            <a:r>
              <a:rPr lang="en-US" sz="5100" dirty="0" smtClean="0"/>
              <a:t>that, whereas I was blind, now I see.</a:t>
            </a:r>
          </a:p>
          <a:p>
            <a:endParaRPr lang="en-US" sz="3600" b="1" dirty="0" smtClean="0"/>
          </a:p>
          <a:p>
            <a:r>
              <a:rPr lang="en-US" sz="3600" b="1" dirty="0"/>
              <a:t> </a:t>
            </a:r>
            <a:r>
              <a:rPr lang="en-US" sz="3600" b="1" dirty="0" smtClean="0"/>
              <a:t>    </a:t>
            </a:r>
            <a:endParaRPr lang="en-US" sz="3600" b="1" dirty="0"/>
          </a:p>
        </p:txBody>
      </p:sp>
    </p:spTree>
    <p:extLst>
      <p:ext uri="{BB962C8B-B14F-4D97-AF65-F5344CB8AC3E}">
        <p14:creationId xmlns:p14="http://schemas.microsoft.com/office/powerpoint/2010/main" val="367220566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12192000" cy="6176963"/>
          </a:xfrm>
        </p:spPr>
        <p:txBody>
          <a:bodyPr>
            <a:normAutofit fontScale="25000" lnSpcReduction="20000"/>
          </a:bodyPr>
          <a:lstStyle/>
          <a:p>
            <a:r>
              <a:rPr lang="en-US" sz="14400" b="1" dirty="0" smtClean="0"/>
              <a:t>4.  Because of following someone else</a:t>
            </a:r>
          </a:p>
          <a:p>
            <a:r>
              <a:rPr lang="en-US" sz="14400" b="1" dirty="0"/>
              <a:t> </a:t>
            </a:r>
            <a:r>
              <a:rPr lang="en-US" sz="14400" b="1" dirty="0" smtClean="0"/>
              <a:t>    a) Disciples of John the Baptist.  Acts 19:3-5</a:t>
            </a:r>
          </a:p>
          <a:p>
            <a:r>
              <a:rPr lang="en-US" sz="14400" b="1" dirty="0"/>
              <a:t> </a:t>
            </a:r>
            <a:r>
              <a:rPr lang="en-US" sz="14400" b="1" dirty="0" smtClean="0"/>
              <a:t>        Acts 19:3-5 King James Version (KJV)</a:t>
            </a:r>
          </a:p>
          <a:p>
            <a:r>
              <a:rPr lang="en-US" sz="14400" baseline="30000" dirty="0" smtClean="0"/>
              <a:t>3 </a:t>
            </a:r>
            <a:r>
              <a:rPr lang="en-US" sz="14400" dirty="0" smtClean="0"/>
              <a:t>And he (Paul) said unto them, Unto what then were ye baptized? And they said, Unto John's baptism.</a:t>
            </a:r>
            <a:r>
              <a:rPr lang="en-US" sz="14400" baseline="30000" dirty="0" smtClean="0"/>
              <a:t>4 </a:t>
            </a:r>
            <a:r>
              <a:rPr lang="en-US" sz="14400" dirty="0" smtClean="0"/>
              <a:t>Then said Paul, John verily baptized with the baptism of repentance, saying unto the people, that they should believe on him which should come after him, that is, on Christ Jesus.</a:t>
            </a:r>
            <a:r>
              <a:rPr lang="en-US" sz="14400" baseline="30000" dirty="0" smtClean="0"/>
              <a:t>5 </a:t>
            </a:r>
            <a:r>
              <a:rPr lang="en-US" sz="14400" dirty="0" smtClean="0"/>
              <a:t>When they heard this, they were baptized in the name of the Lord Jesus</a:t>
            </a:r>
          </a:p>
          <a:p>
            <a:r>
              <a:rPr lang="en-US" sz="14400" dirty="0"/>
              <a:t> </a:t>
            </a:r>
            <a:r>
              <a:rPr lang="en-US" sz="14400" dirty="0" smtClean="0"/>
              <a:t>    b) Corinthians   I Cor. 1:10-13  (I am of Paul, and I am of Apollos </a:t>
            </a:r>
          </a:p>
          <a:p>
            <a:r>
              <a:rPr lang="en-US" sz="14400" dirty="0"/>
              <a:t> </a:t>
            </a:r>
            <a:r>
              <a:rPr lang="en-US" sz="14400" dirty="0" smtClean="0"/>
              <a:t>         and I am of  Cephas , and I of Christ)  </a:t>
            </a:r>
          </a:p>
          <a:p>
            <a:pPr marL="0" indent="0">
              <a:buNone/>
            </a:pPr>
            <a:r>
              <a:rPr lang="en-US" sz="14400" b="1" dirty="0"/>
              <a:t> </a:t>
            </a:r>
            <a:r>
              <a:rPr lang="en-US" sz="14400" b="1" dirty="0" smtClean="0"/>
              <a:t>       c) Don’t be followers of men….what can</a:t>
            </a:r>
          </a:p>
          <a:p>
            <a:r>
              <a:rPr lang="en-US" sz="14400" b="1" dirty="0" smtClean="0"/>
              <a:t>They do for you ?…(Matt. 15:9 Eccl. 12:13,14</a:t>
            </a:r>
          </a:p>
          <a:p>
            <a:r>
              <a:rPr lang="en-US" sz="3600" b="1" dirty="0"/>
              <a:t> </a:t>
            </a:r>
            <a:r>
              <a:rPr lang="en-US" sz="3600" b="1" dirty="0" smtClean="0"/>
              <a:t>   </a:t>
            </a:r>
            <a:endParaRPr lang="en-US" sz="3600" b="1" dirty="0"/>
          </a:p>
        </p:txBody>
      </p:sp>
    </p:spTree>
    <p:extLst>
      <p:ext uri="{BB962C8B-B14F-4D97-AF65-F5344CB8AC3E}">
        <p14:creationId xmlns:p14="http://schemas.microsoft.com/office/powerpoint/2010/main" val="260782313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84019" y="0"/>
            <a:ext cx="12295909" cy="6858000"/>
          </a:xfrm>
        </p:spPr>
        <p:txBody>
          <a:bodyPr>
            <a:normAutofit/>
          </a:bodyPr>
          <a:lstStyle/>
          <a:p>
            <a:r>
              <a:rPr lang="en-US" sz="4400" b="1" u="sng" dirty="0" smtClean="0">
                <a:solidFill>
                  <a:srgbClr val="7030A0"/>
                </a:solidFill>
              </a:rPr>
              <a:t>5.  Love someone or something else better than the Lord</a:t>
            </a:r>
            <a:r>
              <a:rPr lang="en-US" sz="3600" b="1" dirty="0" smtClean="0"/>
              <a:t>.</a:t>
            </a:r>
          </a:p>
          <a:p>
            <a:r>
              <a:rPr lang="en-US" sz="3600" dirty="0"/>
              <a:t> </a:t>
            </a:r>
            <a:r>
              <a:rPr lang="en-US" sz="3600" dirty="0" smtClean="0"/>
              <a:t>    a) Judas…he loved money. He betrayed Christ for 30 pcs. Of silver.  </a:t>
            </a:r>
          </a:p>
          <a:p>
            <a:r>
              <a:rPr lang="en-US" sz="3600" dirty="0" smtClean="0"/>
              <a:t> </a:t>
            </a:r>
            <a:r>
              <a:rPr lang="en-US" sz="3600" b="1" dirty="0" smtClean="0"/>
              <a:t>Matthew 26:15 </a:t>
            </a:r>
            <a:r>
              <a:rPr lang="en-US" sz="3600" baseline="30000" dirty="0" smtClean="0"/>
              <a:t>15 </a:t>
            </a:r>
            <a:r>
              <a:rPr lang="en-US" sz="3600" dirty="0" smtClean="0"/>
              <a:t>And said unto them, What will ye give me, and I will deliver him unto you? And they covenanted with him for thirty pieces of silver</a:t>
            </a:r>
          </a:p>
          <a:p>
            <a:endParaRPr lang="en-US" sz="3600" dirty="0" smtClean="0"/>
          </a:p>
          <a:p>
            <a:pPr marL="0" indent="0">
              <a:buNone/>
            </a:pPr>
            <a:r>
              <a:rPr lang="en-US" sz="3600" dirty="0"/>
              <a:t> </a:t>
            </a:r>
            <a:r>
              <a:rPr lang="en-US" sz="3600" dirty="0" smtClean="0"/>
              <a:t>        Illustrated by:  Rich young ruler.   Matt. 19:16-22</a:t>
            </a:r>
          </a:p>
        </p:txBody>
      </p:sp>
    </p:spTree>
    <p:extLst>
      <p:ext uri="{BB962C8B-B14F-4D97-AF65-F5344CB8AC3E}">
        <p14:creationId xmlns:p14="http://schemas.microsoft.com/office/powerpoint/2010/main" val="37646312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912</TotalTime>
  <Words>296</Words>
  <Application>Microsoft Office PowerPoint</Application>
  <PresentationFormat>Widescreen</PresentationFormat>
  <Paragraphs>74</Paragraphs>
  <Slides>10</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10</vt:i4>
      </vt:variant>
    </vt:vector>
  </HeadingPairs>
  <TitlesOfParts>
    <vt:vector size="14" baseType="lpstr">
      <vt:lpstr>Arial</vt:lpstr>
      <vt:lpstr>Calibri</vt:lpstr>
      <vt:lpstr>Calibri Light</vt:lpstr>
      <vt:lpstr>Office Theme</vt:lpstr>
      <vt:lpstr>Jesus asked His Own?</vt:lpstr>
      <vt:lpstr>PowerPoint Presentation</vt:lpstr>
      <vt:lpstr>PowerPoint Presentation</vt:lpstr>
      <vt:lpstr>PowerPoint Presentation</vt:lpstr>
      <vt:lpstr>Why do people leave the Lord Jesus Christ Today?</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Jesus asked His Own?</dc:title>
  <dc:creator>mac</dc:creator>
  <cp:lastModifiedBy>mac</cp:lastModifiedBy>
  <cp:revision>12</cp:revision>
  <cp:lastPrinted>2019-08-02T09:20:19Z</cp:lastPrinted>
  <dcterms:created xsi:type="dcterms:W3CDTF">2019-08-02T08:32:51Z</dcterms:created>
  <dcterms:modified xsi:type="dcterms:W3CDTF">2019-08-02T23:45:47Z</dcterms:modified>
</cp:coreProperties>
</file>