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6" r:id="rId1"/>
    <p:sldMasterId id="2147483768" r:id="rId2"/>
  </p:sldMasterIdLst>
  <p:notesMasterIdLst>
    <p:notesMasterId r:id="rId32"/>
  </p:notesMasterIdLst>
  <p:sldIdLst>
    <p:sldId id="256" r:id="rId3"/>
    <p:sldId id="1324" r:id="rId4"/>
    <p:sldId id="1325" r:id="rId5"/>
    <p:sldId id="1326" r:id="rId6"/>
    <p:sldId id="1327" r:id="rId7"/>
    <p:sldId id="1286" r:id="rId8"/>
    <p:sldId id="1287" r:id="rId9"/>
    <p:sldId id="1288" r:id="rId10"/>
    <p:sldId id="257" r:id="rId11"/>
    <p:sldId id="1289" r:id="rId12"/>
    <p:sldId id="1293" r:id="rId13"/>
    <p:sldId id="1294" r:id="rId14"/>
    <p:sldId id="1297" r:id="rId15"/>
    <p:sldId id="1313" r:id="rId16"/>
    <p:sldId id="1300" r:id="rId17"/>
    <p:sldId id="1298" r:id="rId18"/>
    <p:sldId id="1320" r:id="rId19"/>
    <p:sldId id="1302" r:id="rId20"/>
    <p:sldId id="1319" r:id="rId21"/>
    <p:sldId id="1304" r:id="rId22"/>
    <p:sldId id="1321" r:id="rId23"/>
    <p:sldId id="1322" r:id="rId24"/>
    <p:sldId id="1323" r:id="rId25"/>
    <p:sldId id="1310" r:id="rId26"/>
    <p:sldId id="1309" r:id="rId27"/>
    <p:sldId id="1311" r:id="rId28"/>
    <p:sldId id="1312" r:id="rId29"/>
    <p:sldId id="1317" r:id="rId30"/>
    <p:sldId id="1328"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220" autoAdjust="0"/>
  </p:normalViewPr>
  <p:slideViewPr>
    <p:cSldViewPr snapToGrid="0">
      <p:cViewPr varScale="1">
        <p:scale>
          <a:sx n="75" d="100"/>
          <a:sy n="75" d="100"/>
        </p:scale>
        <p:origin x="66" y="5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1005EF-B6E4-493F-9433-810912A53A9E}" type="datetimeFigureOut">
              <a:rPr lang="en-US" smtClean="0"/>
              <a:t>9/8/2019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5ADED0-606D-4C30-834F-2B9C5B93352F}" type="slidenum">
              <a:rPr lang="en-US" smtClean="0"/>
              <a:t>‹#›</a:t>
            </a:fld>
            <a:endParaRPr lang="en-US"/>
          </a:p>
        </p:txBody>
      </p:sp>
    </p:spTree>
    <p:extLst>
      <p:ext uri="{BB962C8B-B14F-4D97-AF65-F5344CB8AC3E}">
        <p14:creationId xmlns:p14="http://schemas.microsoft.com/office/powerpoint/2010/main" val="2148386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5ADED0-606D-4C30-834F-2B9C5B93352F}" type="slidenum">
              <a:rPr lang="en-US" smtClean="0"/>
              <a:t>7</a:t>
            </a:fld>
            <a:endParaRPr lang="en-US"/>
          </a:p>
        </p:txBody>
      </p:sp>
    </p:spTree>
    <p:extLst>
      <p:ext uri="{BB962C8B-B14F-4D97-AF65-F5344CB8AC3E}">
        <p14:creationId xmlns:p14="http://schemas.microsoft.com/office/powerpoint/2010/main" val="13557377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5ADED0-606D-4C30-834F-2B9C5B93352F}" type="slidenum">
              <a:rPr lang="en-US" smtClean="0"/>
              <a:t>16</a:t>
            </a:fld>
            <a:endParaRPr lang="en-US"/>
          </a:p>
        </p:txBody>
      </p:sp>
    </p:spTree>
    <p:extLst>
      <p:ext uri="{BB962C8B-B14F-4D97-AF65-F5344CB8AC3E}">
        <p14:creationId xmlns:p14="http://schemas.microsoft.com/office/powerpoint/2010/main" val="30972350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5ADED0-606D-4C30-834F-2B9C5B93352F}" type="slidenum">
              <a:rPr lang="en-US" smtClean="0"/>
              <a:t>17</a:t>
            </a:fld>
            <a:endParaRPr lang="en-US"/>
          </a:p>
        </p:txBody>
      </p:sp>
    </p:spTree>
    <p:extLst>
      <p:ext uri="{BB962C8B-B14F-4D97-AF65-F5344CB8AC3E}">
        <p14:creationId xmlns:p14="http://schemas.microsoft.com/office/powerpoint/2010/main" val="33124112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5ADED0-606D-4C30-834F-2B9C5B93352F}" type="slidenum">
              <a:rPr lang="en-US" smtClean="0"/>
              <a:t>18</a:t>
            </a:fld>
            <a:endParaRPr lang="en-US"/>
          </a:p>
        </p:txBody>
      </p:sp>
    </p:spTree>
    <p:extLst>
      <p:ext uri="{BB962C8B-B14F-4D97-AF65-F5344CB8AC3E}">
        <p14:creationId xmlns:p14="http://schemas.microsoft.com/office/powerpoint/2010/main" val="19762527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5ADED0-606D-4C30-834F-2B9C5B93352F}" type="slidenum">
              <a:rPr lang="en-US" smtClean="0"/>
              <a:t>19</a:t>
            </a:fld>
            <a:endParaRPr lang="en-US"/>
          </a:p>
        </p:txBody>
      </p:sp>
    </p:spTree>
    <p:extLst>
      <p:ext uri="{BB962C8B-B14F-4D97-AF65-F5344CB8AC3E}">
        <p14:creationId xmlns:p14="http://schemas.microsoft.com/office/powerpoint/2010/main" val="36064199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5ADED0-606D-4C30-834F-2B9C5B93352F}" type="slidenum">
              <a:rPr lang="en-US" smtClean="0"/>
              <a:t>20</a:t>
            </a:fld>
            <a:endParaRPr lang="en-US"/>
          </a:p>
        </p:txBody>
      </p:sp>
    </p:spTree>
    <p:extLst>
      <p:ext uri="{BB962C8B-B14F-4D97-AF65-F5344CB8AC3E}">
        <p14:creationId xmlns:p14="http://schemas.microsoft.com/office/powerpoint/2010/main" val="4577303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5ADED0-606D-4C30-834F-2B9C5B93352F}" type="slidenum">
              <a:rPr lang="en-US" smtClean="0"/>
              <a:t>24</a:t>
            </a:fld>
            <a:endParaRPr lang="en-US"/>
          </a:p>
        </p:txBody>
      </p:sp>
    </p:spTree>
    <p:extLst>
      <p:ext uri="{BB962C8B-B14F-4D97-AF65-F5344CB8AC3E}">
        <p14:creationId xmlns:p14="http://schemas.microsoft.com/office/powerpoint/2010/main" val="22225278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5ADED0-606D-4C30-834F-2B9C5B93352F}" type="slidenum">
              <a:rPr lang="en-US" smtClean="0"/>
              <a:t>25</a:t>
            </a:fld>
            <a:endParaRPr lang="en-US"/>
          </a:p>
        </p:txBody>
      </p:sp>
    </p:spTree>
    <p:extLst>
      <p:ext uri="{BB962C8B-B14F-4D97-AF65-F5344CB8AC3E}">
        <p14:creationId xmlns:p14="http://schemas.microsoft.com/office/powerpoint/2010/main" val="5274523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5ADED0-606D-4C30-834F-2B9C5B93352F}" type="slidenum">
              <a:rPr lang="en-US" smtClean="0"/>
              <a:t>26</a:t>
            </a:fld>
            <a:endParaRPr lang="en-US"/>
          </a:p>
        </p:txBody>
      </p:sp>
    </p:spTree>
    <p:extLst>
      <p:ext uri="{BB962C8B-B14F-4D97-AF65-F5344CB8AC3E}">
        <p14:creationId xmlns:p14="http://schemas.microsoft.com/office/powerpoint/2010/main" val="27975612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5ADED0-606D-4C30-834F-2B9C5B93352F}" type="slidenum">
              <a:rPr lang="en-US" smtClean="0"/>
              <a:t>27</a:t>
            </a:fld>
            <a:endParaRPr lang="en-US"/>
          </a:p>
        </p:txBody>
      </p:sp>
    </p:spTree>
    <p:extLst>
      <p:ext uri="{BB962C8B-B14F-4D97-AF65-F5344CB8AC3E}">
        <p14:creationId xmlns:p14="http://schemas.microsoft.com/office/powerpoint/2010/main" val="31163172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5ADED0-606D-4C30-834F-2B9C5B93352F}" type="slidenum">
              <a:rPr lang="en-US" smtClean="0"/>
              <a:t>28</a:t>
            </a:fld>
            <a:endParaRPr lang="en-US"/>
          </a:p>
        </p:txBody>
      </p:sp>
    </p:spTree>
    <p:extLst>
      <p:ext uri="{BB962C8B-B14F-4D97-AF65-F5344CB8AC3E}">
        <p14:creationId xmlns:p14="http://schemas.microsoft.com/office/powerpoint/2010/main" val="935946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5ADED0-606D-4C30-834F-2B9C5B93352F}" type="slidenum">
              <a:rPr lang="en-US" smtClean="0"/>
              <a:t>8</a:t>
            </a:fld>
            <a:endParaRPr lang="en-US"/>
          </a:p>
        </p:txBody>
      </p:sp>
    </p:spTree>
    <p:extLst>
      <p:ext uri="{BB962C8B-B14F-4D97-AF65-F5344CB8AC3E}">
        <p14:creationId xmlns:p14="http://schemas.microsoft.com/office/powerpoint/2010/main" val="2063873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5ADED0-606D-4C30-834F-2B9C5B93352F}" type="slidenum">
              <a:rPr lang="en-US" smtClean="0"/>
              <a:t>9</a:t>
            </a:fld>
            <a:endParaRPr lang="en-US"/>
          </a:p>
        </p:txBody>
      </p:sp>
    </p:spTree>
    <p:extLst>
      <p:ext uri="{BB962C8B-B14F-4D97-AF65-F5344CB8AC3E}">
        <p14:creationId xmlns:p14="http://schemas.microsoft.com/office/powerpoint/2010/main" val="687005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5ADED0-606D-4C30-834F-2B9C5B93352F}" type="slidenum">
              <a:rPr lang="en-US" smtClean="0"/>
              <a:t>10</a:t>
            </a:fld>
            <a:endParaRPr lang="en-US"/>
          </a:p>
        </p:txBody>
      </p:sp>
    </p:spTree>
    <p:extLst>
      <p:ext uri="{BB962C8B-B14F-4D97-AF65-F5344CB8AC3E}">
        <p14:creationId xmlns:p14="http://schemas.microsoft.com/office/powerpoint/2010/main" val="2331582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5ADED0-606D-4C30-834F-2B9C5B93352F}" type="slidenum">
              <a:rPr lang="en-US" smtClean="0"/>
              <a:t>11</a:t>
            </a:fld>
            <a:endParaRPr lang="en-US"/>
          </a:p>
        </p:txBody>
      </p:sp>
    </p:spTree>
    <p:extLst>
      <p:ext uri="{BB962C8B-B14F-4D97-AF65-F5344CB8AC3E}">
        <p14:creationId xmlns:p14="http://schemas.microsoft.com/office/powerpoint/2010/main" val="1558982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5ADED0-606D-4C30-834F-2B9C5B93352F}" type="slidenum">
              <a:rPr lang="en-US" smtClean="0"/>
              <a:t>12</a:t>
            </a:fld>
            <a:endParaRPr lang="en-US"/>
          </a:p>
        </p:txBody>
      </p:sp>
    </p:spTree>
    <p:extLst>
      <p:ext uri="{BB962C8B-B14F-4D97-AF65-F5344CB8AC3E}">
        <p14:creationId xmlns:p14="http://schemas.microsoft.com/office/powerpoint/2010/main" val="3781337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5ADED0-606D-4C30-834F-2B9C5B93352F}" type="slidenum">
              <a:rPr lang="en-US" smtClean="0"/>
              <a:t>13</a:t>
            </a:fld>
            <a:endParaRPr lang="en-US"/>
          </a:p>
        </p:txBody>
      </p:sp>
    </p:spTree>
    <p:extLst>
      <p:ext uri="{BB962C8B-B14F-4D97-AF65-F5344CB8AC3E}">
        <p14:creationId xmlns:p14="http://schemas.microsoft.com/office/powerpoint/2010/main" val="1719631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5ADED0-606D-4C30-834F-2B9C5B93352F}" type="slidenum">
              <a:rPr lang="en-US" smtClean="0"/>
              <a:t>14</a:t>
            </a:fld>
            <a:endParaRPr lang="en-US"/>
          </a:p>
        </p:txBody>
      </p:sp>
    </p:spTree>
    <p:extLst>
      <p:ext uri="{BB962C8B-B14F-4D97-AF65-F5344CB8AC3E}">
        <p14:creationId xmlns:p14="http://schemas.microsoft.com/office/powerpoint/2010/main" val="3921101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5ADED0-606D-4C30-834F-2B9C5B93352F}" type="slidenum">
              <a:rPr lang="en-US" smtClean="0"/>
              <a:t>15</a:t>
            </a:fld>
            <a:endParaRPr lang="en-US"/>
          </a:p>
        </p:txBody>
      </p:sp>
    </p:spTree>
    <p:extLst>
      <p:ext uri="{BB962C8B-B14F-4D97-AF65-F5344CB8AC3E}">
        <p14:creationId xmlns:p14="http://schemas.microsoft.com/office/powerpoint/2010/main" val="12997967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MCBD08305_0000[1]">
            <a:extLst>
              <a:ext uri="{FF2B5EF4-FFF2-40B4-BE49-F238E27FC236}">
                <a16:creationId xmlns:a16="http://schemas.microsoft.com/office/drawing/2014/main" id="{F8EC9955-4727-4C50-A1CE-436E74C571D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75299" name="Rectangle 3"/>
          <p:cNvSpPr>
            <a:spLocks noGrp="1" noChangeArrowheads="1"/>
          </p:cNvSpPr>
          <p:nvPr>
            <p:ph type="ctrTitle"/>
          </p:nvPr>
        </p:nvSpPr>
        <p:spPr>
          <a:xfrm>
            <a:off x="685800" y="2130425"/>
            <a:ext cx="7772400" cy="1470025"/>
          </a:xfrm>
        </p:spPr>
        <p:txBody>
          <a:bodyPr lIns="91440" tIns="45720" rIns="91440" bIns="45720"/>
          <a:lstStyle>
            <a:lvl1pPr>
              <a:defRPr sz="5400">
                <a:solidFill>
                  <a:srgbClr val="F4FFD5"/>
                </a:solidFill>
                <a:latin typeface="Eras Bold ITC" pitchFamily="34" charset="0"/>
              </a:defRPr>
            </a:lvl1pPr>
          </a:lstStyle>
          <a:p>
            <a:r>
              <a:rPr lang="en-US"/>
              <a:t>Click to edit Master title style</a:t>
            </a:r>
          </a:p>
        </p:txBody>
      </p:sp>
      <p:sp>
        <p:nvSpPr>
          <p:cNvPr id="1975300" name="Rectangle 4"/>
          <p:cNvSpPr>
            <a:spLocks noGrp="1" noChangeArrowheads="1"/>
          </p:cNvSpPr>
          <p:nvPr>
            <p:ph type="subTitle" idx="1"/>
          </p:nvPr>
        </p:nvSpPr>
        <p:spPr>
          <a:xfrm>
            <a:off x="1371600" y="3886200"/>
            <a:ext cx="6400800" cy="1752600"/>
          </a:xfrm>
        </p:spPr>
        <p:txBody>
          <a:bodyPr/>
          <a:lstStyle>
            <a:lvl1pPr marL="0" indent="0" algn="ctr">
              <a:buFontTx/>
              <a:buNone/>
              <a:defRPr sz="2800">
                <a:solidFill>
                  <a:srgbClr val="F4FFD5"/>
                </a:solidFill>
                <a:latin typeface="Eras Bold ITC" pitchFamily="34" charset="0"/>
              </a:defRPr>
            </a:lvl1pPr>
          </a:lstStyle>
          <a:p>
            <a:r>
              <a:rPr lang="en-US"/>
              <a:t>Click to edit Master subtitle style</a:t>
            </a:r>
          </a:p>
        </p:txBody>
      </p:sp>
      <p:sp>
        <p:nvSpPr>
          <p:cNvPr id="5" name="Rectangle 5">
            <a:extLst>
              <a:ext uri="{FF2B5EF4-FFF2-40B4-BE49-F238E27FC236}">
                <a16:creationId xmlns:a16="http://schemas.microsoft.com/office/drawing/2014/main" id="{69D6089F-A10B-4B81-BED6-77015FFBCAF0}"/>
              </a:ext>
            </a:extLst>
          </p:cNvPr>
          <p:cNvSpPr>
            <a:spLocks noGrp="1" noChangeArrowheads="1"/>
          </p:cNvSpPr>
          <p:nvPr>
            <p:ph type="dt" sz="half" idx="10"/>
          </p:nvPr>
        </p:nvSpPr>
        <p:spPr/>
        <p:txBody>
          <a:bodyPr/>
          <a:lstStyle>
            <a:lvl1pPr>
              <a:defRPr/>
            </a:lvl1pPr>
          </a:lstStyle>
          <a:p>
            <a:pPr>
              <a:defRPr/>
            </a:pPr>
            <a:fld id="{064EAB09-C4C8-478B-BD0B-3511A2720370}" type="datetime1">
              <a:rPr lang="en-US" smtClean="0"/>
              <a:t>9/8/2019</a:t>
            </a:fld>
            <a:endParaRPr lang="en-US"/>
          </a:p>
        </p:txBody>
      </p:sp>
      <p:sp>
        <p:nvSpPr>
          <p:cNvPr id="6" name="Rectangle 6">
            <a:extLst>
              <a:ext uri="{FF2B5EF4-FFF2-40B4-BE49-F238E27FC236}">
                <a16:creationId xmlns:a16="http://schemas.microsoft.com/office/drawing/2014/main" id="{2A6B0537-8F47-4CC5-A077-C58B7F0AFFBB}"/>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EB80054A-D275-4F6F-A167-1E9DDB1BC3E0}"/>
              </a:ext>
            </a:extLst>
          </p:cNvPr>
          <p:cNvSpPr>
            <a:spLocks noGrp="1" noChangeArrowheads="1"/>
          </p:cNvSpPr>
          <p:nvPr>
            <p:ph type="sldNum" sz="quarter" idx="12"/>
          </p:nvPr>
        </p:nvSpPr>
        <p:spPr/>
        <p:txBody>
          <a:bodyPr/>
          <a:lstStyle>
            <a:lvl1pPr>
              <a:defRPr/>
            </a:lvl1pPr>
          </a:lstStyle>
          <a:p>
            <a:fld id="{34E8BE8C-B79D-4B65-BDC9-FF1CE30B5D08}" type="slidenum">
              <a:rPr lang="en-US" altLang="en-US"/>
              <a:pPr/>
              <a:t>‹#›</a:t>
            </a:fld>
            <a:endParaRPr lang="en-US" altLang="en-US"/>
          </a:p>
        </p:txBody>
      </p:sp>
    </p:spTree>
    <p:extLst>
      <p:ext uri="{BB962C8B-B14F-4D97-AF65-F5344CB8AC3E}">
        <p14:creationId xmlns:p14="http://schemas.microsoft.com/office/powerpoint/2010/main" val="4230198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4E636F8A-E80C-403A-98D9-14156434F36C}"/>
              </a:ext>
            </a:extLst>
          </p:cNvPr>
          <p:cNvSpPr>
            <a:spLocks noGrp="1" noChangeArrowheads="1"/>
          </p:cNvSpPr>
          <p:nvPr>
            <p:ph type="dt" sz="half" idx="10"/>
          </p:nvPr>
        </p:nvSpPr>
        <p:spPr>
          <a:ln/>
        </p:spPr>
        <p:txBody>
          <a:bodyPr/>
          <a:lstStyle>
            <a:lvl1pPr>
              <a:defRPr/>
            </a:lvl1pPr>
          </a:lstStyle>
          <a:p>
            <a:pPr>
              <a:defRPr/>
            </a:pPr>
            <a:fld id="{EC26D7E4-5253-4062-A690-CC432B5E71EA}" type="datetime1">
              <a:rPr lang="en-US" smtClean="0"/>
              <a:t>9/8/2019</a:t>
            </a:fld>
            <a:endParaRPr lang="en-US"/>
          </a:p>
        </p:txBody>
      </p:sp>
      <p:sp>
        <p:nvSpPr>
          <p:cNvPr id="5" name="Rectangle 6">
            <a:extLst>
              <a:ext uri="{FF2B5EF4-FFF2-40B4-BE49-F238E27FC236}">
                <a16:creationId xmlns:a16="http://schemas.microsoft.com/office/drawing/2014/main" id="{00711BA8-815A-4543-AFBD-53183ED142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D5BC68BC-89A0-43A3-9198-FFC9ABE77464}"/>
              </a:ext>
            </a:extLst>
          </p:cNvPr>
          <p:cNvSpPr>
            <a:spLocks noGrp="1" noChangeArrowheads="1"/>
          </p:cNvSpPr>
          <p:nvPr>
            <p:ph type="sldNum" sz="quarter" idx="12"/>
          </p:nvPr>
        </p:nvSpPr>
        <p:spPr>
          <a:ln/>
        </p:spPr>
        <p:txBody>
          <a:bodyPr/>
          <a:lstStyle>
            <a:lvl1pPr>
              <a:defRPr/>
            </a:lvl1pPr>
          </a:lstStyle>
          <a:p>
            <a:fld id="{40E7FBCD-0BE0-45DD-AF23-C59CB5ED9422}" type="slidenum">
              <a:rPr lang="en-US" altLang="en-US"/>
              <a:pPr/>
              <a:t>‹#›</a:t>
            </a:fld>
            <a:endParaRPr lang="en-US" altLang="en-US"/>
          </a:p>
        </p:txBody>
      </p:sp>
    </p:spTree>
    <p:extLst>
      <p:ext uri="{BB962C8B-B14F-4D97-AF65-F5344CB8AC3E}">
        <p14:creationId xmlns:p14="http://schemas.microsoft.com/office/powerpoint/2010/main" val="1567376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84138"/>
            <a:ext cx="2286000" cy="60420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84138"/>
            <a:ext cx="6705600" cy="60420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4106DDB3-4EB3-4C2A-9877-82B789520F95}"/>
              </a:ext>
            </a:extLst>
          </p:cNvPr>
          <p:cNvSpPr>
            <a:spLocks noGrp="1" noChangeArrowheads="1"/>
          </p:cNvSpPr>
          <p:nvPr>
            <p:ph type="dt" sz="half" idx="10"/>
          </p:nvPr>
        </p:nvSpPr>
        <p:spPr>
          <a:ln/>
        </p:spPr>
        <p:txBody>
          <a:bodyPr/>
          <a:lstStyle>
            <a:lvl1pPr>
              <a:defRPr/>
            </a:lvl1pPr>
          </a:lstStyle>
          <a:p>
            <a:pPr>
              <a:defRPr/>
            </a:pPr>
            <a:fld id="{C9589395-D960-4B13-BDA5-B2F260026699}" type="datetime1">
              <a:rPr lang="en-US" smtClean="0"/>
              <a:t>9/8/2019</a:t>
            </a:fld>
            <a:endParaRPr lang="en-US"/>
          </a:p>
        </p:txBody>
      </p:sp>
      <p:sp>
        <p:nvSpPr>
          <p:cNvPr id="5" name="Rectangle 6">
            <a:extLst>
              <a:ext uri="{FF2B5EF4-FFF2-40B4-BE49-F238E27FC236}">
                <a16:creationId xmlns:a16="http://schemas.microsoft.com/office/drawing/2014/main" id="{2CA47A15-F6C4-4DF0-AC56-CBE48D3A8FF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4B4F7D1F-5577-46E6-B91C-47B3C2D0653B}"/>
              </a:ext>
            </a:extLst>
          </p:cNvPr>
          <p:cNvSpPr>
            <a:spLocks noGrp="1" noChangeArrowheads="1"/>
          </p:cNvSpPr>
          <p:nvPr>
            <p:ph type="sldNum" sz="quarter" idx="12"/>
          </p:nvPr>
        </p:nvSpPr>
        <p:spPr>
          <a:ln/>
        </p:spPr>
        <p:txBody>
          <a:bodyPr/>
          <a:lstStyle>
            <a:lvl1pPr>
              <a:defRPr/>
            </a:lvl1pPr>
          </a:lstStyle>
          <a:p>
            <a:fld id="{0DA0451F-ED96-4F16-B451-9E11BEAAF76F}" type="slidenum">
              <a:rPr lang="en-US" altLang="en-US"/>
              <a:pPr/>
              <a:t>‹#›</a:t>
            </a:fld>
            <a:endParaRPr lang="en-US" altLang="en-US"/>
          </a:p>
        </p:txBody>
      </p:sp>
    </p:spTree>
    <p:extLst>
      <p:ext uri="{BB962C8B-B14F-4D97-AF65-F5344CB8AC3E}">
        <p14:creationId xmlns:p14="http://schemas.microsoft.com/office/powerpoint/2010/main" val="3676330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0" y="84138"/>
            <a:ext cx="9144000" cy="6042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5">
            <a:extLst>
              <a:ext uri="{FF2B5EF4-FFF2-40B4-BE49-F238E27FC236}">
                <a16:creationId xmlns:a16="http://schemas.microsoft.com/office/drawing/2014/main" id="{2D4C4B94-3413-4041-8A71-08B4EF6678F5}"/>
              </a:ext>
            </a:extLst>
          </p:cNvPr>
          <p:cNvSpPr>
            <a:spLocks noGrp="1" noChangeArrowheads="1"/>
          </p:cNvSpPr>
          <p:nvPr>
            <p:ph type="dt" sz="half" idx="10"/>
          </p:nvPr>
        </p:nvSpPr>
        <p:spPr>
          <a:ln/>
        </p:spPr>
        <p:txBody>
          <a:bodyPr/>
          <a:lstStyle>
            <a:lvl1pPr>
              <a:defRPr/>
            </a:lvl1pPr>
          </a:lstStyle>
          <a:p>
            <a:pPr>
              <a:defRPr/>
            </a:pPr>
            <a:fld id="{E6E95463-0B36-4FDF-AFB5-32ECA7C795EF}" type="datetime1">
              <a:rPr lang="en-US" smtClean="0"/>
              <a:t>9/8/2019</a:t>
            </a:fld>
            <a:endParaRPr lang="en-US"/>
          </a:p>
        </p:txBody>
      </p:sp>
      <p:sp>
        <p:nvSpPr>
          <p:cNvPr id="4" name="Rectangle 6">
            <a:extLst>
              <a:ext uri="{FF2B5EF4-FFF2-40B4-BE49-F238E27FC236}">
                <a16:creationId xmlns:a16="http://schemas.microsoft.com/office/drawing/2014/main" id="{5A22C3E1-2695-4BAF-89DD-33997E726D8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7">
            <a:extLst>
              <a:ext uri="{FF2B5EF4-FFF2-40B4-BE49-F238E27FC236}">
                <a16:creationId xmlns:a16="http://schemas.microsoft.com/office/drawing/2014/main" id="{C46B7CB5-61DD-44E3-8087-45DD72FC2B21}"/>
              </a:ext>
            </a:extLst>
          </p:cNvPr>
          <p:cNvSpPr>
            <a:spLocks noGrp="1" noChangeArrowheads="1"/>
          </p:cNvSpPr>
          <p:nvPr>
            <p:ph type="sldNum" sz="quarter" idx="12"/>
          </p:nvPr>
        </p:nvSpPr>
        <p:spPr>
          <a:ln/>
        </p:spPr>
        <p:txBody>
          <a:bodyPr/>
          <a:lstStyle>
            <a:lvl1pPr>
              <a:defRPr/>
            </a:lvl1pPr>
          </a:lstStyle>
          <a:p>
            <a:fld id="{87BCC9E7-706B-4FEE-A79E-EF6478FE2366}" type="slidenum">
              <a:rPr lang="en-US" altLang="en-US"/>
              <a:pPr/>
              <a:t>‹#›</a:t>
            </a:fld>
            <a:endParaRPr lang="en-US" altLang="en-US"/>
          </a:p>
        </p:txBody>
      </p:sp>
    </p:spTree>
    <p:extLst>
      <p:ext uri="{BB962C8B-B14F-4D97-AF65-F5344CB8AC3E}">
        <p14:creationId xmlns:p14="http://schemas.microsoft.com/office/powerpoint/2010/main" val="39375571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84138"/>
            <a:ext cx="91440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A0915B92-120B-4467-8C03-E070684F8512}"/>
              </a:ext>
            </a:extLst>
          </p:cNvPr>
          <p:cNvSpPr>
            <a:spLocks noGrp="1" noChangeArrowheads="1"/>
          </p:cNvSpPr>
          <p:nvPr>
            <p:ph type="dt" sz="half" idx="10"/>
          </p:nvPr>
        </p:nvSpPr>
        <p:spPr>
          <a:ln/>
        </p:spPr>
        <p:txBody>
          <a:bodyPr/>
          <a:lstStyle>
            <a:lvl1pPr>
              <a:defRPr/>
            </a:lvl1pPr>
          </a:lstStyle>
          <a:p>
            <a:pPr>
              <a:defRPr/>
            </a:pPr>
            <a:fld id="{C5AEE373-7DCD-42C8-970D-93A96FC18E0B}" type="datetime1">
              <a:rPr lang="en-US" smtClean="0"/>
              <a:t>9/8/2019</a:t>
            </a:fld>
            <a:endParaRPr lang="en-US"/>
          </a:p>
        </p:txBody>
      </p:sp>
      <p:sp>
        <p:nvSpPr>
          <p:cNvPr id="6" name="Rectangle 6">
            <a:extLst>
              <a:ext uri="{FF2B5EF4-FFF2-40B4-BE49-F238E27FC236}">
                <a16:creationId xmlns:a16="http://schemas.microsoft.com/office/drawing/2014/main" id="{0A9AB942-F371-4CA8-B736-4B3A2762FAD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23BEF27B-76E8-49D2-9720-31469E1402FC}"/>
              </a:ext>
            </a:extLst>
          </p:cNvPr>
          <p:cNvSpPr>
            <a:spLocks noGrp="1" noChangeArrowheads="1"/>
          </p:cNvSpPr>
          <p:nvPr>
            <p:ph type="sldNum" sz="quarter" idx="12"/>
          </p:nvPr>
        </p:nvSpPr>
        <p:spPr>
          <a:ln/>
        </p:spPr>
        <p:txBody>
          <a:bodyPr/>
          <a:lstStyle>
            <a:lvl1pPr>
              <a:defRPr/>
            </a:lvl1pPr>
          </a:lstStyle>
          <a:p>
            <a:fld id="{D5A8DA0E-5A10-465D-9031-6DC5D0E525E2}" type="slidenum">
              <a:rPr lang="en-US" altLang="en-US"/>
              <a:pPr/>
              <a:t>‹#›</a:t>
            </a:fld>
            <a:endParaRPr lang="en-US" altLang="en-US"/>
          </a:p>
        </p:txBody>
      </p:sp>
    </p:spTree>
    <p:extLst>
      <p:ext uri="{BB962C8B-B14F-4D97-AF65-F5344CB8AC3E}">
        <p14:creationId xmlns:p14="http://schemas.microsoft.com/office/powerpoint/2010/main" val="7306006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1B10F10-29A8-487E-B467-7490C869BD72}" type="datetime1">
              <a:rPr lang="en-US" smtClean="0"/>
              <a:t>9/8/2019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609799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6450CAE8-46B3-4004-AB68-F32FCFAC7510}" type="datetime1">
              <a:rPr lang="en-US" smtClean="0"/>
              <a:t>9/8/2019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D79004B1-108B-4B66-81BA-BA1716558FFD}" type="slidenum">
              <a:rPr lang="en-US" altLang="en-US" smtClean="0"/>
              <a:pPr/>
              <a:t>‹#›</a:t>
            </a:fld>
            <a:endParaRPr lang="en-US" altLang="en-US"/>
          </a:p>
        </p:txBody>
      </p:sp>
    </p:spTree>
    <p:extLst>
      <p:ext uri="{BB962C8B-B14F-4D97-AF65-F5344CB8AC3E}">
        <p14:creationId xmlns:p14="http://schemas.microsoft.com/office/powerpoint/2010/main" val="146807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9CAA6E-0850-49CF-A323-49666F9C0CAA}" type="datetime1">
              <a:rPr lang="en-US" smtClean="0"/>
              <a:t>9/8/2019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70695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9662A53D-DC45-4981-875B-53DDD59EE875}" type="datetime1">
              <a:rPr lang="en-US" smtClean="0"/>
              <a:t>9/8/2019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D79004B1-108B-4B66-81BA-BA1716558FFD}" type="slidenum">
              <a:rPr lang="en-US" altLang="en-US" smtClean="0"/>
              <a:pPr/>
              <a:t>‹#›</a:t>
            </a:fld>
            <a:endParaRPr lang="en-US" altLang="en-US"/>
          </a:p>
        </p:txBody>
      </p:sp>
    </p:spTree>
    <p:extLst>
      <p:ext uri="{BB962C8B-B14F-4D97-AF65-F5344CB8AC3E}">
        <p14:creationId xmlns:p14="http://schemas.microsoft.com/office/powerpoint/2010/main" val="41812491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7C5EB8FD-02E3-4AB2-8507-DE5D0DB53FB8}" type="datetime1">
              <a:rPr lang="en-US" smtClean="0"/>
              <a:t>9/8/2019</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D79004B1-108B-4B66-81BA-BA1716558FFD}" type="slidenum">
              <a:rPr lang="en-US" altLang="en-US" smtClean="0"/>
              <a:pPr/>
              <a:t>‹#›</a:t>
            </a:fld>
            <a:endParaRPr lang="en-US" altLang="en-US"/>
          </a:p>
        </p:txBody>
      </p:sp>
    </p:spTree>
    <p:extLst>
      <p:ext uri="{BB962C8B-B14F-4D97-AF65-F5344CB8AC3E}">
        <p14:creationId xmlns:p14="http://schemas.microsoft.com/office/powerpoint/2010/main" val="24700428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67326D0-EF8C-4A02-A2E9-B627382C55CE}" type="datetime1">
              <a:rPr lang="en-US" smtClean="0"/>
              <a:t>9/8/2019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41825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87603BD4-4D87-40BE-B2A3-DFBAEE5CEAB0}"/>
              </a:ext>
            </a:extLst>
          </p:cNvPr>
          <p:cNvSpPr>
            <a:spLocks noGrp="1" noChangeArrowheads="1"/>
          </p:cNvSpPr>
          <p:nvPr>
            <p:ph type="dt" sz="half" idx="10"/>
          </p:nvPr>
        </p:nvSpPr>
        <p:spPr>
          <a:ln/>
        </p:spPr>
        <p:txBody>
          <a:bodyPr/>
          <a:lstStyle>
            <a:lvl1pPr>
              <a:defRPr/>
            </a:lvl1pPr>
          </a:lstStyle>
          <a:p>
            <a:pPr>
              <a:defRPr/>
            </a:pPr>
            <a:fld id="{B07033B8-EC69-4C66-B3C1-7E315350396A}" type="datetime1">
              <a:rPr lang="en-US" smtClean="0"/>
              <a:t>9/8/2019</a:t>
            </a:fld>
            <a:endParaRPr lang="en-US"/>
          </a:p>
        </p:txBody>
      </p:sp>
      <p:sp>
        <p:nvSpPr>
          <p:cNvPr id="5" name="Rectangle 6">
            <a:extLst>
              <a:ext uri="{FF2B5EF4-FFF2-40B4-BE49-F238E27FC236}">
                <a16:creationId xmlns:a16="http://schemas.microsoft.com/office/drawing/2014/main" id="{50163062-2219-4518-B578-2B99CF1102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1ABBF644-A57B-4485-9666-B92C249FF7A5}"/>
              </a:ext>
            </a:extLst>
          </p:cNvPr>
          <p:cNvSpPr>
            <a:spLocks noGrp="1" noChangeArrowheads="1"/>
          </p:cNvSpPr>
          <p:nvPr>
            <p:ph type="sldNum" sz="quarter" idx="12"/>
          </p:nvPr>
        </p:nvSpPr>
        <p:spPr>
          <a:ln/>
        </p:spPr>
        <p:txBody>
          <a:bodyPr/>
          <a:lstStyle>
            <a:lvl1pPr>
              <a:defRPr/>
            </a:lvl1pPr>
          </a:lstStyle>
          <a:p>
            <a:fld id="{CD0409D6-2BF2-43E0-88A6-03A086446B5F}" type="slidenum">
              <a:rPr lang="en-US" altLang="en-US"/>
              <a:pPr/>
              <a:t>‹#›</a:t>
            </a:fld>
            <a:endParaRPr lang="en-US" altLang="en-US"/>
          </a:p>
        </p:txBody>
      </p:sp>
    </p:spTree>
    <p:extLst>
      <p:ext uri="{BB962C8B-B14F-4D97-AF65-F5344CB8AC3E}">
        <p14:creationId xmlns:p14="http://schemas.microsoft.com/office/powerpoint/2010/main" val="8477410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3F209EC0-FEAF-4EFF-B06A-403630CB77F2}" type="datetime1">
              <a:rPr lang="en-US" smtClean="0"/>
              <a:t>9/8/2019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982447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F9057E58-5D28-48DF-B113-904790AE2951}" type="datetime1">
              <a:rPr lang="en-US" smtClean="0"/>
              <a:t>9/8/2019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D79004B1-108B-4B66-81BA-BA1716558FFD}" type="slidenum">
              <a:rPr lang="en-US" altLang="en-US" smtClean="0"/>
              <a:pPr/>
              <a:t>‹#›</a:t>
            </a:fld>
            <a:endParaRPr lang="en-US" altLang="en-US"/>
          </a:p>
        </p:txBody>
      </p:sp>
    </p:spTree>
    <p:extLst>
      <p:ext uri="{BB962C8B-B14F-4D97-AF65-F5344CB8AC3E}">
        <p14:creationId xmlns:p14="http://schemas.microsoft.com/office/powerpoint/2010/main" val="3778826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2284383-64A1-4E57-BA40-98F63B9FD40F}" type="datetime1">
              <a:rPr lang="en-US" smtClean="0"/>
              <a:t>9/8/2019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64528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65434B-897E-454A-A984-BF5735E7A635}" type="datetime1">
              <a:rPr lang="en-US" smtClean="0"/>
              <a:t>9/8/2019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110542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36732D-3FC7-4CAA-B068-85C549D30603}" type="datetime1">
              <a:rPr lang="en-US" smtClean="0"/>
              <a:t>9/8/2019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10181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A3EFF64-6442-4F87-950F-3FB464DC4DCD}" type="datetime1">
              <a:rPr lang="en-US" smtClean="0"/>
              <a:t>9/8/2019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423705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5CFC061-65EE-48A7-9417-D561D91C03BA}" type="datetime1">
              <a:rPr lang="en-US" smtClean="0"/>
              <a:t>9/8/2019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161544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112C7C6-BF20-4E52-ACDD-5819EA7470C7}" type="datetime1">
              <a:rPr lang="en-US" smtClean="0"/>
              <a:t>9/8/2019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650242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2AD1D43-9928-460D-8517-B7E1BDAE76FD}" type="datetime1">
              <a:rPr lang="en-US" smtClean="0"/>
              <a:t>9/8/2019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709750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A6846C4B-029A-4FB1-B8E6-158CD5995FD0}" type="datetime1">
              <a:rPr lang="en-US" smtClean="0"/>
              <a:t>9/8/2019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D79004B1-108B-4B66-81BA-BA1716558FFD}" type="slidenum">
              <a:rPr lang="en-US" altLang="en-US" smtClean="0"/>
              <a:pPr/>
              <a:t>‹#›</a:t>
            </a:fld>
            <a:endParaRPr lang="en-US" altLang="en-US"/>
          </a:p>
        </p:txBody>
      </p:sp>
    </p:spTree>
    <p:extLst>
      <p:ext uri="{BB962C8B-B14F-4D97-AF65-F5344CB8AC3E}">
        <p14:creationId xmlns:p14="http://schemas.microsoft.com/office/powerpoint/2010/main" val="3137075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a:extLst>
              <a:ext uri="{FF2B5EF4-FFF2-40B4-BE49-F238E27FC236}">
                <a16:creationId xmlns:a16="http://schemas.microsoft.com/office/drawing/2014/main" id="{74546B81-C45A-4DDC-AF99-A7832E4DE8AC}"/>
              </a:ext>
            </a:extLst>
          </p:cNvPr>
          <p:cNvSpPr>
            <a:spLocks noGrp="1" noChangeArrowheads="1"/>
          </p:cNvSpPr>
          <p:nvPr>
            <p:ph type="dt" sz="half" idx="10"/>
          </p:nvPr>
        </p:nvSpPr>
        <p:spPr>
          <a:ln/>
        </p:spPr>
        <p:txBody>
          <a:bodyPr/>
          <a:lstStyle>
            <a:lvl1pPr>
              <a:defRPr/>
            </a:lvl1pPr>
          </a:lstStyle>
          <a:p>
            <a:pPr>
              <a:defRPr/>
            </a:pPr>
            <a:fld id="{D2B050C3-78A3-406B-9594-5E4EFF851774}" type="datetime1">
              <a:rPr lang="en-US" smtClean="0"/>
              <a:t>9/8/2019</a:t>
            </a:fld>
            <a:endParaRPr lang="en-US"/>
          </a:p>
        </p:txBody>
      </p:sp>
      <p:sp>
        <p:nvSpPr>
          <p:cNvPr id="5" name="Rectangle 6">
            <a:extLst>
              <a:ext uri="{FF2B5EF4-FFF2-40B4-BE49-F238E27FC236}">
                <a16:creationId xmlns:a16="http://schemas.microsoft.com/office/drawing/2014/main" id="{EE2F64CD-6508-429F-BDB8-BBB0FFA6BBF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7536AF5F-BCB4-4498-BC23-C51B7FB0C7E1}"/>
              </a:ext>
            </a:extLst>
          </p:cNvPr>
          <p:cNvSpPr>
            <a:spLocks noGrp="1" noChangeArrowheads="1"/>
          </p:cNvSpPr>
          <p:nvPr>
            <p:ph type="sldNum" sz="quarter" idx="12"/>
          </p:nvPr>
        </p:nvSpPr>
        <p:spPr>
          <a:ln/>
        </p:spPr>
        <p:txBody>
          <a:bodyPr/>
          <a:lstStyle>
            <a:lvl1pPr>
              <a:defRPr/>
            </a:lvl1pPr>
          </a:lstStyle>
          <a:p>
            <a:fld id="{419F157B-4BCB-42F7-804A-4327DAEFD5D7}" type="slidenum">
              <a:rPr lang="en-US" altLang="en-US"/>
              <a:pPr/>
              <a:t>‹#›</a:t>
            </a:fld>
            <a:endParaRPr lang="en-US" altLang="en-US"/>
          </a:p>
        </p:txBody>
      </p:sp>
    </p:spTree>
    <p:extLst>
      <p:ext uri="{BB962C8B-B14F-4D97-AF65-F5344CB8AC3E}">
        <p14:creationId xmlns:p14="http://schemas.microsoft.com/office/powerpoint/2010/main" val="5781768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6610288-99CE-4BE0-B059-4F61377C3DFC}" type="datetime1">
              <a:rPr lang="en-US" smtClean="0"/>
              <a:t>9/8/2019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D79004B1-108B-4B66-81BA-BA1716558FFD}" type="slidenum">
              <a:rPr lang="en-US" altLang="en-US" smtClean="0"/>
              <a:pPr/>
              <a:t>‹#›</a:t>
            </a:fld>
            <a:endParaRPr lang="en-US" altLang="en-US"/>
          </a:p>
        </p:txBody>
      </p:sp>
    </p:spTree>
    <p:extLst>
      <p:ext uri="{BB962C8B-B14F-4D97-AF65-F5344CB8AC3E}">
        <p14:creationId xmlns:p14="http://schemas.microsoft.com/office/powerpoint/2010/main" val="25808309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856060" y="618518"/>
            <a:ext cx="7429499" cy="1478570"/>
          </a:xfrm>
        </p:spPr>
        <p:txBody>
          <a:bodyPr/>
          <a:lstStyle/>
          <a:p>
            <a:r>
              <a:rPr lang="en-US"/>
              <a:t>Click to edit Master title style</a:t>
            </a:r>
            <a:endParaRPr lang="en-US" dirty="0"/>
          </a:p>
        </p:txBody>
      </p:sp>
      <p:sp>
        <p:nvSpPr>
          <p:cNvPr id="48" name="Content Placeholder 2"/>
          <p:cNvSpPr>
            <a:spLocks noGrp="1"/>
          </p:cNvSpPr>
          <p:nvPr>
            <p:ph idx="1"/>
          </p:nvPr>
        </p:nvSpPr>
        <p:spPr>
          <a:xfrm>
            <a:off x="856060" y="2249487"/>
            <a:ext cx="742949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9" name="Date Placeholder 3"/>
          <p:cNvSpPr>
            <a:spLocks noGrp="1"/>
          </p:cNvSpPr>
          <p:nvPr>
            <p:ph type="dt" sz="half" idx="10"/>
          </p:nvPr>
        </p:nvSpPr>
        <p:spPr>
          <a:xfrm>
            <a:off x="5592691" y="5883277"/>
            <a:ext cx="2057400" cy="365125"/>
          </a:xfrm>
        </p:spPr>
        <p:txBody>
          <a:bodyPr/>
          <a:lstStyle/>
          <a:p>
            <a:fld id="{DA7B49C0-BD54-45CF-A5E3-965B9D50BF8A}" type="datetime1">
              <a:rPr lang="en-US" smtClean="0"/>
              <a:t>9/8/2019</a:t>
            </a:fld>
            <a:endParaRPr lang="en-US" dirty="0"/>
          </a:p>
        </p:txBody>
      </p:sp>
      <p:sp>
        <p:nvSpPr>
          <p:cNvPr id="50" name="Footer Placeholder 4"/>
          <p:cNvSpPr>
            <a:spLocks noGrp="1"/>
          </p:cNvSpPr>
          <p:nvPr>
            <p:ph type="ftr" sz="quarter" idx="11"/>
          </p:nvPr>
        </p:nvSpPr>
        <p:spPr>
          <a:xfrm>
            <a:off x="856059" y="5883276"/>
            <a:ext cx="4679482" cy="365125"/>
          </a:xfrm>
        </p:spPr>
        <p:txBody>
          <a:bodyPr/>
          <a:lstStyle/>
          <a:p>
            <a:endParaRPr lang="en-US" dirty="0"/>
          </a:p>
        </p:txBody>
      </p:sp>
      <p:sp>
        <p:nvSpPr>
          <p:cNvPr id="51" name="Slide Number Placeholder 5"/>
          <p:cNvSpPr>
            <a:spLocks noGrp="1"/>
          </p:cNvSpPr>
          <p:nvPr>
            <p:ph type="sldNum" sz="quarter" idx="12"/>
          </p:nvPr>
        </p:nvSpPr>
        <p:spPr>
          <a:xfrm>
            <a:off x="7707241" y="5883275"/>
            <a:ext cx="57831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93363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9577E5C4-34BA-402A-B993-029693EC610E}"/>
              </a:ext>
            </a:extLst>
          </p:cNvPr>
          <p:cNvSpPr>
            <a:spLocks noGrp="1" noChangeArrowheads="1"/>
          </p:cNvSpPr>
          <p:nvPr>
            <p:ph type="dt" sz="half" idx="10"/>
          </p:nvPr>
        </p:nvSpPr>
        <p:spPr>
          <a:ln/>
        </p:spPr>
        <p:txBody>
          <a:bodyPr/>
          <a:lstStyle>
            <a:lvl1pPr>
              <a:defRPr/>
            </a:lvl1pPr>
          </a:lstStyle>
          <a:p>
            <a:pPr>
              <a:defRPr/>
            </a:pPr>
            <a:fld id="{CC986A08-3A94-40F2-AEA4-7718E4BEC014}" type="datetime1">
              <a:rPr lang="en-US" smtClean="0"/>
              <a:t>9/8/2019</a:t>
            </a:fld>
            <a:endParaRPr lang="en-US"/>
          </a:p>
        </p:txBody>
      </p:sp>
      <p:sp>
        <p:nvSpPr>
          <p:cNvPr id="6" name="Rectangle 6">
            <a:extLst>
              <a:ext uri="{FF2B5EF4-FFF2-40B4-BE49-F238E27FC236}">
                <a16:creationId xmlns:a16="http://schemas.microsoft.com/office/drawing/2014/main" id="{A3CF8085-3BE6-44E2-8814-D5C26585115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87DC4D42-B216-4F6A-9211-E36E3CA0D9E7}"/>
              </a:ext>
            </a:extLst>
          </p:cNvPr>
          <p:cNvSpPr>
            <a:spLocks noGrp="1" noChangeArrowheads="1"/>
          </p:cNvSpPr>
          <p:nvPr>
            <p:ph type="sldNum" sz="quarter" idx="12"/>
          </p:nvPr>
        </p:nvSpPr>
        <p:spPr>
          <a:ln/>
        </p:spPr>
        <p:txBody>
          <a:bodyPr/>
          <a:lstStyle>
            <a:lvl1pPr>
              <a:defRPr/>
            </a:lvl1pPr>
          </a:lstStyle>
          <a:p>
            <a:fld id="{B1BA347E-6317-4FAE-8DDD-2B3B20C4420E}" type="slidenum">
              <a:rPr lang="en-US" altLang="en-US"/>
              <a:pPr/>
              <a:t>‹#›</a:t>
            </a:fld>
            <a:endParaRPr lang="en-US" altLang="en-US"/>
          </a:p>
        </p:txBody>
      </p:sp>
    </p:spTree>
    <p:extLst>
      <p:ext uri="{BB962C8B-B14F-4D97-AF65-F5344CB8AC3E}">
        <p14:creationId xmlns:p14="http://schemas.microsoft.com/office/powerpoint/2010/main" val="2991668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a:extLst>
              <a:ext uri="{FF2B5EF4-FFF2-40B4-BE49-F238E27FC236}">
                <a16:creationId xmlns:a16="http://schemas.microsoft.com/office/drawing/2014/main" id="{40937F5C-ECC7-4A58-8B1A-829028719F27}"/>
              </a:ext>
            </a:extLst>
          </p:cNvPr>
          <p:cNvSpPr>
            <a:spLocks noGrp="1" noChangeArrowheads="1"/>
          </p:cNvSpPr>
          <p:nvPr>
            <p:ph type="dt" sz="half" idx="10"/>
          </p:nvPr>
        </p:nvSpPr>
        <p:spPr>
          <a:ln/>
        </p:spPr>
        <p:txBody>
          <a:bodyPr/>
          <a:lstStyle>
            <a:lvl1pPr>
              <a:defRPr/>
            </a:lvl1pPr>
          </a:lstStyle>
          <a:p>
            <a:pPr>
              <a:defRPr/>
            </a:pPr>
            <a:fld id="{0686BEA0-D684-499E-8349-E1AFE7D7529E}" type="datetime1">
              <a:rPr lang="en-US" smtClean="0"/>
              <a:t>9/8/2019</a:t>
            </a:fld>
            <a:endParaRPr lang="en-US"/>
          </a:p>
        </p:txBody>
      </p:sp>
      <p:sp>
        <p:nvSpPr>
          <p:cNvPr id="8" name="Rectangle 6">
            <a:extLst>
              <a:ext uri="{FF2B5EF4-FFF2-40B4-BE49-F238E27FC236}">
                <a16:creationId xmlns:a16="http://schemas.microsoft.com/office/drawing/2014/main" id="{2FE4FD42-A463-4E02-B9F1-09EA677444C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7">
            <a:extLst>
              <a:ext uri="{FF2B5EF4-FFF2-40B4-BE49-F238E27FC236}">
                <a16:creationId xmlns:a16="http://schemas.microsoft.com/office/drawing/2014/main" id="{EE2A57BE-E6E8-4C53-9182-0F8803310A22}"/>
              </a:ext>
            </a:extLst>
          </p:cNvPr>
          <p:cNvSpPr>
            <a:spLocks noGrp="1" noChangeArrowheads="1"/>
          </p:cNvSpPr>
          <p:nvPr>
            <p:ph type="sldNum" sz="quarter" idx="12"/>
          </p:nvPr>
        </p:nvSpPr>
        <p:spPr>
          <a:ln/>
        </p:spPr>
        <p:txBody>
          <a:bodyPr/>
          <a:lstStyle>
            <a:lvl1pPr>
              <a:defRPr/>
            </a:lvl1pPr>
          </a:lstStyle>
          <a:p>
            <a:fld id="{29DBBAAE-B2D6-4B7C-86C4-6618E43E8DBF}" type="slidenum">
              <a:rPr lang="en-US" altLang="en-US"/>
              <a:pPr/>
              <a:t>‹#›</a:t>
            </a:fld>
            <a:endParaRPr lang="en-US" altLang="en-US"/>
          </a:p>
        </p:txBody>
      </p:sp>
    </p:spTree>
    <p:extLst>
      <p:ext uri="{BB962C8B-B14F-4D97-AF65-F5344CB8AC3E}">
        <p14:creationId xmlns:p14="http://schemas.microsoft.com/office/powerpoint/2010/main" val="3493412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a:extLst>
              <a:ext uri="{FF2B5EF4-FFF2-40B4-BE49-F238E27FC236}">
                <a16:creationId xmlns:a16="http://schemas.microsoft.com/office/drawing/2014/main" id="{F6DF231D-13B4-4621-ACE8-EAE206AD85F1}"/>
              </a:ext>
            </a:extLst>
          </p:cNvPr>
          <p:cNvSpPr>
            <a:spLocks noGrp="1" noChangeArrowheads="1"/>
          </p:cNvSpPr>
          <p:nvPr>
            <p:ph type="dt" sz="half" idx="10"/>
          </p:nvPr>
        </p:nvSpPr>
        <p:spPr>
          <a:ln/>
        </p:spPr>
        <p:txBody>
          <a:bodyPr/>
          <a:lstStyle>
            <a:lvl1pPr>
              <a:defRPr/>
            </a:lvl1pPr>
          </a:lstStyle>
          <a:p>
            <a:pPr>
              <a:defRPr/>
            </a:pPr>
            <a:fld id="{CF5A7962-AD6F-4D07-B9DC-F8A40E9D7295}" type="datetime1">
              <a:rPr lang="en-US" smtClean="0"/>
              <a:t>9/8/2019</a:t>
            </a:fld>
            <a:endParaRPr lang="en-US"/>
          </a:p>
        </p:txBody>
      </p:sp>
      <p:sp>
        <p:nvSpPr>
          <p:cNvPr id="4" name="Rectangle 6">
            <a:extLst>
              <a:ext uri="{FF2B5EF4-FFF2-40B4-BE49-F238E27FC236}">
                <a16:creationId xmlns:a16="http://schemas.microsoft.com/office/drawing/2014/main" id="{C4A19367-9ABC-4A57-AD0E-1D0910A019C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7">
            <a:extLst>
              <a:ext uri="{FF2B5EF4-FFF2-40B4-BE49-F238E27FC236}">
                <a16:creationId xmlns:a16="http://schemas.microsoft.com/office/drawing/2014/main" id="{41C32045-DDD1-491A-8DEA-A724DBB8AE68}"/>
              </a:ext>
            </a:extLst>
          </p:cNvPr>
          <p:cNvSpPr>
            <a:spLocks noGrp="1" noChangeArrowheads="1"/>
          </p:cNvSpPr>
          <p:nvPr>
            <p:ph type="sldNum" sz="quarter" idx="12"/>
          </p:nvPr>
        </p:nvSpPr>
        <p:spPr>
          <a:ln/>
        </p:spPr>
        <p:txBody>
          <a:bodyPr/>
          <a:lstStyle>
            <a:lvl1pPr>
              <a:defRPr/>
            </a:lvl1pPr>
          </a:lstStyle>
          <a:p>
            <a:fld id="{8C0DA44E-75CE-4769-A3B8-3FB3F2F6FA90}" type="slidenum">
              <a:rPr lang="en-US" altLang="en-US"/>
              <a:pPr/>
              <a:t>‹#›</a:t>
            </a:fld>
            <a:endParaRPr lang="en-US" altLang="en-US"/>
          </a:p>
        </p:txBody>
      </p:sp>
    </p:spTree>
    <p:extLst>
      <p:ext uri="{BB962C8B-B14F-4D97-AF65-F5344CB8AC3E}">
        <p14:creationId xmlns:p14="http://schemas.microsoft.com/office/powerpoint/2010/main" val="859827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9DC46A08-AA7D-405F-BCFA-DA3266D693F5}"/>
              </a:ext>
            </a:extLst>
          </p:cNvPr>
          <p:cNvSpPr>
            <a:spLocks noGrp="1" noChangeArrowheads="1"/>
          </p:cNvSpPr>
          <p:nvPr>
            <p:ph type="dt" sz="half" idx="10"/>
          </p:nvPr>
        </p:nvSpPr>
        <p:spPr>
          <a:ln/>
        </p:spPr>
        <p:txBody>
          <a:bodyPr/>
          <a:lstStyle>
            <a:lvl1pPr>
              <a:defRPr/>
            </a:lvl1pPr>
          </a:lstStyle>
          <a:p>
            <a:pPr>
              <a:defRPr/>
            </a:pPr>
            <a:fld id="{FFF5D1E0-B7A5-48CF-B4AF-69C8048E8EBD}" type="datetime1">
              <a:rPr lang="en-US" smtClean="0"/>
              <a:t>9/8/2019</a:t>
            </a:fld>
            <a:endParaRPr lang="en-US"/>
          </a:p>
        </p:txBody>
      </p:sp>
      <p:sp>
        <p:nvSpPr>
          <p:cNvPr id="3" name="Rectangle 6">
            <a:extLst>
              <a:ext uri="{FF2B5EF4-FFF2-40B4-BE49-F238E27FC236}">
                <a16:creationId xmlns:a16="http://schemas.microsoft.com/office/drawing/2014/main" id="{61F8ADBB-22CD-40DD-B152-463FFB9EC7F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7">
            <a:extLst>
              <a:ext uri="{FF2B5EF4-FFF2-40B4-BE49-F238E27FC236}">
                <a16:creationId xmlns:a16="http://schemas.microsoft.com/office/drawing/2014/main" id="{255CF140-F375-4689-991F-405FE5390727}"/>
              </a:ext>
            </a:extLst>
          </p:cNvPr>
          <p:cNvSpPr>
            <a:spLocks noGrp="1" noChangeArrowheads="1"/>
          </p:cNvSpPr>
          <p:nvPr>
            <p:ph type="sldNum" sz="quarter" idx="12"/>
          </p:nvPr>
        </p:nvSpPr>
        <p:spPr>
          <a:ln/>
        </p:spPr>
        <p:txBody>
          <a:bodyPr/>
          <a:lstStyle>
            <a:lvl1pPr>
              <a:defRPr/>
            </a:lvl1pPr>
          </a:lstStyle>
          <a:p>
            <a:fld id="{71AAA000-D8E8-4C55-B75C-9C2890B11F68}" type="slidenum">
              <a:rPr lang="en-US" altLang="en-US"/>
              <a:pPr/>
              <a:t>‹#›</a:t>
            </a:fld>
            <a:endParaRPr lang="en-US" altLang="en-US"/>
          </a:p>
        </p:txBody>
      </p:sp>
    </p:spTree>
    <p:extLst>
      <p:ext uri="{BB962C8B-B14F-4D97-AF65-F5344CB8AC3E}">
        <p14:creationId xmlns:p14="http://schemas.microsoft.com/office/powerpoint/2010/main" val="3364817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8942085C-D97C-4BBC-A21C-256B146A563C}"/>
              </a:ext>
            </a:extLst>
          </p:cNvPr>
          <p:cNvSpPr>
            <a:spLocks noGrp="1" noChangeArrowheads="1"/>
          </p:cNvSpPr>
          <p:nvPr>
            <p:ph type="dt" sz="half" idx="10"/>
          </p:nvPr>
        </p:nvSpPr>
        <p:spPr>
          <a:ln/>
        </p:spPr>
        <p:txBody>
          <a:bodyPr/>
          <a:lstStyle>
            <a:lvl1pPr>
              <a:defRPr/>
            </a:lvl1pPr>
          </a:lstStyle>
          <a:p>
            <a:pPr>
              <a:defRPr/>
            </a:pPr>
            <a:fld id="{7D025477-02F4-4E33-9BC3-48D61D0A8155}" type="datetime1">
              <a:rPr lang="en-US" smtClean="0"/>
              <a:t>9/8/2019</a:t>
            </a:fld>
            <a:endParaRPr lang="en-US"/>
          </a:p>
        </p:txBody>
      </p:sp>
      <p:sp>
        <p:nvSpPr>
          <p:cNvPr id="6" name="Rectangle 6">
            <a:extLst>
              <a:ext uri="{FF2B5EF4-FFF2-40B4-BE49-F238E27FC236}">
                <a16:creationId xmlns:a16="http://schemas.microsoft.com/office/drawing/2014/main" id="{5A8A117F-F11E-4424-B3BC-0696E8C9C46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A5A16A57-F5AA-4ACD-B620-9E9C6C0B9E12}"/>
              </a:ext>
            </a:extLst>
          </p:cNvPr>
          <p:cNvSpPr>
            <a:spLocks noGrp="1" noChangeArrowheads="1"/>
          </p:cNvSpPr>
          <p:nvPr>
            <p:ph type="sldNum" sz="quarter" idx="12"/>
          </p:nvPr>
        </p:nvSpPr>
        <p:spPr>
          <a:ln/>
        </p:spPr>
        <p:txBody>
          <a:bodyPr/>
          <a:lstStyle>
            <a:lvl1pPr>
              <a:defRPr/>
            </a:lvl1pPr>
          </a:lstStyle>
          <a:p>
            <a:fld id="{C771921E-3F5B-49B0-901F-170F8EAFDEB0}" type="slidenum">
              <a:rPr lang="en-US" altLang="en-US"/>
              <a:pPr/>
              <a:t>‹#›</a:t>
            </a:fld>
            <a:endParaRPr lang="en-US" altLang="en-US"/>
          </a:p>
        </p:txBody>
      </p:sp>
    </p:spTree>
    <p:extLst>
      <p:ext uri="{BB962C8B-B14F-4D97-AF65-F5344CB8AC3E}">
        <p14:creationId xmlns:p14="http://schemas.microsoft.com/office/powerpoint/2010/main" val="1659885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2FA1777D-716B-4E7E-8537-F30E6149459F}"/>
              </a:ext>
            </a:extLst>
          </p:cNvPr>
          <p:cNvSpPr>
            <a:spLocks noGrp="1" noChangeArrowheads="1"/>
          </p:cNvSpPr>
          <p:nvPr>
            <p:ph type="dt" sz="half" idx="10"/>
          </p:nvPr>
        </p:nvSpPr>
        <p:spPr>
          <a:ln/>
        </p:spPr>
        <p:txBody>
          <a:bodyPr/>
          <a:lstStyle>
            <a:lvl1pPr>
              <a:defRPr/>
            </a:lvl1pPr>
          </a:lstStyle>
          <a:p>
            <a:pPr>
              <a:defRPr/>
            </a:pPr>
            <a:fld id="{0515FD43-C4CA-47CD-835A-FAA0DD96027F}" type="datetime1">
              <a:rPr lang="en-US" smtClean="0"/>
              <a:t>9/8/2019</a:t>
            </a:fld>
            <a:endParaRPr lang="en-US"/>
          </a:p>
        </p:txBody>
      </p:sp>
      <p:sp>
        <p:nvSpPr>
          <p:cNvPr id="6" name="Rectangle 6">
            <a:extLst>
              <a:ext uri="{FF2B5EF4-FFF2-40B4-BE49-F238E27FC236}">
                <a16:creationId xmlns:a16="http://schemas.microsoft.com/office/drawing/2014/main" id="{154FFE41-7D7C-4C93-999D-8DF11ADFE0F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43825561-2F79-4C7C-8C87-B3B4D3A7A1FB}"/>
              </a:ext>
            </a:extLst>
          </p:cNvPr>
          <p:cNvSpPr>
            <a:spLocks noGrp="1" noChangeArrowheads="1"/>
          </p:cNvSpPr>
          <p:nvPr>
            <p:ph type="sldNum" sz="quarter" idx="12"/>
          </p:nvPr>
        </p:nvSpPr>
        <p:spPr>
          <a:ln/>
        </p:spPr>
        <p:txBody>
          <a:bodyPr/>
          <a:lstStyle>
            <a:lvl1pPr>
              <a:defRPr/>
            </a:lvl1pPr>
          </a:lstStyle>
          <a:p>
            <a:fld id="{3AA68624-3DBA-4A31-8FB0-CC7A47DA59DB}" type="slidenum">
              <a:rPr lang="en-US" altLang="en-US"/>
              <a:pPr/>
              <a:t>‹#›</a:t>
            </a:fld>
            <a:endParaRPr lang="en-US" altLang="en-US"/>
          </a:p>
        </p:txBody>
      </p:sp>
    </p:spTree>
    <p:extLst>
      <p:ext uri="{BB962C8B-B14F-4D97-AF65-F5344CB8AC3E}">
        <p14:creationId xmlns:p14="http://schemas.microsoft.com/office/powerpoint/2010/main" val="282982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slideLayout" Target="../slideLayouts/slideLayout3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20" Type="http://schemas.openxmlformats.org/officeDocument/2006/relationships/image" Target="../media/image4.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19" Type="http://schemas.openxmlformats.org/officeDocument/2006/relationships/theme" Target="../theme/theme2.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1026" name="Picture 2" descr="MCBD08305_0000[1]">
            <a:extLst>
              <a:ext uri="{FF2B5EF4-FFF2-40B4-BE49-F238E27FC236}">
                <a16:creationId xmlns:a16="http://schemas.microsoft.com/office/drawing/2014/main" id="{ACA53417-591C-4E6D-96BC-FC25A55726B8}"/>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a:extLst>
              <a:ext uri="{FF2B5EF4-FFF2-40B4-BE49-F238E27FC236}">
                <a16:creationId xmlns:a16="http://schemas.microsoft.com/office/drawing/2014/main" id="{1977868D-3BA1-475B-9A41-9432FE55271A}"/>
              </a:ext>
            </a:extLst>
          </p:cNvPr>
          <p:cNvSpPr>
            <a:spLocks noGrp="1" noChangeArrowheads="1"/>
          </p:cNvSpPr>
          <p:nvPr>
            <p:ph type="title"/>
          </p:nvPr>
        </p:nvSpPr>
        <p:spPr bwMode="auto">
          <a:xfrm>
            <a:off x="0" y="84138"/>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8" name="Rectangle 4">
            <a:extLst>
              <a:ext uri="{FF2B5EF4-FFF2-40B4-BE49-F238E27FC236}">
                <a16:creationId xmlns:a16="http://schemas.microsoft.com/office/drawing/2014/main" id="{2E1B03C7-294F-4DA4-B89C-AD4B694C4008}"/>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974277" name="Rectangle 5">
            <a:extLst>
              <a:ext uri="{FF2B5EF4-FFF2-40B4-BE49-F238E27FC236}">
                <a16:creationId xmlns:a16="http://schemas.microsoft.com/office/drawing/2014/main" id="{4CB22A97-459C-4679-A657-99D8E515D931}"/>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i="0">
                <a:latin typeface="Agency FB" pitchFamily="34" charset="0"/>
                <a:cs typeface="+mn-cs"/>
              </a:defRPr>
            </a:lvl1pPr>
          </a:lstStyle>
          <a:p>
            <a:pPr>
              <a:defRPr/>
            </a:pPr>
            <a:fld id="{C70AC511-DCD6-4EC5-8937-BD8A7400573C}" type="datetime1">
              <a:rPr lang="en-US" smtClean="0"/>
              <a:t>9/8/2019</a:t>
            </a:fld>
            <a:endParaRPr lang="en-US"/>
          </a:p>
        </p:txBody>
      </p:sp>
      <p:sp>
        <p:nvSpPr>
          <p:cNvPr id="1974278" name="Rectangle 6">
            <a:extLst>
              <a:ext uri="{FF2B5EF4-FFF2-40B4-BE49-F238E27FC236}">
                <a16:creationId xmlns:a16="http://schemas.microsoft.com/office/drawing/2014/main" id="{A0D13711-A9F1-4D50-A3EB-064457C78B84}"/>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i="0">
                <a:latin typeface="Agency FB" pitchFamily="34" charset="0"/>
                <a:cs typeface="+mn-cs"/>
              </a:defRPr>
            </a:lvl1pPr>
          </a:lstStyle>
          <a:p>
            <a:pPr>
              <a:defRPr/>
            </a:pPr>
            <a:endParaRPr lang="en-US"/>
          </a:p>
        </p:txBody>
      </p:sp>
      <p:sp>
        <p:nvSpPr>
          <p:cNvPr id="1974279" name="Rectangle 7">
            <a:extLst>
              <a:ext uri="{FF2B5EF4-FFF2-40B4-BE49-F238E27FC236}">
                <a16:creationId xmlns:a16="http://schemas.microsoft.com/office/drawing/2014/main" id="{52392E9D-7DA2-40CE-859F-1341D5B94510}"/>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i="0">
                <a:latin typeface="Agency FB" panose="020B0503020202020204" pitchFamily="34" charset="0"/>
              </a:defRPr>
            </a:lvl1pPr>
          </a:lstStyle>
          <a:p>
            <a:fld id="{D79004B1-108B-4B66-81BA-BA1716558FFD}" type="slidenum">
              <a:rPr lang="en-US" altLang="en-US"/>
              <a:pPr/>
              <a:t>‹#›</a:t>
            </a:fld>
            <a:endParaRPr lang="en-US" altLang="en-US"/>
          </a:p>
        </p:txBody>
      </p:sp>
      <p:pic>
        <p:nvPicPr>
          <p:cNvPr id="1032" name="Picture 8" descr="telescope">
            <a:extLst>
              <a:ext uri="{FF2B5EF4-FFF2-40B4-BE49-F238E27FC236}">
                <a16:creationId xmlns:a16="http://schemas.microsoft.com/office/drawing/2014/main" id="{E39559E7-AE9F-4423-B1AE-3D0B3F7650A4}"/>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8301038" y="6008688"/>
            <a:ext cx="681037"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2059880"/>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hf hdr="0" ftr="0" dt="0"/>
  <p:txStyles>
    <p:titleStyle>
      <a:lvl1pPr algn="ctr" rtl="0" eaLnBrk="0" fontAlgn="base" hangingPunct="0">
        <a:lnSpc>
          <a:spcPct val="95000"/>
        </a:lnSpc>
        <a:spcBef>
          <a:spcPct val="0"/>
        </a:spcBef>
        <a:spcAft>
          <a:spcPct val="0"/>
        </a:spcAft>
        <a:defRPr sz="6000">
          <a:solidFill>
            <a:schemeClr val="tx2"/>
          </a:solidFill>
          <a:latin typeface="+mj-lt"/>
          <a:ea typeface="+mj-ea"/>
          <a:cs typeface="+mj-cs"/>
        </a:defRPr>
      </a:lvl1pPr>
      <a:lvl2pPr algn="ctr" rtl="0" eaLnBrk="0" fontAlgn="base" hangingPunct="0">
        <a:lnSpc>
          <a:spcPct val="95000"/>
        </a:lnSpc>
        <a:spcBef>
          <a:spcPct val="0"/>
        </a:spcBef>
        <a:spcAft>
          <a:spcPct val="0"/>
        </a:spcAft>
        <a:defRPr sz="6000">
          <a:solidFill>
            <a:schemeClr val="tx2"/>
          </a:solidFill>
          <a:latin typeface="Eras Medium ITC" pitchFamily="34" charset="0"/>
          <a:cs typeface="Arial" charset="0"/>
        </a:defRPr>
      </a:lvl2pPr>
      <a:lvl3pPr algn="ctr" rtl="0" eaLnBrk="0" fontAlgn="base" hangingPunct="0">
        <a:lnSpc>
          <a:spcPct val="95000"/>
        </a:lnSpc>
        <a:spcBef>
          <a:spcPct val="0"/>
        </a:spcBef>
        <a:spcAft>
          <a:spcPct val="0"/>
        </a:spcAft>
        <a:defRPr sz="6000">
          <a:solidFill>
            <a:schemeClr val="tx2"/>
          </a:solidFill>
          <a:latin typeface="Eras Medium ITC" pitchFamily="34" charset="0"/>
          <a:cs typeface="Arial" charset="0"/>
        </a:defRPr>
      </a:lvl3pPr>
      <a:lvl4pPr algn="ctr" rtl="0" eaLnBrk="0" fontAlgn="base" hangingPunct="0">
        <a:lnSpc>
          <a:spcPct val="95000"/>
        </a:lnSpc>
        <a:spcBef>
          <a:spcPct val="0"/>
        </a:spcBef>
        <a:spcAft>
          <a:spcPct val="0"/>
        </a:spcAft>
        <a:defRPr sz="6000">
          <a:solidFill>
            <a:schemeClr val="tx2"/>
          </a:solidFill>
          <a:latin typeface="Eras Medium ITC" pitchFamily="34" charset="0"/>
          <a:cs typeface="Arial" charset="0"/>
        </a:defRPr>
      </a:lvl4pPr>
      <a:lvl5pPr algn="ctr" rtl="0" eaLnBrk="0" fontAlgn="base" hangingPunct="0">
        <a:lnSpc>
          <a:spcPct val="95000"/>
        </a:lnSpc>
        <a:spcBef>
          <a:spcPct val="0"/>
        </a:spcBef>
        <a:spcAft>
          <a:spcPct val="0"/>
        </a:spcAft>
        <a:defRPr sz="6000">
          <a:solidFill>
            <a:schemeClr val="tx2"/>
          </a:solidFill>
          <a:latin typeface="Eras Medium ITC" pitchFamily="34" charset="0"/>
          <a:cs typeface="Arial" charset="0"/>
        </a:defRPr>
      </a:lvl5pPr>
      <a:lvl6pPr marL="457200" algn="ctr" rtl="0" fontAlgn="base">
        <a:lnSpc>
          <a:spcPct val="95000"/>
        </a:lnSpc>
        <a:spcBef>
          <a:spcPct val="0"/>
        </a:spcBef>
        <a:spcAft>
          <a:spcPct val="0"/>
        </a:spcAft>
        <a:defRPr sz="6000">
          <a:solidFill>
            <a:schemeClr val="tx2"/>
          </a:solidFill>
          <a:latin typeface="Eras Medium ITC" pitchFamily="34" charset="0"/>
          <a:cs typeface="Arial" charset="0"/>
        </a:defRPr>
      </a:lvl6pPr>
      <a:lvl7pPr marL="914400" algn="ctr" rtl="0" fontAlgn="base">
        <a:lnSpc>
          <a:spcPct val="95000"/>
        </a:lnSpc>
        <a:spcBef>
          <a:spcPct val="0"/>
        </a:spcBef>
        <a:spcAft>
          <a:spcPct val="0"/>
        </a:spcAft>
        <a:defRPr sz="6000">
          <a:solidFill>
            <a:schemeClr val="tx2"/>
          </a:solidFill>
          <a:latin typeface="Eras Medium ITC" pitchFamily="34" charset="0"/>
          <a:cs typeface="Arial" charset="0"/>
        </a:defRPr>
      </a:lvl7pPr>
      <a:lvl8pPr marL="1371600" algn="ctr" rtl="0" fontAlgn="base">
        <a:lnSpc>
          <a:spcPct val="95000"/>
        </a:lnSpc>
        <a:spcBef>
          <a:spcPct val="0"/>
        </a:spcBef>
        <a:spcAft>
          <a:spcPct val="0"/>
        </a:spcAft>
        <a:defRPr sz="6000">
          <a:solidFill>
            <a:schemeClr val="tx2"/>
          </a:solidFill>
          <a:latin typeface="Eras Medium ITC" pitchFamily="34" charset="0"/>
          <a:cs typeface="Arial" charset="0"/>
        </a:defRPr>
      </a:lvl8pPr>
      <a:lvl9pPr marL="1828800" algn="ctr" rtl="0" fontAlgn="base">
        <a:lnSpc>
          <a:spcPct val="95000"/>
        </a:lnSpc>
        <a:spcBef>
          <a:spcPct val="0"/>
        </a:spcBef>
        <a:spcAft>
          <a:spcPct val="0"/>
        </a:spcAft>
        <a:defRPr sz="6000">
          <a:solidFill>
            <a:schemeClr val="tx2"/>
          </a:solidFill>
          <a:latin typeface="Eras Medium ITC" pitchFamily="34" charset="0"/>
          <a:cs typeface="Arial" charset="0"/>
        </a:defRPr>
      </a:lvl9pPr>
    </p:titleStyle>
    <p:bodyStyle>
      <a:lvl1pPr marL="342900" indent="-342900" algn="l" rtl="0" eaLnBrk="0" fontAlgn="base" hangingPunct="0">
        <a:spcBef>
          <a:spcPct val="20000"/>
        </a:spcBef>
        <a:spcAft>
          <a:spcPct val="0"/>
        </a:spcAft>
        <a:buClr>
          <a:schemeClr val="tx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j-lt"/>
          <a:cs typeface="+mn-cs"/>
        </a:defRPr>
      </a:lvl2pPr>
      <a:lvl3pPr marL="1143000" indent="-228600" algn="l" rtl="0" eaLnBrk="0" fontAlgn="base" hangingPunct="0">
        <a:spcBef>
          <a:spcPct val="20000"/>
        </a:spcBef>
        <a:spcAft>
          <a:spcPct val="0"/>
        </a:spcAft>
        <a:buClr>
          <a:schemeClr val="tx1"/>
        </a:buClr>
        <a:buChar char="•"/>
        <a:defRPr sz="2400">
          <a:solidFill>
            <a:schemeClr val="tx1"/>
          </a:solidFill>
          <a:latin typeface="+mj-lt"/>
          <a:cs typeface="+mn-cs"/>
        </a:defRPr>
      </a:lvl3pPr>
      <a:lvl4pPr marL="1600200" indent="-228600" algn="l" rtl="0" eaLnBrk="0" fontAlgn="base" hangingPunct="0">
        <a:spcBef>
          <a:spcPct val="20000"/>
        </a:spcBef>
        <a:spcAft>
          <a:spcPct val="0"/>
        </a:spcAft>
        <a:buClr>
          <a:schemeClr val="tx1"/>
        </a:buClr>
        <a:buChar char="–"/>
        <a:defRPr sz="2000">
          <a:solidFill>
            <a:schemeClr val="tx1"/>
          </a:solidFill>
          <a:latin typeface="Myriad Pro Light" pitchFamily="34" charset="0"/>
          <a:cs typeface="+mn-cs"/>
        </a:defRPr>
      </a:lvl4pPr>
      <a:lvl5pPr marL="2057400" indent="-228600" algn="l" rtl="0" eaLnBrk="0" fontAlgn="base" hangingPunct="0">
        <a:spcBef>
          <a:spcPct val="20000"/>
        </a:spcBef>
        <a:spcAft>
          <a:spcPct val="0"/>
        </a:spcAft>
        <a:buClr>
          <a:schemeClr val="tx1"/>
        </a:buClr>
        <a:buChar char="»"/>
        <a:defRPr sz="2000">
          <a:solidFill>
            <a:schemeClr val="tx1"/>
          </a:solidFill>
          <a:latin typeface="Myriad Pro" pitchFamily="34" charset="0"/>
          <a:cs typeface="+mn-cs"/>
        </a:defRPr>
      </a:lvl5pPr>
      <a:lvl6pPr marL="2514600" indent="-228600" algn="l" rtl="0" fontAlgn="base">
        <a:spcBef>
          <a:spcPct val="20000"/>
        </a:spcBef>
        <a:spcAft>
          <a:spcPct val="0"/>
        </a:spcAft>
        <a:buClr>
          <a:schemeClr val="tx1"/>
        </a:buClr>
        <a:buChar char="»"/>
        <a:defRPr sz="2000">
          <a:solidFill>
            <a:schemeClr val="tx1"/>
          </a:solidFill>
          <a:latin typeface="Myriad Pro" pitchFamily="34" charset="0"/>
          <a:cs typeface="+mn-cs"/>
        </a:defRPr>
      </a:lvl6pPr>
      <a:lvl7pPr marL="2971800" indent="-228600" algn="l" rtl="0" fontAlgn="base">
        <a:spcBef>
          <a:spcPct val="20000"/>
        </a:spcBef>
        <a:spcAft>
          <a:spcPct val="0"/>
        </a:spcAft>
        <a:buClr>
          <a:schemeClr val="tx1"/>
        </a:buClr>
        <a:buChar char="»"/>
        <a:defRPr sz="2000">
          <a:solidFill>
            <a:schemeClr val="tx1"/>
          </a:solidFill>
          <a:latin typeface="Myriad Pro" pitchFamily="34" charset="0"/>
          <a:cs typeface="+mn-cs"/>
        </a:defRPr>
      </a:lvl7pPr>
      <a:lvl8pPr marL="3429000" indent="-228600" algn="l" rtl="0" fontAlgn="base">
        <a:spcBef>
          <a:spcPct val="20000"/>
        </a:spcBef>
        <a:spcAft>
          <a:spcPct val="0"/>
        </a:spcAft>
        <a:buClr>
          <a:schemeClr val="tx1"/>
        </a:buClr>
        <a:buChar char="»"/>
        <a:defRPr sz="2000">
          <a:solidFill>
            <a:schemeClr val="tx1"/>
          </a:solidFill>
          <a:latin typeface="Myriad Pro" pitchFamily="34" charset="0"/>
          <a:cs typeface="+mn-cs"/>
        </a:defRPr>
      </a:lvl8pPr>
      <a:lvl9pPr marL="3886200" indent="-228600" algn="l" rtl="0" fontAlgn="base">
        <a:spcBef>
          <a:spcPct val="20000"/>
        </a:spcBef>
        <a:spcAft>
          <a:spcPct val="0"/>
        </a:spcAft>
        <a:buClr>
          <a:schemeClr val="tx1"/>
        </a:buClr>
        <a:buChar char="»"/>
        <a:defRPr sz="2000">
          <a:solidFill>
            <a:schemeClr val="tx1"/>
          </a:solidFill>
          <a:latin typeface="Myriad Pro" pitchFamily="34"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70000"/>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pPr>
              <a:defRPr/>
            </a:pPr>
            <a:fld id="{3DEA3531-96CB-424F-B5A1-DA90E3DCC611}" type="datetime1">
              <a:rPr lang="en-US" smtClean="0"/>
              <a:t>9/8/2019</a:t>
            </a:fld>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pPr>
              <a:defRPr/>
            </a:pPr>
            <a:endParaRPr 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D79004B1-108B-4B66-81BA-BA1716558FFD}" type="slidenum">
              <a:rPr lang="en-US" altLang="en-US" smtClean="0"/>
              <a:pPr/>
              <a:t>‹#›</a:t>
            </a:fld>
            <a:endParaRPr lang="en-US" altLang="en-US"/>
          </a:p>
        </p:txBody>
      </p:sp>
    </p:spTree>
    <p:extLst>
      <p:ext uri="{BB962C8B-B14F-4D97-AF65-F5344CB8AC3E}">
        <p14:creationId xmlns:p14="http://schemas.microsoft.com/office/powerpoint/2010/main" val="2209462179"/>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 id="2147483786" r:id="rId18"/>
  </p:sldLayoutIdLst>
  <p:hf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0.xml"/><Relationship Id="rId5" Type="http://schemas.openxmlformats.org/officeDocument/2006/relationships/image" Target="../media/image10.png"/><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EFAA5-134A-4BE2-949E-0E8BC986284E}"/>
              </a:ext>
            </a:extLst>
          </p:cNvPr>
          <p:cNvSpPr>
            <a:spLocks noGrp="1"/>
          </p:cNvSpPr>
          <p:nvPr>
            <p:ph type="ctrTitle"/>
          </p:nvPr>
        </p:nvSpPr>
        <p:spPr>
          <a:xfrm>
            <a:off x="1119767" y="2910680"/>
            <a:ext cx="6904466" cy="1036639"/>
          </a:xfrm>
        </p:spPr>
        <p:txBody>
          <a:bodyPr anchor="ctr" anchorCtr="0">
            <a:noAutofit/>
          </a:bodyPr>
          <a:lstStyle/>
          <a:p>
            <a:r>
              <a:rPr lang="en-US" sz="6000" dirty="0">
                <a:ln>
                  <a:solidFill>
                    <a:schemeClr val="bg1"/>
                  </a:solidFill>
                </a:ln>
                <a:solidFill>
                  <a:schemeClr val="accent1">
                    <a:lumMod val="50000"/>
                  </a:schemeClr>
                </a:solidFill>
                <a:effectLst>
                  <a:glow rad="38100">
                    <a:schemeClr val="bg1">
                      <a:lumMod val="65000"/>
                      <a:lumOff val="35000"/>
                      <a:alpha val="50000"/>
                    </a:schemeClr>
                  </a:glow>
                </a:effectLst>
                <a:latin typeface="Cooper Black" panose="0208090404030B020404" pitchFamily="18" charset="0"/>
              </a:rPr>
              <a:t>The bible 101</a:t>
            </a:r>
          </a:p>
        </p:txBody>
      </p:sp>
      <p:sp>
        <p:nvSpPr>
          <p:cNvPr id="3" name="Slide Number Placeholder 2">
            <a:extLst>
              <a:ext uri="{FF2B5EF4-FFF2-40B4-BE49-F238E27FC236}">
                <a16:creationId xmlns:a16="http://schemas.microsoft.com/office/drawing/2014/main" id="{DB1DD351-15CD-4750-AB60-325CB3E0392D}"/>
              </a:ext>
            </a:extLst>
          </p:cNvPr>
          <p:cNvSpPr>
            <a:spLocks noGrp="1"/>
          </p:cNvSpPr>
          <p:nvPr>
            <p:ph type="sldNum" sz="quarter" idx="12"/>
          </p:nvPr>
        </p:nvSpPr>
        <p:spPr/>
        <p:txBody>
          <a:bodyPr/>
          <a:lstStyle/>
          <a:p>
            <a:fld id="{D57F1E4F-1CFF-5643-939E-217C01CDF565}" type="slidenum">
              <a:rPr lang="en-US" sz="1400" smtClean="0">
                <a:solidFill>
                  <a:schemeClr val="bg1"/>
                </a:solidFill>
              </a:rPr>
              <a:pPr/>
              <a:t>1</a:t>
            </a:fld>
            <a:endParaRPr lang="en-US" sz="1400" dirty="0">
              <a:solidFill>
                <a:schemeClr val="bg1"/>
              </a:solidFill>
            </a:endParaRPr>
          </a:p>
        </p:txBody>
      </p:sp>
    </p:spTree>
    <p:extLst>
      <p:ext uri="{BB962C8B-B14F-4D97-AF65-F5344CB8AC3E}">
        <p14:creationId xmlns:p14="http://schemas.microsoft.com/office/powerpoint/2010/main" val="2439600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0F7C-F034-440F-ABD2-56F2E033E1C6}"/>
              </a:ext>
            </a:extLst>
          </p:cNvPr>
          <p:cNvSpPr>
            <a:spLocks noGrp="1"/>
          </p:cNvSpPr>
          <p:nvPr>
            <p:ph type="title"/>
          </p:nvPr>
        </p:nvSpPr>
        <p:spPr>
          <a:xfrm>
            <a:off x="691582" y="0"/>
            <a:ext cx="7773338" cy="1596177"/>
          </a:xfrm>
        </p:spPr>
        <p:txBody>
          <a:bodyPr>
            <a:noAutofit/>
          </a:bodyPr>
          <a:lstStyle/>
          <a:p>
            <a:pPr algn="ctr"/>
            <a:r>
              <a:rPr lang="en-US" sz="4400" dirty="0">
                <a:ln>
                  <a:solidFill>
                    <a:schemeClr val="bg1"/>
                  </a:solidFill>
                </a:ln>
                <a:solidFill>
                  <a:schemeClr val="accent1">
                    <a:lumMod val="50000"/>
                  </a:schemeClr>
                </a:solidFill>
                <a:effectLst>
                  <a:glow rad="38100">
                    <a:prstClr val="black">
                      <a:lumMod val="65000"/>
                      <a:lumOff val="35000"/>
                      <a:alpha val="50000"/>
                    </a:prstClr>
                  </a:glow>
                </a:effectLst>
                <a:latin typeface="Bernard MT Condensed" panose="02050806060905020404" pitchFamily="18" charset="0"/>
              </a:rPr>
              <a:t>We learn of the nature of sin</a:t>
            </a:r>
            <a:endParaRPr lang="en-US" sz="2000" dirty="0">
              <a:ln>
                <a:solidFill>
                  <a:schemeClr val="bg1"/>
                </a:solidFill>
              </a:ln>
              <a:solidFill>
                <a:schemeClr val="accent1">
                  <a:lumMod val="50000"/>
                </a:schemeClr>
              </a:solidFill>
            </a:endParaRPr>
          </a:p>
        </p:txBody>
      </p:sp>
      <p:sp>
        <p:nvSpPr>
          <p:cNvPr id="3" name="Content Placeholder 2">
            <a:extLst>
              <a:ext uri="{FF2B5EF4-FFF2-40B4-BE49-F238E27FC236}">
                <a16:creationId xmlns:a16="http://schemas.microsoft.com/office/drawing/2014/main" id="{6BA97807-1818-4310-B432-A87703D3ECCF}"/>
              </a:ext>
            </a:extLst>
          </p:cNvPr>
          <p:cNvSpPr>
            <a:spLocks noGrp="1"/>
          </p:cNvSpPr>
          <p:nvPr>
            <p:ph sz="quarter" idx="13"/>
          </p:nvPr>
        </p:nvSpPr>
        <p:spPr>
          <a:xfrm>
            <a:off x="685330" y="1365663"/>
            <a:ext cx="7772870" cy="4425538"/>
          </a:xfrm>
        </p:spPr>
        <p:txBody>
          <a:bodyPr anchor="t" anchorCtr="0">
            <a:normAutofit/>
          </a:bodyPr>
          <a:lstStyle/>
          <a:p>
            <a:r>
              <a:rPr lang="en-US" sz="32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but Sin Separates us from God.</a:t>
            </a:r>
          </a:p>
          <a:p>
            <a:endParaRPr lang="en-US" sz="32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endParaRPr lang="en-US" sz="32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r>
              <a:rPr lang="en-US" sz="32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The punishment for sin is death.</a:t>
            </a:r>
          </a:p>
        </p:txBody>
      </p:sp>
      <p:sp>
        <p:nvSpPr>
          <p:cNvPr id="5" name="Rectangle 4">
            <a:extLst>
              <a:ext uri="{FF2B5EF4-FFF2-40B4-BE49-F238E27FC236}">
                <a16:creationId xmlns:a16="http://schemas.microsoft.com/office/drawing/2014/main" id="{ED9C2D0E-F043-4016-80D5-4CC2E13A34CA}"/>
              </a:ext>
            </a:extLst>
          </p:cNvPr>
          <p:cNvSpPr/>
          <p:nvPr/>
        </p:nvSpPr>
        <p:spPr>
          <a:xfrm>
            <a:off x="822515" y="2103212"/>
            <a:ext cx="7511473" cy="1312481"/>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Isaiah 59:2 But your </a:t>
            </a:r>
            <a:r>
              <a:rPr lang="en-US" sz="2400" b="1" dirty="0">
                <a:solidFill>
                  <a:schemeClr val="tx1"/>
                </a:solidFill>
                <a:latin typeface="Times New Roman" panose="02020603050405020304" pitchFamily="18" charset="0"/>
                <a:cs typeface="Times New Roman" panose="02020603050405020304" pitchFamily="18" charset="0"/>
              </a:rPr>
              <a:t>iniquities have made a separation between you and your God</a:t>
            </a:r>
            <a:r>
              <a:rPr lang="en-US" sz="2400" dirty="0">
                <a:solidFill>
                  <a:schemeClr val="tx1"/>
                </a:solidFill>
                <a:latin typeface="Times New Roman" panose="02020603050405020304" pitchFamily="18" charset="0"/>
                <a:cs typeface="Times New Roman" panose="02020603050405020304" pitchFamily="18" charset="0"/>
              </a:rPr>
              <a:t>, And </a:t>
            </a:r>
            <a:r>
              <a:rPr lang="en-US" sz="2400" b="1" dirty="0">
                <a:solidFill>
                  <a:schemeClr val="tx1"/>
                </a:solidFill>
                <a:latin typeface="Times New Roman" panose="02020603050405020304" pitchFamily="18" charset="0"/>
                <a:cs typeface="Times New Roman" panose="02020603050405020304" pitchFamily="18" charset="0"/>
              </a:rPr>
              <a:t>your sins have hidden His face from you</a:t>
            </a:r>
            <a:r>
              <a:rPr lang="en-US" sz="2400" dirty="0">
                <a:solidFill>
                  <a:schemeClr val="tx1"/>
                </a:solidFill>
                <a:latin typeface="Times New Roman" panose="02020603050405020304" pitchFamily="18" charset="0"/>
                <a:cs typeface="Times New Roman" panose="02020603050405020304" pitchFamily="18" charset="0"/>
              </a:rPr>
              <a:t> so that He does not hear.</a:t>
            </a:r>
          </a:p>
        </p:txBody>
      </p:sp>
      <p:sp>
        <p:nvSpPr>
          <p:cNvPr id="7" name="Rectangle 6">
            <a:extLst>
              <a:ext uri="{FF2B5EF4-FFF2-40B4-BE49-F238E27FC236}">
                <a16:creationId xmlns:a16="http://schemas.microsoft.com/office/drawing/2014/main" id="{BF60F55F-9BC4-4DB9-A774-EE5DE8F51CB3}"/>
              </a:ext>
            </a:extLst>
          </p:cNvPr>
          <p:cNvSpPr/>
          <p:nvPr/>
        </p:nvSpPr>
        <p:spPr>
          <a:xfrm>
            <a:off x="816028" y="4252204"/>
            <a:ext cx="7511473" cy="2004221"/>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Ezekiel 18:20 </a:t>
            </a:r>
            <a:r>
              <a:rPr lang="en-US" sz="2400" b="1" dirty="0">
                <a:solidFill>
                  <a:schemeClr val="tx1"/>
                </a:solidFill>
                <a:latin typeface="Times New Roman" panose="02020603050405020304" pitchFamily="18" charset="0"/>
                <a:cs typeface="Times New Roman" panose="02020603050405020304" pitchFamily="18" charset="0"/>
              </a:rPr>
              <a:t>The person who sins will die. </a:t>
            </a:r>
            <a:r>
              <a:rPr lang="en-US" sz="2400" dirty="0">
                <a:solidFill>
                  <a:schemeClr val="tx1"/>
                </a:solidFill>
                <a:latin typeface="Times New Roman" panose="02020603050405020304" pitchFamily="18" charset="0"/>
                <a:cs typeface="Times New Roman" panose="02020603050405020304" pitchFamily="18" charset="0"/>
              </a:rPr>
              <a:t>The son will not bear the punishment for the father’s iniquity, nor will the father bear the punishment for the son’s iniquity; the righteousness of the righteous will be upon himself, and </a:t>
            </a:r>
            <a:r>
              <a:rPr lang="en-US" sz="2400" b="1" dirty="0">
                <a:solidFill>
                  <a:schemeClr val="tx1"/>
                </a:solidFill>
                <a:latin typeface="Times New Roman" panose="02020603050405020304" pitchFamily="18" charset="0"/>
                <a:cs typeface="Times New Roman" panose="02020603050405020304" pitchFamily="18" charset="0"/>
              </a:rPr>
              <a:t>the wickedness of the wicked will be upon himself.</a:t>
            </a:r>
          </a:p>
        </p:txBody>
      </p:sp>
      <p:sp>
        <p:nvSpPr>
          <p:cNvPr id="4" name="Slide Number Placeholder 3">
            <a:extLst>
              <a:ext uri="{FF2B5EF4-FFF2-40B4-BE49-F238E27FC236}">
                <a16:creationId xmlns:a16="http://schemas.microsoft.com/office/drawing/2014/main" id="{45DD6BA3-174A-4CEB-A80E-CDFBAFED0CB3}"/>
              </a:ext>
            </a:extLst>
          </p:cNvPr>
          <p:cNvSpPr>
            <a:spLocks noGrp="1"/>
          </p:cNvSpPr>
          <p:nvPr>
            <p:ph type="sldNum" sz="quarter" idx="12"/>
          </p:nvPr>
        </p:nvSpPr>
        <p:spPr/>
        <p:txBody>
          <a:bodyPr/>
          <a:lstStyle/>
          <a:p>
            <a:fld id="{D79004B1-108B-4B66-81BA-BA1716558FFD}" type="slidenum">
              <a:rPr lang="en-US" altLang="en-US" sz="1400" smtClean="0">
                <a:solidFill>
                  <a:schemeClr val="bg1"/>
                </a:solidFill>
              </a:rPr>
              <a:pPr/>
              <a:t>10</a:t>
            </a:fld>
            <a:endParaRPr lang="en-US" altLang="en-US" sz="1400" dirty="0">
              <a:solidFill>
                <a:schemeClr val="bg1"/>
              </a:solidFill>
            </a:endParaRPr>
          </a:p>
        </p:txBody>
      </p:sp>
    </p:spTree>
    <p:extLst>
      <p:ext uri="{BB962C8B-B14F-4D97-AF65-F5344CB8AC3E}">
        <p14:creationId xmlns:p14="http://schemas.microsoft.com/office/powerpoint/2010/main" val="154795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5D52A2CD-832C-4CD4-9D54-9282E44EAAEF}"/>
              </a:ext>
            </a:extLst>
          </p:cNvPr>
          <p:cNvSpPr>
            <a:spLocks noGrp="1"/>
          </p:cNvSpPr>
          <p:nvPr>
            <p:ph sz="quarter" idx="13"/>
          </p:nvPr>
        </p:nvSpPr>
        <p:spPr>
          <a:xfrm>
            <a:off x="685330" y="1365663"/>
            <a:ext cx="7772870" cy="4425538"/>
          </a:xfrm>
        </p:spPr>
        <p:txBody>
          <a:bodyPr anchor="t" anchorCtr="0">
            <a:normAutofit/>
          </a:bodyPr>
          <a:lstStyle/>
          <a:p>
            <a:r>
              <a:rPr lang="en-US" sz="32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We deserve to die for breaking god’s laws, but we can’t afford to pay the price of death!</a:t>
            </a:r>
          </a:p>
          <a:p>
            <a:pPr>
              <a:lnSpc>
                <a:spcPct val="100000"/>
              </a:lnSpc>
            </a:pPr>
            <a:r>
              <a:rPr lang="en-US" sz="32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God’s Justice demands death…</a:t>
            </a:r>
          </a:p>
          <a:p>
            <a:pPr>
              <a:lnSpc>
                <a:spcPct val="100000"/>
              </a:lnSpc>
            </a:pPr>
            <a:r>
              <a:rPr lang="en-US" sz="32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but god’s love allows another way.</a:t>
            </a:r>
          </a:p>
          <a:p>
            <a:endParaRPr lang="en-US" sz="32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endParaRPr lang="en-US" sz="32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E1F30F7C-F034-440F-ABD2-56F2E033E1C6}"/>
              </a:ext>
            </a:extLst>
          </p:cNvPr>
          <p:cNvSpPr>
            <a:spLocks noGrp="1"/>
          </p:cNvSpPr>
          <p:nvPr>
            <p:ph type="title"/>
          </p:nvPr>
        </p:nvSpPr>
        <p:spPr>
          <a:xfrm>
            <a:off x="691582" y="0"/>
            <a:ext cx="7773338" cy="1596177"/>
          </a:xfrm>
        </p:spPr>
        <p:txBody>
          <a:bodyPr>
            <a:noAutofit/>
          </a:bodyPr>
          <a:lstStyle/>
          <a:p>
            <a:pPr algn="ctr"/>
            <a:r>
              <a:rPr lang="en-US" sz="4400" dirty="0">
                <a:ln>
                  <a:solidFill>
                    <a:schemeClr val="bg1"/>
                  </a:solidFill>
                </a:ln>
                <a:solidFill>
                  <a:schemeClr val="accent1">
                    <a:lumMod val="50000"/>
                  </a:schemeClr>
                </a:solidFill>
                <a:effectLst>
                  <a:glow rad="38100">
                    <a:prstClr val="black">
                      <a:lumMod val="65000"/>
                      <a:lumOff val="35000"/>
                      <a:alpha val="50000"/>
                    </a:prstClr>
                  </a:glow>
                </a:effectLst>
                <a:latin typeface="Bernard MT Condensed" panose="02050806060905020404" pitchFamily="18" charset="0"/>
              </a:rPr>
              <a:t>We learn of justice and love</a:t>
            </a:r>
            <a:endParaRPr lang="en-US" sz="2000" dirty="0">
              <a:ln>
                <a:solidFill>
                  <a:schemeClr val="bg1"/>
                </a:solidFill>
              </a:ln>
              <a:solidFill>
                <a:schemeClr val="accent1">
                  <a:lumMod val="50000"/>
                </a:schemeClr>
              </a:solidFill>
            </a:endParaRPr>
          </a:p>
        </p:txBody>
      </p:sp>
      <p:sp>
        <p:nvSpPr>
          <p:cNvPr id="5" name="Rectangle 4">
            <a:extLst>
              <a:ext uri="{FF2B5EF4-FFF2-40B4-BE49-F238E27FC236}">
                <a16:creationId xmlns:a16="http://schemas.microsoft.com/office/drawing/2014/main" id="{ED9C2D0E-F043-4016-80D5-4CC2E13A34CA}"/>
              </a:ext>
            </a:extLst>
          </p:cNvPr>
          <p:cNvSpPr/>
          <p:nvPr/>
        </p:nvSpPr>
        <p:spPr>
          <a:xfrm>
            <a:off x="822515" y="4525228"/>
            <a:ext cx="7511473" cy="169917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Leviticus 17:11 'For the </a:t>
            </a:r>
            <a:r>
              <a:rPr lang="en-US" sz="2400" b="1" dirty="0">
                <a:solidFill>
                  <a:schemeClr val="tx1"/>
                </a:solidFill>
                <a:latin typeface="Times New Roman" panose="02020603050405020304" pitchFamily="18" charset="0"/>
                <a:cs typeface="Times New Roman" panose="02020603050405020304" pitchFamily="18" charset="0"/>
              </a:rPr>
              <a:t>life of the flesh is in the blood</a:t>
            </a:r>
            <a:r>
              <a:rPr lang="en-US" sz="2400" dirty="0">
                <a:solidFill>
                  <a:schemeClr val="tx1"/>
                </a:solidFill>
                <a:latin typeface="Times New Roman" panose="02020603050405020304" pitchFamily="18" charset="0"/>
                <a:cs typeface="Times New Roman" panose="02020603050405020304" pitchFamily="18" charset="0"/>
              </a:rPr>
              <a:t>, and </a:t>
            </a:r>
            <a:r>
              <a:rPr lang="en-US" sz="2400" b="1" dirty="0">
                <a:solidFill>
                  <a:schemeClr val="tx1"/>
                </a:solidFill>
                <a:latin typeface="Times New Roman" panose="02020603050405020304" pitchFamily="18" charset="0"/>
                <a:cs typeface="Times New Roman" panose="02020603050405020304" pitchFamily="18" charset="0"/>
              </a:rPr>
              <a:t>I have given it to you on the altar </a:t>
            </a:r>
            <a:r>
              <a:rPr lang="en-US" sz="2400" dirty="0">
                <a:solidFill>
                  <a:schemeClr val="tx1"/>
                </a:solidFill>
                <a:latin typeface="Times New Roman" panose="02020603050405020304" pitchFamily="18" charset="0"/>
                <a:cs typeface="Times New Roman" panose="02020603050405020304" pitchFamily="18" charset="0"/>
              </a:rPr>
              <a:t>to make atonement for your souls; for </a:t>
            </a:r>
            <a:r>
              <a:rPr lang="en-US" sz="2400" b="1" dirty="0">
                <a:solidFill>
                  <a:schemeClr val="tx1"/>
                </a:solidFill>
                <a:latin typeface="Times New Roman" panose="02020603050405020304" pitchFamily="18" charset="0"/>
                <a:cs typeface="Times New Roman" panose="02020603050405020304" pitchFamily="18" charset="0"/>
              </a:rPr>
              <a:t>it is the blood by reason of the life that makes atonement.'</a:t>
            </a:r>
          </a:p>
        </p:txBody>
      </p:sp>
      <p:sp>
        <p:nvSpPr>
          <p:cNvPr id="7" name="Speech Bubble: Rectangle 6">
            <a:extLst>
              <a:ext uri="{FF2B5EF4-FFF2-40B4-BE49-F238E27FC236}">
                <a16:creationId xmlns:a16="http://schemas.microsoft.com/office/drawing/2014/main" id="{A9CC1F8C-7547-4BAD-8308-84860CDE9A99}"/>
              </a:ext>
            </a:extLst>
          </p:cNvPr>
          <p:cNvSpPr/>
          <p:nvPr/>
        </p:nvSpPr>
        <p:spPr>
          <a:xfrm>
            <a:off x="1022683" y="1530382"/>
            <a:ext cx="3910264" cy="1699175"/>
          </a:xfrm>
          <a:prstGeom prst="wedgeRectCallout">
            <a:avLst>
              <a:gd name="adj1" fmla="val 33831"/>
              <a:gd name="adj2" fmla="val -74024"/>
            </a:avLst>
          </a:prstGeom>
          <a:solidFill>
            <a:schemeClr val="bg1"/>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C00000"/>
                </a:solidFill>
              </a:rPr>
              <a:t>MERCY is withholding the death we deserve.</a:t>
            </a:r>
          </a:p>
        </p:txBody>
      </p:sp>
      <p:sp>
        <p:nvSpPr>
          <p:cNvPr id="8" name="Speech Bubble: Rectangle 7">
            <a:extLst>
              <a:ext uri="{FF2B5EF4-FFF2-40B4-BE49-F238E27FC236}">
                <a16:creationId xmlns:a16="http://schemas.microsoft.com/office/drawing/2014/main" id="{EB88D0D8-0EAF-4470-BC6F-98A432BD843B}"/>
              </a:ext>
            </a:extLst>
          </p:cNvPr>
          <p:cNvSpPr/>
          <p:nvPr/>
        </p:nvSpPr>
        <p:spPr>
          <a:xfrm>
            <a:off x="5053265" y="1533280"/>
            <a:ext cx="3910264" cy="1699175"/>
          </a:xfrm>
          <a:prstGeom prst="wedgeRectCallout">
            <a:avLst>
              <a:gd name="adj1" fmla="val 8293"/>
              <a:gd name="adj2" fmla="val -74732"/>
            </a:avLst>
          </a:prstGeom>
          <a:solidFill>
            <a:schemeClr val="bg1"/>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C00000"/>
                </a:solidFill>
              </a:rPr>
              <a:t>GRACE is </a:t>
            </a:r>
          </a:p>
          <a:p>
            <a:pPr algn="ctr"/>
            <a:r>
              <a:rPr lang="en-US" sz="3200" b="1" dirty="0">
                <a:solidFill>
                  <a:srgbClr val="C00000"/>
                </a:solidFill>
              </a:rPr>
              <a:t>giving us a path to obtain forgiveness.</a:t>
            </a:r>
          </a:p>
        </p:txBody>
      </p:sp>
      <p:sp>
        <p:nvSpPr>
          <p:cNvPr id="9" name="Speech Bubble: Rectangle 8">
            <a:extLst>
              <a:ext uri="{FF2B5EF4-FFF2-40B4-BE49-F238E27FC236}">
                <a16:creationId xmlns:a16="http://schemas.microsoft.com/office/drawing/2014/main" id="{ED6DDE73-62C8-4B2B-8359-5DB10D630D93}"/>
              </a:ext>
            </a:extLst>
          </p:cNvPr>
          <p:cNvSpPr/>
          <p:nvPr/>
        </p:nvSpPr>
        <p:spPr>
          <a:xfrm>
            <a:off x="2342146" y="3742362"/>
            <a:ext cx="3910264" cy="1699175"/>
          </a:xfrm>
          <a:prstGeom prst="wedgeRectCallout">
            <a:avLst>
              <a:gd name="adj1" fmla="val -20322"/>
              <a:gd name="adj2" fmla="val 71133"/>
            </a:avLst>
          </a:prstGeom>
          <a:solidFill>
            <a:schemeClr val="bg1"/>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C00000"/>
                </a:solidFill>
              </a:rPr>
              <a:t>ATONEMENT means to cover over.</a:t>
            </a:r>
          </a:p>
        </p:txBody>
      </p:sp>
      <p:sp>
        <p:nvSpPr>
          <p:cNvPr id="3" name="Slide Number Placeholder 2">
            <a:extLst>
              <a:ext uri="{FF2B5EF4-FFF2-40B4-BE49-F238E27FC236}">
                <a16:creationId xmlns:a16="http://schemas.microsoft.com/office/drawing/2014/main" id="{8ECDCA79-5AEA-45CB-8B66-5540BD0A30B9}"/>
              </a:ext>
            </a:extLst>
          </p:cNvPr>
          <p:cNvSpPr>
            <a:spLocks noGrp="1"/>
          </p:cNvSpPr>
          <p:nvPr>
            <p:ph type="sldNum" sz="quarter" idx="12"/>
          </p:nvPr>
        </p:nvSpPr>
        <p:spPr/>
        <p:txBody>
          <a:bodyPr/>
          <a:lstStyle/>
          <a:p>
            <a:fld id="{D79004B1-108B-4B66-81BA-BA1716558FFD}" type="slidenum">
              <a:rPr lang="en-US" altLang="en-US" sz="1400" smtClean="0">
                <a:solidFill>
                  <a:schemeClr val="bg1"/>
                </a:solidFill>
              </a:rPr>
              <a:pPr/>
              <a:t>11</a:t>
            </a:fld>
            <a:endParaRPr lang="en-US" altLang="en-US" sz="1400">
              <a:solidFill>
                <a:schemeClr val="bg1"/>
              </a:solidFill>
            </a:endParaRPr>
          </a:p>
        </p:txBody>
      </p:sp>
    </p:spTree>
    <p:extLst>
      <p:ext uri="{BB962C8B-B14F-4D97-AF65-F5344CB8AC3E}">
        <p14:creationId xmlns:p14="http://schemas.microsoft.com/office/powerpoint/2010/main" val="2098793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up)">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up)">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0F7C-F034-440F-ABD2-56F2E033E1C6}"/>
              </a:ext>
            </a:extLst>
          </p:cNvPr>
          <p:cNvSpPr>
            <a:spLocks noGrp="1"/>
          </p:cNvSpPr>
          <p:nvPr>
            <p:ph type="title"/>
          </p:nvPr>
        </p:nvSpPr>
        <p:spPr>
          <a:xfrm>
            <a:off x="685330" y="180476"/>
            <a:ext cx="7773338" cy="1596177"/>
          </a:xfrm>
        </p:spPr>
        <p:txBody>
          <a:bodyPr>
            <a:noAutofit/>
          </a:bodyPr>
          <a:lstStyle/>
          <a:p>
            <a:pPr algn="ctr"/>
            <a:r>
              <a:rPr lang="en-US" sz="4400" dirty="0">
                <a:ln>
                  <a:solidFill>
                    <a:schemeClr val="bg1"/>
                  </a:solidFill>
                </a:ln>
                <a:solidFill>
                  <a:schemeClr val="accent1">
                    <a:lumMod val="50000"/>
                  </a:schemeClr>
                </a:solidFill>
                <a:effectLst>
                  <a:glow rad="38100">
                    <a:prstClr val="black">
                      <a:lumMod val="65000"/>
                      <a:lumOff val="35000"/>
                      <a:alpha val="50000"/>
                    </a:prstClr>
                  </a:glow>
                </a:effectLst>
                <a:latin typeface="Bernard MT Condensed" panose="02050806060905020404" pitchFamily="18" charset="0"/>
              </a:rPr>
              <a:t>We learn of Sanctification &amp; Reconciliation</a:t>
            </a:r>
            <a:endParaRPr lang="en-US" sz="2000" dirty="0">
              <a:ln>
                <a:solidFill>
                  <a:schemeClr val="bg1"/>
                </a:solidFill>
              </a:ln>
              <a:solidFill>
                <a:schemeClr val="accent1">
                  <a:lumMod val="50000"/>
                </a:schemeClr>
              </a:solidFill>
            </a:endParaRPr>
          </a:p>
        </p:txBody>
      </p:sp>
      <p:sp>
        <p:nvSpPr>
          <p:cNvPr id="3" name="Content Placeholder 2">
            <a:extLst>
              <a:ext uri="{FF2B5EF4-FFF2-40B4-BE49-F238E27FC236}">
                <a16:creationId xmlns:a16="http://schemas.microsoft.com/office/drawing/2014/main" id="{6BA97807-1818-4310-B432-A87703D3ECCF}"/>
              </a:ext>
            </a:extLst>
          </p:cNvPr>
          <p:cNvSpPr>
            <a:spLocks noGrp="1"/>
          </p:cNvSpPr>
          <p:nvPr>
            <p:ph sz="quarter" idx="13"/>
          </p:nvPr>
        </p:nvSpPr>
        <p:spPr>
          <a:xfrm>
            <a:off x="685330" y="3349464"/>
            <a:ext cx="7772870" cy="2850814"/>
          </a:xfrm>
        </p:spPr>
        <p:txBody>
          <a:bodyPr anchor="t" anchorCtr="0">
            <a:normAutofit/>
          </a:bodyPr>
          <a:lstStyle/>
          <a:p>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Sanctification is the process by which sin is removed and we are declared holy.</a:t>
            </a:r>
          </a:p>
          <a:p>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as a result of sanctification (being pure again), a reconciliation (or reunion) with god is possible!</a:t>
            </a:r>
          </a:p>
          <a:p>
            <a:endPar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p:txBody>
      </p:sp>
      <p:sp>
        <p:nvSpPr>
          <p:cNvPr id="4" name="Rectangle 3">
            <a:extLst>
              <a:ext uri="{FF2B5EF4-FFF2-40B4-BE49-F238E27FC236}">
                <a16:creationId xmlns:a16="http://schemas.microsoft.com/office/drawing/2014/main" id="{B68501D7-0A2B-4E15-B551-24502C43499F}"/>
              </a:ext>
            </a:extLst>
          </p:cNvPr>
          <p:cNvSpPr/>
          <p:nvPr/>
        </p:nvSpPr>
        <p:spPr>
          <a:xfrm>
            <a:off x="816028" y="1777351"/>
            <a:ext cx="7511473" cy="13716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Leviticus 22:32 “You shall not profane My holy name, but I will be sanctified among the sons of Israel; </a:t>
            </a:r>
            <a:r>
              <a:rPr lang="en-US" sz="2400" b="1" dirty="0">
                <a:solidFill>
                  <a:schemeClr val="tx1"/>
                </a:solidFill>
                <a:latin typeface="Times New Roman" panose="02020603050405020304" pitchFamily="18" charset="0"/>
                <a:cs typeface="Times New Roman" panose="02020603050405020304" pitchFamily="18" charset="0"/>
              </a:rPr>
              <a:t>I am the Lord who sanctifies you,</a:t>
            </a:r>
          </a:p>
        </p:txBody>
      </p:sp>
      <p:sp>
        <p:nvSpPr>
          <p:cNvPr id="5" name="Slide Number Placeholder 4">
            <a:extLst>
              <a:ext uri="{FF2B5EF4-FFF2-40B4-BE49-F238E27FC236}">
                <a16:creationId xmlns:a16="http://schemas.microsoft.com/office/drawing/2014/main" id="{DB507FE7-8120-405E-8157-E4C9D05EC299}"/>
              </a:ext>
            </a:extLst>
          </p:cNvPr>
          <p:cNvSpPr>
            <a:spLocks noGrp="1"/>
          </p:cNvSpPr>
          <p:nvPr>
            <p:ph type="sldNum" sz="quarter" idx="12"/>
          </p:nvPr>
        </p:nvSpPr>
        <p:spPr/>
        <p:txBody>
          <a:bodyPr/>
          <a:lstStyle/>
          <a:p>
            <a:fld id="{D79004B1-108B-4B66-81BA-BA1716558FFD}" type="slidenum">
              <a:rPr lang="en-US" altLang="en-US" sz="1400" smtClean="0">
                <a:solidFill>
                  <a:schemeClr val="bg1"/>
                </a:solidFill>
              </a:rPr>
              <a:pPr/>
              <a:t>12</a:t>
            </a:fld>
            <a:endParaRPr lang="en-US" altLang="en-US" sz="1400">
              <a:solidFill>
                <a:schemeClr val="bg1"/>
              </a:solidFill>
            </a:endParaRPr>
          </a:p>
        </p:txBody>
      </p:sp>
    </p:spTree>
    <p:extLst>
      <p:ext uri="{BB962C8B-B14F-4D97-AF65-F5344CB8AC3E}">
        <p14:creationId xmlns:p14="http://schemas.microsoft.com/office/powerpoint/2010/main" val="1363579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0F7C-F034-440F-ABD2-56F2E033E1C6}"/>
              </a:ext>
            </a:extLst>
          </p:cNvPr>
          <p:cNvSpPr>
            <a:spLocks noGrp="1"/>
          </p:cNvSpPr>
          <p:nvPr>
            <p:ph type="title"/>
          </p:nvPr>
        </p:nvSpPr>
        <p:spPr>
          <a:xfrm>
            <a:off x="685330" y="0"/>
            <a:ext cx="7773338" cy="1596177"/>
          </a:xfrm>
        </p:spPr>
        <p:txBody>
          <a:bodyPr>
            <a:noAutofit/>
          </a:bodyPr>
          <a:lstStyle/>
          <a:p>
            <a:pPr algn="ctr"/>
            <a:r>
              <a:rPr lang="en-US" sz="4400" dirty="0">
                <a:ln>
                  <a:solidFill>
                    <a:schemeClr val="bg1"/>
                  </a:solidFill>
                </a:ln>
                <a:solidFill>
                  <a:schemeClr val="accent1">
                    <a:lumMod val="50000"/>
                  </a:schemeClr>
                </a:solidFill>
                <a:effectLst>
                  <a:glow rad="38100">
                    <a:prstClr val="black">
                      <a:lumMod val="65000"/>
                      <a:lumOff val="35000"/>
                      <a:alpha val="50000"/>
                    </a:prstClr>
                  </a:glow>
                </a:effectLst>
                <a:latin typeface="Bernard MT Condensed" panose="02050806060905020404" pitchFamily="18" charset="0"/>
              </a:rPr>
              <a:t>The old testament teaches us…</a:t>
            </a:r>
            <a:endParaRPr lang="en-US" sz="2000" dirty="0">
              <a:ln>
                <a:solidFill>
                  <a:schemeClr val="bg1"/>
                </a:solidFill>
              </a:ln>
              <a:solidFill>
                <a:schemeClr val="accent1">
                  <a:lumMod val="50000"/>
                </a:schemeClr>
              </a:solidFill>
            </a:endParaRPr>
          </a:p>
        </p:txBody>
      </p:sp>
      <p:sp>
        <p:nvSpPr>
          <p:cNvPr id="3" name="Content Placeholder 2">
            <a:extLst>
              <a:ext uri="{FF2B5EF4-FFF2-40B4-BE49-F238E27FC236}">
                <a16:creationId xmlns:a16="http://schemas.microsoft.com/office/drawing/2014/main" id="{6BA97807-1818-4310-B432-A87703D3ECCF}"/>
              </a:ext>
            </a:extLst>
          </p:cNvPr>
          <p:cNvSpPr>
            <a:spLocks noGrp="1"/>
          </p:cNvSpPr>
          <p:nvPr>
            <p:ph sz="quarter" idx="13"/>
          </p:nvPr>
        </p:nvSpPr>
        <p:spPr>
          <a:xfrm>
            <a:off x="685330" y="1365663"/>
            <a:ext cx="7772870" cy="4425538"/>
          </a:xfrm>
        </p:spPr>
        <p:txBody>
          <a:bodyPr anchor="t" anchorCtr="0">
            <a:normAutofit/>
          </a:bodyPr>
          <a:lstStyle/>
          <a:p>
            <a:endParaRPr lang="en-US" sz="32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p:txBody>
      </p:sp>
      <p:sp>
        <p:nvSpPr>
          <p:cNvPr id="5" name="Oval 4">
            <a:extLst>
              <a:ext uri="{FF2B5EF4-FFF2-40B4-BE49-F238E27FC236}">
                <a16:creationId xmlns:a16="http://schemas.microsoft.com/office/drawing/2014/main" id="{93AD02BF-E71B-45FD-9873-5209C3B816E9}"/>
              </a:ext>
            </a:extLst>
          </p:cNvPr>
          <p:cNvSpPr/>
          <p:nvPr/>
        </p:nvSpPr>
        <p:spPr>
          <a:xfrm rot="21205414">
            <a:off x="251842" y="1681219"/>
            <a:ext cx="2671010" cy="1133762"/>
          </a:xfrm>
          <a:prstGeom prst="ellipse">
            <a:avLst/>
          </a:prstGeom>
          <a:solidFill>
            <a:schemeClr val="bg1"/>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en-US" sz="3200" b="1" i="1" dirty="0">
                <a:solidFill>
                  <a:srgbClr val="C00000"/>
                </a:solidFill>
              </a:rPr>
              <a:t>God’s Nature</a:t>
            </a:r>
          </a:p>
        </p:txBody>
      </p:sp>
      <p:sp>
        <p:nvSpPr>
          <p:cNvPr id="6" name="Oval 5">
            <a:extLst>
              <a:ext uri="{FF2B5EF4-FFF2-40B4-BE49-F238E27FC236}">
                <a16:creationId xmlns:a16="http://schemas.microsoft.com/office/drawing/2014/main" id="{FC9E9694-3084-45DB-80EF-52A22FE7AEAE}"/>
              </a:ext>
            </a:extLst>
          </p:cNvPr>
          <p:cNvSpPr/>
          <p:nvPr/>
        </p:nvSpPr>
        <p:spPr>
          <a:xfrm rot="393257">
            <a:off x="5885680" y="1476365"/>
            <a:ext cx="2671010" cy="1133762"/>
          </a:xfrm>
          <a:prstGeom prst="ellipse">
            <a:avLst/>
          </a:prstGeom>
          <a:solidFill>
            <a:schemeClr val="bg1"/>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en-US" sz="3200" b="1" i="1" dirty="0">
                <a:solidFill>
                  <a:srgbClr val="C00000"/>
                </a:solidFill>
              </a:rPr>
              <a:t>Consequence</a:t>
            </a:r>
          </a:p>
          <a:p>
            <a:pPr algn="ctr"/>
            <a:r>
              <a:rPr lang="en-US" sz="3200" b="1" i="1" dirty="0">
                <a:solidFill>
                  <a:srgbClr val="C00000"/>
                </a:solidFill>
              </a:rPr>
              <a:t>of sin</a:t>
            </a:r>
          </a:p>
        </p:txBody>
      </p:sp>
      <p:sp>
        <p:nvSpPr>
          <p:cNvPr id="8" name="Oval 7">
            <a:extLst>
              <a:ext uri="{FF2B5EF4-FFF2-40B4-BE49-F238E27FC236}">
                <a16:creationId xmlns:a16="http://schemas.microsoft.com/office/drawing/2014/main" id="{0FABF11C-1348-4DCD-93E7-C9E6108EFED1}"/>
              </a:ext>
            </a:extLst>
          </p:cNvPr>
          <p:cNvSpPr/>
          <p:nvPr/>
        </p:nvSpPr>
        <p:spPr>
          <a:xfrm>
            <a:off x="848715" y="2892233"/>
            <a:ext cx="2671010" cy="1133762"/>
          </a:xfrm>
          <a:prstGeom prst="ellipse">
            <a:avLst/>
          </a:prstGeom>
          <a:solidFill>
            <a:schemeClr val="bg1"/>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en-US" sz="3200" b="1" i="1" dirty="0">
                <a:solidFill>
                  <a:srgbClr val="C00000"/>
                </a:solidFill>
              </a:rPr>
              <a:t>Love</a:t>
            </a:r>
          </a:p>
        </p:txBody>
      </p:sp>
      <p:sp>
        <p:nvSpPr>
          <p:cNvPr id="9" name="Oval 8">
            <a:extLst>
              <a:ext uri="{FF2B5EF4-FFF2-40B4-BE49-F238E27FC236}">
                <a16:creationId xmlns:a16="http://schemas.microsoft.com/office/drawing/2014/main" id="{AF9A1746-8C99-44E0-96A5-1B5857BACE93}"/>
              </a:ext>
            </a:extLst>
          </p:cNvPr>
          <p:cNvSpPr/>
          <p:nvPr/>
        </p:nvSpPr>
        <p:spPr>
          <a:xfrm rot="317103">
            <a:off x="6050812" y="4006407"/>
            <a:ext cx="2671010" cy="1133762"/>
          </a:xfrm>
          <a:prstGeom prst="ellipse">
            <a:avLst/>
          </a:prstGeom>
          <a:solidFill>
            <a:schemeClr val="bg1"/>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en-US" sz="3200" b="1" i="1" dirty="0">
                <a:solidFill>
                  <a:srgbClr val="C00000"/>
                </a:solidFill>
              </a:rPr>
              <a:t>Justice</a:t>
            </a:r>
          </a:p>
        </p:txBody>
      </p:sp>
      <p:sp>
        <p:nvSpPr>
          <p:cNvPr id="10" name="Oval 9">
            <a:extLst>
              <a:ext uri="{FF2B5EF4-FFF2-40B4-BE49-F238E27FC236}">
                <a16:creationId xmlns:a16="http://schemas.microsoft.com/office/drawing/2014/main" id="{378CF836-1731-4F22-A912-9130815486EA}"/>
              </a:ext>
            </a:extLst>
          </p:cNvPr>
          <p:cNvSpPr/>
          <p:nvPr/>
        </p:nvSpPr>
        <p:spPr>
          <a:xfrm rot="21205414">
            <a:off x="277077" y="4232965"/>
            <a:ext cx="2671010" cy="1133762"/>
          </a:xfrm>
          <a:prstGeom prst="ellipse">
            <a:avLst/>
          </a:prstGeom>
          <a:solidFill>
            <a:schemeClr val="bg1"/>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en-US" sz="3200" b="1" i="1" dirty="0">
                <a:solidFill>
                  <a:srgbClr val="C00000"/>
                </a:solidFill>
              </a:rPr>
              <a:t>Mercy</a:t>
            </a:r>
          </a:p>
        </p:txBody>
      </p:sp>
      <p:sp>
        <p:nvSpPr>
          <p:cNvPr id="11" name="Oval 10">
            <a:extLst>
              <a:ext uri="{FF2B5EF4-FFF2-40B4-BE49-F238E27FC236}">
                <a16:creationId xmlns:a16="http://schemas.microsoft.com/office/drawing/2014/main" id="{B56463FF-833C-43B5-9803-53951ED1303F}"/>
              </a:ext>
            </a:extLst>
          </p:cNvPr>
          <p:cNvSpPr/>
          <p:nvPr/>
        </p:nvSpPr>
        <p:spPr>
          <a:xfrm>
            <a:off x="3026621" y="4988724"/>
            <a:ext cx="2671010" cy="1133762"/>
          </a:xfrm>
          <a:prstGeom prst="ellipse">
            <a:avLst/>
          </a:prstGeom>
          <a:solidFill>
            <a:schemeClr val="bg1"/>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en-US" sz="3200" b="1" i="1" dirty="0">
                <a:solidFill>
                  <a:srgbClr val="C00000"/>
                </a:solidFill>
              </a:rPr>
              <a:t>Grace</a:t>
            </a:r>
          </a:p>
        </p:txBody>
      </p:sp>
      <p:sp>
        <p:nvSpPr>
          <p:cNvPr id="12" name="Oval 11">
            <a:extLst>
              <a:ext uri="{FF2B5EF4-FFF2-40B4-BE49-F238E27FC236}">
                <a16:creationId xmlns:a16="http://schemas.microsoft.com/office/drawing/2014/main" id="{C61EA31C-127B-4874-B3DC-EBBBBEC39944}"/>
              </a:ext>
            </a:extLst>
          </p:cNvPr>
          <p:cNvSpPr/>
          <p:nvPr/>
        </p:nvSpPr>
        <p:spPr>
          <a:xfrm>
            <a:off x="3332795" y="3748334"/>
            <a:ext cx="2671010" cy="1133762"/>
          </a:xfrm>
          <a:prstGeom prst="ellipse">
            <a:avLst/>
          </a:prstGeom>
          <a:solidFill>
            <a:schemeClr val="bg1"/>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en-US" sz="3200" b="1" i="1" dirty="0">
                <a:solidFill>
                  <a:srgbClr val="C00000"/>
                </a:solidFill>
              </a:rPr>
              <a:t>Sanctification </a:t>
            </a:r>
          </a:p>
        </p:txBody>
      </p:sp>
      <p:sp>
        <p:nvSpPr>
          <p:cNvPr id="13" name="Oval 12">
            <a:extLst>
              <a:ext uri="{FF2B5EF4-FFF2-40B4-BE49-F238E27FC236}">
                <a16:creationId xmlns:a16="http://schemas.microsoft.com/office/drawing/2014/main" id="{25082AB9-3314-48F9-8CC5-49F4917C790F}"/>
              </a:ext>
            </a:extLst>
          </p:cNvPr>
          <p:cNvSpPr/>
          <p:nvPr/>
        </p:nvSpPr>
        <p:spPr>
          <a:xfrm rot="283878">
            <a:off x="5705779" y="5339468"/>
            <a:ext cx="2671010" cy="1133762"/>
          </a:xfrm>
          <a:prstGeom prst="ellipse">
            <a:avLst/>
          </a:prstGeom>
          <a:solidFill>
            <a:schemeClr val="bg1"/>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en-US" sz="3200" b="1" i="1" dirty="0">
                <a:solidFill>
                  <a:srgbClr val="C00000"/>
                </a:solidFill>
              </a:rPr>
              <a:t>Reconciliation </a:t>
            </a:r>
          </a:p>
        </p:txBody>
      </p:sp>
      <p:sp>
        <p:nvSpPr>
          <p:cNvPr id="14" name="Oval 13">
            <a:extLst>
              <a:ext uri="{FF2B5EF4-FFF2-40B4-BE49-F238E27FC236}">
                <a16:creationId xmlns:a16="http://schemas.microsoft.com/office/drawing/2014/main" id="{400F4489-2C0F-4B33-8A8F-665443FAD352}"/>
              </a:ext>
            </a:extLst>
          </p:cNvPr>
          <p:cNvSpPr/>
          <p:nvPr/>
        </p:nvSpPr>
        <p:spPr>
          <a:xfrm>
            <a:off x="3459253" y="2489603"/>
            <a:ext cx="2671010" cy="1133762"/>
          </a:xfrm>
          <a:prstGeom prst="ellipse">
            <a:avLst/>
          </a:prstGeom>
          <a:solidFill>
            <a:schemeClr val="bg1"/>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en-US" sz="3200" b="1" i="1" dirty="0">
                <a:solidFill>
                  <a:srgbClr val="C00000"/>
                </a:solidFill>
              </a:rPr>
              <a:t>Sacrifice </a:t>
            </a:r>
          </a:p>
        </p:txBody>
      </p:sp>
      <p:sp>
        <p:nvSpPr>
          <p:cNvPr id="15" name="Oval 14">
            <a:extLst>
              <a:ext uri="{FF2B5EF4-FFF2-40B4-BE49-F238E27FC236}">
                <a16:creationId xmlns:a16="http://schemas.microsoft.com/office/drawing/2014/main" id="{AA624D10-22C3-4CA7-9EDC-56901BFD2BDB}"/>
              </a:ext>
            </a:extLst>
          </p:cNvPr>
          <p:cNvSpPr/>
          <p:nvPr/>
        </p:nvSpPr>
        <p:spPr>
          <a:xfrm>
            <a:off x="6251580" y="2733023"/>
            <a:ext cx="2671010" cy="1133762"/>
          </a:xfrm>
          <a:prstGeom prst="ellipse">
            <a:avLst/>
          </a:prstGeom>
          <a:solidFill>
            <a:schemeClr val="bg1"/>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en-US" sz="3200" b="1" i="1" dirty="0">
                <a:solidFill>
                  <a:srgbClr val="C00000"/>
                </a:solidFill>
              </a:rPr>
              <a:t>Redemption </a:t>
            </a:r>
          </a:p>
        </p:txBody>
      </p:sp>
      <p:sp>
        <p:nvSpPr>
          <p:cNvPr id="16" name="Oval 15">
            <a:extLst>
              <a:ext uri="{FF2B5EF4-FFF2-40B4-BE49-F238E27FC236}">
                <a16:creationId xmlns:a16="http://schemas.microsoft.com/office/drawing/2014/main" id="{AC256737-F27F-4104-844B-F013AA361F35}"/>
              </a:ext>
            </a:extLst>
          </p:cNvPr>
          <p:cNvSpPr/>
          <p:nvPr/>
        </p:nvSpPr>
        <p:spPr>
          <a:xfrm rot="21205414">
            <a:off x="333533" y="5471274"/>
            <a:ext cx="2671010" cy="1133762"/>
          </a:xfrm>
          <a:prstGeom prst="ellipse">
            <a:avLst/>
          </a:prstGeom>
          <a:solidFill>
            <a:schemeClr val="bg1"/>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en-US" sz="3200" b="1" i="1" dirty="0">
                <a:solidFill>
                  <a:srgbClr val="C00000"/>
                </a:solidFill>
              </a:rPr>
              <a:t>Holiness </a:t>
            </a:r>
          </a:p>
        </p:txBody>
      </p:sp>
      <p:sp>
        <p:nvSpPr>
          <p:cNvPr id="17" name="Rectangle 16">
            <a:extLst>
              <a:ext uri="{FF2B5EF4-FFF2-40B4-BE49-F238E27FC236}">
                <a16:creationId xmlns:a16="http://schemas.microsoft.com/office/drawing/2014/main" id="{A180FFDC-7C36-4640-98E3-D789D0EAB503}"/>
              </a:ext>
            </a:extLst>
          </p:cNvPr>
          <p:cNvSpPr/>
          <p:nvPr/>
        </p:nvSpPr>
        <p:spPr>
          <a:xfrm>
            <a:off x="902368" y="276726"/>
            <a:ext cx="7339264" cy="1065323"/>
          </a:xfrm>
          <a:prstGeom prst="rect">
            <a:avLst/>
          </a:prstGeom>
          <a:solidFill>
            <a:schemeClr val="accent1">
              <a:lumMod val="5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Arial Black" panose="020B0A04020102020204" pitchFamily="34" charset="0"/>
              </a:rPr>
              <a:t>What made it all work?</a:t>
            </a:r>
          </a:p>
        </p:txBody>
      </p:sp>
      <p:sp>
        <p:nvSpPr>
          <p:cNvPr id="7" name="Oval 6">
            <a:extLst>
              <a:ext uri="{FF2B5EF4-FFF2-40B4-BE49-F238E27FC236}">
                <a16:creationId xmlns:a16="http://schemas.microsoft.com/office/drawing/2014/main" id="{30DDB712-59E3-4EDD-98B8-57808A49095E}"/>
              </a:ext>
            </a:extLst>
          </p:cNvPr>
          <p:cNvSpPr/>
          <p:nvPr/>
        </p:nvSpPr>
        <p:spPr>
          <a:xfrm>
            <a:off x="3060680" y="1240693"/>
            <a:ext cx="2671010" cy="1133762"/>
          </a:xfrm>
          <a:prstGeom prst="ellipse">
            <a:avLst/>
          </a:prstGeom>
          <a:solidFill>
            <a:schemeClr val="bg1"/>
          </a:solid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en-US" sz="3200" b="1" i="1" dirty="0">
                <a:solidFill>
                  <a:srgbClr val="C00000"/>
                </a:solidFill>
              </a:rPr>
              <a:t>Blood </a:t>
            </a:r>
          </a:p>
          <a:p>
            <a:pPr algn="ctr"/>
            <a:r>
              <a:rPr lang="en-US" sz="3200" b="1" i="1" dirty="0">
                <a:solidFill>
                  <a:srgbClr val="C00000"/>
                </a:solidFill>
              </a:rPr>
              <a:t>Atonement</a:t>
            </a:r>
          </a:p>
        </p:txBody>
      </p:sp>
      <p:sp>
        <p:nvSpPr>
          <p:cNvPr id="18" name="Explosion: 14 Points 17">
            <a:extLst>
              <a:ext uri="{FF2B5EF4-FFF2-40B4-BE49-F238E27FC236}">
                <a16:creationId xmlns:a16="http://schemas.microsoft.com/office/drawing/2014/main" id="{1CE671FA-8B96-485C-80DF-FC0F108D809A}"/>
              </a:ext>
            </a:extLst>
          </p:cNvPr>
          <p:cNvSpPr/>
          <p:nvPr/>
        </p:nvSpPr>
        <p:spPr>
          <a:xfrm>
            <a:off x="1564105" y="1596177"/>
            <a:ext cx="6557211" cy="4162293"/>
          </a:xfrm>
          <a:prstGeom prst="irregularSeal2">
            <a:avLst/>
          </a:prstGeom>
          <a:ln w="571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9600" b="1" dirty="0">
                <a:ln w="28575">
                  <a:solidFill>
                    <a:schemeClr val="accent1">
                      <a:lumMod val="50000"/>
                    </a:schemeClr>
                  </a:solidFill>
                </a:ln>
                <a:solidFill>
                  <a:schemeClr val="bg1"/>
                </a:solidFill>
              </a:rPr>
              <a:t>Faith!</a:t>
            </a:r>
          </a:p>
        </p:txBody>
      </p:sp>
      <p:sp>
        <p:nvSpPr>
          <p:cNvPr id="4" name="Slide Number Placeholder 3">
            <a:extLst>
              <a:ext uri="{FF2B5EF4-FFF2-40B4-BE49-F238E27FC236}">
                <a16:creationId xmlns:a16="http://schemas.microsoft.com/office/drawing/2014/main" id="{B05BC0F0-6A72-417A-B449-E05F2E2D8695}"/>
              </a:ext>
            </a:extLst>
          </p:cNvPr>
          <p:cNvSpPr>
            <a:spLocks noGrp="1"/>
          </p:cNvSpPr>
          <p:nvPr>
            <p:ph type="sldNum" sz="quarter" idx="12"/>
          </p:nvPr>
        </p:nvSpPr>
        <p:spPr/>
        <p:txBody>
          <a:bodyPr/>
          <a:lstStyle/>
          <a:p>
            <a:fld id="{D79004B1-108B-4B66-81BA-BA1716558FFD}" type="slidenum">
              <a:rPr lang="en-US" altLang="en-US" sz="1400" smtClean="0">
                <a:solidFill>
                  <a:schemeClr val="bg1"/>
                </a:solidFill>
              </a:rPr>
              <a:pPr/>
              <a:t>13</a:t>
            </a:fld>
            <a:endParaRPr lang="en-US" altLang="en-US" sz="1400" dirty="0">
              <a:solidFill>
                <a:schemeClr val="bg1"/>
              </a:solidFill>
            </a:endParaRPr>
          </a:p>
        </p:txBody>
      </p:sp>
    </p:spTree>
    <p:extLst>
      <p:ext uri="{BB962C8B-B14F-4D97-AF65-F5344CB8AC3E}">
        <p14:creationId xmlns:p14="http://schemas.microsoft.com/office/powerpoint/2010/main" val="2362714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additive="base">
                                        <p:cTn id="49" dur="500" fill="hold"/>
                                        <p:tgtEl>
                                          <p:spTgt spid="14"/>
                                        </p:tgtEl>
                                        <p:attrNameLst>
                                          <p:attrName>ppt_x</p:attrName>
                                        </p:attrNameLst>
                                      </p:cBhvr>
                                      <p:tavLst>
                                        <p:tav tm="0">
                                          <p:val>
                                            <p:strVal val="#ppt_x"/>
                                          </p:val>
                                        </p:tav>
                                        <p:tav tm="100000">
                                          <p:val>
                                            <p:strVal val="#ppt_x"/>
                                          </p:val>
                                        </p:tav>
                                      </p:tavLst>
                                    </p:anim>
                                    <p:anim calcmode="lin" valueType="num">
                                      <p:cBhvr additive="base">
                                        <p:cTn id="5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7"/>
                                        </p:tgtEl>
                                        <p:attrNameLst>
                                          <p:attrName>style.visibility</p:attrName>
                                        </p:attrNameLst>
                                      </p:cBhvr>
                                      <p:to>
                                        <p:strVal val="visible"/>
                                      </p:to>
                                    </p:set>
                                    <p:anim calcmode="lin" valueType="num">
                                      <p:cBhvr additive="base">
                                        <p:cTn id="55" dur="500" fill="hold"/>
                                        <p:tgtEl>
                                          <p:spTgt spid="7"/>
                                        </p:tgtEl>
                                        <p:attrNameLst>
                                          <p:attrName>ppt_x</p:attrName>
                                        </p:attrNameLst>
                                      </p:cBhvr>
                                      <p:tavLst>
                                        <p:tav tm="0">
                                          <p:val>
                                            <p:strVal val="#ppt_x"/>
                                          </p:val>
                                        </p:tav>
                                        <p:tav tm="100000">
                                          <p:val>
                                            <p:strVal val="#ppt_x"/>
                                          </p:val>
                                        </p:tav>
                                      </p:tavLst>
                                    </p:anim>
                                    <p:anim calcmode="lin" valueType="num">
                                      <p:cBhvr additive="base">
                                        <p:cTn id="5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500" fill="hold"/>
                                        <p:tgtEl>
                                          <p:spTgt spid="12"/>
                                        </p:tgtEl>
                                        <p:attrNameLst>
                                          <p:attrName>ppt_x</p:attrName>
                                        </p:attrNameLst>
                                      </p:cBhvr>
                                      <p:tavLst>
                                        <p:tav tm="0">
                                          <p:val>
                                            <p:strVal val="#ppt_x"/>
                                          </p:val>
                                        </p:tav>
                                        <p:tav tm="100000">
                                          <p:val>
                                            <p:strVal val="#ppt_x"/>
                                          </p:val>
                                        </p:tav>
                                      </p:tavLst>
                                    </p:anim>
                                    <p:anim calcmode="lin" valueType="num">
                                      <p:cBhvr additive="base">
                                        <p:cTn id="6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 calcmode="lin" valueType="num">
                                      <p:cBhvr additive="base">
                                        <p:cTn id="67" dur="500" fill="hold"/>
                                        <p:tgtEl>
                                          <p:spTgt spid="15"/>
                                        </p:tgtEl>
                                        <p:attrNameLst>
                                          <p:attrName>ppt_x</p:attrName>
                                        </p:attrNameLst>
                                      </p:cBhvr>
                                      <p:tavLst>
                                        <p:tav tm="0">
                                          <p:val>
                                            <p:strVal val="#ppt_x"/>
                                          </p:val>
                                        </p:tav>
                                        <p:tav tm="100000">
                                          <p:val>
                                            <p:strVal val="#ppt_x"/>
                                          </p:val>
                                        </p:tav>
                                      </p:tavLst>
                                    </p:anim>
                                    <p:anim calcmode="lin" valueType="num">
                                      <p:cBhvr additive="base">
                                        <p:cTn id="6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3"/>
                                        </p:tgtEl>
                                        <p:attrNameLst>
                                          <p:attrName>style.visibility</p:attrName>
                                        </p:attrNameLst>
                                      </p:cBhvr>
                                      <p:to>
                                        <p:strVal val="visible"/>
                                      </p:to>
                                    </p:set>
                                    <p:anim calcmode="lin" valueType="num">
                                      <p:cBhvr additive="base">
                                        <p:cTn id="73" dur="500" fill="hold"/>
                                        <p:tgtEl>
                                          <p:spTgt spid="13"/>
                                        </p:tgtEl>
                                        <p:attrNameLst>
                                          <p:attrName>ppt_x</p:attrName>
                                        </p:attrNameLst>
                                      </p:cBhvr>
                                      <p:tavLst>
                                        <p:tav tm="0">
                                          <p:val>
                                            <p:strVal val="#ppt_x"/>
                                          </p:val>
                                        </p:tav>
                                        <p:tav tm="100000">
                                          <p:val>
                                            <p:strVal val="#ppt_x"/>
                                          </p:val>
                                        </p:tav>
                                      </p:tavLst>
                                    </p:anim>
                                    <p:anim calcmode="lin" valueType="num">
                                      <p:cBhvr additive="base">
                                        <p:cTn id="7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7" presetClass="entr" presetSubtype="0"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animEffect transition="in" filter="fade">
                                      <p:cBhvr>
                                        <p:cTn id="79" dur="1000"/>
                                        <p:tgtEl>
                                          <p:spTgt spid="17"/>
                                        </p:tgtEl>
                                      </p:cBhvr>
                                    </p:animEffect>
                                    <p:anim calcmode="lin" valueType="num">
                                      <p:cBhvr>
                                        <p:cTn id="80" dur="1000" fill="hold"/>
                                        <p:tgtEl>
                                          <p:spTgt spid="17"/>
                                        </p:tgtEl>
                                        <p:attrNameLst>
                                          <p:attrName>ppt_x</p:attrName>
                                        </p:attrNameLst>
                                      </p:cBhvr>
                                      <p:tavLst>
                                        <p:tav tm="0">
                                          <p:val>
                                            <p:strVal val="#ppt_x"/>
                                          </p:val>
                                        </p:tav>
                                        <p:tav tm="100000">
                                          <p:val>
                                            <p:strVal val="#ppt_x"/>
                                          </p:val>
                                        </p:tav>
                                      </p:tavLst>
                                    </p:anim>
                                    <p:anim calcmode="lin" valueType="num">
                                      <p:cBhvr>
                                        <p:cTn id="81"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53" presetClass="entr" presetSubtype="16" fill="hold" grpId="0" nodeType="clickEffect">
                                  <p:stCondLst>
                                    <p:cond delay="0"/>
                                  </p:stCondLst>
                                  <p:childTnLst>
                                    <p:set>
                                      <p:cBhvr>
                                        <p:cTn id="85" dur="1" fill="hold">
                                          <p:stCondLst>
                                            <p:cond delay="0"/>
                                          </p:stCondLst>
                                        </p:cTn>
                                        <p:tgtEl>
                                          <p:spTgt spid="18"/>
                                        </p:tgtEl>
                                        <p:attrNameLst>
                                          <p:attrName>style.visibility</p:attrName>
                                        </p:attrNameLst>
                                      </p:cBhvr>
                                      <p:to>
                                        <p:strVal val="visible"/>
                                      </p:to>
                                    </p:set>
                                    <p:anim calcmode="lin" valueType="num">
                                      <p:cBhvr>
                                        <p:cTn id="86" dur="500" fill="hold"/>
                                        <p:tgtEl>
                                          <p:spTgt spid="18"/>
                                        </p:tgtEl>
                                        <p:attrNameLst>
                                          <p:attrName>ppt_w</p:attrName>
                                        </p:attrNameLst>
                                      </p:cBhvr>
                                      <p:tavLst>
                                        <p:tav tm="0">
                                          <p:val>
                                            <p:fltVal val="0"/>
                                          </p:val>
                                        </p:tav>
                                        <p:tav tm="100000">
                                          <p:val>
                                            <p:strVal val="#ppt_w"/>
                                          </p:val>
                                        </p:tav>
                                      </p:tavLst>
                                    </p:anim>
                                    <p:anim calcmode="lin" valueType="num">
                                      <p:cBhvr>
                                        <p:cTn id="87" dur="500" fill="hold"/>
                                        <p:tgtEl>
                                          <p:spTgt spid="18"/>
                                        </p:tgtEl>
                                        <p:attrNameLst>
                                          <p:attrName>ppt_h</p:attrName>
                                        </p:attrNameLst>
                                      </p:cBhvr>
                                      <p:tavLst>
                                        <p:tav tm="0">
                                          <p:val>
                                            <p:fltVal val="0"/>
                                          </p:val>
                                        </p:tav>
                                        <p:tav tm="100000">
                                          <p:val>
                                            <p:strVal val="#ppt_h"/>
                                          </p:val>
                                        </p:tav>
                                      </p:tavLst>
                                    </p:anim>
                                    <p:animEffect transition="in" filter="fade">
                                      <p:cBhvr>
                                        <p:cTn id="8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7" grpId="0" animBg="1"/>
      <p:bldP spid="1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0F7C-F034-440F-ABD2-56F2E033E1C6}"/>
              </a:ext>
            </a:extLst>
          </p:cNvPr>
          <p:cNvSpPr>
            <a:spLocks noGrp="1"/>
          </p:cNvSpPr>
          <p:nvPr>
            <p:ph type="title"/>
          </p:nvPr>
        </p:nvSpPr>
        <p:spPr>
          <a:xfrm>
            <a:off x="685330" y="0"/>
            <a:ext cx="7773338" cy="1596177"/>
          </a:xfrm>
        </p:spPr>
        <p:txBody>
          <a:bodyPr>
            <a:noAutofit/>
          </a:bodyPr>
          <a:lstStyle/>
          <a:p>
            <a:pPr algn="ctr"/>
            <a:r>
              <a:rPr lang="en-US" sz="4400" dirty="0">
                <a:ln>
                  <a:solidFill>
                    <a:schemeClr val="bg1"/>
                  </a:solidFill>
                </a:ln>
                <a:solidFill>
                  <a:schemeClr val="accent1">
                    <a:lumMod val="50000"/>
                  </a:schemeClr>
                </a:solidFill>
                <a:effectLst>
                  <a:glow rad="38100">
                    <a:prstClr val="black">
                      <a:lumMod val="65000"/>
                      <a:lumOff val="35000"/>
                      <a:alpha val="50000"/>
                    </a:prstClr>
                  </a:glow>
                </a:effectLst>
                <a:latin typeface="Bernard MT Condensed" panose="02050806060905020404" pitchFamily="18" charset="0"/>
              </a:rPr>
              <a:t>old testament fulfillment</a:t>
            </a:r>
            <a:endParaRPr lang="en-US" sz="2000" dirty="0">
              <a:ln>
                <a:solidFill>
                  <a:schemeClr val="bg1"/>
                </a:solidFill>
              </a:ln>
              <a:solidFill>
                <a:schemeClr val="accent1">
                  <a:lumMod val="50000"/>
                </a:schemeClr>
              </a:solidFill>
            </a:endParaRPr>
          </a:p>
        </p:txBody>
      </p:sp>
      <p:sp>
        <p:nvSpPr>
          <p:cNvPr id="3" name="Content Placeholder 2">
            <a:extLst>
              <a:ext uri="{FF2B5EF4-FFF2-40B4-BE49-F238E27FC236}">
                <a16:creationId xmlns:a16="http://schemas.microsoft.com/office/drawing/2014/main" id="{6BA97807-1818-4310-B432-A87703D3ECCF}"/>
              </a:ext>
            </a:extLst>
          </p:cNvPr>
          <p:cNvSpPr>
            <a:spLocks noGrp="1"/>
          </p:cNvSpPr>
          <p:nvPr>
            <p:ph sz="quarter" idx="13"/>
          </p:nvPr>
        </p:nvSpPr>
        <p:spPr>
          <a:xfrm>
            <a:off x="685330" y="1365663"/>
            <a:ext cx="7772870" cy="4425538"/>
          </a:xfrm>
        </p:spPr>
        <p:txBody>
          <a:bodyPr anchor="t" anchorCtr="0">
            <a:normAutofit/>
          </a:bodyPr>
          <a:lstStyle/>
          <a:p>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As Jesus begins his ministry, he says…</a:t>
            </a:r>
          </a:p>
          <a:p>
            <a:endPar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endParaRPr lang="en-US" sz="36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pPr>
              <a:lnSpc>
                <a:spcPct val="100000"/>
              </a:lnSpc>
            </a:pPr>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We quickly learn the purpose of Jesus coming to earth. John says of Jesus…</a:t>
            </a:r>
          </a:p>
        </p:txBody>
      </p:sp>
      <p:sp>
        <p:nvSpPr>
          <p:cNvPr id="4" name="Rectangle 3">
            <a:extLst>
              <a:ext uri="{FF2B5EF4-FFF2-40B4-BE49-F238E27FC236}">
                <a16:creationId xmlns:a16="http://schemas.microsoft.com/office/drawing/2014/main" id="{9E705F6C-3A63-464B-86FA-1C14CFD55B08}"/>
              </a:ext>
            </a:extLst>
          </p:cNvPr>
          <p:cNvSpPr/>
          <p:nvPr/>
        </p:nvSpPr>
        <p:spPr>
          <a:xfrm>
            <a:off x="814179" y="2008082"/>
            <a:ext cx="7511473" cy="13716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Matthew 5:17 “Do not think that I came to abolish the Law or the Prophets; </a:t>
            </a:r>
            <a:r>
              <a:rPr lang="en-US" sz="2400" b="1" dirty="0">
                <a:solidFill>
                  <a:schemeClr val="tx1"/>
                </a:solidFill>
                <a:latin typeface="Times New Roman" panose="02020603050405020304" pitchFamily="18" charset="0"/>
                <a:cs typeface="Times New Roman" panose="02020603050405020304" pitchFamily="18" charset="0"/>
              </a:rPr>
              <a:t>I did not come to abolish but to fulfill.</a:t>
            </a:r>
            <a:r>
              <a:rPr lang="en-US" sz="2400" dirty="0">
                <a:solidFill>
                  <a:schemeClr val="tx1"/>
                </a:solidFill>
                <a:latin typeface="Times New Roman" panose="02020603050405020304" pitchFamily="18" charset="0"/>
                <a:cs typeface="Times New Roman" panose="02020603050405020304" pitchFamily="18" charset="0"/>
              </a:rPr>
              <a:t>”</a:t>
            </a:r>
          </a:p>
        </p:txBody>
      </p:sp>
      <p:sp>
        <p:nvSpPr>
          <p:cNvPr id="5" name="Rectangle 4">
            <a:extLst>
              <a:ext uri="{FF2B5EF4-FFF2-40B4-BE49-F238E27FC236}">
                <a16:creationId xmlns:a16="http://schemas.microsoft.com/office/drawing/2014/main" id="{5F27E752-F349-444F-86AE-C3B9A3042BD8}"/>
              </a:ext>
            </a:extLst>
          </p:cNvPr>
          <p:cNvSpPr/>
          <p:nvPr/>
        </p:nvSpPr>
        <p:spPr>
          <a:xfrm>
            <a:off x="822516" y="4429220"/>
            <a:ext cx="7511473" cy="131248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John 1:29 The next day he saw Jesus coming to him and said, </a:t>
            </a:r>
            <a:r>
              <a:rPr lang="en-US" sz="2400" b="1" dirty="0">
                <a:solidFill>
                  <a:schemeClr val="tx1"/>
                </a:solidFill>
                <a:latin typeface="Times New Roman" panose="02020603050405020304" pitchFamily="18" charset="0"/>
                <a:cs typeface="Times New Roman" panose="02020603050405020304" pitchFamily="18" charset="0"/>
              </a:rPr>
              <a:t>“Behold, the Lamb of God who takes away the sin of the world!”</a:t>
            </a:r>
          </a:p>
        </p:txBody>
      </p:sp>
      <p:sp>
        <p:nvSpPr>
          <p:cNvPr id="6" name="Slide Number Placeholder 5">
            <a:extLst>
              <a:ext uri="{FF2B5EF4-FFF2-40B4-BE49-F238E27FC236}">
                <a16:creationId xmlns:a16="http://schemas.microsoft.com/office/drawing/2014/main" id="{72700727-9FE2-4706-A456-0FF32CA06F13}"/>
              </a:ext>
            </a:extLst>
          </p:cNvPr>
          <p:cNvSpPr>
            <a:spLocks noGrp="1"/>
          </p:cNvSpPr>
          <p:nvPr>
            <p:ph type="sldNum" sz="quarter" idx="12"/>
          </p:nvPr>
        </p:nvSpPr>
        <p:spPr/>
        <p:txBody>
          <a:bodyPr/>
          <a:lstStyle/>
          <a:p>
            <a:fld id="{D79004B1-108B-4B66-81BA-BA1716558FFD}" type="slidenum">
              <a:rPr lang="en-US" altLang="en-US" sz="1400" smtClean="0">
                <a:solidFill>
                  <a:schemeClr val="bg1"/>
                </a:solidFill>
              </a:rPr>
              <a:pPr/>
              <a:t>14</a:t>
            </a:fld>
            <a:endParaRPr lang="en-US" altLang="en-US" sz="1400" dirty="0">
              <a:solidFill>
                <a:schemeClr val="bg1"/>
              </a:solidFill>
            </a:endParaRPr>
          </a:p>
        </p:txBody>
      </p:sp>
    </p:spTree>
    <p:extLst>
      <p:ext uri="{BB962C8B-B14F-4D97-AF65-F5344CB8AC3E}">
        <p14:creationId xmlns:p14="http://schemas.microsoft.com/office/powerpoint/2010/main" val="1049273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0F7C-F034-440F-ABD2-56F2E033E1C6}"/>
              </a:ext>
            </a:extLst>
          </p:cNvPr>
          <p:cNvSpPr>
            <a:spLocks noGrp="1"/>
          </p:cNvSpPr>
          <p:nvPr>
            <p:ph type="title"/>
          </p:nvPr>
        </p:nvSpPr>
        <p:spPr>
          <a:xfrm>
            <a:off x="683246" y="0"/>
            <a:ext cx="7773338" cy="1596177"/>
          </a:xfrm>
        </p:spPr>
        <p:txBody>
          <a:bodyPr>
            <a:noAutofit/>
          </a:bodyPr>
          <a:lstStyle/>
          <a:p>
            <a:pPr algn="ctr"/>
            <a:r>
              <a:rPr lang="en-US" sz="4400" dirty="0">
                <a:ln>
                  <a:solidFill>
                    <a:schemeClr val="bg1"/>
                  </a:solidFill>
                </a:ln>
                <a:solidFill>
                  <a:schemeClr val="accent1">
                    <a:lumMod val="50000"/>
                  </a:schemeClr>
                </a:solidFill>
                <a:effectLst>
                  <a:glow rad="38100">
                    <a:prstClr val="black">
                      <a:lumMod val="65000"/>
                      <a:lumOff val="35000"/>
                      <a:alpha val="50000"/>
                    </a:prstClr>
                  </a:glow>
                </a:effectLst>
                <a:latin typeface="Bernard MT Condensed" panose="02050806060905020404" pitchFamily="18" charset="0"/>
              </a:rPr>
              <a:t>The purpose of the Christ</a:t>
            </a:r>
            <a:endParaRPr lang="en-US" sz="2000" dirty="0">
              <a:ln>
                <a:solidFill>
                  <a:schemeClr val="bg1"/>
                </a:solidFill>
              </a:ln>
              <a:solidFill>
                <a:schemeClr val="accent1">
                  <a:lumMod val="50000"/>
                </a:schemeClr>
              </a:solidFill>
            </a:endParaRPr>
          </a:p>
        </p:txBody>
      </p:sp>
      <p:sp>
        <p:nvSpPr>
          <p:cNvPr id="3" name="Content Placeholder 2">
            <a:extLst>
              <a:ext uri="{FF2B5EF4-FFF2-40B4-BE49-F238E27FC236}">
                <a16:creationId xmlns:a16="http://schemas.microsoft.com/office/drawing/2014/main" id="{6BA97807-1818-4310-B432-A87703D3ECCF}"/>
              </a:ext>
            </a:extLst>
          </p:cNvPr>
          <p:cNvSpPr>
            <a:spLocks noGrp="1"/>
          </p:cNvSpPr>
          <p:nvPr>
            <p:ph sz="quarter" idx="13"/>
          </p:nvPr>
        </p:nvSpPr>
        <p:spPr>
          <a:xfrm>
            <a:off x="685330" y="1389413"/>
            <a:ext cx="7772870" cy="4939198"/>
          </a:xfrm>
        </p:spPr>
        <p:txBody>
          <a:bodyPr anchor="t" anchorCtr="0">
            <a:normAutofit lnSpcReduction="10000"/>
          </a:bodyPr>
          <a:lstStyle/>
          <a:p>
            <a:pPr>
              <a:lnSpc>
                <a:spcPct val="100000"/>
              </a:lnSpc>
            </a:pPr>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Jesus is called a messiah, savior, etc.</a:t>
            </a:r>
          </a:p>
          <a:p>
            <a:pPr>
              <a:lnSpc>
                <a:spcPct val="100000"/>
              </a:lnSpc>
            </a:pPr>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Why did he call Jesus an animal? What does he imply by calling Jesus a lamb?</a:t>
            </a:r>
          </a:p>
          <a:p>
            <a:pPr>
              <a:lnSpc>
                <a:spcPct val="100000"/>
              </a:lnSpc>
            </a:pPr>
            <a:endPar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pPr>
              <a:lnSpc>
                <a:spcPct val="100000"/>
              </a:lnSpc>
            </a:pPr>
            <a:endPar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pPr>
              <a:lnSpc>
                <a:spcPct val="100000"/>
              </a:lnSpc>
            </a:pPr>
            <a:endPar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pPr>
              <a:lnSpc>
                <a:spcPct val="100000"/>
              </a:lnSpc>
            </a:pPr>
            <a:endParaRPr lang="en-US" sz="36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pPr>
              <a:lnSpc>
                <a:spcPct val="100000"/>
              </a:lnSpc>
            </a:pPr>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Did Jesus come to die by accident? No!</a:t>
            </a:r>
          </a:p>
          <a:p>
            <a:pPr>
              <a:lnSpc>
                <a:spcPct val="100000"/>
              </a:lnSpc>
            </a:pPr>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He was announced to be God’s sacrifice.</a:t>
            </a:r>
          </a:p>
        </p:txBody>
      </p:sp>
      <p:sp>
        <p:nvSpPr>
          <p:cNvPr id="4" name="Rectangle 3">
            <a:extLst>
              <a:ext uri="{FF2B5EF4-FFF2-40B4-BE49-F238E27FC236}">
                <a16:creationId xmlns:a16="http://schemas.microsoft.com/office/drawing/2014/main" id="{9E705F6C-3A63-464B-86FA-1C14CFD55B08}"/>
              </a:ext>
            </a:extLst>
          </p:cNvPr>
          <p:cNvSpPr/>
          <p:nvPr/>
        </p:nvSpPr>
        <p:spPr>
          <a:xfrm>
            <a:off x="814178" y="2820819"/>
            <a:ext cx="7511473" cy="20032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1 Peter 1:18 knowing that you were not redeemed with perishable things like silver or gold from your futile way of life inherited from your forefathers, 19 </a:t>
            </a:r>
            <a:r>
              <a:rPr lang="en-US" sz="2400" b="1" dirty="0">
                <a:solidFill>
                  <a:schemeClr val="tx1"/>
                </a:solidFill>
                <a:latin typeface="Times New Roman" panose="02020603050405020304" pitchFamily="18" charset="0"/>
                <a:cs typeface="Times New Roman" panose="02020603050405020304" pitchFamily="18" charset="0"/>
              </a:rPr>
              <a:t>but with precious blood, as of a lamb unblemished and spotless, the blood of Christ. </a:t>
            </a:r>
          </a:p>
        </p:txBody>
      </p:sp>
      <p:sp>
        <p:nvSpPr>
          <p:cNvPr id="5" name="Slide Number Placeholder 4">
            <a:extLst>
              <a:ext uri="{FF2B5EF4-FFF2-40B4-BE49-F238E27FC236}">
                <a16:creationId xmlns:a16="http://schemas.microsoft.com/office/drawing/2014/main" id="{8DBFAD5D-21C8-46A9-BE03-B775316EBCE4}"/>
              </a:ext>
            </a:extLst>
          </p:cNvPr>
          <p:cNvSpPr>
            <a:spLocks noGrp="1"/>
          </p:cNvSpPr>
          <p:nvPr>
            <p:ph type="sldNum" sz="quarter" idx="12"/>
          </p:nvPr>
        </p:nvSpPr>
        <p:spPr/>
        <p:txBody>
          <a:bodyPr/>
          <a:lstStyle/>
          <a:p>
            <a:fld id="{D79004B1-108B-4B66-81BA-BA1716558FFD}" type="slidenum">
              <a:rPr lang="en-US" altLang="en-US" sz="1400" smtClean="0">
                <a:solidFill>
                  <a:schemeClr val="bg1"/>
                </a:solidFill>
              </a:rPr>
              <a:pPr/>
              <a:t>15</a:t>
            </a:fld>
            <a:endParaRPr lang="en-US" altLang="en-US" sz="1400" dirty="0">
              <a:solidFill>
                <a:schemeClr val="bg1"/>
              </a:solidFill>
            </a:endParaRPr>
          </a:p>
        </p:txBody>
      </p:sp>
    </p:spTree>
    <p:extLst>
      <p:ext uri="{BB962C8B-B14F-4D97-AF65-F5344CB8AC3E}">
        <p14:creationId xmlns:p14="http://schemas.microsoft.com/office/powerpoint/2010/main" val="1018256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3D8C318C-AFEA-4B40-A0AF-6F733D4C1473}"/>
              </a:ext>
            </a:extLst>
          </p:cNvPr>
          <p:cNvSpPr txBox="1">
            <a:spLocks/>
          </p:cNvSpPr>
          <p:nvPr/>
        </p:nvSpPr>
        <p:spPr>
          <a:xfrm>
            <a:off x="685330" y="1389413"/>
            <a:ext cx="7772870" cy="4939198"/>
          </a:xfrm>
          <a:prstGeom prst="rect">
            <a:avLst/>
          </a:prstGeom>
        </p:spPr>
        <p:txBody>
          <a:bodyPr vert="horz" lIns="91440" tIns="45720" rIns="91440" bIns="45720" rtlCol="0" anchor="t" anchorCtr="0">
            <a:norm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Jesus himself clearly stated His purpose.</a:t>
            </a:r>
          </a:p>
          <a:p>
            <a:endPar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endPar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endPar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endPar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He died, was buried, and was raised!</a:t>
            </a:r>
          </a:p>
        </p:txBody>
      </p:sp>
      <p:sp>
        <p:nvSpPr>
          <p:cNvPr id="3" name="Content Placeholder 2">
            <a:extLst>
              <a:ext uri="{FF2B5EF4-FFF2-40B4-BE49-F238E27FC236}">
                <a16:creationId xmlns:a16="http://schemas.microsoft.com/office/drawing/2014/main" id="{6BA97807-1818-4310-B432-A87703D3ECCF}"/>
              </a:ext>
            </a:extLst>
          </p:cNvPr>
          <p:cNvSpPr>
            <a:spLocks noGrp="1"/>
          </p:cNvSpPr>
          <p:nvPr>
            <p:ph sz="quarter" idx="13"/>
          </p:nvPr>
        </p:nvSpPr>
        <p:spPr/>
        <p:txBody>
          <a:bodyPr anchor="t" anchorCtr="0">
            <a:normAutofit/>
          </a:bodyPr>
          <a:lstStyle/>
          <a:p>
            <a:r>
              <a:rPr lang="en-US" sz="3200" b="1" dirty="0">
                <a:effectLst>
                  <a:glow rad="38100">
                    <a:schemeClr val="bg1">
                      <a:lumMod val="50000"/>
                      <a:lumOff val="50000"/>
                      <a:alpha val="20000"/>
                    </a:schemeClr>
                  </a:glow>
                </a:effectLst>
                <a:latin typeface="Calibri" panose="020F0502020204030204" pitchFamily="34" charset="0"/>
                <a:cs typeface="Calibri" panose="020F0502020204030204" pitchFamily="34" charset="0"/>
              </a:rPr>
              <a:t>Text </a:t>
            </a:r>
          </a:p>
          <a:p>
            <a:endParaRPr lang="en-US" sz="3200" b="1" dirty="0">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p:txBody>
      </p:sp>
      <p:sp>
        <p:nvSpPr>
          <p:cNvPr id="4" name="Rectangle 3">
            <a:extLst>
              <a:ext uri="{FF2B5EF4-FFF2-40B4-BE49-F238E27FC236}">
                <a16:creationId xmlns:a16="http://schemas.microsoft.com/office/drawing/2014/main" id="{9E705F6C-3A63-464B-86FA-1C14CFD55B08}"/>
              </a:ext>
            </a:extLst>
          </p:cNvPr>
          <p:cNvSpPr/>
          <p:nvPr/>
        </p:nvSpPr>
        <p:spPr>
          <a:xfrm>
            <a:off x="814179" y="3477971"/>
            <a:ext cx="7511473" cy="10058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Matthew 26:28 for this is </a:t>
            </a:r>
            <a:r>
              <a:rPr lang="en-US" sz="2400" b="1" dirty="0">
                <a:solidFill>
                  <a:schemeClr val="tx1"/>
                </a:solidFill>
                <a:latin typeface="Times New Roman" panose="02020603050405020304" pitchFamily="18" charset="0"/>
                <a:cs typeface="Times New Roman" panose="02020603050405020304" pitchFamily="18" charset="0"/>
              </a:rPr>
              <a:t>My blood of the covenant, which is poured out for many for forgiveness of sins.</a:t>
            </a:r>
          </a:p>
        </p:txBody>
      </p:sp>
      <p:sp>
        <p:nvSpPr>
          <p:cNvPr id="5" name="Rectangle 4">
            <a:extLst>
              <a:ext uri="{FF2B5EF4-FFF2-40B4-BE49-F238E27FC236}">
                <a16:creationId xmlns:a16="http://schemas.microsoft.com/office/drawing/2014/main" id="{FBC38508-D16F-4DDE-9C56-EDC5A7231D6F}"/>
              </a:ext>
            </a:extLst>
          </p:cNvPr>
          <p:cNvSpPr/>
          <p:nvPr/>
        </p:nvSpPr>
        <p:spPr>
          <a:xfrm>
            <a:off x="822516" y="2000839"/>
            <a:ext cx="7511473" cy="13716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Matthew 20:28 just as the Son of Man did not come to be served, but </a:t>
            </a:r>
            <a:r>
              <a:rPr lang="en-US" sz="2400" b="1" dirty="0">
                <a:solidFill>
                  <a:schemeClr val="tx1"/>
                </a:solidFill>
                <a:latin typeface="Times New Roman" panose="02020603050405020304" pitchFamily="18" charset="0"/>
                <a:cs typeface="Times New Roman" panose="02020603050405020304" pitchFamily="18" charset="0"/>
              </a:rPr>
              <a:t>to serve, and to give His life a ransom for many.”</a:t>
            </a:r>
          </a:p>
        </p:txBody>
      </p:sp>
      <p:sp>
        <p:nvSpPr>
          <p:cNvPr id="9" name="Title 1">
            <a:extLst>
              <a:ext uri="{FF2B5EF4-FFF2-40B4-BE49-F238E27FC236}">
                <a16:creationId xmlns:a16="http://schemas.microsoft.com/office/drawing/2014/main" id="{58E8FCE0-DA33-4E3D-BC0A-34276C7F814B}"/>
              </a:ext>
            </a:extLst>
          </p:cNvPr>
          <p:cNvSpPr>
            <a:spLocks noGrp="1"/>
          </p:cNvSpPr>
          <p:nvPr>
            <p:ph type="title"/>
          </p:nvPr>
        </p:nvSpPr>
        <p:spPr>
          <a:xfrm>
            <a:off x="683246" y="0"/>
            <a:ext cx="7773338" cy="1596177"/>
          </a:xfrm>
        </p:spPr>
        <p:txBody>
          <a:bodyPr>
            <a:noAutofit/>
          </a:bodyPr>
          <a:lstStyle/>
          <a:p>
            <a:pPr algn="ctr"/>
            <a:r>
              <a:rPr lang="en-US" sz="4400" dirty="0">
                <a:ln>
                  <a:solidFill>
                    <a:schemeClr val="bg1"/>
                  </a:solidFill>
                </a:ln>
                <a:solidFill>
                  <a:schemeClr val="accent1">
                    <a:lumMod val="50000"/>
                  </a:schemeClr>
                </a:solidFill>
                <a:effectLst>
                  <a:glow rad="38100">
                    <a:prstClr val="black">
                      <a:lumMod val="65000"/>
                      <a:lumOff val="35000"/>
                      <a:alpha val="50000"/>
                    </a:prstClr>
                  </a:glow>
                </a:effectLst>
                <a:latin typeface="Bernard MT Condensed" panose="02050806060905020404" pitchFamily="18" charset="0"/>
              </a:rPr>
              <a:t>The purpose of the Christ</a:t>
            </a:r>
            <a:endParaRPr lang="en-US" sz="2000" dirty="0">
              <a:ln>
                <a:solidFill>
                  <a:schemeClr val="bg1"/>
                </a:solidFill>
              </a:ln>
              <a:solidFill>
                <a:schemeClr val="accent1">
                  <a:lumMod val="50000"/>
                </a:schemeClr>
              </a:solidFill>
            </a:endParaRPr>
          </a:p>
        </p:txBody>
      </p:sp>
      <p:sp>
        <p:nvSpPr>
          <p:cNvPr id="8" name="Rectangle 7">
            <a:extLst>
              <a:ext uri="{FF2B5EF4-FFF2-40B4-BE49-F238E27FC236}">
                <a16:creationId xmlns:a16="http://schemas.microsoft.com/office/drawing/2014/main" id="{6976BD77-EE64-42C4-AF07-873F5024DD1D}"/>
              </a:ext>
            </a:extLst>
          </p:cNvPr>
          <p:cNvSpPr/>
          <p:nvPr/>
        </p:nvSpPr>
        <p:spPr>
          <a:xfrm>
            <a:off x="822516" y="5206391"/>
            <a:ext cx="7511473" cy="13716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Romans 1:4 </a:t>
            </a:r>
            <a:r>
              <a:rPr lang="en-US" sz="2400" b="1" dirty="0">
                <a:solidFill>
                  <a:schemeClr val="tx1"/>
                </a:solidFill>
                <a:latin typeface="Times New Roman" panose="02020603050405020304" pitchFamily="18" charset="0"/>
                <a:cs typeface="Times New Roman" panose="02020603050405020304" pitchFamily="18" charset="0"/>
              </a:rPr>
              <a:t>who was declared the Son of God with power by the resurrection from the dead</a:t>
            </a:r>
            <a:r>
              <a:rPr lang="en-US" sz="2400" dirty="0">
                <a:solidFill>
                  <a:schemeClr val="tx1"/>
                </a:solidFill>
                <a:latin typeface="Times New Roman" panose="02020603050405020304" pitchFamily="18" charset="0"/>
                <a:cs typeface="Times New Roman" panose="02020603050405020304" pitchFamily="18" charset="0"/>
              </a:rPr>
              <a:t>, according to the Spirit of holiness, Jesus Christ our Lord,</a:t>
            </a:r>
            <a:endParaRPr lang="en-US" sz="2400" b="1" dirty="0">
              <a:solidFill>
                <a:schemeClr val="tx1"/>
              </a:solidFill>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B9D3CE12-23C1-4962-A248-F5100A0FA462}"/>
              </a:ext>
            </a:extLst>
          </p:cNvPr>
          <p:cNvSpPr>
            <a:spLocks noGrp="1"/>
          </p:cNvSpPr>
          <p:nvPr>
            <p:ph type="sldNum" sz="quarter" idx="12"/>
          </p:nvPr>
        </p:nvSpPr>
        <p:spPr/>
        <p:txBody>
          <a:bodyPr/>
          <a:lstStyle/>
          <a:p>
            <a:fld id="{D79004B1-108B-4B66-81BA-BA1716558FFD}" type="slidenum">
              <a:rPr lang="en-US" altLang="en-US" sz="1400" smtClean="0">
                <a:solidFill>
                  <a:schemeClr val="bg1"/>
                </a:solidFill>
              </a:rPr>
              <a:pPr/>
              <a:t>16</a:t>
            </a:fld>
            <a:endParaRPr lang="en-US" altLang="en-US" sz="1400" dirty="0">
              <a:solidFill>
                <a:schemeClr val="bg1"/>
              </a:solidFill>
            </a:endParaRPr>
          </a:p>
        </p:txBody>
      </p:sp>
    </p:spTree>
    <p:extLst>
      <p:ext uri="{BB962C8B-B14F-4D97-AF65-F5344CB8AC3E}">
        <p14:creationId xmlns:p14="http://schemas.microsoft.com/office/powerpoint/2010/main" val="1296922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3D8C318C-AFEA-4B40-A0AF-6F733D4C1473}"/>
              </a:ext>
            </a:extLst>
          </p:cNvPr>
          <p:cNvSpPr txBox="1">
            <a:spLocks/>
          </p:cNvSpPr>
          <p:nvPr/>
        </p:nvSpPr>
        <p:spPr>
          <a:xfrm>
            <a:off x="685330" y="1389412"/>
            <a:ext cx="7772870" cy="5082639"/>
          </a:xfrm>
          <a:prstGeom prst="rect">
            <a:avLst/>
          </a:prstGeom>
        </p:spPr>
        <p:txBody>
          <a:bodyPr vert="horz" lIns="91440" tIns="45720" rIns="91440" bIns="45720" rtlCol="0" anchor="t" anchorCtr="0">
            <a:norm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Why was this necessary?</a:t>
            </a:r>
          </a:p>
          <a:p>
            <a:endPar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endPar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endPar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endParaRPr lang="en-US" sz="40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Knowing this, the vital question becomes </a:t>
            </a:r>
            <a:r>
              <a:rPr lang="en-US" sz="2800" b="1" i="1" dirty="0">
                <a:ln>
                  <a:solidFill>
                    <a:schemeClr val="accent1">
                      <a:lumMod val="50000"/>
                    </a:schemeClr>
                  </a:solidFill>
                </a:ln>
                <a:solidFill>
                  <a:schemeClr val="bg1"/>
                </a:solidFill>
                <a:effectLst>
                  <a:glow rad="38100">
                    <a:schemeClr val="bg1">
                      <a:lumMod val="50000"/>
                      <a:lumOff val="50000"/>
                      <a:alpha val="20000"/>
                    </a:schemeClr>
                  </a:glow>
                </a:effectLst>
                <a:latin typeface="Arial Black" panose="020B0A04020102020204" pitchFamily="34" charset="0"/>
                <a:cs typeface="Calibri" panose="020F0502020204030204" pitchFamily="34" charset="0"/>
              </a:rPr>
              <a:t>how am I made right with God?</a:t>
            </a:r>
          </a:p>
        </p:txBody>
      </p:sp>
      <p:sp>
        <p:nvSpPr>
          <p:cNvPr id="5" name="Rectangle 4">
            <a:extLst>
              <a:ext uri="{FF2B5EF4-FFF2-40B4-BE49-F238E27FC236}">
                <a16:creationId xmlns:a16="http://schemas.microsoft.com/office/drawing/2014/main" id="{FBC38508-D16F-4DDE-9C56-EDC5A7231D6F}"/>
              </a:ext>
            </a:extLst>
          </p:cNvPr>
          <p:cNvSpPr/>
          <p:nvPr/>
        </p:nvSpPr>
        <p:spPr>
          <a:xfrm>
            <a:off x="822516" y="1941463"/>
            <a:ext cx="7511473" cy="13716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2 Corinthians 5:21 He made Him who knew no sin to be sin on our behalf, </a:t>
            </a:r>
            <a:r>
              <a:rPr lang="en-US" sz="2400" b="1" dirty="0">
                <a:solidFill>
                  <a:schemeClr val="tx1"/>
                </a:solidFill>
                <a:latin typeface="Times New Roman" panose="02020603050405020304" pitchFamily="18" charset="0"/>
                <a:cs typeface="Times New Roman" panose="02020603050405020304" pitchFamily="18" charset="0"/>
              </a:rPr>
              <a:t>so that we might become the righteousness of God in Him.</a:t>
            </a:r>
          </a:p>
        </p:txBody>
      </p:sp>
      <p:sp>
        <p:nvSpPr>
          <p:cNvPr id="9" name="Title 1">
            <a:extLst>
              <a:ext uri="{FF2B5EF4-FFF2-40B4-BE49-F238E27FC236}">
                <a16:creationId xmlns:a16="http://schemas.microsoft.com/office/drawing/2014/main" id="{58E8FCE0-DA33-4E3D-BC0A-34276C7F814B}"/>
              </a:ext>
            </a:extLst>
          </p:cNvPr>
          <p:cNvSpPr>
            <a:spLocks noGrp="1"/>
          </p:cNvSpPr>
          <p:nvPr>
            <p:ph type="title"/>
          </p:nvPr>
        </p:nvSpPr>
        <p:spPr>
          <a:xfrm>
            <a:off x="683246" y="0"/>
            <a:ext cx="7773338" cy="1596177"/>
          </a:xfrm>
        </p:spPr>
        <p:txBody>
          <a:bodyPr>
            <a:noAutofit/>
          </a:bodyPr>
          <a:lstStyle/>
          <a:p>
            <a:pPr algn="ctr"/>
            <a:r>
              <a:rPr lang="en-US" sz="4400" dirty="0">
                <a:ln>
                  <a:solidFill>
                    <a:schemeClr val="bg1"/>
                  </a:solidFill>
                </a:ln>
                <a:solidFill>
                  <a:schemeClr val="accent1">
                    <a:lumMod val="50000"/>
                  </a:schemeClr>
                </a:solidFill>
                <a:effectLst>
                  <a:glow rad="38100">
                    <a:prstClr val="black">
                      <a:lumMod val="65000"/>
                      <a:lumOff val="35000"/>
                      <a:alpha val="50000"/>
                    </a:prstClr>
                  </a:glow>
                </a:effectLst>
                <a:latin typeface="Bernard MT Condensed" panose="02050806060905020404" pitchFamily="18" charset="0"/>
              </a:rPr>
              <a:t>The purpose of the Christ</a:t>
            </a:r>
            <a:endParaRPr lang="en-US" sz="2000" dirty="0">
              <a:ln>
                <a:solidFill>
                  <a:schemeClr val="bg1"/>
                </a:solidFill>
              </a:ln>
              <a:solidFill>
                <a:schemeClr val="accent1">
                  <a:lumMod val="50000"/>
                </a:schemeClr>
              </a:solidFill>
            </a:endParaRPr>
          </a:p>
        </p:txBody>
      </p:sp>
      <p:sp>
        <p:nvSpPr>
          <p:cNvPr id="11" name="Rectangle 10">
            <a:extLst>
              <a:ext uri="{FF2B5EF4-FFF2-40B4-BE49-F238E27FC236}">
                <a16:creationId xmlns:a16="http://schemas.microsoft.com/office/drawing/2014/main" id="{390EA8A4-79F5-423F-A693-1C9637C2E639}"/>
              </a:ext>
            </a:extLst>
          </p:cNvPr>
          <p:cNvSpPr/>
          <p:nvPr/>
        </p:nvSpPr>
        <p:spPr>
          <a:xfrm>
            <a:off x="814178" y="3406187"/>
            <a:ext cx="7511473" cy="13716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2 Corinthians 5:21 NLT For God made Christ, who never sinned, to be the offering for our sin, </a:t>
            </a:r>
            <a:r>
              <a:rPr lang="en-US" sz="2400" b="1" dirty="0">
                <a:solidFill>
                  <a:schemeClr val="tx1"/>
                </a:solidFill>
                <a:latin typeface="Times New Roman" panose="02020603050405020304" pitchFamily="18" charset="0"/>
                <a:cs typeface="Times New Roman" panose="02020603050405020304" pitchFamily="18" charset="0"/>
              </a:rPr>
              <a:t>so that we </a:t>
            </a:r>
            <a:r>
              <a:rPr lang="en-US" sz="2400" b="1" u="sng" dirty="0">
                <a:solidFill>
                  <a:schemeClr val="tx1"/>
                </a:solidFill>
                <a:latin typeface="Times New Roman" panose="02020603050405020304" pitchFamily="18" charset="0"/>
                <a:cs typeface="Times New Roman" panose="02020603050405020304" pitchFamily="18" charset="0"/>
              </a:rPr>
              <a:t>could be made right </a:t>
            </a:r>
            <a:r>
              <a:rPr lang="en-US" sz="2400" b="1" dirty="0">
                <a:solidFill>
                  <a:schemeClr val="tx1"/>
                </a:solidFill>
                <a:latin typeface="Times New Roman" panose="02020603050405020304" pitchFamily="18" charset="0"/>
                <a:cs typeface="Times New Roman" panose="02020603050405020304" pitchFamily="18" charset="0"/>
              </a:rPr>
              <a:t>with God through Christ.</a:t>
            </a:r>
          </a:p>
        </p:txBody>
      </p:sp>
      <p:sp>
        <p:nvSpPr>
          <p:cNvPr id="2" name="Slide Number Placeholder 1">
            <a:extLst>
              <a:ext uri="{FF2B5EF4-FFF2-40B4-BE49-F238E27FC236}">
                <a16:creationId xmlns:a16="http://schemas.microsoft.com/office/drawing/2014/main" id="{1EC2F76E-33F7-4983-8808-786E41250979}"/>
              </a:ext>
            </a:extLst>
          </p:cNvPr>
          <p:cNvSpPr>
            <a:spLocks noGrp="1"/>
          </p:cNvSpPr>
          <p:nvPr>
            <p:ph type="sldNum" sz="quarter" idx="12"/>
          </p:nvPr>
        </p:nvSpPr>
        <p:spPr/>
        <p:txBody>
          <a:bodyPr/>
          <a:lstStyle/>
          <a:p>
            <a:fld id="{D79004B1-108B-4B66-81BA-BA1716558FFD}" type="slidenum">
              <a:rPr lang="en-US" altLang="en-US" sz="1400" smtClean="0"/>
              <a:pPr/>
              <a:t>17</a:t>
            </a:fld>
            <a:endParaRPr lang="en-US" altLang="en-US" sz="1400" dirty="0"/>
          </a:p>
        </p:txBody>
      </p:sp>
    </p:spTree>
    <p:extLst>
      <p:ext uri="{BB962C8B-B14F-4D97-AF65-F5344CB8AC3E}">
        <p14:creationId xmlns:p14="http://schemas.microsoft.com/office/powerpoint/2010/main" val="3726469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0F7C-F034-440F-ABD2-56F2E033E1C6}"/>
              </a:ext>
            </a:extLst>
          </p:cNvPr>
          <p:cNvSpPr>
            <a:spLocks noGrp="1"/>
          </p:cNvSpPr>
          <p:nvPr>
            <p:ph type="title"/>
          </p:nvPr>
        </p:nvSpPr>
        <p:spPr>
          <a:xfrm>
            <a:off x="691583" y="0"/>
            <a:ext cx="7773338" cy="1596177"/>
          </a:xfrm>
        </p:spPr>
        <p:txBody>
          <a:bodyPr>
            <a:noAutofit/>
          </a:bodyPr>
          <a:lstStyle/>
          <a:p>
            <a:r>
              <a:rPr lang="en-US" sz="4400" dirty="0">
                <a:ln>
                  <a:solidFill>
                    <a:schemeClr val="bg1"/>
                  </a:solidFill>
                </a:ln>
                <a:solidFill>
                  <a:schemeClr val="accent1">
                    <a:lumMod val="50000"/>
                  </a:schemeClr>
                </a:solidFill>
                <a:effectLst>
                  <a:glow rad="38100">
                    <a:prstClr val="black">
                      <a:lumMod val="65000"/>
                      <a:lumOff val="35000"/>
                      <a:alpha val="50000"/>
                    </a:prstClr>
                  </a:glow>
                </a:effectLst>
                <a:latin typeface="Bernard MT Condensed" panose="02050806060905020404" pitchFamily="18" charset="0"/>
              </a:rPr>
              <a:t>“Accepting Christ as Lord”…</a:t>
            </a:r>
            <a:endParaRPr lang="en-US" sz="2000" dirty="0">
              <a:ln>
                <a:solidFill>
                  <a:schemeClr val="bg1"/>
                </a:solidFill>
              </a:ln>
              <a:solidFill>
                <a:schemeClr val="accent1">
                  <a:lumMod val="50000"/>
                </a:schemeClr>
              </a:solidFill>
            </a:endParaRPr>
          </a:p>
        </p:txBody>
      </p:sp>
      <p:sp>
        <p:nvSpPr>
          <p:cNvPr id="3" name="Content Placeholder 2">
            <a:extLst>
              <a:ext uri="{FF2B5EF4-FFF2-40B4-BE49-F238E27FC236}">
                <a16:creationId xmlns:a16="http://schemas.microsoft.com/office/drawing/2014/main" id="{6BA97807-1818-4310-B432-A87703D3ECCF}"/>
              </a:ext>
            </a:extLst>
          </p:cNvPr>
          <p:cNvSpPr>
            <a:spLocks noGrp="1"/>
          </p:cNvSpPr>
          <p:nvPr>
            <p:ph sz="quarter" idx="13"/>
          </p:nvPr>
        </p:nvSpPr>
        <p:spPr>
          <a:xfrm>
            <a:off x="685329" y="1377538"/>
            <a:ext cx="7990837" cy="5023262"/>
          </a:xfrm>
        </p:spPr>
        <p:txBody>
          <a:bodyPr anchor="t" anchorCtr="0">
            <a:normAutofit/>
          </a:bodyPr>
          <a:lstStyle/>
          <a:p>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our faith is built on That foundation!</a:t>
            </a:r>
          </a:p>
          <a:p>
            <a:endPar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endPar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endParaRPr lang="en-US" sz="4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pPr>
              <a:lnSpc>
                <a:spcPct val="100000"/>
              </a:lnSpc>
            </a:pPr>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Lordship is a key idea. What does that mean?</a:t>
            </a:r>
          </a:p>
          <a:p>
            <a:pPr>
              <a:lnSpc>
                <a:spcPct val="100000"/>
              </a:lnSpc>
            </a:pPr>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Accepting His Lordship means making a lifetime commitment. One must change his/her behavior to match God’s Will.</a:t>
            </a:r>
          </a:p>
          <a:p>
            <a:endPar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p:txBody>
      </p:sp>
      <p:sp>
        <p:nvSpPr>
          <p:cNvPr id="5" name="Rectangle 4">
            <a:extLst>
              <a:ext uri="{FF2B5EF4-FFF2-40B4-BE49-F238E27FC236}">
                <a16:creationId xmlns:a16="http://schemas.microsoft.com/office/drawing/2014/main" id="{FBC38508-D16F-4DDE-9C56-EDC5A7231D6F}"/>
              </a:ext>
            </a:extLst>
          </p:cNvPr>
          <p:cNvSpPr/>
          <p:nvPr/>
        </p:nvSpPr>
        <p:spPr>
          <a:xfrm>
            <a:off x="822516" y="2080543"/>
            <a:ext cx="7511473" cy="210312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Romans 10:9 that if you </a:t>
            </a:r>
            <a:r>
              <a:rPr lang="en-US" sz="2400" b="1" dirty="0">
                <a:solidFill>
                  <a:schemeClr val="tx1"/>
                </a:solidFill>
                <a:latin typeface="Times New Roman" panose="02020603050405020304" pitchFamily="18" charset="0"/>
                <a:cs typeface="Times New Roman" panose="02020603050405020304" pitchFamily="18" charset="0"/>
              </a:rPr>
              <a:t>confess with your mouth Jesus as Lord</a:t>
            </a:r>
            <a:r>
              <a:rPr lang="en-US" sz="2400" dirty="0">
                <a:solidFill>
                  <a:schemeClr val="tx1"/>
                </a:solidFill>
                <a:latin typeface="Times New Roman" panose="02020603050405020304" pitchFamily="18" charset="0"/>
                <a:cs typeface="Times New Roman" panose="02020603050405020304" pitchFamily="18" charset="0"/>
              </a:rPr>
              <a:t>, and </a:t>
            </a:r>
            <a:r>
              <a:rPr lang="en-US" sz="2400" b="1" dirty="0">
                <a:solidFill>
                  <a:schemeClr val="tx1"/>
                </a:solidFill>
                <a:latin typeface="Times New Roman" panose="02020603050405020304" pitchFamily="18" charset="0"/>
                <a:cs typeface="Times New Roman" panose="02020603050405020304" pitchFamily="18" charset="0"/>
              </a:rPr>
              <a:t>believe in your heart that God raised Him from the dead</a:t>
            </a:r>
            <a:r>
              <a:rPr lang="en-US" sz="2400" dirty="0">
                <a:solidFill>
                  <a:schemeClr val="tx1"/>
                </a:solidFill>
                <a:latin typeface="Times New Roman" panose="02020603050405020304" pitchFamily="18" charset="0"/>
                <a:cs typeface="Times New Roman" panose="02020603050405020304" pitchFamily="18" charset="0"/>
              </a:rPr>
              <a:t>, you will be saved; 10 for with the heart a person believes, resulting in righteousness, and with the mouth he confesses, resulting in salvation. </a:t>
            </a:r>
          </a:p>
        </p:txBody>
      </p:sp>
      <p:sp>
        <p:nvSpPr>
          <p:cNvPr id="4" name="Slide Number Placeholder 3">
            <a:extLst>
              <a:ext uri="{FF2B5EF4-FFF2-40B4-BE49-F238E27FC236}">
                <a16:creationId xmlns:a16="http://schemas.microsoft.com/office/drawing/2014/main" id="{91B0AAFF-8FD1-4801-B5D9-0ABC82A007E8}"/>
              </a:ext>
            </a:extLst>
          </p:cNvPr>
          <p:cNvSpPr>
            <a:spLocks noGrp="1"/>
          </p:cNvSpPr>
          <p:nvPr>
            <p:ph type="sldNum" sz="quarter" idx="12"/>
          </p:nvPr>
        </p:nvSpPr>
        <p:spPr/>
        <p:txBody>
          <a:bodyPr/>
          <a:lstStyle/>
          <a:p>
            <a:fld id="{D79004B1-108B-4B66-81BA-BA1716558FFD}" type="slidenum">
              <a:rPr lang="en-US" altLang="en-US" sz="1400" smtClean="0">
                <a:solidFill>
                  <a:schemeClr val="bg1"/>
                </a:solidFill>
              </a:rPr>
              <a:pPr/>
              <a:t>18</a:t>
            </a:fld>
            <a:endParaRPr lang="en-US" altLang="en-US" sz="1400" dirty="0">
              <a:solidFill>
                <a:schemeClr val="bg1"/>
              </a:solidFill>
            </a:endParaRPr>
          </a:p>
        </p:txBody>
      </p:sp>
    </p:spTree>
    <p:extLst>
      <p:ext uri="{BB962C8B-B14F-4D97-AF65-F5344CB8AC3E}">
        <p14:creationId xmlns:p14="http://schemas.microsoft.com/office/powerpoint/2010/main" val="2250685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3D8C318C-AFEA-4B40-A0AF-6F733D4C1473}"/>
              </a:ext>
            </a:extLst>
          </p:cNvPr>
          <p:cNvSpPr txBox="1">
            <a:spLocks/>
          </p:cNvSpPr>
          <p:nvPr/>
        </p:nvSpPr>
        <p:spPr>
          <a:xfrm>
            <a:off x="685330" y="1389413"/>
            <a:ext cx="7772870" cy="4939198"/>
          </a:xfrm>
          <a:prstGeom prst="rect">
            <a:avLst/>
          </a:prstGeom>
        </p:spPr>
        <p:txBody>
          <a:bodyPr vert="horz" lIns="91440" tIns="45720" rIns="91440" bIns="45720" rtlCol="0" anchor="t" anchorCtr="0">
            <a:norm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He did not come to die alone...</a:t>
            </a:r>
          </a:p>
          <a:p>
            <a:endPar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endPar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endPar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endParaRPr lang="en-US" sz="40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endPar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p:txBody>
      </p:sp>
      <p:sp>
        <p:nvSpPr>
          <p:cNvPr id="7" name="Rectangle 6">
            <a:extLst>
              <a:ext uri="{FF2B5EF4-FFF2-40B4-BE49-F238E27FC236}">
                <a16:creationId xmlns:a16="http://schemas.microsoft.com/office/drawing/2014/main" id="{81E39742-D433-4838-A433-A68BC85BC095}"/>
              </a:ext>
            </a:extLst>
          </p:cNvPr>
          <p:cNvSpPr/>
          <p:nvPr/>
        </p:nvSpPr>
        <p:spPr>
          <a:xfrm>
            <a:off x="822516" y="4753315"/>
            <a:ext cx="7511473" cy="131248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1 Peter 2:24 and He Himself bore our sins in His body on the cross, so that </a:t>
            </a:r>
            <a:r>
              <a:rPr lang="en-US" sz="2400" b="1" dirty="0">
                <a:solidFill>
                  <a:schemeClr val="tx1"/>
                </a:solidFill>
                <a:latin typeface="Times New Roman" panose="02020603050405020304" pitchFamily="18" charset="0"/>
                <a:cs typeface="Times New Roman" panose="02020603050405020304" pitchFamily="18" charset="0"/>
              </a:rPr>
              <a:t>we might die to sin </a:t>
            </a:r>
            <a:r>
              <a:rPr lang="en-US" sz="2400" dirty="0">
                <a:solidFill>
                  <a:schemeClr val="tx1"/>
                </a:solidFill>
                <a:latin typeface="Times New Roman" panose="02020603050405020304" pitchFamily="18" charset="0"/>
                <a:cs typeface="Times New Roman" panose="02020603050405020304" pitchFamily="18" charset="0"/>
              </a:rPr>
              <a:t>and live to righteousness; for by His wounds you were healed.</a:t>
            </a:r>
          </a:p>
        </p:txBody>
      </p:sp>
      <p:sp>
        <p:nvSpPr>
          <p:cNvPr id="12" name="Title 1">
            <a:extLst>
              <a:ext uri="{FF2B5EF4-FFF2-40B4-BE49-F238E27FC236}">
                <a16:creationId xmlns:a16="http://schemas.microsoft.com/office/drawing/2014/main" id="{76A2BBF9-10C2-479D-82ED-5E4D4D4730AE}"/>
              </a:ext>
            </a:extLst>
          </p:cNvPr>
          <p:cNvSpPr>
            <a:spLocks noGrp="1"/>
          </p:cNvSpPr>
          <p:nvPr>
            <p:ph type="title"/>
          </p:nvPr>
        </p:nvSpPr>
        <p:spPr>
          <a:xfrm>
            <a:off x="683246" y="0"/>
            <a:ext cx="7773338" cy="1596177"/>
          </a:xfrm>
        </p:spPr>
        <p:txBody>
          <a:bodyPr>
            <a:noAutofit/>
          </a:bodyPr>
          <a:lstStyle/>
          <a:p>
            <a:pPr algn="ctr"/>
            <a:r>
              <a:rPr lang="en-US" sz="4400" dirty="0">
                <a:ln>
                  <a:solidFill>
                    <a:schemeClr val="bg1"/>
                  </a:solidFill>
                </a:ln>
                <a:solidFill>
                  <a:schemeClr val="accent1">
                    <a:lumMod val="50000"/>
                  </a:schemeClr>
                </a:solidFill>
                <a:effectLst>
                  <a:glow rad="38100">
                    <a:prstClr val="black">
                      <a:lumMod val="65000"/>
                      <a:lumOff val="35000"/>
                      <a:alpha val="50000"/>
                    </a:prstClr>
                  </a:glow>
                </a:effectLst>
                <a:latin typeface="Bernard MT Condensed" panose="02050806060905020404" pitchFamily="18" charset="0"/>
              </a:rPr>
              <a:t>And being Crucified with Christ</a:t>
            </a:r>
            <a:endParaRPr lang="en-US" sz="2000" dirty="0">
              <a:ln>
                <a:solidFill>
                  <a:schemeClr val="bg1"/>
                </a:solidFill>
              </a:ln>
              <a:solidFill>
                <a:schemeClr val="accent1">
                  <a:lumMod val="50000"/>
                </a:schemeClr>
              </a:solidFill>
            </a:endParaRPr>
          </a:p>
        </p:txBody>
      </p:sp>
      <p:sp>
        <p:nvSpPr>
          <p:cNvPr id="13" name="Rectangle 12">
            <a:extLst>
              <a:ext uri="{FF2B5EF4-FFF2-40B4-BE49-F238E27FC236}">
                <a16:creationId xmlns:a16="http://schemas.microsoft.com/office/drawing/2014/main" id="{7FB83272-DD13-46F4-8FD6-0F0E8AE97716}"/>
              </a:ext>
            </a:extLst>
          </p:cNvPr>
          <p:cNvSpPr/>
          <p:nvPr/>
        </p:nvSpPr>
        <p:spPr>
          <a:xfrm>
            <a:off x="814179" y="3243809"/>
            <a:ext cx="7511473" cy="131248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Romans 6:6 knowing this, that </a:t>
            </a:r>
            <a:r>
              <a:rPr lang="en-US" sz="2400" b="1" dirty="0">
                <a:solidFill>
                  <a:schemeClr val="tx1"/>
                </a:solidFill>
                <a:latin typeface="Times New Roman" panose="02020603050405020304" pitchFamily="18" charset="0"/>
                <a:cs typeface="Times New Roman" panose="02020603050405020304" pitchFamily="18" charset="0"/>
              </a:rPr>
              <a:t>our old self was crucified with Him, in order that our body of sin might be done away with</a:t>
            </a:r>
            <a:r>
              <a:rPr lang="en-US" sz="2400" dirty="0">
                <a:solidFill>
                  <a:schemeClr val="tx1"/>
                </a:solidFill>
                <a:latin typeface="Times New Roman" panose="02020603050405020304" pitchFamily="18" charset="0"/>
                <a:cs typeface="Times New Roman" panose="02020603050405020304" pitchFamily="18" charset="0"/>
              </a:rPr>
              <a:t>, so that we would no longer be slaves to sin; </a:t>
            </a:r>
          </a:p>
        </p:txBody>
      </p:sp>
      <p:sp>
        <p:nvSpPr>
          <p:cNvPr id="14" name="Rectangle 13">
            <a:extLst>
              <a:ext uri="{FF2B5EF4-FFF2-40B4-BE49-F238E27FC236}">
                <a16:creationId xmlns:a16="http://schemas.microsoft.com/office/drawing/2014/main" id="{B63F90FA-6173-4668-84C6-83D9A8ABEA17}"/>
              </a:ext>
            </a:extLst>
          </p:cNvPr>
          <p:cNvSpPr/>
          <p:nvPr/>
        </p:nvSpPr>
        <p:spPr>
          <a:xfrm>
            <a:off x="814179" y="1981766"/>
            <a:ext cx="7511473" cy="1095277"/>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2 Timothy 2:11 It is a trustworthy statement:</a:t>
            </a:r>
          </a:p>
          <a:p>
            <a:pPr marL="117475"/>
            <a:r>
              <a:rPr lang="en-US" sz="2400" b="1" dirty="0">
                <a:solidFill>
                  <a:schemeClr val="tx1"/>
                </a:solidFill>
                <a:latin typeface="Times New Roman" panose="02020603050405020304" pitchFamily="18" charset="0"/>
                <a:cs typeface="Times New Roman" panose="02020603050405020304" pitchFamily="18" charset="0"/>
              </a:rPr>
              <a:t>For if we died with Him, we will also live with Him;</a:t>
            </a:r>
          </a:p>
        </p:txBody>
      </p:sp>
      <p:sp>
        <p:nvSpPr>
          <p:cNvPr id="2" name="Slide Number Placeholder 1">
            <a:extLst>
              <a:ext uri="{FF2B5EF4-FFF2-40B4-BE49-F238E27FC236}">
                <a16:creationId xmlns:a16="http://schemas.microsoft.com/office/drawing/2014/main" id="{8111609B-1BC0-49AB-9692-9FFCF3D8F93A}"/>
              </a:ext>
            </a:extLst>
          </p:cNvPr>
          <p:cNvSpPr>
            <a:spLocks noGrp="1"/>
          </p:cNvSpPr>
          <p:nvPr>
            <p:ph type="sldNum" sz="quarter" idx="12"/>
          </p:nvPr>
        </p:nvSpPr>
        <p:spPr/>
        <p:txBody>
          <a:bodyPr/>
          <a:lstStyle/>
          <a:p>
            <a:fld id="{D79004B1-108B-4B66-81BA-BA1716558FFD}" type="slidenum">
              <a:rPr lang="en-US" altLang="en-US" sz="1400" smtClean="0">
                <a:solidFill>
                  <a:schemeClr val="bg1"/>
                </a:solidFill>
              </a:rPr>
              <a:pPr/>
              <a:t>19</a:t>
            </a:fld>
            <a:endParaRPr lang="en-US" altLang="en-US" sz="1400" dirty="0">
              <a:solidFill>
                <a:schemeClr val="bg1"/>
              </a:solidFill>
            </a:endParaRPr>
          </a:p>
        </p:txBody>
      </p:sp>
    </p:spTree>
    <p:extLst>
      <p:ext uri="{BB962C8B-B14F-4D97-AF65-F5344CB8AC3E}">
        <p14:creationId xmlns:p14="http://schemas.microsoft.com/office/powerpoint/2010/main" val="2196564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2FB16A-CC50-48E9-A6DB-268DFE5440F6}"/>
              </a:ext>
            </a:extLst>
          </p:cNvPr>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itle 1">
            <a:extLst>
              <a:ext uri="{FF2B5EF4-FFF2-40B4-BE49-F238E27FC236}">
                <a16:creationId xmlns:a16="http://schemas.microsoft.com/office/drawing/2014/main" id="{6E0DBF45-FD21-41D4-B60C-212086D37C0A}"/>
              </a:ext>
            </a:extLst>
          </p:cNvPr>
          <p:cNvSpPr>
            <a:spLocks noGrp="1"/>
          </p:cNvSpPr>
          <p:nvPr>
            <p:ph type="title"/>
          </p:nvPr>
        </p:nvSpPr>
        <p:spPr>
          <a:xfrm>
            <a:off x="685330" y="1"/>
            <a:ext cx="7773338" cy="1066800"/>
          </a:xfrm>
        </p:spPr>
        <p:txBody>
          <a:bodyPr/>
          <a:lstStyle/>
          <a:p>
            <a:r>
              <a:rPr lang="en-US" cap="none" dirty="0">
                <a:latin typeface="Times New Roman" panose="02020603050405020304" pitchFamily="18" charset="0"/>
                <a:cs typeface="Times New Roman" panose="02020603050405020304" pitchFamily="18" charset="0"/>
              </a:rPr>
              <a:t>Acts 8:26-38 </a:t>
            </a:r>
            <a:r>
              <a:rPr lang="en-US" dirty="0">
                <a:latin typeface="Times New Roman" panose="02020603050405020304" pitchFamily="18" charset="0"/>
                <a:cs typeface="Times New Roman" panose="02020603050405020304" pitchFamily="18" charset="0"/>
              </a:rPr>
              <a:t>NASB</a:t>
            </a:r>
          </a:p>
        </p:txBody>
      </p:sp>
      <p:sp>
        <p:nvSpPr>
          <p:cNvPr id="3" name="Content Placeholder 2">
            <a:extLst>
              <a:ext uri="{FF2B5EF4-FFF2-40B4-BE49-F238E27FC236}">
                <a16:creationId xmlns:a16="http://schemas.microsoft.com/office/drawing/2014/main" id="{40A4B198-5ABD-47AE-99E0-ECCD99CC09DC}"/>
              </a:ext>
            </a:extLst>
          </p:cNvPr>
          <p:cNvSpPr>
            <a:spLocks noGrp="1"/>
          </p:cNvSpPr>
          <p:nvPr>
            <p:ph sz="quarter" idx="13"/>
          </p:nvPr>
        </p:nvSpPr>
        <p:spPr>
          <a:xfrm>
            <a:off x="685330" y="1066802"/>
            <a:ext cx="7772870" cy="5308598"/>
          </a:xfrm>
        </p:spPr>
        <p:txBody>
          <a:bodyPr>
            <a:noAutofit/>
          </a:bodyPr>
          <a:lstStyle/>
          <a:p>
            <a:pPr marL="0" indent="0">
              <a:buNone/>
            </a:pPr>
            <a:r>
              <a:rPr lang="en-US" sz="2800" cap="none" dirty="0">
                <a:latin typeface="Times New Roman" panose="02020603050405020304" pitchFamily="18" charset="0"/>
                <a:cs typeface="Times New Roman" panose="02020603050405020304" pitchFamily="18" charset="0"/>
              </a:rPr>
              <a:t>26 Now an angel of the Lord spoke to Philip, saying, “Arise and go toward the south along the road which goes down from Jerusalem to Gaza.” This is desert. 27 So he arose and went. And behold, a man of Ethiopia, a eunuch of great authority under Candace the queen of the Ethiopians, who had charge of all her treasury, and had come to Jerusalem to worship, 28 was returning. And sitting in his chariot, he was reading Isaiah the prophet. 29 Then the Spirit said to Philip, “Go near and overtake this chariot.”</a:t>
            </a:r>
          </a:p>
        </p:txBody>
      </p:sp>
      <p:sp>
        <p:nvSpPr>
          <p:cNvPr id="5" name="Slide Number Placeholder 4">
            <a:extLst>
              <a:ext uri="{FF2B5EF4-FFF2-40B4-BE49-F238E27FC236}">
                <a16:creationId xmlns:a16="http://schemas.microsoft.com/office/drawing/2014/main" id="{6F017644-7458-4414-903D-E2A8AA18F9A0}"/>
              </a:ext>
            </a:extLst>
          </p:cNvPr>
          <p:cNvSpPr>
            <a:spLocks noGrp="1"/>
          </p:cNvSpPr>
          <p:nvPr>
            <p:ph type="sldNum" sz="quarter" idx="12"/>
          </p:nvPr>
        </p:nvSpPr>
        <p:spPr/>
        <p:txBody>
          <a:bodyPr/>
          <a:lstStyle/>
          <a:p>
            <a:fld id="{D79004B1-108B-4B66-81BA-BA1716558FFD}" type="slidenum">
              <a:rPr lang="en-US" altLang="en-US" smtClean="0"/>
              <a:pPr/>
              <a:t>2</a:t>
            </a:fld>
            <a:endParaRPr lang="en-US" altLang="en-US"/>
          </a:p>
        </p:txBody>
      </p:sp>
    </p:spTree>
    <p:extLst>
      <p:ext uri="{BB962C8B-B14F-4D97-AF65-F5344CB8AC3E}">
        <p14:creationId xmlns:p14="http://schemas.microsoft.com/office/powerpoint/2010/main" val="39314844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A97807-1818-4310-B432-A87703D3ECCF}"/>
              </a:ext>
            </a:extLst>
          </p:cNvPr>
          <p:cNvSpPr>
            <a:spLocks noGrp="1"/>
          </p:cNvSpPr>
          <p:nvPr>
            <p:ph sz="quarter" idx="13"/>
          </p:nvPr>
        </p:nvSpPr>
        <p:spPr>
          <a:xfrm>
            <a:off x="685330" y="3429001"/>
            <a:ext cx="7772870" cy="2751876"/>
          </a:xfrm>
        </p:spPr>
        <p:txBody>
          <a:bodyPr anchor="t" anchorCtr="0">
            <a:normAutofit fontScale="85000" lnSpcReduction="10000"/>
          </a:bodyPr>
          <a:lstStyle/>
          <a:p>
            <a:r>
              <a:rPr lang="en-US" sz="32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Sins cannot be forgiven unless We have died with Christ, We have been crucified with Christ, We have died to sin.</a:t>
            </a:r>
          </a:p>
          <a:p>
            <a:r>
              <a:rPr lang="en-US" sz="32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When do I die with Christ? When am I crucified with Christ? When do I die to sin? </a:t>
            </a:r>
          </a:p>
          <a:p>
            <a:endParaRPr lang="en-US" sz="32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endParaRPr lang="en-US" sz="32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p:txBody>
      </p:sp>
      <p:sp>
        <p:nvSpPr>
          <p:cNvPr id="5" name="Rectangle 4">
            <a:extLst>
              <a:ext uri="{FF2B5EF4-FFF2-40B4-BE49-F238E27FC236}">
                <a16:creationId xmlns:a16="http://schemas.microsoft.com/office/drawing/2014/main" id="{FBC38508-D16F-4DDE-9C56-EDC5A7231D6F}"/>
              </a:ext>
            </a:extLst>
          </p:cNvPr>
          <p:cNvSpPr/>
          <p:nvPr/>
        </p:nvSpPr>
        <p:spPr>
          <a:xfrm>
            <a:off x="822516" y="1357380"/>
            <a:ext cx="7511473" cy="1839034"/>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Galatians 2:20 </a:t>
            </a:r>
            <a:r>
              <a:rPr lang="en-US" sz="2400" b="1" dirty="0">
                <a:solidFill>
                  <a:schemeClr val="tx1"/>
                </a:solidFill>
                <a:latin typeface="Times New Roman" panose="02020603050405020304" pitchFamily="18" charset="0"/>
                <a:cs typeface="Times New Roman" panose="02020603050405020304" pitchFamily="18" charset="0"/>
              </a:rPr>
              <a:t>I have been crucified with Christ</a:t>
            </a:r>
            <a:r>
              <a:rPr lang="en-US" sz="2400" dirty="0">
                <a:solidFill>
                  <a:schemeClr val="tx1"/>
                </a:solidFill>
                <a:latin typeface="Times New Roman" panose="02020603050405020304" pitchFamily="18" charset="0"/>
                <a:cs typeface="Times New Roman" panose="02020603050405020304" pitchFamily="18" charset="0"/>
              </a:rPr>
              <a:t>; and it is no longer I who live, but Christ lives in me; and the life which I now live in the flesh I live by faith in the Son of God, who loved me and gave Himself up for me.</a:t>
            </a:r>
          </a:p>
        </p:txBody>
      </p:sp>
      <p:sp>
        <p:nvSpPr>
          <p:cNvPr id="9" name="Title 1">
            <a:extLst>
              <a:ext uri="{FF2B5EF4-FFF2-40B4-BE49-F238E27FC236}">
                <a16:creationId xmlns:a16="http://schemas.microsoft.com/office/drawing/2014/main" id="{D2903153-0620-4713-BEDA-9999FFFDDF12}"/>
              </a:ext>
            </a:extLst>
          </p:cNvPr>
          <p:cNvSpPr>
            <a:spLocks noGrp="1"/>
          </p:cNvSpPr>
          <p:nvPr>
            <p:ph type="title"/>
          </p:nvPr>
        </p:nvSpPr>
        <p:spPr>
          <a:xfrm>
            <a:off x="683246" y="0"/>
            <a:ext cx="7773338" cy="1596177"/>
          </a:xfrm>
        </p:spPr>
        <p:txBody>
          <a:bodyPr>
            <a:noAutofit/>
          </a:bodyPr>
          <a:lstStyle/>
          <a:p>
            <a:pPr algn="ctr"/>
            <a:r>
              <a:rPr lang="en-US" sz="4400" dirty="0">
                <a:ln>
                  <a:solidFill>
                    <a:schemeClr val="bg1"/>
                  </a:solidFill>
                </a:ln>
                <a:solidFill>
                  <a:schemeClr val="accent1">
                    <a:lumMod val="50000"/>
                  </a:schemeClr>
                </a:solidFill>
                <a:effectLst>
                  <a:glow rad="38100">
                    <a:prstClr val="black">
                      <a:lumMod val="65000"/>
                      <a:lumOff val="35000"/>
                      <a:alpha val="50000"/>
                    </a:prstClr>
                  </a:glow>
                </a:effectLst>
                <a:latin typeface="Bernard MT Condensed" panose="02050806060905020404" pitchFamily="18" charset="0"/>
              </a:rPr>
              <a:t>And being Crucified with Christ</a:t>
            </a:r>
            <a:endParaRPr lang="en-US" sz="2000" dirty="0">
              <a:ln>
                <a:solidFill>
                  <a:schemeClr val="bg1"/>
                </a:solidFill>
              </a:ln>
              <a:solidFill>
                <a:schemeClr val="accent1">
                  <a:lumMod val="50000"/>
                </a:schemeClr>
              </a:solidFill>
            </a:endParaRPr>
          </a:p>
        </p:txBody>
      </p:sp>
      <p:sp>
        <p:nvSpPr>
          <p:cNvPr id="2" name="Slide Number Placeholder 1">
            <a:extLst>
              <a:ext uri="{FF2B5EF4-FFF2-40B4-BE49-F238E27FC236}">
                <a16:creationId xmlns:a16="http://schemas.microsoft.com/office/drawing/2014/main" id="{B15E1F41-C736-45A9-A45F-235A43436CF4}"/>
              </a:ext>
            </a:extLst>
          </p:cNvPr>
          <p:cNvSpPr>
            <a:spLocks noGrp="1"/>
          </p:cNvSpPr>
          <p:nvPr>
            <p:ph type="sldNum" sz="quarter" idx="12"/>
          </p:nvPr>
        </p:nvSpPr>
        <p:spPr/>
        <p:txBody>
          <a:bodyPr/>
          <a:lstStyle/>
          <a:p>
            <a:fld id="{D79004B1-108B-4B66-81BA-BA1716558FFD}" type="slidenum">
              <a:rPr lang="en-US" altLang="en-US" sz="1400" smtClean="0">
                <a:solidFill>
                  <a:schemeClr val="bg1"/>
                </a:solidFill>
              </a:rPr>
              <a:pPr/>
              <a:t>20</a:t>
            </a:fld>
            <a:endParaRPr lang="en-US" altLang="en-US" sz="1400" dirty="0">
              <a:solidFill>
                <a:schemeClr val="bg1"/>
              </a:solidFill>
            </a:endParaRPr>
          </a:p>
        </p:txBody>
      </p:sp>
    </p:spTree>
    <p:extLst>
      <p:ext uri="{BB962C8B-B14F-4D97-AF65-F5344CB8AC3E}">
        <p14:creationId xmlns:p14="http://schemas.microsoft.com/office/powerpoint/2010/main" val="1884460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2FB16A-CC50-48E9-A6DB-268DFE5440F6}"/>
              </a:ext>
            </a:extLst>
          </p:cNvPr>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0DBF45-FD21-41D4-B60C-212086D37C0A}"/>
              </a:ext>
            </a:extLst>
          </p:cNvPr>
          <p:cNvSpPr>
            <a:spLocks noGrp="1"/>
          </p:cNvSpPr>
          <p:nvPr>
            <p:ph type="title"/>
          </p:nvPr>
        </p:nvSpPr>
        <p:spPr>
          <a:xfrm>
            <a:off x="685330" y="1"/>
            <a:ext cx="7773338" cy="1066800"/>
          </a:xfrm>
        </p:spPr>
        <p:txBody>
          <a:bodyPr/>
          <a:lstStyle/>
          <a:p>
            <a:r>
              <a:rPr lang="en-US" cap="none" dirty="0">
                <a:latin typeface="Times New Roman" panose="02020603050405020304" pitchFamily="18" charset="0"/>
                <a:cs typeface="Times New Roman" panose="02020603050405020304" pitchFamily="18" charset="0"/>
              </a:rPr>
              <a:t>Romans</a:t>
            </a:r>
            <a:r>
              <a:rPr lang="en-US" dirty="0">
                <a:latin typeface="Times New Roman" panose="02020603050405020304" pitchFamily="18" charset="0"/>
                <a:cs typeface="Times New Roman" panose="02020603050405020304" pitchFamily="18" charset="0"/>
              </a:rPr>
              <a:t> 6:1-7 NASB</a:t>
            </a:r>
          </a:p>
        </p:txBody>
      </p:sp>
      <p:sp>
        <p:nvSpPr>
          <p:cNvPr id="3" name="Content Placeholder 2">
            <a:extLst>
              <a:ext uri="{FF2B5EF4-FFF2-40B4-BE49-F238E27FC236}">
                <a16:creationId xmlns:a16="http://schemas.microsoft.com/office/drawing/2014/main" id="{40A4B198-5ABD-47AE-99E0-ECCD99CC09DC}"/>
              </a:ext>
            </a:extLst>
          </p:cNvPr>
          <p:cNvSpPr>
            <a:spLocks noGrp="1"/>
          </p:cNvSpPr>
          <p:nvPr>
            <p:ph sz="quarter" idx="13"/>
          </p:nvPr>
        </p:nvSpPr>
        <p:spPr>
          <a:xfrm>
            <a:off x="685330" y="1066802"/>
            <a:ext cx="7772870" cy="5308598"/>
          </a:xfrm>
        </p:spPr>
        <p:txBody>
          <a:bodyPr>
            <a:normAutofit/>
          </a:bodyPr>
          <a:lstStyle/>
          <a:p>
            <a:pPr marL="0" indent="0">
              <a:buNone/>
            </a:pPr>
            <a:r>
              <a:rPr lang="en-US" sz="2800" cap="none" dirty="0">
                <a:latin typeface="Times New Roman" panose="02020603050405020304" pitchFamily="18" charset="0"/>
                <a:cs typeface="Times New Roman" panose="02020603050405020304" pitchFamily="18" charset="0"/>
              </a:rPr>
              <a:t>1 What shall we say then? Are we to continue in sin so that grace may increase? 2 May it never be! How shall we who </a:t>
            </a:r>
            <a:r>
              <a:rPr lang="en-US" sz="2800" b="1" cap="none" dirty="0">
                <a:latin typeface="Times New Roman" panose="02020603050405020304" pitchFamily="18" charset="0"/>
                <a:cs typeface="Times New Roman" panose="02020603050405020304" pitchFamily="18" charset="0"/>
              </a:rPr>
              <a:t>died to sin </a:t>
            </a:r>
            <a:r>
              <a:rPr lang="en-US" sz="2800" cap="none" dirty="0">
                <a:latin typeface="Times New Roman" panose="02020603050405020304" pitchFamily="18" charset="0"/>
                <a:cs typeface="Times New Roman" panose="02020603050405020304" pitchFamily="18" charset="0"/>
              </a:rPr>
              <a:t>still live in it? 3 Or do you not know that all of us who have </a:t>
            </a:r>
            <a:r>
              <a:rPr lang="en-US" sz="2800" b="1" cap="none" dirty="0">
                <a:latin typeface="Times New Roman" panose="02020603050405020304" pitchFamily="18" charset="0"/>
                <a:cs typeface="Times New Roman" panose="02020603050405020304" pitchFamily="18" charset="0"/>
              </a:rPr>
              <a:t>been baptized into Christ Jesus have been baptized into His death? </a:t>
            </a:r>
            <a:r>
              <a:rPr lang="en-US" sz="2800" cap="none" dirty="0">
                <a:latin typeface="Times New Roman" panose="02020603050405020304" pitchFamily="18" charset="0"/>
                <a:cs typeface="Times New Roman" panose="02020603050405020304" pitchFamily="18" charset="0"/>
              </a:rPr>
              <a:t>4 Therefore </a:t>
            </a:r>
            <a:r>
              <a:rPr lang="en-US" sz="2800" b="1" cap="none" dirty="0">
                <a:latin typeface="Times New Roman" panose="02020603050405020304" pitchFamily="18" charset="0"/>
                <a:cs typeface="Times New Roman" panose="02020603050405020304" pitchFamily="18" charset="0"/>
              </a:rPr>
              <a:t>we have been buried with Him through baptism</a:t>
            </a:r>
            <a:r>
              <a:rPr lang="en-US" sz="2800" cap="none" dirty="0">
                <a:latin typeface="Times New Roman" panose="02020603050405020304" pitchFamily="18" charset="0"/>
                <a:cs typeface="Times New Roman" panose="02020603050405020304" pitchFamily="18" charset="0"/>
              </a:rPr>
              <a:t> into death, so that as </a:t>
            </a:r>
            <a:r>
              <a:rPr lang="en-US" sz="2800" b="1" cap="none" dirty="0">
                <a:latin typeface="Times New Roman" panose="02020603050405020304" pitchFamily="18" charset="0"/>
                <a:cs typeface="Times New Roman" panose="02020603050405020304" pitchFamily="18" charset="0"/>
              </a:rPr>
              <a:t>Christ was raised from the dead</a:t>
            </a:r>
            <a:r>
              <a:rPr lang="en-US" sz="2800" cap="none" dirty="0">
                <a:latin typeface="Times New Roman" panose="02020603050405020304" pitchFamily="18" charset="0"/>
                <a:cs typeface="Times New Roman" panose="02020603050405020304" pitchFamily="18" charset="0"/>
              </a:rPr>
              <a:t> through the glory of the Father, </a:t>
            </a:r>
            <a:r>
              <a:rPr lang="en-US" sz="2800" b="1" cap="none" dirty="0">
                <a:latin typeface="Times New Roman" panose="02020603050405020304" pitchFamily="18" charset="0"/>
                <a:cs typeface="Times New Roman" panose="02020603050405020304" pitchFamily="18" charset="0"/>
              </a:rPr>
              <a:t>so we too might walk in newness of life. </a:t>
            </a:r>
          </a:p>
        </p:txBody>
      </p:sp>
      <p:sp>
        <p:nvSpPr>
          <p:cNvPr id="5" name="Slide Number Placeholder 4">
            <a:extLst>
              <a:ext uri="{FF2B5EF4-FFF2-40B4-BE49-F238E27FC236}">
                <a16:creationId xmlns:a16="http://schemas.microsoft.com/office/drawing/2014/main" id="{B9AD8CFA-B3E4-4FC5-B600-ED3539B361D9}"/>
              </a:ext>
            </a:extLst>
          </p:cNvPr>
          <p:cNvSpPr>
            <a:spLocks noGrp="1"/>
          </p:cNvSpPr>
          <p:nvPr>
            <p:ph type="sldNum" sz="quarter" idx="12"/>
          </p:nvPr>
        </p:nvSpPr>
        <p:spPr/>
        <p:txBody>
          <a:bodyPr/>
          <a:lstStyle/>
          <a:p>
            <a:fld id="{D79004B1-108B-4B66-81BA-BA1716558FFD}" type="slidenum">
              <a:rPr lang="en-US" altLang="en-US" sz="1400" smtClean="0"/>
              <a:pPr/>
              <a:t>21</a:t>
            </a:fld>
            <a:endParaRPr lang="en-US" altLang="en-US" sz="1400" dirty="0"/>
          </a:p>
        </p:txBody>
      </p:sp>
    </p:spTree>
    <p:extLst>
      <p:ext uri="{BB962C8B-B14F-4D97-AF65-F5344CB8AC3E}">
        <p14:creationId xmlns:p14="http://schemas.microsoft.com/office/powerpoint/2010/main" val="1318943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2FB16A-CC50-48E9-A6DB-268DFE5440F6}"/>
              </a:ext>
            </a:extLst>
          </p:cNvPr>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0DBF45-FD21-41D4-B60C-212086D37C0A}"/>
              </a:ext>
            </a:extLst>
          </p:cNvPr>
          <p:cNvSpPr>
            <a:spLocks noGrp="1"/>
          </p:cNvSpPr>
          <p:nvPr>
            <p:ph type="title"/>
          </p:nvPr>
        </p:nvSpPr>
        <p:spPr>
          <a:xfrm>
            <a:off x="685330" y="1"/>
            <a:ext cx="7773338" cy="1066800"/>
          </a:xfrm>
        </p:spPr>
        <p:txBody>
          <a:bodyPr/>
          <a:lstStyle/>
          <a:p>
            <a:r>
              <a:rPr lang="en-US" cap="none" dirty="0">
                <a:latin typeface="Times New Roman" panose="02020603050405020304" pitchFamily="18" charset="0"/>
                <a:cs typeface="Times New Roman" panose="02020603050405020304" pitchFamily="18" charset="0"/>
              </a:rPr>
              <a:t>Romans</a:t>
            </a:r>
            <a:r>
              <a:rPr lang="en-US" dirty="0">
                <a:latin typeface="Times New Roman" panose="02020603050405020304" pitchFamily="18" charset="0"/>
                <a:cs typeface="Times New Roman" panose="02020603050405020304" pitchFamily="18" charset="0"/>
              </a:rPr>
              <a:t> 6:1-7 NASB</a:t>
            </a:r>
          </a:p>
        </p:txBody>
      </p:sp>
      <p:sp>
        <p:nvSpPr>
          <p:cNvPr id="3" name="Content Placeholder 2">
            <a:extLst>
              <a:ext uri="{FF2B5EF4-FFF2-40B4-BE49-F238E27FC236}">
                <a16:creationId xmlns:a16="http://schemas.microsoft.com/office/drawing/2014/main" id="{40A4B198-5ABD-47AE-99E0-ECCD99CC09DC}"/>
              </a:ext>
            </a:extLst>
          </p:cNvPr>
          <p:cNvSpPr>
            <a:spLocks noGrp="1"/>
          </p:cNvSpPr>
          <p:nvPr>
            <p:ph sz="quarter" idx="13"/>
          </p:nvPr>
        </p:nvSpPr>
        <p:spPr>
          <a:xfrm>
            <a:off x="685330" y="1219200"/>
            <a:ext cx="7772870" cy="5156199"/>
          </a:xfrm>
        </p:spPr>
        <p:txBody>
          <a:bodyPr>
            <a:normAutofit/>
          </a:bodyPr>
          <a:lstStyle/>
          <a:p>
            <a:pPr marL="0" indent="0">
              <a:buNone/>
            </a:pPr>
            <a:r>
              <a:rPr lang="en-US" sz="2800" cap="none" dirty="0">
                <a:latin typeface="Times New Roman" panose="02020603050405020304" pitchFamily="18" charset="0"/>
                <a:cs typeface="Times New Roman" panose="02020603050405020304" pitchFamily="18" charset="0"/>
              </a:rPr>
              <a:t>5 For if we have become </a:t>
            </a:r>
            <a:r>
              <a:rPr lang="en-US" sz="2800" b="1" cap="none" dirty="0">
                <a:latin typeface="Times New Roman" panose="02020603050405020304" pitchFamily="18" charset="0"/>
                <a:cs typeface="Times New Roman" panose="02020603050405020304" pitchFamily="18" charset="0"/>
              </a:rPr>
              <a:t>united with Him in the likeness of His death</a:t>
            </a:r>
            <a:r>
              <a:rPr lang="en-US" sz="2800" cap="none" dirty="0">
                <a:latin typeface="Times New Roman" panose="02020603050405020304" pitchFamily="18" charset="0"/>
                <a:cs typeface="Times New Roman" panose="02020603050405020304" pitchFamily="18" charset="0"/>
              </a:rPr>
              <a:t>, certainly </a:t>
            </a:r>
            <a:r>
              <a:rPr lang="en-US" sz="2800" b="1" cap="none" dirty="0">
                <a:latin typeface="Times New Roman" panose="02020603050405020304" pitchFamily="18" charset="0"/>
                <a:cs typeface="Times New Roman" panose="02020603050405020304" pitchFamily="18" charset="0"/>
              </a:rPr>
              <a:t>we shall also be in the likeness of His resurrection</a:t>
            </a:r>
            <a:r>
              <a:rPr lang="en-US" sz="2800" cap="none" dirty="0">
                <a:latin typeface="Times New Roman" panose="02020603050405020304" pitchFamily="18" charset="0"/>
                <a:cs typeface="Times New Roman" panose="02020603050405020304" pitchFamily="18" charset="0"/>
              </a:rPr>
              <a:t>, 6 knowing this, that </a:t>
            </a:r>
            <a:r>
              <a:rPr lang="en-US" sz="2800" b="1" cap="none" dirty="0">
                <a:latin typeface="Times New Roman" panose="02020603050405020304" pitchFamily="18" charset="0"/>
                <a:cs typeface="Times New Roman" panose="02020603050405020304" pitchFamily="18" charset="0"/>
              </a:rPr>
              <a:t>our old self was crucified with Him</a:t>
            </a:r>
            <a:r>
              <a:rPr lang="en-US" sz="2800" cap="none" dirty="0">
                <a:latin typeface="Times New Roman" panose="02020603050405020304" pitchFamily="18" charset="0"/>
                <a:cs typeface="Times New Roman" panose="02020603050405020304" pitchFamily="18" charset="0"/>
              </a:rPr>
              <a:t>, in order that </a:t>
            </a:r>
            <a:r>
              <a:rPr lang="en-US" sz="2800" b="1" cap="none" dirty="0">
                <a:latin typeface="Times New Roman" panose="02020603050405020304" pitchFamily="18" charset="0"/>
                <a:cs typeface="Times New Roman" panose="02020603050405020304" pitchFamily="18" charset="0"/>
              </a:rPr>
              <a:t>our body of sin might be done away with</a:t>
            </a:r>
            <a:r>
              <a:rPr lang="en-US" sz="2800" cap="none" dirty="0">
                <a:latin typeface="Times New Roman" panose="02020603050405020304" pitchFamily="18" charset="0"/>
                <a:cs typeface="Times New Roman" panose="02020603050405020304" pitchFamily="18" charset="0"/>
              </a:rPr>
              <a:t>, so that </a:t>
            </a:r>
            <a:r>
              <a:rPr lang="en-US" sz="2800" b="1" cap="none" dirty="0">
                <a:latin typeface="Times New Roman" panose="02020603050405020304" pitchFamily="18" charset="0"/>
                <a:cs typeface="Times New Roman" panose="02020603050405020304" pitchFamily="18" charset="0"/>
              </a:rPr>
              <a:t>we would no longer be slaves to sin</a:t>
            </a:r>
            <a:r>
              <a:rPr lang="en-US" sz="2800" cap="none" dirty="0">
                <a:latin typeface="Times New Roman" panose="02020603050405020304" pitchFamily="18" charset="0"/>
                <a:cs typeface="Times New Roman" panose="02020603050405020304" pitchFamily="18" charset="0"/>
              </a:rPr>
              <a:t>; 7 </a:t>
            </a:r>
            <a:r>
              <a:rPr lang="en-US" sz="2800" b="1" cap="none" dirty="0">
                <a:latin typeface="Times New Roman" panose="02020603050405020304" pitchFamily="18" charset="0"/>
                <a:cs typeface="Times New Roman" panose="02020603050405020304" pitchFamily="18" charset="0"/>
              </a:rPr>
              <a:t>for he who has died is freed from sin.</a:t>
            </a:r>
          </a:p>
        </p:txBody>
      </p:sp>
      <p:sp>
        <p:nvSpPr>
          <p:cNvPr id="5" name="Slide Number Placeholder 4">
            <a:extLst>
              <a:ext uri="{FF2B5EF4-FFF2-40B4-BE49-F238E27FC236}">
                <a16:creationId xmlns:a16="http://schemas.microsoft.com/office/drawing/2014/main" id="{2877C1AB-0AD2-4276-8560-A8AFEE4B574F}"/>
              </a:ext>
            </a:extLst>
          </p:cNvPr>
          <p:cNvSpPr>
            <a:spLocks noGrp="1"/>
          </p:cNvSpPr>
          <p:nvPr>
            <p:ph type="sldNum" sz="quarter" idx="12"/>
          </p:nvPr>
        </p:nvSpPr>
        <p:spPr/>
        <p:txBody>
          <a:bodyPr/>
          <a:lstStyle/>
          <a:p>
            <a:fld id="{D79004B1-108B-4B66-81BA-BA1716558FFD}" type="slidenum">
              <a:rPr lang="en-US" altLang="en-US" sz="1400" smtClean="0"/>
              <a:pPr/>
              <a:t>22</a:t>
            </a:fld>
            <a:endParaRPr lang="en-US" altLang="en-US" sz="1400" dirty="0"/>
          </a:p>
        </p:txBody>
      </p:sp>
    </p:spTree>
    <p:extLst>
      <p:ext uri="{BB962C8B-B14F-4D97-AF65-F5344CB8AC3E}">
        <p14:creationId xmlns:p14="http://schemas.microsoft.com/office/powerpoint/2010/main" val="38965784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3">
            <a:extLst>
              <a:ext uri="{FF2B5EF4-FFF2-40B4-BE49-F238E27FC236}">
                <a16:creationId xmlns:a16="http://schemas.microsoft.com/office/drawing/2014/main" id="{14B115E7-4D2E-4CE3-9F64-7AE0230C321E}"/>
              </a:ext>
            </a:extLst>
          </p:cNvPr>
          <p:cNvSpPr>
            <a:spLocks noChangeArrowheads="1"/>
          </p:cNvSpPr>
          <p:nvPr/>
        </p:nvSpPr>
        <p:spPr bwMode="auto">
          <a:xfrm>
            <a:off x="-1068388" y="-522514"/>
            <a:ext cx="2895601" cy="2895600"/>
          </a:xfrm>
          <a:prstGeom prst="ellipse">
            <a:avLst/>
          </a:prstGeom>
          <a:gradFill rotWithShape="1">
            <a:gsLst>
              <a:gs pos="0">
                <a:srgbClr val="000000"/>
              </a:gs>
              <a:gs pos="100000">
                <a:srgbClr val="FFFFFF">
                  <a:alpha val="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3200" i="1">
                <a:solidFill>
                  <a:schemeClr val="tx1"/>
                </a:solidFill>
                <a:latin typeface="Eras Medium ITC" panose="020B0602030504020804" pitchFamily="34" charset="0"/>
                <a:cs typeface="Arial" panose="020B0604020202020204" pitchFamily="34" charset="0"/>
              </a:defRPr>
            </a:lvl1pPr>
            <a:lvl2pPr marL="742950" indent="-285750" eaLnBrk="0" hangingPunct="0">
              <a:defRPr sz="3200" i="1">
                <a:solidFill>
                  <a:schemeClr val="tx1"/>
                </a:solidFill>
                <a:latin typeface="Eras Medium ITC" panose="020B0602030504020804" pitchFamily="34" charset="0"/>
                <a:cs typeface="Arial" panose="020B0604020202020204" pitchFamily="34" charset="0"/>
              </a:defRPr>
            </a:lvl2pPr>
            <a:lvl3pPr marL="1143000" indent="-228600" eaLnBrk="0" hangingPunct="0">
              <a:defRPr sz="3200" i="1">
                <a:solidFill>
                  <a:schemeClr val="tx1"/>
                </a:solidFill>
                <a:latin typeface="Eras Medium ITC" panose="020B0602030504020804" pitchFamily="34" charset="0"/>
                <a:cs typeface="Arial" panose="020B0604020202020204" pitchFamily="34" charset="0"/>
              </a:defRPr>
            </a:lvl3pPr>
            <a:lvl4pPr marL="1600200" indent="-228600" eaLnBrk="0" hangingPunct="0">
              <a:defRPr sz="3200" i="1">
                <a:solidFill>
                  <a:schemeClr val="tx1"/>
                </a:solidFill>
                <a:latin typeface="Eras Medium ITC" panose="020B0602030504020804" pitchFamily="34" charset="0"/>
                <a:cs typeface="Arial" panose="020B0604020202020204" pitchFamily="34" charset="0"/>
              </a:defRPr>
            </a:lvl4pPr>
            <a:lvl5pPr marL="2057400" indent="-228600" eaLnBrk="0" hangingPunct="0">
              <a:defRPr sz="3200" i="1">
                <a:solidFill>
                  <a:schemeClr val="tx1"/>
                </a:solidFill>
                <a:latin typeface="Eras Medium ITC" panose="020B0602030504020804" pitchFamily="34" charset="0"/>
                <a:cs typeface="Arial" panose="020B0604020202020204" pitchFamily="34" charset="0"/>
              </a:defRPr>
            </a:lvl5pPr>
            <a:lvl6pPr marL="2514600" indent="-228600" algn="ctr" eaLnBrk="0" fontAlgn="base" hangingPunct="0">
              <a:spcBef>
                <a:spcPct val="0"/>
              </a:spcBef>
              <a:spcAft>
                <a:spcPct val="0"/>
              </a:spcAft>
              <a:defRPr sz="3200" i="1">
                <a:solidFill>
                  <a:schemeClr val="tx1"/>
                </a:solidFill>
                <a:latin typeface="Eras Medium ITC" panose="020B0602030504020804" pitchFamily="34" charset="0"/>
                <a:cs typeface="Arial" panose="020B0604020202020204" pitchFamily="34" charset="0"/>
              </a:defRPr>
            </a:lvl6pPr>
            <a:lvl7pPr marL="2971800" indent="-228600" algn="ctr" eaLnBrk="0" fontAlgn="base" hangingPunct="0">
              <a:spcBef>
                <a:spcPct val="0"/>
              </a:spcBef>
              <a:spcAft>
                <a:spcPct val="0"/>
              </a:spcAft>
              <a:defRPr sz="3200" i="1">
                <a:solidFill>
                  <a:schemeClr val="tx1"/>
                </a:solidFill>
                <a:latin typeface="Eras Medium ITC" panose="020B0602030504020804" pitchFamily="34" charset="0"/>
                <a:cs typeface="Arial" panose="020B0604020202020204" pitchFamily="34" charset="0"/>
              </a:defRPr>
            </a:lvl7pPr>
            <a:lvl8pPr marL="3429000" indent="-228600" algn="ctr" eaLnBrk="0" fontAlgn="base" hangingPunct="0">
              <a:spcBef>
                <a:spcPct val="0"/>
              </a:spcBef>
              <a:spcAft>
                <a:spcPct val="0"/>
              </a:spcAft>
              <a:defRPr sz="3200" i="1">
                <a:solidFill>
                  <a:schemeClr val="tx1"/>
                </a:solidFill>
                <a:latin typeface="Eras Medium ITC" panose="020B0602030504020804" pitchFamily="34" charset="0"/>
                <a:cs typeface="Arial" panose="020B0604020202020204" pitchFamily="34" charset="0"/>
              </a:defRPr>
            </a:lvl8pPr>
            <a:lvl9pPr marL="3886200" indent="-228600" algn="ctr" eaLnBrk="0" fontAlgn="base" hangingPunct="0">
              <a:spcBef>
                <a:spcPct val="0"/>
              </a:spcBef>
              <a:spcAft>
                <a:spcPct val="0"/>
              </a:spcAft>
              <a:defRPr sz="3200" i="1">
                <a:solidFill>
                  <a:schemeClr val="tx1"/>
                </a:solidFill>
                <a:latin typeface="Eras Medium ITC" panose="020B0602030504020804" pitchFamily="34" charset="0"/>
                <a:cs typeface="Arial" panose="020B0604020202020204"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3200" b="0" i="1" u="none" strike="noStrike" kern="0" cap="none" spc="0" normalizeH="0" baseline="0" noProof="0">
              <a:ln>
                <a:noFill/>
              </a:ln>
              <a:solidFill>
                <a:srgbClr val="000000"/>
              </a:solidFill>
              <a:effectLst/>
              <a:uLnTx/>
              <a:uFillTx/>
              <a:latin typeface="Eras Medium ITC" panose="020B0602030504020804" pitchFamily="34" charset="0"/>
              <a:cs typeface="Arial" panose="020B0604020202020204" pitchFamily="34" charset="0"/>
            </a:endParaRPr>
          </a:p>
        </p:txBody>
      </p:sp>
      <p:pic>
        <p:nvPicPr>
          <p:cNvPr id="6" name="Picture 4" descr="water">
            <a:extLst>
              <a:ext uri="{FF2B5EF4-FFF2-40B4-BE49-F238E27FC236}">
                <a16:creationId xmlns:a16="http://schemas.microsoft.com/office/drawing/2014/main" id="{869680F4-043D-4591-8348-85DEBDD5B0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56647"/>
          <a:stretch>
            <a:fillRect/>
          </a:stretch>
        </p:blipFill>
        <p:spPr bwMode="auto">
          <a:xfrm>
            <a:off x="-17463" y="2239736"/>
            <a:ext cx="9161463" cy="481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 name="Group 60">
            <a:extLst>
              <a:ext uri="{FF2B5EF4-FFF2-40B4-BE49-F238E27FC236}">
                <a16:creationId xmlns:a16="http://schemas.microsoft.com/office/drawing/2014/main" id="{CD291DD7-2CB6-4BBD-8290-729336A2B3CE}"/>
              </a:ext>
            </a:extLst>
          </p:cNvPr>
          <p:cNvGrpSpPr/>
          <p:nvPr/>
        </p:nvGrpSpPr>
        <p:grpSpPr>
          <a:xfrm>
            <a:off x="-2286000" y="1655536"/>
            <a:ext cx="4572000" cy="5241925"/>
            <a:chOff x="-2286000" y="1655536"/>
            <a:chExt cx="4572000" cy="5241925"/>
          </a:xfrm>
        </p:grpSpPr>
        <p:sp>
          <p:nvSpPr>
            <p:cNvPr id="7" name="AutoShape 5">
              <a:extLst>
                <a:ext uri="{FF2B5EF4-FFF2-40B4-BE49-F238E27FC236}">
                  <a16:creationId xmlns:a16="http://schemas.microsoft.com/office/drawing/2014/main" id="{E8212144-CE22-4053-BF2E-AFD544DA0555}"/>
                </a:ext>
              </a:extLst>
            </p:cNvPr>
            <p:cNvSpPr>
              <a:spLocks noChangeArrowheads="1"/>
            </p:cNvSpPr>
            <p:nvPr/>
          </p:nvSpPr>
          <p:spPr bwMode="auto">
            <a:xfrm>
              <a:off x="-2286000" y="1655536"/>
              <a:ext cx="4572000" cy="5241925"/>
            </a:xfrm>
            <a:custGeom>
              <a:avLst/>
              <a:gdLst>
                <a:gd name="G0" fmla="+- -186967 0 0"/>
                <a:gd name="G1" fmla="+- -5944160 0 0"/>
                <a:gd name="G2" fmla="+- -186967 0 -5944160"/>
                <a:gd name="G3" fmla="+- 10800 0 0"/>
                <a:gd name="G4" fmla="+- 0 0 -186967"/>
                <a:gd name="T0" fmla="*/ 360 256 1"/>
                <a:gd name="T1" fmla="*/ 0 256 1"/>
                <a:gd name="G5" fmla="+- G2 T0 T1"/>
                <a:gd name="G6" fmla="?: G2 G2 G5"/>
                <a:gd name="G7" fmla="+- 0 0 G6"/>
                <a:gd name="G8" fmla="+- 8418 0 0"/>
                <a:gd name="G9" fmla="+- 0 0 -5944160"/>
                <a:gd name="G10" fmla="+- 8418 0 2700"/>
                <a:gd name="G11" fmla="cos G10 -186967"/>
                <a:gd name="G12" fmla="sin G10 -186967"/>
                <a:gd name="G13" fmla="cos 13500 -186967"/>
                <a:gd name="G14" fmla="sin 13500 -186967"/>
                <a:gd name="G15" fmla="+- G11 10800 0"/>
                <a:gd name="G16" fmla="+- G12 10800 0"/>
                <a:gd name="G17" fmla="+- G13 10800 0"/>
                <a:gd name="G18" fmla="+- G14 10800 0"/>
                <a:gd name="G19" fmla="*/ 8418 1 2"/>
                <a:gd name="G20" fmla="+- G19 5400 0"/>
                <a:gd name="G21" fmla="cos G20 -186967"/>
                <a:gd name="G22" fmla="sin G20 -186967"/>
                <a:gd name="G23" fmla="+- G21 10800 0"/>
                <a:gd name="G24" fmla="+- G12 G23 G22"/>
                <a:gd name="G25" fmla="+- G22 G23 G11"/>
                <a:gd name="G26" fmla="cos 10800 -186967"/>
                <a:gd name="G27" fmla="sin 10800 -186967"/>
                <a:gd name="G28" fmla="cos 8418 -186967"/>
                <a:gd name="G29" fmla="sin 8418 -186967"/>
                <a:gd name="G30" fmla="+- G26 10800 0"/>
                <a:gd name="G31" fmla="+- G27 10800 0"/>
                <a:gd name="G32" fmla="+- G28 10800 0"/>
                <a:gd name="G33" fmla="+- G29 10800 0"/>
                <a:gd name="G34" fmla="+- G19 5400 0"/>
                <a:gd name="G35" fmla="cos G34 -5944160"/>
                <a:gd name="G36" fmla="sin G34 -5944160"/>
                <a:gd name="G37" fmla="+/ -5944160 -186967 2"/>
                <a:gd name="T2" fmla="*/ 180 256 1"/>
                <a:gd name="T3" fmla="*/ 0 256 1"/>
                <a:gd name="G38" fmla="+- G37 T2 T3"/>
                <a:gd name="G39" fmla="?: G2 G37 G38"/>
                <a:gd name="G40" fmla="cos 10800 G39"/>
                <a:gd name="G41" fmla="sin 10800 G39"/>
                <a:gd name="G42" fmla="cos 8418 G39"/>
                <a:gd name="G43" fmla="sin 8418 G39"/>
                <a:gd name="G44" fmla="+- G40 10800 0"/>
                <a:gd name="G45" fmla="+- G41 10800 0"/>
                <a:gd name="G46" fmla="+- G42 10800 0"/>
                <a:gd name="G47" fmla="+- G43 10800 0"/>
                <a:gd name="G48" fmla="+- G35 10800 0"/>
                <a:gd name="G49" fmla="+- G36 10800 0"/>
                <a:gd name="T4" fmla="*/ 18196 w 21600"/>
                <a:gd name="T5" fmla="*/ 2930 h 21600"/>
                <a:gd name="T6" fmla="*/ 10682 w 21600"/>
                <a:gd name="T7" fmla="*/ 1191 h 21600"/>
                <a:gd name="T8" fmla="*/ 16565 w 21600"/>
                <a:gd name="T9" fmla="*/ 4665 h 21600"/>
                <a:gd name="T10" fmla="*/ 24283 w 21600"/>
                <a:gd name="T11" fmla="*/ 10128 h 21600"/>
                <a:gd name="T12" fmla="*/ 20591 w 21600"/>
                <a:gd name="T13" fmla="*/ 14208 h 21600"/>
                <a:gd name="T14" fmla="*/ 16510 w 21600"/>
                <a:gd name="T15" fmla="*/ 10515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9207" y="10381"/>
                  </a:moveTo>
                  <a:cubicBezTo>
                    <a:pt x="18984" y="5900"/>
                    <a:pt x="15286" y="2382"/>
                    <a:pt x="10800" y="2382"/>
                  </a:cubicBezTo>
                  <a:cubicBezTo>
                    <a:pt x="10765" y="2381"/>
                    <a:pt x="10731" y="2382"/>
                    <a:pt x="10697" y="2382"/>
                  </a:cubicBezTo>
                  <a:lnTo>
                    <a:pt x="10667" y="0"/>
                  </a:lnTo>
                  <a:cubicBezTo>
                    <a:pt x="10711" y="0"/>
                    <a:pt x="10755" y="-1"/>
                    <a:pt x="10800" y="0"/>
                  </a:cubicBezTo>
                  <a:cubicBezTo>
                    <a:pt x="16555" y="0"/>
                    <a:pt x="21300" y="4513"/>
                    <a:pt x="21586" y="10262"/>
                  </a:cubicBezTo>
                  <a:lnTo>
                    <a:pt x="24283" y="10128"/>
                  </a:lnTo>
                  <a:lnTo>
                    <a:pt x="20591" y="14208"/>
                  </a:lnTo>
                  <a:lnTo>
                    <a:pt x="16510" y="10515"/>
                  </a:lnTo>
                  <a:lnTo>
                    <a:pt x="19207" y="10381"/>
                  </a:lnTo>
                  <a:close/>
                </a:path>
              </a:pathLst>
            </a:custGeom>
            <a:solidFill>
              <a:srgbClr val="FF0000"/>
            </a:solidFill>
            <a:ln w="9525" algn="ctr">
              <a:noFill/>
              <a:miter lim="800000"/>
              <a:headEnd/>
              <a:tailEnd/>
            </a:ln>
            <a:effectLst/>
            <a:scene3d>
              <a:camera prst="legacyPerspectiveTopRight"/>
              <a:lightRig rig="legacyFlat3" dir="b"/>
            </a:scene3d>
            <a:sp3d extrusionH="887400" prstMaterial="legacyMatte">
              <a:bevelT w="13500" h="13500" prst="angle"/>
              <a:bevelB w="13500" h="13500" prst="angle"/>
              <a:extrusionClr>
                <a:srgbClr val="FF0000"/>
              </a:extrusionClr>
            </a:sp3d>
          </p:spPr>
          <p:txBody>
            <a:bodyPr wrap="none" anchor="ctr">
              <a:flatTx/>
            </a:bodyPr>
            <a:lstStyle/>
            <a:p>
              <a:pPr algn="ctr" defTabSz="914400" fontAlgn="base">
                <a:spcBef>
                  <a:spcPct val="0"/>
                </a:spcBef>
                <a:spcAft>
                  <a:spcPct val="0"/>
                </a:spcAft>
                <a:defRPr/>
              </a:pPr>
              <a:endParaRPr lang="en-US">
                <a:solidFill>
                  <a:srgbClr val="000000"/>
                </a:solidFill>
                <a:effectLst>
                  <a:outerShdw blurRad="38100" dist="38100" dir="2700000" algn="tl">
                    <a:srgbClr val="FFFFFF"/>
                  </a:outerShdw>
                </a:effectLst>
                <a:latin typeface="Arial" charset="0"/>
                <a:cs typeface="Arial"/>
              </a:endParaRPr>
            </a:p>
          </p:txBody>
        </p:sp>
        <p:sp>
          <p:nvSpPr>
            <p:cNvPr id="8" name="WordArt 6">
              <a:extLst>
                <a:ext uri="{FF2B5EF4-FFF2-40B4-BE49-F238E27FC236}">
                  <a16:creationId xmlns:a16="http://schemas.microsoft.com/office/drawing/2014/main" id="{324AA9CE-D6D7-4C2A-981F-B1698D41172C}"/>
                </a:ext>
              </a:extLst>
            </p:cNvPr>
            <p:cNvSpPr>
              <a:spLocks noChangeArrowheads="1" noChangeShapeType="1" noTextEdit="1"/>
            </p:cNvSpPr>
            <p:nvPr/>
          </p:nvSpPr>
          <p:spPr bwMode="auto">
            <a:xfrm rot="3010308">
              <a:off x="-375443" y="2516754"/>
              <a:ext cx="2673350" cy="1192213"/>
            </a:xfrm>
            <a:prstGeom prst="rect">
              <a:avLst/>
            </a:prstGeom>
          </p:spPr>
          <p:txBody>
            <a:bodyPr spcFirstLastPara="1" wrap="none" fromWordArt="1">
              <a:prstTxWarp prst="textArchUp">
                <a:avLst>
                  <a:gd name="adj" fmla="val 11163628"/>
                </a:avLst>
              </a:prstTxWarp>
            </a:bodyPr>
            <a:lstStyle/>
            <a:p>
              <a:pPr algn="ctr" defTabSz="914400" fontAlgn="base">
                <a:spcBef>
                  <a:spcPct val="0"/>
                </a:spcBef>
                <a:spcAft>
                  <a:spcPct val="0"/>
                </a:spcAft>
              </a:pPr>
              <a:r>
                <a:rPr lang="en-US" i="1" kern="10" dirty="0">
                  <a:ln w="9525">
                    <a:solidFill>
                      <a:srgbClr val="000000"/>
                    </a:solidFill>
                    <a:round/>
                    <a:headEnd/>
                    <a:tailEnd/>
                  </a:ln>
                  <a:solidFill>
                    <a:srgbClr val="FFFFFF"/>
                  </a:solidFill>
                  <a:latin typeface="Myriad Pro Black"/>
                  <a:cs typeface="Arial" panose="020B0604020202020204" pitchFamily="34" charset="0"/>
                </a:rPr>
                <a:t>INTO DEATH</a:t>
              </a:r>
            </a:p>
          </p:txBody>
        </p:sp>
      </p:grpSp>
      <p:grpSp>
        <p:nvGrpSpPr>
          <p:cNvPr id="62" name="Group 61">
            <a:extLst>
              <a:ext uri="{FF2B5EF4-FFF2-40B4-BE49-F238E27FC236}">
                <a16:creationId xmlns:a16="http://schemas.microsoft.com/office/drawing/2014/main" id="{FFFED428-6CF6-4C74-ACC2-CD568EDC54AC}"/>
              </a:ext>
            </a:extLst>
          </p:cNvPr>
          <p:cNvGrpSpPr/>
          <p:nvPr/>
        </p:nvGrpSpPr>
        <p:grpSpPr>
          <a:xfrm>
            <a:off x="5889625" y="2246086"/>
            <a:ext cx="4411663" cy="5664200"/>
            <a:chOff x="5889625" y="2246086"/>
            <a:chExt cx="4411663" cy="5664200"/>
          </a:xfrm>
        </p:grpSpPr>
        <p:sp>
          <p:nvSpPr>
            <p:cNvPr id="12" name="AutoShape 11">
              <a:extLst>
                <a:ext uri="{FF2B5EF4-FFF2-40B4-BE49-F238E27FC236}">
                  <a16:creationId xmlns:a16="http://schemas.microsoft.com/office/drawing/2014/main" id="{3C9D21A6-8962-400B-92DC-8AE74E36362E}"/>
                </a:ext>
              </a:extLst>
            </p:cNvPr>
            <p:cNvSpPr>
              <a:spLocks noChangeArrowheads="1"/>
            </p:cNvSpPr>
            <p:nvPr/>
          </p:nvSpPr>
          <p:spPr bwMode="auto">
            <a:xfrm rot="1044845" flipH="1" flipV="1">
              <a:off x="5889625" y="2246086"/>
              <a:ext cx="4411663" cy="5664200"/>
            </a:xfrm>
            <a:custGeom>
              <a:avLst/>
              <a:gdLst>
                <a:gd name="T0" fmla="*/ 853748596 w 21600"/>
                <a:gd name="T1" fmla="*/ 1073839364 h 21600"/>
                <a:gd name="T2" fmla="*/ 829595566 w 21600"/>
                <a:gd name="T3" fmla="*/ 575153411 h 21600"/>
                <a:gd name="T4" fmla="*/ 749793922 w 21600"/>
                <a:gd name="T5" fmla="*/ 988432699 h 21600"/>
                <a:gd name="T6" fmla="*/ 661732258 w 21600"/>
                <a:gd name="T7" fmla="*/ 1603195113 h 21600"/>
                <a:gd name="T8" fmla="*/ 439472348 w 21600"/>
                <a:gd name="T9" fmla="*/ 1447922664 h 21600"/>
                <a:gd name="T10" fmla="*/ 533707478 w 21600"/>
                <a:gd name="T11" fmla="*/ 1081472395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3806" y="18230"/>
                  </a:moveTo>
                  <a:cubicBezTo>
                    <a:pt x="16834" y="17005"/>
                    <a:pt x="18816" y="14066"/>
                    <a:pt x="18816" y="10800"/>
                  </a:cubicBezTo>
                  <a:cubicBezTo>
                    <a:pt x="18816" y="10099"/>
                    <a:pt x="18724" y="9401"/>
                    <a:pt x="18542" y="8725"/>
                  </a:cubicBezTo>
                  <a:lnTo>
                    <a:pt x="21231" y="8004"/>
                  </a:lnTo>
                  <a:cubicBezTo>
                    <a:pt x="21476" y="8916"/>
                    <a:pt x="21600" y="9856"/>
                    <a:pt x="21600" y="10800"/>
                  </a:cubicBezTo>
                  <a:cubicBezTo>
                    <a:pt x="21600" y="15200"/>
                    <a:pt x="18930" y="19160"/>
                    <a:pt x="14851" y="20811"/>
                  </a:cubicBezTo>
                  <a:lnTo>
                    <a:pt x="15863" y="23314"/>
                  </a:lnTo>
                  <a:lnTo>
                    <a:pt x="10535" y="21056"/>
                  </a:lnTo>
                  <a:lnTo>
                    <a:pt x="12794" y="15727"/>
                  </a:lnTo>
                  <a:lnTo>
                    <a:pt x="13806" y="18230"/>
                  </a:lnTo>
                  <a:close/>
                </a:path>
              </a:pathLst>
            </a:custGeom>
            <a:solidFill>
              <a:srgbClr val="000099"/>
            </a:solidFill>
            <a:ln w="9525">
              <a:round/>
              <a:headEnd/>
              <a:tailEnd/>
            </a:ln>
            <a:scene3d>
              <a:camera prst="legacyPerspectiveTopRight"/>
              <a:lightRig rig="legacyFlat3" dir="b"/>
            </a:scene3d>
            <a:sp3d extrusionH="887400" prstMaterial="legacyMatte">
              <a:bevelT w="13500" h="13500" prst="angle"/>
              <a:bevelB w="13500" h="13500" prst="angle"/>
              <a:extrusionClr>
                <a:srgbClr val="000099"/>
              </a:extrusionClr>
              <a:contourClr>
                <a:srgbClr val="000099"/>
              </a:contourClr>
            </a:sp3d>
          </p:spPr>
          <p:txBody>
            <a:bodyPr wrap="none" anchor="ctr">
              <a:flatTx/>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sp>
          <p:nvSpPr>
            <p:cNvPr id="13" name="WordArt 12">
              <a:extLst>
                <a:ext uri="{FF2B5EF4-FFF2-40B4-BE49-F238E27FC236}">
                  <a16:creationId xmlns:a16="http://schemas.microsoft.com/office/drawing/2014/main" id="{11298729-6B8D-449D-A65C-403794B8CF69}"/>
                </a:ext>
              </a:extLst>
            </p:cNvPr>
            <p:cNvSpPr>
              <a:spLocks noChangeArrowheads="1" noChangeShapeType="1" noTextEdit="1"/>
            </p:cNvSpPr>
            <p:nvPr/>
          </p:nvSpPr>
          <p:spPr bwMode="auto">
            <a:xfrm rot="18929528">
              <a:off x="6138863" y="2996974"/>
              <a:ext cx="3382962" cy="2130425"/>
            </a:xfrm>
            <a:prstGeom prst="rect">
              <a:avLst/>
            </a:prstGeom>
          </p:spPr>
          <p:txBody>
            <a:bodyPr spcFirstLastPara="1" wrap="none" fromWordArt="1">
              <a:prstTxWarp prst="textArchUp">
                <a:avLst>
                  <a:gd name="adj" fmla="val 12810292"/>
                </a:avLst>
              </a:prstTxWarp>
            </a:bodyPr>
            <a:lstStyle/>
            <a:p>
              <a:pPr algn="ctr" defTabSz="914400" fontAlgn="base">
                <a:spcBef>
                  <a:spcPct val="0"/>
                </a:spcBef>
                <a:spcAft>
                  <a:spcPct val="0"/>
                </a:spcAft>
              </a:pPr>
              <a:r>
                <a:rPr lang="en-US" sz="3600" i="1" kern="10" dirty="0">
                  <a:ln w="9525">
                    <a:solidFill>
                      <a:srgbClr val="000000"/>
                    </a:solidFill>
                    <a:round/>
                    <a:headEnd/>
                    <a:tailEnd/>
                  </a:ln>
                  <a:solidFill>
                    <a:srgbClr val="FFFFFF"/>
                  </a:solidFill>
                  <a:latin typeface="Myriad Pro Black"/>
                  <a:cs typeface="Arial" panose="020B0604020202020204" pitchFamily="34" charset="0"/>
                </a:rPr>
                <a:t>NEW LIFE</a:t>
              </a:r>
            </a:p>
          </p:txBody>
        </p:sp>
      </p:grpSp>
      <p:grpSp>
        <p:nvGrpSpPr>
          <p:cNvPr id="64" name="Group 63">
            <a:extLst>
              <a:ext uri="{FF2B5EF4-FFF2-40B4-BE49-F238E27FC236}">
                <a16:creationId xmlns:a16="http://schemas.microsoft.com/office/drawing/2014/main" id="{65074DEC-293A-454D-A771-77FB6EFF2BE3}"/>
              </a:ext>
            </a:extLst>
          </p:cNvPr>
          <p:cNvGrpSpPr/>
          <p:nvPr/>
        </p:nvGrpSpPr>
        <p:grpSpPr>
          <a:xfrm>
            <a:off x="6934200" y="-493939"/>
            <a:ext cx="2895600" cy="2895600"/>
            <a:chOff x="6934200" y="-493939"/>
            <a:chExt cx="2895600" cy="2895600"/>
          </a:xfrm>
        </p:grpSpPr>
        <p:sp>
          <p:nvSpPr>
            <p:cNvPr id="4" name="Oval 2">
              <a:extLst>
                <a:ext uri="{FF2B5EF4-FFF2-40B4-BE49-F238E27FC236}">
                  <a16:creationId xmlns:a16="http://schemas.microsoft.com/office/drawing/2014/main" id="{620FD6AB-91F9-41F4-8328-09C35A9C0E92}"/>
                </a:ext>
              </a:extLst>
            </p:cNvPr>
            <p:cNvSpPr>
              <a:spLocks noChangeArrowheads="1"/>
            </p:cNvSpPr>
            <p:nvPr/>
          </p:nvSpPr>
          <p:spPr bwMode="auto">
            <a:xfrm>
              <a:off x="6934200" y="-493939"/>
              <a:ext cx="2895600" cy="2895600"/>
            </a:xfrm>
            <a:prstGeom prst="ellipse">
              <a:avLst/>
            </a:prstGeom>
            <a:gradFill rotWithShape="1">
              <a:gsLst>
                <a:gs pos="0">
                  <a:srgbClr val="FF0000"/>
                </a:gs>
                <a:gs pos="100000">
                  <a:srgbClr val="FFFFFF">
                    <a:alpha val="0"/>
                  </a:srgbClr>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3200" i="1">
                  <a:solidFill>
                    <a:schemeClr val="tx1"/>
                  </a:solidFill>
                  <a:latin typeface="Eras Medium ITC" panose="020B0602030504020804" pitchFamily="34" charset="0"/>
                  <a:cs typeface="Arial" panose="020B0604020202020204" pitchFamily="34" charset="0"/>
                </a:defRPr>
              </a:lvl1pPr>
              <a:lvl2pPr marL="742950" indent="-285750" eaLnBrk="0" hangingPunct="0">
                <a:defRPr sz="3200" i="1">
                  <a:solidFill>
                    <a:schemeClr val="tx1"/>
                  </a:solidFill>
                  <a:latin typeface="Eras Medium ITC" panose="020B0602030504020804" pitchFamily="34" charset="0"/>
                  <a:cs typeface="Arial" panose="020B0604020202020204" pitchFamily="34" charset="0"/>
                </a:defRPr>
              </a:lvl2pPr>
              <a:lvl3pPr marL="1143000" indent="-228600" eaLnBrk="0" hangingPunct="0">
                <a:defRPr sz="3200" i="1">
                  <a:solidFill>
                    <a:schemeClr val="tx1"/>
                  </a:solidFill>
                  <a:latin typeface="Eras Medium ITC" panose="020B0602030504020804" pitchFamily="34" charset="0"/>
                  <a:cs typeface="Arial" panose="020B0604020202020204" pitchFamily="34" charset="0"/>
                </a:defRPr>
              </a:lvl3pPr>
              <a:lvl4pPr marL="1600200" indent="-228600" eaLnBrk="0" hangingPunct="0">
                <a:defRPr sz="3200" i="1">
                  <a:solidFill>
                    <a:schemeClr val="tx1"/>
                  </a:solidFill>
                  <a:latin typeface="Eras Medium ITC" panose="020B0602030504020804" pitchFamily="34" charset="0"/>
                  <a:cs typeface="Arial" panose="020B0604020202020204" pitchFamily="34" charset="0"/>
                </a:defRPr>
              </a:lvl4pPr>
              <a:lvl5pPr marL="2057400" indent="-228600" eaLnBrk="0" hangingPunct="0">
                <a:defRPr sz="3200" i="1">
                  <a:solidFill>
                    <a:schemeClr val="tx1"/>
                  </a:solidFill>
                  <a:latin typeface="Eras Medium ITC" panose="020B0602030504020804" pitchFamily="34" charset="0"/>
                  <a:cs typeface="Arial" panose="020B0604020202020204" pitchFamily="34" charset="0"/>
                </a:defRPr>
              </a:lvl5pPr>
              <a:lvl6pPr marL="2514600" indent="-228600" algn="ctr" eaLnBrk="0" fontAlgn="base" hangingPunct="0">
                <a:spcBef>
                  <a:spcPct val="0"/>
                </a:spcBef>
                <a:spcAft>
                  <a:spcPct val="0"/>
                </a:spcAft>
                <a:defRPr sz="3200" i="1">
                  <a:solidFill>
                    <a:schemeClr val="tx1"/>
                  </a:solidFill>
                  <a:latin typeface="Eras Medium ITC" panose="020B0602030504020804" pitchFamily="34" charset="0"/>
                  <a:cs typeface="Arial" panose="020B0604020202020204" pitchFamily="34" charset="0"/>
                </a:defRPr>
              </a:lvl6pPr>
              <a:lvl7pPr marL="2971800" indent="-228600" algn="ctr" eaLnBrk="0" fontAlgn="base" hangingPunct="0">
                <a:spcBef>
                  <a:spcPct val="0"/>
                </a:spcBef>
                <a:spcAft>
                  <a:spcPct val="0"/>
                </a:spcAft>
                <a:defRPr sz="3200" i="1">
                  <a:solidFill>
                    <a:schemeClr val="tx1"/>
                  </a:solidFill>
                  <a:latin typeface="Eras Medium ITC" panose="020B0602030504020804" pitchFamily="34" charset="0"/>
                  <a:cs typeface="Arial" panose="020B0604020202020204" pitchFamily="34" charset="0"/>
                </a:defRPr>
              </a:lvl7pPr>
              <a:lvl8pPr marL="3429000" indent="-228600" algn="ctr" eaLnBrk="0" fontAlgn="base" hangingPunct="0">
                <a:spcBef>
                  <a:spcPct val="0"/>
                </a:spcBef>
                <a:spcAft>
                  <a:spcPct val="0"/>
                </a:spcAft>
                <a:defRPr sz="3200" i="1">
                  <a:solidFill>
                    <a:schemeClr val="tx1"/>
                  </a:solidFill>
                  <a:latin typeface="Eras Medium ITC" panose="020B0602030504020804" pitchFamily="34" charset="0"/>
                  <a:cs typeface="Arial" panose="020B0604020202020204" pitchFamily="34" charset="0"/>
                </a:defRPr>
              </a:lvl8pPr>
              <a:lvl9pPr marL="3886200" indent="-228600" algn="ctr" eaLnBrk="0" fontAlgn="base" hangingPunct="0">
                <a:spcBef>
                  <a:spcPct val="0"/>
                </a:spcBef>
                <a:spcAft>
                  <a:spcPct val="0"/>
                </a:spcAft>
                <a:defRPr sz="3200" i="1">
                  <a:solidFill>
                    <a:schemeClr val="tx1"/>
                  </a:solidFill>
                  <a:latin typeface="Eras Medium ITC" panose="020B0602030504020804" pitchFamily="34" charset="0"/>
                  <a:cs typeface="Arial" panose="020B0604020202020204"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en-US" sz="3200" b="0" i="1" u="none" strike="noStrike" kern="0" cap="none" spc="0" normalizeH="0" baseline="0" noProof="0">
                <a:ln>
                  <a:noFill/>
                </a:ln>
                <a:solidFill>
                  <a:srgbClr val="000000"/>
                </a:solidFill>
                <a:effectLst/>
                <a:uLnTx/>
                <a:uFillTx/>
                <a:latin typeface="Eras Medium ITC" panose="020B0602030504020804" pitchFamily="34" charset="0"/>
                <a:cs typeface="Arial" panose="020B0604020202020204" pitchFamily="34" charset="0"/>
              </a:endParaRPr>
            </a:p>
          </p:txBody>
        </p:sp>
        <p:pic>
          <p:nvPicPr>
            <p:cNvPr id="14" name="Picture 13" descr="guywhite">
              <a:extLst>
                <a:ext uri="{FF2B5EF4-FFF2-40B4-BE49-F238E27FC236}">
                  <a16:creationId xmlns:a16="http://schemas.microsoft.com/office/drawing/2014/main" id="{45B2053A-88D8-449D-BACF-3189D893C1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268061"/>
              <a:ext cx="1255713"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5" name="Group 64">
            <a:extLst>
              <a:ext uri="{FF2B5EF4-FFF2-40B4-BE49-F238E27FC236}">
                <a16:creationId xmlns:a16="http://schemas.microsoft.com/office/drawing/2014/main" id="{ADA4AE73-5C56-4685-B61D-72A598097569}"/>
              </a:ext>
            </a:extLst>
          </p:cNvPr>
          <p:cNvGrpSpPr/>
          <p:nvPr/>
        </p:nvGrpSpPr>
        <p:grpSpPr>
          <a:xfrm>
            <a:off x="-674688" y="4373336"/>
            <a:ext cx="9818688" cy="2895600"/>
            <a:chOff x="-674688" y="4373336"/>
            <a:chExt cx="9818688" cy="2895600"/>
          </a:xfrm>
        </p:grpSpPr>
        <p:sp>
          <p:nvSpPr>
            <p:cNvPr id="9" name="Oval 7">
              <a:extLst>
                <a:ext uri="{FF2B5EF4-FFF2-40B4-BE49-F238E27FC236}">
                  <a16:creationId xmlns:a16="http://schemas.microsoft.com/office/drawing/2014/main" id="{D0D8A5E2-977F-4AC7-9DF9-0DEA32FE2B60}"/>
                </a:ext>
              </a:extLst>
            </p:cNvPr>
            <p:cNvSpPr>
              <a:spLocks noChangeArrowheads="1"/>
            </p:cNvSpPr>
            <p:nvPr/>
          </p:nvSpPr>
          <p:spPr bwMode="auto">
            <a:xfrm>
              <a:off x="-674688" y="4373336"/>
              <a:ext cx="9818688" cy="2895600"/>
            </a:xfrm>
            <a:prstGeom prst="ellipse">
              <a:avLst/>
            </a:prstGeom>
            <a:gradFill rotWithShape="1">
              <a:gsLst>
                <a:gs pos="0">
                  <a:srgbClr val="FF0000"/>
                </a:gs>
                <a:gs pos="100000">
                  <a:srgbClr val="FFFFFF">
                    <a:alpha val="0"/>
                  </a:srgbClr>
                </a:gs>
              </a:gsLst>
              <a:path path="shape">
                <a:fillToRect l="50000" t="50000" r="50000" b="50000"/>
              </a:path>
            </a:gradFill>
            <a:ln w="9525">
              <a:noFill/>
              <a:round/>
              <a:headEnd/>
              <a:tailEnd/>
            </a:ln>
            <a:effec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2000" b="0" i="0" u="none" strike="noStrike" kern="0" cap="none" spc="0" normalizeH="0" baseline="0" noProof="0" dirty="0">
                  <a:ln>
                    <a:noFill/>
                  </a:ln>
                  <a:solidFill>
                    <a:srgbClr val="FFFFFF"/>
                  </a:solidFill>
                  <a:effectLst>
                    <a:outerShdw blurRad="38100" dist="38100" dir="2700000" algn="tl">
                      <a:srgbClr val="000000"/>
                    </a:outerShdw>
                  </a:effectLst>
                  <a:uLnTx/>
                  <a:uFillTx/>
                  <a:latin typeface="Eras Bold ITC" pitchFamily="34" charset="0"/>
                  <a:cs typeface="Arial"/>
                </a:rPr>
                <a:t>United with Christ in the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2000" b="0" i="0" u="none" strike="noStrike" kern="0" cap="none" spc="0" normalizeH="0" baseline="0" noProof="0" dirty="0">
                  <a:ln>
                    <a:noFill/>
                  </a:ln>
                  <a:solidFill>
                    <a:srgbClr val="FFFFFF"/>
                  </a:solidFill>
                  <a:effectLst>
                    <a:outerShdw blurRad="38100" dist="38100" dir="2700000" algn="tl">
                      <a:srgbClr val="000000"/>
                    </a:outerShdw>
                  </a:effectLst>
                  <a:uLnTx/>
                  <a:uFillTx/>
                  <a:latin typeface="Eras Bold ITC" pitchFamily="34" charset="0"/>
                  <a:cs typeface="Arial"/>
                </a:rPr>
                <a:t>likeness of His death</a:t>
              </a:r>
            </a:p>
          </p:txBody>
        </p:sp>
        <p:pic>
          <p:nvPicPr>
            <p:cNvPr id="10" name="Picture 8" descr="crux">
              <a:extLst>
                <a:ext uri="{FF2B5EF4-FFF2-40B4-BE49-F238E27FC236}">
                  <a16:creationId xmlns:a16="http://schemas.microsoft.com/office/drawing/2014/main" id="{89220AA2-540E-4BAF-986D-07918A63BA2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3375" y="5163911"/>
              <a:ext cx="1095375" cy="148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5" name="Group 14">
              <a:extLst>
                <a:ext uri="{FF2B5EF4-FFF2-40B4-BE49-F238E27FC236}">
                  <a16:creationId xmlns:a16="http://schemas.microsoft.com/office/drawing/2014/main" id="{905049F9-7472-4EBC-BE6C-30A1B670730D}"/>
                </a:ext>
              </a:extLst>
            </p:cNvPr>
            <p:cNvGrpSpPr>
              <a:grpSpLocks/>
            </p:cNvGrpSpPr>
            <p:nvPr/>
          </p:nvGrpSpPr>
          <p:grpSpPr bwMode="auto">
            <a:xfrm>
              <a:off x="5807075" y="5190899"/>
              <a:ext cx="985838" cy="1520825"/>
              <a:chOff x="816" y="1440"/>
              <a:chExt cx="1772" cy="2732"/>
            </a:xfrm>
          </p:grpSpPr>
          <p:grpSp>
            <p:nvGrpSpPr>
              <p:cNvPr id="16" name="Group 15">
                <a:extLst>
                  <a:ext uri="{FF2B5EF4-FFF2-40B4-BE49-F238E27FC236}">
                    <a16:creationId xmlns:a16="http://schemas.microsoft.com/office/drawing/2014/main" id="{1E76877B-B1A3-4B49-A3FA-91300AB44DC5}"/>
                  </a:ext>
                </a:extLst>
              </p:cNvPr>
              <p:cNvGrpSpPr>
                <a:grpSpLocks/>
              </p:cNvGrpSpPr>
              <p:nvPr/>
            </p:nvGrpSpPr>
            <p:grpSpPr bwMode="auto">
              <a:xfrm>
                <a:off x="816" y="1440"/>
                <a:ext cx="1772" cy="2732"/>
                <a:chOff x="3216" y="720"/>
                <a:chExt cx="1772" cy="2732"/>
              </a:xfrm>
            </p:grpSpPr>
            <p:sp>
              <p:nvSpPr>
                <p:cNvPr id="51" name="Freeform 16">
                  <a:extLst>
                    <a:ext uri="{FF2B5EF4-FFF2-40B4-BE49-F238E27FC236}">
                      <a16:creationId xmlns:a16="http://schemas.microsoft.com/office/drawing/2014/main" id="{8FFF12AF-67D4-4D33-8798-58146D0C01C9}"/>
                    </a:ext>
                  </a:extLst>
                </p:cNvPr>
                <p:cNvSpPr>
                  <a:spLocks/>
                </p:cNvSpPr>
                <p:nvPr/>
              </p:nvSpPr>
              <p:spPr bwMode="auto">
                <a:xfrm>
                  <a:off x="3216" y="720"/>
                  <a:ext cx="1772" cy="2732"/>
                </a:xfrm>
                <a:custGeom>
                  <a:avLst/>
                  <a:gdLst>
                    <a:gd name="T0" fmla="*/ 1772 w 1772"/>
                    <a:gd name="T1" fmla="*/ 451 h 2732"/>
                    <a:gd name="T2" fmla="*/ 1720 w 1772"/>
                    <a:gd name="T3" fmla="*/ 396 h 2732"/>
                    <a:gd name="T4" fmla="*/ 1009 w 1772"/>
                    <a:gd name="T5" fmla="*/ 451 h 2732"/>
                    <a:gd name="T6" fmla="*/ 1009 w 1772"/>
                    <a:gd name="T7" fmla="*/ 55 h 2732"/>
                    <a:gd name="T8" fmla="*/ 957 w 1772"/>
                    <a:gd name="T9" fmla="*/ 0 h 2732"/>
                    <a:gd name="T10" fmla="*/ 789 w 1772"/>
                    <a:gd name="T11" fmla="*/ 55 h 2732"/>
                    <a:gd name="T12" fmla="*/ 789 w 1772"/>
                    <a:gd name="T13" fmla="*/ 451 h 2732"/>
                    <a:gd name="T14" fmla="*/ 74 w 1772"/>
                    <a:gd name="T15" fmla="*/ 451 h 2732"/>
                    <a:gd name="T16" fmla="*/ 0 w 1772"/>
                    <a:gd name="T17" fmla="*/ 638 h 2732"/>
                    <a:gd name="T18" fmla="*/ 74 w 1772"/>
                    <a:gd name="T19" fmla="*/ 671 h 2732"/>
                    <a:gd name="T20" fmla="*/ 789 w 1772"/>
                    <a:gd name="T21" fmla="*/ 671 h 2732"/>
                    <a:gd name="T22" fmla="*/ 715 w 1772"/>
                    <a:gd name="T23" fmla="*/ 2699 h 2732"/>
                    <a:gd name="T24" fmla="*/ 789 w 1772"/>
                    <a:gd name="T25" fmla="*/ 2732 h 2732"/>
                    <a:gd name="T26" fmla="*/ 1009 w 1772"/>
                    <a:gd name="T27" fmla="*/ 2732 h 2732"/>
                    <a:gd name="T28" fmla="*/ 1009 w 1772"/>
                    <a:gd name="T29" fmla="*/ 671 h 2732"/>
                    <a:gd name="T30" fmla="*/ 1772 w 1772"/>
                    <a:gd name="T31" fmla="*/ 671 h 2732"/>
                    <a:gd name="T32" fmla="*/ 1772 w 1772"/>
                    <a:gd name="T33" fmla="*/ 451 h 27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72"/>
                    <a:gd name="T52" fmla="*/ 0 h 2732"/>
                    <a:gd name="T53" fmla="*/ 1772 w 1772"/>
                    <a:gd name="T54" fmla="*/ 2732 h 27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72" h="2732">
                      <a:moveTo>
                        <a:pt x="1772" y="451"/>
                      </a:moveTo>
                      <a:lnTo>
                        <a:pt x="1720" y="396"/>
                      </a:lnTo>
                      <a:lnTo>
                        <a:pt x="1009" y="451"/>
                      </a:lnTo>
                      <a:lnTo>
                        <a:pt x="1009" y="55"/>
                      </a:lnTo>
                      <a:lnTo>
                        <a:pt x="957" y="0"/>
                      </a:lnTo>
                      <a:lnTo>
                        <a:pt x="789" y="55"/>
                      </a:lnTo>
                      <a:lnTo>
                        <a:pt x="789" y="451"/>
                      </a:lnTo>
                      <a:lnTo>
                        <a:pt x="74" y="451"/>
                      </a:lnTo>
                      <a:lnTo>
                        <a:pt x="0" y="638"/>
                      </a:lnTo>
                      <a:lnTo>
                        <a:pt x="74" y="671"/>
                      </a:lnTo>
                      <a:lnTo>
                        <a:pt x="789" y="671"/>
                      </a:lnTo>
                      <a:lnTo>
                        <a:pt x="715" y="2699"/>
                      </a:lnTo>
                      <a:lnTo>
                        <a:pt x="789" y="2732"/>
                      </a:lnTo>
                      <a:lnTo>
                        <a:pt x="1009" y="2732"/>
                      </a:lnTo>
                      <a:lnTo>
                        <a:pt x="1009" y="671"/>
                      </a:lnTo>
                      <a:lnTo>
                        <a:pt x="1772" y="671"/>
                      </a:lnTo>
                      <a:lnTo>
                        <a:pt x="1772" y="4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sp>
              <p:nvSpPr>
                <p:cNvPr id="52" name="Freeform 17">
                  <a:extLst>
                    <a:ext uri="{FF2B5EF4-FFF2-40B4-BE49-F238E27FC236}">
                      <a16:creationId xmlns:a16="http://schemas.microsoft.com/office/drawing/2014/main" id="{00281629-792E-45FD-8BB7-1F80E06530D4}"/>
                    </a:ext>
                  </a:extLst>
                </p:cNvPr>
                <p:cNvSpPr>
                  <a:spLocks/>
                </p:cNvSpPr>
                <p:nvPr/>
              </p:nvSpPr>
              <p:spPr bwMode="auto">
                <a:xfrm>
                  <a:off x="3227" y="731"/>
                  <a:ext cx="1698" cy="2677"/>
                </a:xfrm>
                <a:custGeom>
                  <a:avLst/>
                  <a:gdLst>
                    <a:gd name="T0" fmla="*/ 1698 w 1698"/>
                    <a:gd name="T1" fmla="*/ 396 h 2677"/>
                    <a:gd name="T2" fmla="*/ 935 w 1698"/>
                    <a:gd name="T3" fmla="*/ 396 h 2677"/>
                    <a:gd name="T4" fmla="*/ 935 w 1698"/>
                    <a:gd name="T5" fmla="*/ 0 h 2677"/>
                    <a:gd name="T6" fmla="*/ 715 w 1698"/>
                    <a:gd name="T7" fmla="*/ 0 h 2677"/>
                    <a:gd name="T8" fmla="*/ 715 w 1698"/>
                    <a:gd name="T9" fmla="*/ 396 h 2677"/>
                    <a:gd name="T10" fmla="*/ 0 w 1698"/>
                    <a:gd name="T11" fmla="*/ 396 h 2677"/>
                    <a:gd name="T12" fmla="*/ 0 w 1698"/>
                    <a:gd name="T13" fmla="*/ 616 h 2677"/>
                    <a:gd name="T14" fmla="*/ 715 w 1698"/>
                    <a:gd name="T15" fmla="*/ 616 h 2677"/>
                    <a:gd name="T16" fmla="*/ 715 w 1698"/>
                    <a:gd name="T17" fmla="*/ 2677 h 2677"/>
                    <a:gd name="T18" fmla="*/ 935 w 1698"/>
                    <a:gd name="T19" fmla="*/ 2677 h 2677"/>
                    <a:gd name="T20" fmla="*/ 935 w 1698"/>
                    <a:gd name="T21" fmla="*/ 616 h 2677"/>
                    <a:gd name="T22" fmla="*/ 1698 w 1698"/>
                    <a:gd name="T23" fmla="*/ 616 h 2677"/>
                    <a:gd name="T24" fmla="*/ 1698 w 1698"/>
                    <a:gd name="T25" fmla="*/ 396 h 26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98"/>
                    <a:gd name="T40" fmla="*/ 0 h 2677"/>
                    <a:gd name="T41" fmla="*/ 1698 w 1698"/>
                    <a:gd name="T42" fmla="*/ 2677 h 267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98" h="2677">
                      <a:moveTo>
                        <a:pt x="1698" y="396"/>
                      </a:moveTo>
                      <a:lnTo>
                        <a:pt x="935" y="396"/>
                      </a:lnTo>
                      <a:lnTo>
                        <a:pt x="935" y="0"/>
                      </a:lnTo>
                      <a:lnTo>
                        <a:pt x="715" y="0"/>
                      </a:lnTo>
                      <a:lnTo>
                        <a:pt x="715" y="396"/>
                      </a:lnTo>
                      <a:lnTo>
                        <a:pt x="0" y="396"/>
                      </a:lnTo>
                      <a:lnTo>
                        <a:pt x="0" y="616"/>
                      </a:lnTo>
                      <a:lnTo>
                        <a:pt x="715" y="616"/>
                      </a:lnTo>
                      <a:lnTo>
                        <a:pt x="715" y="2677"/>
                      </a:lnTo>
                      <a:lnTo>
                        <a:pt x="935" y="2677"/>
                      </a:lnTo>
                      <a:lnTo>
                        <a:pt x="935" y="616"/>
                      </a:lnTo>
                      <a:lnTo>
                        <a:pt x="1698" y="616"/>
                      </a:lnTo>
                      <a:lnTo>
                        <a:pt x="1698" y="3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sp>
              <p:nvSpPr>
                <p:cNvPr id="53" name="Freeform 18">
                  <a:extLst>
                    <a:ext uri="{FF2B5EF4-FFF2-40B4-BE49-F238E27FC236}">
                      <a16:creationId xmlns:a16="http://schemas.microsoft.com/office/drawing/2014/main" id="{EC80B1BD-A639-4ECD-806B-90F95D92F383}"/>
                    </a:ext>
                  </a:extLst>
                </p:cNvPr>
                <p:cNvSpPr>
                  <a:spLocks/>
                </p:cNvSpPr>
                <p:nvPr/>
              </p:nvSpPr>
              <p:spPr bwMode="auto">
                <a:xfrm>
                  <a:off x="3216" y="720"/>
                  <a:ext cx="1720" cy="2699"/>
                </a:xfrm>
                <a:custGeom>
                  <a:avLst/>
                  <a:gdLst>
                    <a:gd name="T0" fmla="*/ 1709 w 1720"/>
                    <a:gd name="T1" fmla="*/ 396 h 2699"/>
                    <a:gd name="T2" fmla="*/ 957 w 1720"/>
                    <a:gd name="T3" fmla="*/ 396 h 2699"/>
                    <a:gd name="T4" fmla="*/ 957 w 1720"/>
                    <a:gd name="T5" fmla="*/ 11 h 2699"/>
                    <a:gd name="T6" fmla="*/ 957 w 1720"/>
                    <a:gd name="T7" fmla="*/ 0 h 2699"/>
                    <a:gd name="T8" fmla="*/ 946 w 1720"/>
                    <a:gd name="T9" fmla="*/ 0 h 2699"/>
                    <a:gd name="T10" fmla="*/ 726 w 1720"/>
                    <a:gd name="T11" fmla="*/ 0 h 2699"/>
                    <a:gd name="T12" fmla="*/ 715 w 1720"/>
                    <a:gd name="T13" fmla="*/ 0 h 2699"/>
                    <a:gd name="T14" fmla="*/ 715 w 1720"/>
                    <a:gd name="T15" fmla="*/ 11 h 2699"/>
                    <a:gd name="T16" fmla="*/ 715 w 1720"/>
                    <a:gd name="T17" fmla="*/ 396 h 2699"/>
                    <a:gd name="T18" fmla="*/ 11 w 1720"/>
                    <a:gd name="T19" fmla="*/ 396 h 2699"/>
                    <a:gd name="T20" fmla="*/ 0 w 1720"/>
                    <a:gd name="T21" fmla="*/ 396 h 2699"/>
                    <a:gd name="T22" fmla="*/ 0 w 1720"/>
                    <a:gd name="T23" fmla="*/ 407 h 2699"/>
                    <a:gd name="T24" fmla="*/ 0 w 1720"/>
                    <a:gd name="T25" fmla="*/ 627 h 2699"/>
                    <a:gd name="T26" fmla="*/ 0 w 1720"/>
                    <a:gd name="T27" fmla="*/ 638 h 2699"/>
                    <a:gd name="T28" fmla="*/ 11 w 1720"/>
                    <a:gd name="T29" fmla="*/ 638 h 2699"/>
                    <a:gd name="T30" fmla="*/ 715 w 1720"/>
                    <a:gd name="T31" fmla="*/ 638 h 2699"/>
                    <a:gd name="T32" fmla="*/ 715 w 1720"/>
                    <a:gd name="T33" fmla="*/ 2688 h 2699"/>
                    <a:gd name="T34" fmla="*/ 715 w 1720"/>
                    <a:gd name="T35" fmla="*/ 2699 h 2699"/>
                    <a:gd name="T36" fmla="*/ 726 w 1720"/>
                    <a:gd name="T37" fmla="*/ 2699 h 2699"/>
                    <a:gd name="T38" fmla="*/ 946 w 1720"/>
                    <a:gd name="T39" fmla="*/ 2699 h 2699"/>
                    <a:gd name="T40" fmla="*/ 957 w 1720"/>
                    <a:gd name="T41" fmla="*/ 2699 h 2699"/>
                    <a:gd name="T42" fmla="*/ 957 w 1720"/>
                    <a:gd name="T43" fmla="*/ 2688 h 2699"/>
                    <a:gd name="T44" fmla="*/ 957 w 1720"/>
                    <a:gd name="T45" fmla="*/ 638 h 2699"/>
                    <a:gd name="T46" fmla="*/ 1709 w 1720"/>
                    <a:gd name="T47" fmla="*/ 638 h 2699"/>
                    <a:gd name="T48" fmla="*/ 1720 w 1720"/>
                    <a:gd name="T49" fmla="*/ 638 h 2699"/>
                    <a:gd name="T50" fmla="*/ 1720 w 1720"/>
                    <a:gd name="T51" fmla="*/ 627 h 2699"/>
                    <a:gd name="T52" fmla="*/ 1720 w 1720"/>
                    <a:gd name="T53" fmla="*/ 407 h 2699"/>
                    <a:gd name="T54" fmla="*/ 1720 w 1720"/>
                    <a:gd name="T55" fmla="*/ 396 h 2699"/>
                    <a:gd name="T56" fmla="*/ 1709 w 1720"/>
                    <a:gd name="T57" fmla="*/ 396 h 269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720"/>
                    <a:gd name="T88" fmla="*/ 0 h 2699"/>
                    <a:gd name="T89" fmla="*/ 1720 w 1720"/>
                    <a:gd name="T90" fmla="*/ 2699 h 269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720" h="2699">
                      <a:moveTo>
                        <a:pt x="1709" y="396"/>
                      </a:moveTo>
                      <a:lnTo>
                        <a:pt x="957" y="396"/>
                      </a:lnTo>
                      <a:lnTo>
                        <a:pt x="957" y="11"/>
                      </a:lnTo>
                      <a:lnTo>
                        <a:pt x="957" y="0"/>
                      </a:lnTo>
                      <a:lnTo>
                        <a:pt x="946" y="0"/>
                      </a:lnTo>
                      <a:lnTo>
                        <a:pt x="726" y="0"/>
                      </a:lnTo>
                      <a:lnTo>
                        <a:pt x="715" y="0"/>
                      </a:lnTo>
                      <a:lnTo>
                        <a:pt x="715" y="11"/>
                      </a:lnTo>
                      <a:lnTo>
                        <a:pt x="715" y="396"/>
                      </a:lnTo>
                      <a:lnTo>
                        <a:pt x="11" y="396"/>
                      </a:lnTo>
                      <a:lnTo>
                        <a:pt x="0" y="396"/>
                      </a:lnTo>
                      <a:lnTo>
                        <a:pt x="0" y="407"/>
                      </a:lnTo>
                      <a:lnTo>
                        <a:pt x="0" y="627"/>
                      </a:lnTo>
                      <a:lnTo>
                        <a:pt x="0" y="638"/>
                      </a:lnTo>
                      <a:lnTo>
                        <a:pt x="11" y="638"/>
                      </a:lnTo>
                      <a:lnTo>
                        <a:pt x="715" y="638"/>
                      </a:lnTo>
                      <a:lnTo>
                        <a:pt x="715" y="2688"/>
                      </a:lnTo>
                      <a:lnTo>
                        <a:pt x="715" y="2699"/>
                      </a:lnTo>
                      <a:lnTo>
                        <a:pt x="726" y="2699"/>
                      </a:lnTo>
                      <a:lnTo>
                        <a:pt x="946" y="2699"/>
                      </a:lnTo>
                      <a:lnTo>
                        <a:pt x="957" y="2699"/>
                      </a:lnTo>
                      <a:lnTo>
                        <a:pt x="957" y="2688"/>
                      </a:lnTo>
                      <a:lnTo>
                        <a:pt x="957" y="638"/>
                      </a:lnTo>
                      <a:lnTo>
                        <a:pt x="1709" y="638"/>
                      </a:lnTo>
                      <a:lnTo>
                        <a:pt x="1720" y="638"/>
                      </a:lnTo>
                      <a:lnTo>
                        <a:pt x="1720" y="627"/>
                      </a:lnTo>
                      <a:lnTo>
                        <a:pt x="1720" y="407"/>
                      </a:lnTo>
                      <a:lnTo>
                        <a:pt x="1720" y="396"/>
                      </a:lnTo>
                      <a:lnTo>
                        <a:pt x="1709" y="39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sp>
              <p:nvSpPr>
                <p:cNvPr id="54" name="Freeform 19">
                  <a:extLst>
                    <a:ext uri="{FF2B5EF4-FFF2-40B4-BE49-F238E27FC236}">
                      <a16:creationId xmlns:a16="http://schemas.microsoft.com/office/drawing/2014/main" id="{F0281769-97FE-4118-B21D-8330A17F2EFD}"/>
                    </a:ext>
                  </a:extLst>
                </p:cNvPr>
                <p:cNvSpPr>
                  <a:spLocks/>
                </p:cNvSpPr>
                <p:nvPr/>
              </p:nvSpPr>
              <p:spPr bwMode="auto">
                <a:xfrm>
                  <a:off x="3238" y="742"/>
                  <a:ext cx="1676" cy="2655"/>
                </a:xfrm>
                <a:custGeom>
                  <a:avLst/>
                  <a:gdLst>
                    <a:gd name="T0" fmla="*/ 913 w 1676"/>
                    <a:gd name="T1" fmla="*/ 605 h 2655"/>
                    <a:gd name="T2" fmla="*/ 913 w 1676"/>
                    <a:gd name="T3" fmla="*/ 2655 h 2655"/>
                    <a:gd name="T4" fmla="*/ 715 w 1676"/>
                    <a:gd name="T5" fmla="*/ 2655 h 2655"/>
                    <a:gd name="T6" fmla="*/ 715 w 1676"/>
                    <a:gd name="T7" fmla="*/ 605 h 2655"/>
                    <a:gd name="T8" fmla="*/ 715 w 1676"/>
                    <a:gd name="T9" fmla="*/ 594 h 2655"/>
                    <a:gd name="T10" fmla="*/ 704 w 1676"/>
                    <a:gd name="T11" fmla="*/ 594 h 2655"/>
                    <a:gd name="T12" fmla="*/ 0 w 1676"/>
                    <a:gd name="T13" fmla="*/ 594 h 2655"/>
                    <a:gd name="T14" fmla="*/ 0 w 1676"/>
                    <a:gd name="T15" fmla="*/ 396 h 2655"/>
                    <a:gd name="T16" fmla="*/ 704 w 1676"/>
                    <a:gd name="T17" fmla="*/ 396 h 2655"/>
                    <a:gd name="T18" fmla="*/ 715 w 1676"/>
                    <a:gd name="T19" fmla="*/ 396 h 2655"/>
                    <a:gd name="T20" fmla="*/ 715 w 1676"/>
                    <a:gd name="T21" fmla="*/ 385 h 2655"/>
                    <a:gd name="T22" fmla="*/ 715 w 1676"/>
                    <a:gd name="T23" fmla="*/ 0 h 2655"/>
                    <a:gd name="T24" fmla="*/ 913 w 1676"/>
                    <a:gd name="T25" fmla="*/ 0 h 2655"/>
                    <a:gd name="T26" fmla="*/ 913 w 1676"/>
                    <a:gd name="T27" fmla="*/ 385 h 2655"/>
                    <a:gd name="T28" fmla="*/ 913 w 1676"/>
                    <a:gd name="T29" fmla="*/ 396 h 2655"/>
                    <a:gd name="T30" fmla="*/ 924 w 1676"/>
                    <a:gd name="T31" fmla="*/ 396 h 2655"/>
                    <a:gd name="T32" fmla="*/ 1676 w 1676"/>
                    <a:gd name="T33" fmla="*/ 396 h 2655"/>
                    <a:gd name="T34" fmla="*/ 1676 w 1676"/>
                    <a:gd name="T35" fmla="*/ 594 h 2655"/>
                    <a:gd name="T36" fmla="*/ 924 w 1676"/>
                    <a:gd name="T37" fmla="*/ 594 h 2655"/>
                    <a:gd name="T38" fmla="*/ 913 w 1676"/>
                    <a:gd name="T39" fmla="*/ 594 h 2655"/>
                    <a:gd name="T40" fmla="*/ 913 w 1676"/>
                    <a:gd name="T41" fmla="*/ 605 h 265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676"/>
                    <a:gd name="T64" fmla="*/ 0 h 2655"/>
                    <a:gd name="T65" fmla="*/ 1676 w 1676"/>
                    <a:gd name="T66" fmla="*/ 2655 h 265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676" h="2655">
                      <a:moveTo>
                        <a:pt x="913" y="605"/>
                      </a:moveTo>
                      <a:lnTo>
                        <a:pt x="913" y="2655"/>
                      </a:lnTo>
                      <a:lnTo>
                        <a:pt x="715" y="2655"/>
                      </a:lnTo>
                      <a:lnTo>
                        <a:pt x="715" y="605"/>
                      </a:lnTo>
                      <a:lnTo>
                        <a:pt x="715" y="594"/>
                      </a:lnTo>
                      <a:lnTo>
                        <a:pt x="704" y="594"/>
                      </a:lnTo>
                      <a:lnTo>
                        <a:pt x="0" y="594"/>
                      </a:lnTo>
                      <a:lnTo>
                        <a:pt x="0" y="396"/>
                      </a:lnTo>
                      <a:lnTo>
                        <a:pt x="704" y="396"/>
                      </a:lnTo>
                      <a:lnTo>
                        <a:pt x="715" y="396"/>
                      </a:lnTo>
                      <a:lnTo>
                        <a:pt x="715" y="385"/>
                      </a:lnTo>
                      <a:lnTo>
                        <a:pt x="715" y="0"/>
                      </a:lnTo>
                      <a:lnTo>
                        <a:pt x="913" y="0"/>
                      </a:lnTo>
                      <a:lnTo>
                        <a:pt x="913" y="385"/>
                      </a:lnTo>
                      <a:lnTo>
                        <a:pt x="913" y="396"/>
                      </a:lnTo>
                      <a:lnTo>
                        <a:pt x="924" y="396"/>
                      </a:lnTo>
                      <a:lnTo>
                        <a:pt x="1676" y="396"/>
                      </a:lnTo>
                      <a:lnTo>
                        <a:pt x="1676" y="594"/>
                      </a:lnTo>
                      <a:lnTo>
                        <a:pt x="924" y="594"/>
                      </a:lnTo>
                      <a:lnTo>
                        <a:pt x="913" y="594"/>
                      </a:lnTo>
                      <a:lnTo>
                        <a:pt x="913" y="605"/>
                      </a:lnTo>
                      <a:close/>
                    </a:path>
                  </a:pathLst>
                </a:custGeom>
                <a:solidFill>
                  <a:srgbClr val="99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sp>
              <p:nvSpPr>
                <p:cNvPr id="55" name="Freeform 20">
                  <a:extLst>
                    <a:ext uri="{FF2B5EF4-FFF2-40B4-BE49-F238E27FC236}">
                      <a16:creationId xmlns:a16="http://schemas.microsoft.com/office/drawing/2014/main" id="{68AC790A-DC6F-4BFF-9575-9242F5A1E448}"/>
                    </a:ext>
                  </a:extLst>
                </p:cNvPr>
                <p:cNvSpPr>
                  <a:spLocks/>
                </p:cNvSpPr>
                <p:nvPr/>
              </p:nvSpPr>
              <p:spPr bwMode="auto">
                <a:xfrm>
                  <a:off x="4063" y="2111"/>
                  <a:ext cx="37" cy="250"/>
                </a:xfrm>
                <a:custGeom>
                  <a:avLst/>
                  <a:gdLst>
                    <a:gd name="T0" fmla="*/ 18 w 37"/>
                    <a:gd name="T1" fmla="*/ 129 h 250"/>
                    <a:gd name="T2" fmla="*/ 20 w 37"/>
                    <a:gd name="T3" fmla="*/ 159 h 250"/>
                    <a:gd name="T4" fmla="*/ 22 w 37"/>
                    <a:gd name="T5" fmla="*/ 191 h 250"/>
                    <a:gd name="T6" fmla="*/ 19 w 37"/>
                    <a:gd name="T7" fmla="*/ 221 h 250"/>
                    <a:gd name="T8" fmla="*/ 14 w 37"/>
                    <a:gd name="T9" fmla="*/ 250 h 250"/>
                    <a:gd name="T10" fmla="*/ 0 w 37"/>
                    <a:gd name="T11" fmla="*/ 195 h 250"/>
                    <a:gd name="T12" fmla="*/ 4 w 37"/>
                    <a:gd name="T13" fmla="*/ 144 h 250"/>
                    <a:gd name="T14" fmla="*/ 14 w 37"/>
                    <a:gd name="T15" fmla="*/ 96 h 250"/>
                    <a:gd name="T16" fmla="*/ 25 w 37"/>
                    <a:gd name="T17" fmla="*/ 48 h 250"/>
                    <a:gd name="T18" fmla="*/ 37 w 37"/>
                    <a:gd name="T19" fmla="*/ 0 h 250"/>
                    <a:gd name="T20" fmla="*/ 37 w 37"/>
                    <a:gd name="T21" fmla="*/ 34 h 250"/>
                    <a:gd name="T22" fmla="*/ 36 w 37"/>
                    <a:gd name="T23" fmla="*/ 67 h 250"/>
                    <a:gd name="T24" fmla="*/ 29 w 37"/>
                    <a:gd name="T25" fmla="*/ 99 h 250"/>
                    <a:gd name="T26" fmla="*/ 18 w 37"/>
                    <a:gd name="T27" fmla="*/ 129 h 25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7"/>
                    <a:gd name="T43" fmla="*/ 0 h 250"/>
                    <a:gd name="T44" fmla="*/ 37 w 37"/>
                    <a:gd name="T45" fmla="*/ 250 h 25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7" h="250">
                      <a:moveTo>
                        <a:pt x="18" y="129"/>
                      </a:moveTo>
                      <a:lnTo>
                        <a:pt x="20" y="159"/>
                      </a:lnTo>
                      <a:lnTo>
                        <a:pt x="22" y="191"/>
                      </a:lnTo>
                      <a:lnTo>
                        <a:pt x="19" y="221"/>
                      </a:lnTo>
                      <a:lnTo>
                        <a:pt x="14" y="250"/>
                      </a:lnTo>
                      <a:lnTo>
                        <a:pt x="0" y="195"/>
                      </a:lnTo>
                      <a:lnTo>
                        <a:pt x="4" y="144"/>
                      </a:lnTo>
                      <a:lnTo>
                        <a:pt x="14" y="96"/>
                      </a:lnTo>
                      <a:lnTo>
                        <a:pt x="25" y="48"/>
                      </a:lnTo>
                      <a:lnTo>
                        <a:pt x="37" y="0"/>
                      </a:lnTo>
                      <a:lnTo>
                        <a:pt x="37" y="34"/>
                      </a:lnTo>
                      <a:lnTo>
                        <a:pt x="36" y="67"/>
                      </a:lnTo>
                      <a:lnTo>
                        <a:pt x="29" y="99"/>
                      </a:lnTo>
                      <a:lnTo>
                        <a:pt x="18" y="1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sp>
              <p:nvSpPr>
                <p:cNvPr id="56" name="Freeform 21">
                  <a:extLst>
                    <a:ext uri="{FF2B5EF4-FFF2-40B4-BE49-F238E27FC236}">
                      <a16:creationId xmlns:a16="http://schemas.microsoft.com/office/drawing/2014/main" id="{4B854C29-97E0-46C9-AF6E-15AA9B42D1BF}"/>
                    </a:ext>
                  </a:extLst>
                </p:cNvPr>
                <p:cNvSpPr>
                  <a:spLocks/>
                </p:cNvSpPr>
                <p:nvPr/>
              </p:nvSpPr>
              <p:spPr bwMode="auto">
                <a:xfrm>
                  <a:off x="3378" y="1186"/>
                  <a:ext cx="29" cy="29"/>
                </a:xfrm>
                <a:custGeom>
                  <a:avLst/>
                  <a:gdLst>
                    <a:gd name="T0" fmla="*/ 14 w 29"/>
                    <a:gd name="T1" fmla="*/ 29 h 29"/>
                    <a:gd name="T2" fmla="*/ 19 w 29"/>
                    <a:gd name="T3" fmla="*/ 28 h 29"/>
                    <a:gd name="T4" fmla="*/ 25 w 29"/>
                    <a:gd name="T5" fmla="*/ 25 h 29"/>
                    <a:gd name="T6" fmla="*/ 28 w 29"/>
                    <a:gd name="T7" fmla="*/ 21 h 29"/>
                    <a:gd name="T8" fmla="*/ 29 w 29"/>
                    <a:gd name="T9" fmla="*/ 15 h 29"/>
                    <a:gd name="T10" fmla="*/ 28 w 29"/>
                    <a:gd name="T11" fmla="*/ 10 h 29"/>
                    <a:gd name="T12" fmla="*/ 25 w 29"/>
                    <a:gd name="T13" fmla="*/ 4 h 29"/>
                    <a:gd name="T14" fmla="*/ 19 w 29"/>
                    <a:gd name="T15" fmla="*/ 2 h 29"/>
                    <a:gd name="T16" fmla="*/ 14 w 29"/>
                    <a:gd name="T17" fmla="*/ 0 h 29"/>
                    <a:gd name="T18" fmla="*/ 8 w 29"/>
                    <a:gd name="T19" fmla="*/ 2 h 29"/>
                    <a:gd name="T20" fmla="*/ 4 w 29"/>
                    <a:gd name="T21" fmla="*/ 4 h 29"/>
                    <a:gd name="T22" fmla="*/ 2 w 29"/>
                    <a:gd name="T23" fmla="*/ 10 h 29"/>
                    <a:gd name="T24" fmla="*/ 0 w 29"/>
                    <a:gd name="T25" fmla="*/ 15 h 29"/>
                    <a:gd name="T26" fmla="*/ 2 w 29"/>
                    <a:gd name="T27" fmla="*/ 21 h 29"/>
                    <a:gd name="T28" fmla="*/ 4 w 29"/>
                    <a:gd name="T29" fmla="*/ 25 h 29"/>
                    <a:gd name="T30" fmla="*/ 8 w 29"/>
                    <a:gd name="T31" fmla="*/ 28 h 29"/>
                    <a:gd name="T32" fmla="*/ 14 w 29"/>
                    <a:gd name="T33" fmla="*/ 29 h 2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9"/>
                    <a:gd name="T52" fmla="*/ 0 h 29"/>
                    <a:gd name="T53" fmla="*/ 29 w 29"/>
                    <a:gd name="T54" fmla="*/ 29 h 2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9" h="29">
                      <a:moveTo>
                        <a:pt x="14" y="29"/>
                      </a:moveTo>
                      <a:lnTo>
                        <a:pt x="19" y="28"/>
                      </a:lnTo>
                      <a:lnTo>
                        <a:pt x="25" y="25"/>
                      </a:lnTo>
                      <a:lnTo>
                        <a:pt x="28" y="21"/>
                      </a:lnTo>
                      <a:lnTo>
                        <a:pt x="29" y="15"/>
                      </a:lnTo>
                      <a:lnTo>
                        <a:pt x="28" y="10"/>
                      </a:lnTo>
                      <a:lnTo>
                        <a:pt x="25" y="4"/>
                      </a:lnTo>
                      <a:lnTo>
                        <a:pt x="19" y="2"/>
                      </a:lnTo>
                      <a:lnTo>
                        <a:pt x="14" y="0"/>
                      </a:lnTo>
                      <a:lnTo>
                        <a:pt x="8" y="2"/>
                      </a:lnTo>
                      <a:lnTo>
                        <a:pt x="4" y="4"/>
                      </a:lnTo>
                      <a:lnTo>
                        <a:pt x="2" y="10"/>
                      </a:lnTo>
                      <a:lnTo>
                        <a:pt x="0" y="15"/>
                      </a:lnTo>
                      <a:lnTo>
                        <a:pt x="2" y="21"/>
                      </a:lnTo>
                      <a:lnTo>
                        <a:pt x="4" y="25"/>
                      </a:lnTo>
                      <a:lnTo>
                        <a:pt x="8" y="28"/>
                      </a:lnTo>
                      <a:lnTo>
                        <a:pt x="14"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sp>
              <p:nvSpPr>
                <p:cNvPr id="57" name="Freeform 22">
                  <a:extLst>
                    <a:ext uri="{FF2B5EF4-FFF2-40B4-BE49-F238E27FC236}">
                      <a16:creationId xmlns:a16="http://schemas.microsoft.com/office/drawing/2014/main" id="{B7E0FB93-0611-4CA2-A1F1-C9E1A2A7D62D}"/>
                    </a:ext>
                  </a:extLst>
                </p:cNvPr>
                <p:cNvSpPr>
                  <a:spLocks/>
                </p:cNvSpPr>
                <p:nvPr/>
              </p:nvSpPr>
              <p:spPr bwMode="auto">
                <a:xfrm>
                  <a:off x="4793" y="1200"/>
                  <a:ext cx="29" cy="29"/>
                </a:xfrm>
                <a:custGeom>
                  <a:avLst/>
                  <a:gdLst>
                    <a:gd name="T0" fmla="*/ 15 w 29"/>
                    <a:gd name="T1" fmla="*/ 29 h 29"/>
                    <a:gd name="T2" fmla="*/ 20 w 29"/>
                    <a:gd name="T3" fmla="*/ 28 h 29"/>
                    <a:gd name="T4" fmla="*/ 25 w 29"/>
                    <a:gd name="T5" fmla="*/ 25 h 29"/>
                    <a:gd name="T6" fmla="*/ 27 w 29"/>
                    <a:gd name="T7" fmla="*/ 19 h 29"/>
                    <a:gd name="T8" fmla="*/ 29 w 29"/>
                    <a:gd name="T9" fmla="*/ 14 h 29"/>
                    <a:gd name="T10" fmla="*/ 27 w 29"/>
                    <a:gd name="T11" fmla="*/ 8 h 29"/>
                    <a:gd name="T12" fmla="*/ 25 w 29"/>
                    <a:gd name="T13" fmla="*/ 4 h 29"/>
                    <a:gd name="T14" fmla="*/ 20 w 29"/>
                    <a:gd name="T15" fmla="*/ 1 h 29"/>
                    <a:gd name="T16" fmla="*/ 15 w 29"/>
                    <a:gd name="T17" fmla="*/ 0 h 29"/>
                    <a:gd name="T18" fmla="*/ 9 w 29"/>
                    <a:gd name="T19" fmla="*/ 1 h 29"/>
                    <a:gd name="T20" fmla="*/ 4 w 29"/>
                    <a:gd name="T21" fmla="*/ 4 h 29"/>
                    <a:gd name="T22" fmla="*/ 1 w 29"/>
                    <a:gd name="T23" fmla="*/ 8 h 29"/>
                    <a:gd name="T24" fmla="*/ 0 w 29"/>
                    <a:gd name="T25" fmla="*/ 14 h 29"/>
                    <a:gd name="T26" fmla="*/ 1 w 29"/>
                    <a:gd name="T27" fmla="*/ 19 h 29"/>
                    <a:gd name="T28" fmla="*/ 4 w 29"/>
                    <a:gd name="T29" fmla="*/ 25 h 29"/>
                    <a:gd name="T30" fmla="*/ 9 w 29"/>
                    <a:gd name="T31" fmla="*/ 28 h 29"/>
                    <a:gd name="T32" fmla="*/ 15 w 29"/>
                    <a:gd name="T33" fmla="*/ 29 h 2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9"/>
                    <a:gd name="T52" fmla="*/ 0 h 29"/>
                    <a:gd name="T53" fmla="*/ 29 w 29"/>
                    <a:gd name="T54" fmla="*/ 29 h 2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9" h="29">
                      <a:moveTo>
                        <a:pt x="15" y="29"/>
                      </a:moveTo>
                      <a:lnTo>
                        <a:pt x="20" y="28"/>
                      </a:lnTo>
                      <a:lnTo>
                        <a:pt x="25" y="25"/>
                      </a:lnTo>
                      <a:lnTo>
                        <a:pt x="27" y="19"/>
                      </a:lnTo>
                      <a:lnTo>
                        <a:pt x="29" y="14"/>
                      </a:lnTo>
                      <a:lnTo>
                        <a:pt x="27" y="8"/>
                      </a:lnTo>
                      <a:lnTo>
                        <a:pt x="25" y="4"/>
                      </a:lnTo>
                      <a:lnTo>
                        <a:pt x="20" y="1"/>
                      </a:lnTo>
                      <a:lnTo>
                        <a:pt x="15" y="0"/>
                      </a:lnTo>
                      <a:lnTo>
                        <a:pt x="9" y="1"/>
                      </a:lnTo>
                      <a:lnTo>
                        <a:pt x="4" y="4"/>
                      </a:lnTo>
                      <a:lnTo>
                        <a:pt x="1" y="8"/>
                      </a:lnTo>
                      <a:lnTo>
                        <a:pt x="0" y="14"/>
                      </a:lnTo>
                      <a:lnTo>
                        <a:pt x="1" y="19"/>
                      </a:lnTo>
                      <a:lnTo>
                        <a:pt x="4" y="25"/>
                      </a:lnTo>
                      <a:lnTo>
                        <a:pt x="9" y="28"/>
                      </a:lnTo>
                      <a:lnTo>
                        <a:pt x="15"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sp>
              <p:nvSpPr>
                <p:cNvPr id="58" name="Freeform 23">
                  <a:extLst>
                    <a:ext uri="{FF2B5EF4-FFF2-40B4-BE49-F238E27FC236}">
                      <a16:creationId xmlns:a16="http://schemas.microsoft.com/office/drawing/2014/main" id="{36E217E8-0B05-488A-AF7A-4B5480FD9517}"/>
                    </a:ext>
                  </a:extLst>
                </p:cNvPr>
                <p:cNvSpPr>
                  <a:spLocks/>
                </p:cNvSpPr>
                <p:nvPr/>
              </p:nvSpPr>
              <p:spPr bwMode="auto">
                <a:xfrm>
                  <a:off x="4063" y="2684"/>
                  <a:ext cx="29" cy="29"/>
                </a:xfrm>
                <a:custGeom>
                  <a:avLst/>
                  <a:gdLst>
                    <a:gd name="T0" fmla="*/ 14 w 29"/>
                    <a:gd name="T1" fmla="*/ 29 h 29"/>
                    <a:gd name="T2" fmla="*/ 19 w 29"/>
                    <a:gd name="T3" fmla="*/ 28 h 29"/>
                    <a:gd name="T4" fmla="*/ 25 w 29"/>
                    <a:gd name="T5" fmla="*/ 25 h 29"/>
                    <a:gd name="T6" fmla="*/ 27 w 29"/>
                    <a:gd name="T7" fmla="*/ 21 h 29"/>
                    <a:gd name="T8" fmla="*/ 29 w 29"/>
                    <a:gd name="T9" fmla="*/ 16 h 29"/>
                    <a:gd name="T10" fmla="*/ 27 w 29"/>
                    <a:gd name="T11" fmla="*/ 10 h 29"/>
                    <a:gd name="T12" fmla="*/ 25 w 29"/>
                    <a:gd name="T13" fmla="*/ 5 h 29"/>
                    <a:gd name="T14" fmla="*/ 19 w 29"/>
                    <a:gd name="T15" fmla="*/ 2 h 29"/>
                    <a:gd name="T16" fmla="*/ 14 w 29"/>
                    <a:gd name="T17" fmla="*/ 0 h 29"/>
                    <a:gd name="T18" fmla="*/ 8 w 29"/>
                    <a:gd name="T19" fmla="*/ 2 h 29"/>
                    <a:gd name="T20" fmla="*/ 4 w 29"/>
                    <a:gd name="T21" fmla="*/ 5 h 29"/>
                    <a:gd name="T22" fmla="*/ 1 w 29"/>
                    <a:gd name="T23" fmla="*/ 10 h 29"/>
                    <a:gd name="T24" fmla="*/ 0 w 29"/>
                    <a:gd name="T25" fmla="*/ 16 h 29"/>
                    <a:gd name="T26" fmla="*/ 1 w 29"/>
                    <a:gd name="T27" fmla="*/ 21 h 29"/>
                    <a:gd name="T28" fmla="*/ 4 w 29"/>
                    <a:gd name="T29" fmla="*/ 25 h 29"/>
                    <a:gd name="T30" fmla="*/ 8 w 29"/>
                    <a:gd name="T31" fmla="*/ 28 h 29"/>
                    <a:gd name="T32" fmla="*/ 14 w 29"/>
                    <a:gd name="T33" fmla="*/ 29 h 2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9"/>
                    <a:gd name="T52" fmla="*/ 0 h 29"/>
                    <a:gd name="T53" fmla="*/ 29 w 29"/>
                    <a:gd name="T54" fmla="*/ 29 h 2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9" h="29">
                      <a:moveTo>
                        <a:pt x="14" y="29"/>
                      </a:moveTo>
                      <a:lnTo>
                        <a:pt x="19" y="28"/>
                      </a:lnTo>
                      <a:lnTo>
                        <a:pt x="25" y="25"/>
                      </a:lnTo>
                      <a:lnTo>
                        <a:pt x="27" y="21"/>
                      </a:lnTo>
                      <a:lnTo>
                        <a:pt x="29" y="16"/>
                      </a:lnTo>
                      <a:lnTo>
                        <a:pt x="27" y="10"/>
                      </a:lnTo>
                      <a:lnTo>
                        <a:pt x="25" y="5"/>
                      </a:lnTo>
                      <a:lnTo>
                        <a:pt x="19" y="2"/>
                      </a:lnTo>
                      <a:lnTo>
                        <a:pt x="14" y="0"/>
                      </a:lnTo>
                      <a:lnTo>
                        <a:pt x="8" y="2"/>
                      </a:lnTo>
                      <a:lnTo>
                        <a:pt x="4" y="5"/>
                      </a:lnTo>
                      <a:lnTo>
                        <a:pt x="1" y="10"/>
                      </a:lnTo>
                      <a:lnTo>
                        <a:pt x="0" y="16"/>
                      </a:lnTo>
                      <a:lnTo>
                        <a:pt x="1" y="21"/>
                      </a:lnTo>
                      <a:lnTo>
                        <a:pt x="4" y="25"/>
                      </a:lnTo>
                      <a:lnTo>
                        <a:pt x="8" y="28"/>
                      </a:lnTo>
                      <a:lnTo>
                        <a:pt x="14"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grpSp>
          <p:grpSp>
            <p:nvGrpSpPr>
              <p:cNvPr id="17" name="Group 24">
                <a:extLst>
                  <a:ext uri="{FF2B5EF4-FFF2-40B4-BE49-F238E27FC236}">
                    <a16:creationId xmlns:a16="http://schemas.microsoft.com/office/drawing/2014/main" id="{070DEA59-5CE0-45ED-B354-823ED345065F}"/>
                  </a:ext>
                </a:extLst>
              </p:cNvPr>
              <p:cNvGrpSpPr>
                <a:grpSpLocks/>
              </p:cNvGrpSpPr>
              <p:nvPr/>
            </p:nvGrpSpPr>
            <p:grpSpPr bwMode="auto">
              <a:xfrm>
                <a:off x="960" y="1680"/>
                <a:ext cx="1392" cy="1776"/>
                <a:chOff x="912" y="672"/>
                <a:chExt cx="3128" cy="3475"/>
              </a:xfrm>
            </p:grpSpPr>
            <p:grpSp>
              <p:nvGrpSpPr>
                <p:cNvPr id="18" name="Group 25">
                  <a:extLst>
                    <a:ext uri="{FF2B5EF4-FFF2-40B4-BE49-F238E27FC236}">
                      <a16:creationId xmlns:a16="http://schemas.microsoft.com/office/drawing/2014/main" id="{F2CF9B7D-0E45-457E-8722-F74315214CAE}"/>
                    </a:ext>
                  </a:extLst>
                </p:cNvPr>
                <p:cNvGrpSpPr>
                  <a:grpSpLocks/>
                </p:cNvGrpSpPr>
                <p:nvPr/>
              </p:nvGrpSpPr>
              <p:grpSpPr bwMode="auto">
                <a:xfrm>
                  <a:off x="2214" y="1042"/>
                  <a:ext cx="626" cy="1186"/>
                  <a:chOff x="2218" y="1066"/>
                  <a:chExt cx="626" cy="1186"/>
                </a:xfrm>
              </p:grpSpPr>
              <p:sp>
                <p:nvSpPr>
                  <p:cNvPr id="45" name="Freeform 26">
                    <a:extLst>
                      <a:ext uri="{FF2B5EF4-FFF2-40B4-BE49-F238E27FC236}">
                        <a16:creationId xmlns:a16="http://schemas.microsoft.com/office/drawing/2014/main" id="{AE351CCF-02CF-43A4-AF70-D76BC92E1FF6}"/>
                      </a:ext>
                    </a:extLst>
                  </p:cNvPr>
                  <p:cNvSpPr>
                    <a:spLocks/>
                  </p:cNvSpPr>
                  <p:nvPr/>
                </p:nvSpPr>
                <p:spPr bwMode="auto">
                  <a:xfrm>
                    <a:off x="2218" y="1078"/>
                    <a:ext cx="626" cy="1174"/>
                  </a:xfrm>
                  <a:custGeom>
                    <a:avLst/>
                    <a:gdLst>
                      <a:gd name="T0" fmla="*/ 183 w 626"/>
                      <a:gd name="T1" fmla="*/ 18 h 1174"/>
                      <a:gd name="T2" fmla="*/ 162 w 626"/>
                      <a:gd name="T3" fmla="*/ 30 h 1174"/>
                      <a:gd name="T4" fmla="*/ 0 w 626"/>
                      <a:gd name="T5" fmla="*/ 137 h 1174"/>
                      <a:gd name="T6" fmla="*/ 43 w 626"/>
                      <a:gd name="T7" fmla="*/ 908 h 1174"/>
                      <a:gd name="T8" fmla="*/ 43 w 626"/>
                      <a:gd name="T9" fmla="*/ 949 h 1174"/>
                      <a:gd name="T10" fmla="*/ 52 w 626"/>
                      <a:gd name="T11" fmla="*/ 1021 h 1174"/>
                      <a:gd name="T12" fmla="*/ 49 w 626"/>
                      <a:gd name="T13" fmla="*/ 1102 h 1174"/>
                      <a:gd name="T14" fmla="*/ 178 w 626"/>
                      <a:gd name="T15" fmla="*/ 1152 h 1174"/>
                      <a:gd name="T16" fmla="*/ 314 w 626"/>
                      <a:gd name="T17" fmla="*/ 1174 h 1174"/>
                      <a:gd name="T18" fmla="*/ 478 w 626"/>
                      <a:gd name="T19" fmla="*/ 1159 h 1174"/>
                      <a:gd name="T20" fmla="*/ 614 w 626"/>
                      <a:gd name="T21" fmla="*/ 1109 h 1174"/>
                      <a:gd name="T22" fmla="*/ 626 w 626"/>
                      <a:gd name="T23" fmla="*/ 964 h 1174"/>
                      <a:gd name="T24" fmla="*/ 614 w 626"/>
                      <a:gd name="T25" fmla="*/ 594 h 1174"/>
                      <a:gd name="T26" fmla="*/ 513 w 626"/>
                      <a:gd name="T27" fmla="*/ 122 h 1174"/>
                      <a:gd name="T28" fmla="*/ 378 w 626"/>
                      <a:gd name="T29" fmla="*/ 12 h 1174"/>
                      <a:gd name="T30" fmla="*/ 339 w 626"/>
                      <a:gd name="T31" fmla="*/ 0 h 1174"/>
                      <a:gd name="T32" fmla="*/ 279 w 626"/>
                      <a:gd name="T33" fmla="*/ 3 h 1174"/>
                      <a:gd name="T34" fmla="*/ 237 w 626"/>
                      <a:gd name="T35" fmla="*/ 3 h 1174"/>
                      <a:gd name="T36" fmla="*/ 210 w 626"/>
                      <a:gd name="T37" fmla="*/ 15 h 1174"/>
                      <a:gd name="T38" fmla="*/ 183 w 626"/>
                      <a:gd name="T39" fmla="*/ 18 h 117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26"/>
                      <a:gd name="T61" fmla="*/ 0 h 1174"/>
                      <a:gd name="T62" fmla="*/ 626 w 626"/>
                      <a:gd name="T63" fmla="*/ 1174 h 117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26" h="1174">
                        <a:moveTo>
                          <a:pt x="183" y="18"/>
                        </a:moveTo>
                        <a:lnTo>
                          <a:pt x="162" y="30"/>
                        </a:lnTo>
                        <a:lnTo>
                          <a:pt x="0" y="137"/>
                        </a:lnTo>
                        <a:lnTo>
                          <a:pt x="43" y="908"/>
                        </a:lnTo>
                        <a:lnTo>
                          <a:pt x="43" y="949"/>
                        </a:lnTo>
                        <a:lnTo>
                          <a:pt x="52" y="1021"/>
                        </a:lnTo>
                        <a:lnTo>
                          <a:pt x="49" y="1102"/>
                        </a:lnTo>
                        <a:lnTo>
                          <a:pt x="178" y="1152"/>
                        </a:lnTo>
                        <a:lnTo>
                          <a:pt x="314" y="1174"/>
                        </a:lnTo>
                        <a:lnTo>
                          <a:pt x="478" y="1159"/>
                        </a:lnTo>
                        <a:lnTo>
                          <a:pt x="614" y="1109"/>
                        </a:lnTo>
                        <a:lnTo>
                          <a:pt x="626" y="964"/>
                        </a:lnTo>
                        <a:lnTo>
                          <a:pt x="614" y="594"/>
                        </a:lnTo>
                        <a:lnTo>
                          <a:pt x="513" y="122"/>
                        </a:lnTo>
                        <a:lnTo>
                          <a:pt x="378" y="12"/>
                        </a:lnTo>
                        <a:lnTo>
                          <a:pt x="339" y="0"/>
                        </a:lnTo>
                        <a:lnTo>
                          <a:pt x="279" y="3"/>
                        </a:lnTo>
                        <a:lnTo>
                          <a:pt x="237" y="3"/>
                        </a:lnTo>
                        <a:lnTo>
                          <a:pt x="210" y="15"/>
                        </a:lnTo>
                        <a:lnTo>
                          <a:pt x="183" y="18"/>
                        </a:lnTo>
                        <a:close/>
                      </a:path>
                    </a:pathLst>
                  </a:custGeom>
                  <a:solidFill>
                    <a:srgbClr val="FFFFFF"/>
                  </a:solidFill>
                  <a:ln w="12700">
                    <a:solidFill>
                      <a:srgbClr val="000000"/>
                    </a:solidFill>
                    <a:round/>
                    <a:headEnd/>
                    <a:tailEnd/>
                  </a:ln>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sp>
                <p:nvSpPr>
                  <p:cNvPr id="46" name="Freeform 27">
                    <a:extLst>
                      <a:ext uri="{FF2B5EF4-FFF2-40B4-BE49-F238E27FC236}">
                        <a16:creationId xmlns:a16="http://schemas.microsoft.com/office/drawing/2014/main" id="{2B41B30E-A192-4142-894B-3BE123D63D01}"/>
                      </a:ext>
                    </a:extLst>
                  </p:cNvPr>
                  <p:cNvSpPr>
                    <a:spLocks/>
                  </p:cNvSpPr>
                  <p:nvPr/>
                </p:nvSpPr>
                <p:spPr bwMode="auto">
                  <a:xfrm>
                    <a:off x="2389" y="1189"/>
                    <a:ext cx="144" cy="970"/>
                  </a:xfrm>
                  <a:custGeom>
                    <a:avLst/>
                    <a:gdLst>
                      <a:gd name="T0" fmla="*/ 103 w 144"/>
                      <a:gd name="T1" fmla="*/ 8 h 970"/>
                      <a:gd name="T2" fmla="*/ 132 w 144"/>
                      <a:gd name="T3" fmla="*/ 56 h 970"/>
                      <a:gd name="T4" fmla="*/ 111 w 144"/>
                      <a:gd name="T5" fmla="*/ 98 h 970"/>
                      <a:gd name="T6" fmla="*/ 123 w 144"/>
                      <a:gd name="T7" fmla="*/ 236 h 970"/>
                      <a:gd name="T8" fmla="*/ 125 w 144"/>
                      <a:gd name="T9" fmla="*/ 329 h 970"/>
                      <a:gd name="T10" fmla="*/ 132 w 144"/>
                      <a:gd name="T11" fmla="*/ 413 h 970"/>
                      <a:gd name="T12" fmla="*/ 132 w 144"/>
                      <a:gd name="T13" fmla="*/ 497 h 970"/>
                      <a:gd name="T14" fmla="*/ 138 w 144"/>
                      <a:gd name="T15" fmla="*/ 641 h 970"/>
                      <a:gd name="T16" fmla="*/ 144 w 144"/>
                      <a:gd name="T17" fmla="*/ 844 h 970"/>
                      <a:gd name="T18" fmla="*/ 78 w 144"/>
                      <a:gd name="T19" fmla="*/ 970 h 970"/>
                      <a:gd name="T20" fmla="*/ 0 w 144"/>
                      <a:gd name="T21" fmla="*/ 850 h 970"/>
                      <a:gd name="T22" fmla="*/ 6 w 144"/>
                      <a:gd name="T23" fmla="*/ 671 h 970"/>
                      <a:gd name="T24" fmla="*/ 12 w 144"/>
                      <a:gd name="T25" fmla="*/ 539 h 970"/>
                      <a:gd name="T26" fmla="*/ 15 w 144"/>
                      <a:gd name="T27" fmla="*/ 404 h 970"/>
                      <a:gd name="T28" fmla="*/ 22 w 144"/>
                      <a:gd name="T29" fmla="*/ 330 h 970"/>
                      <a:gd name="T30" fmla="*/ 39 w 144"/>
                      <a:gd name="T31" fmla="*/ 231 h 970"/>
                      <a:gd name="T32" fmla="*/ 68 w 144"/>
                      <a:gd name="T33" fmla="*/ 95 h 970"/>
                      <a:gd name="T34" fmla="*/ 50 w 144"/>
                      <a:gd name="T35" fmla="*/ 51 h 970"/>
                      <a:gd name="T36" fmla="*/ 79 w 144"/>
                      <a:gd name="T37" fmla="*/ 8 h 970"/>
                      <a:gd name="T38" fmla="*/ 92 w 144"/>
                      <a:gd name="T39" fmla="*/ 0 h 970"/>
                      <a:gd name="T40" fmla="*/ 103 w 144"/>
                      <a:gd name="T41" fmla="*/ 8 h 97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4"/>
                      <a:gd name="T64" fmla="*/ 0 h 970"/>
                      <a:gd name="T65" fmla="*/ 144 w 144"/>
                      <a:gd name="T66" fmla="*/ 970 h 97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4" h="970">
                        <a:moveTo>
                          <a:pt x="103" y="8"/>
                        </a:moveTo>
                        <a:lnTo>
                          <a:pt x="132" y="56"/>
                        </a:lnTo>
                        <a:lnTo>
                          <a:pt x="111" y="98"/>
                        </a:lnTo>
                        <a:lnTo>
                          <a:pt x="123" y="236"/>
                        </a:lnTo>
                        <a:lnTo>
                          <a:pt x="125" y="329"/>
                        </a:lnTo>
                        <a:lnTo>
                          <a:pt x="132" y="413"/>
                        </a:lnTo>
                        <a:lnTo>
                          <a:pt x="132" y="497"/>
                        </a:lnTo>
                        <a:lnTo>
                          <a:pt x="138" y="641"/>
                        </a:lnTo>
                        <a:lnTo>
                          <a:pt x="144" y="844"/>
                        </a:lnTo>
                        <a:lnTo>
                          <a:pt x="78" y="970"/>
                        </a:lnTo>
                        <a:lnTo>
                          <a:pt x="0" y="850"/>
                        </a:lnTo>
                        <a:lnTo>
                          <a:pt x="6" y="671"/>
                        </a:lnTo>
                        <a:lnTo>
                          <a:pt x="12" y="539"/>
                        </a:lnTo>
                        <a:lnTo>
                          <a:pt x="15" y="404"/>
                        </a:lnTo>
                        <a:lnTo>
                          <a:pt x="22" y="330"/>
                        </a:lnTo>
                        <a:lnTo>
                          <a:pt x="39" y="231"/>
                        </a:lnTo>
                        <a:lnTo>
                          <a:pt x="68" y="95"/>
                        </a:lnTo>
                        <a:lnTo>
                          <a:pt x="50" y="51"/>
                        </a:lnTo>
                        <a:lnTo>
                          <a:pt x="79" y="8"/>
                        </a:lnTo>
                        <a:lnTo>
                          <a:pt x="92" y="0"/>
                        </a:lnTo>
                        <a:lnTo>
                          <a:pt x="103" y="8"/>
                        </a:lnTo>
                        <a:close/>
                      </a:path>
                    </a:pathLst>
                  </a:custGeom>
                  <a:solidFill>
                    <a:srgbClr val="FF0000"/>
                  </a:solidFill>
                  <a:ln w="12700">
                    <a:solidFill>
                      <a:srgbClr val="000000"/>
                    </a:solidFill>
                    <a:round/>
                    <a:headEnd/>
                    <a:tailEnd/>
                  </a:ln>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grpSp>
                <p:nvGrpSpPr>
                  <p:cNvPr id="47" name="Group 28">
                    <a:extLst>
                      <a:ext uri="{FF2B5EF4-FFF2-40B4-BE49-F238E27FC236}">
                        <a16:creationId xmlns:a16="http://schemas.microsoft.com/office/drawing/2014/main" id="{EA90F0A0-AFB9-4CDA-9EAA-DD4FB62191CB}"/>
                      </a:ext>
                    </a:extLst>
                  </p:cNvPr>
                  <p:cNvGrpSpPr>
                    <a:grpSpLocks/>
                  </p:cNvGrpSpPr>
                  <p:nvPr/>
                </p:nvGrpSpPr>
                <p:grpSpPr bwMode="auto">
                  <a:xfrm>
                    <a:off x="2364" y="1066"/>
                    <a:ext cx="240" cy="251"/>
                    <a:chOff x="2364" y="1066"/>
                    <a:chExt cx="240" cy="251"/>
                  </a:xfrm>
                </p:grpSpPr>
                <p:sp>
                  <p:nvSpPr>
                    <p:cNvPr id="48" name="Freeform 29">
                      <a:extLst>
                        <a:ext uri="{FF2B5EF4-FFF2-40B4-BE49-F238E27FC236}">
                          <a16:creationId xmlns:a16="http://schemas.microsoft.com/office/drawing/2014/main" id="{9D92B2E9-039C-4E2F-B5DA-79CED5B617E4}"/>
                        </a:ext>
                      </a:extLst>
                    </p:cNvPr>
                    <p:cNvSpPr>
                      <a:spLocks/>
                    </p:cNvSpPr>
                    <p:nvPr/>
                  </p:nvSpPr>
                  <p:spPr bwMode="auto">
                    <a:xfrm>
                      <a:off x="2370" y="1153"/>
                      <a:ext cx="179" cy="164"/>
                    </a:xfrm>
                    <a:custGeom>
                      <a:avLst/>
                      <a:gdLst>
                        <a:gd name="T0" fmla="*/ 0 w 179"/>
                        <a:gd name="T1" fmla="*/ 0 h 164"/>
                        <a:gd name="T2" fmla="*/ 47 w 179"/>
                        <a:gd name="T3" fmla="*/ 164 h 164"/>
                        <a:gd name="T4" fmla="*/ 106 w 179"/>
                        <a:gd name="T5" fmla="*/ 55 h 164"/>
                        <a:gd name="T6" fmla="*/ 163 w 179"/>
                        <a:gd name="T7" fmla="*/ 153 h 164"/>
                        <a:gd name="T8" fmla="*/ 179 w 179"/>
                        <a:gd name="T9" fmla="*/ 15 h 164"/>
                        <a:gd name="T10" fmla="*/ 88 w 179"/>
                        <a:gd name="T11" fmla="*/ 40 h 164"/>
                        <a:gd name="T12" fmla="*/ 0 w 179"/>
                        <a:gd name="T13" fmla="*/ 0 h 164"/>
                        <a:gd name="T14" fmla="*/ 0 60000 65536"/>
                        <a:gd name="T15" fmla="*/ 0 60000 65536"/>
                        <a:gd name="T16" fmla="*/ 0 60000 65536"/>
                        <a:gd name="T17" fmla="*/ 0 60000 65536"/>
                        <a:gd name="T18" fmla="*/ 0 60000 65536"/>
                        <a:gd name="T19" fmla="*/ 0 60000 65536"/>
                        <a:gd name="T20" fmla="*/ 0 60000 65536"/>
                        <a:gd name="T21" fmla="*/ 0 w 179"/>
                        <a:gd name="T22" fmla="*/ 0 h 164"/>
                        <a:gd name="T23" fmla="*/ 179 w 179"/>
                        <a:gd name="T24" fmla="*/ 164 h 1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9" h="164">
                          <a:moveTo>
                            <a:pt x="0" y="0"/>
                          </a:moveTo>
                          <a:lnTo>
                            <a:pt x="47" y="164"/>
                          </a:lnTo>
                          <a:lnTo>
                            <a:pt x="106" y="55"/>
                          </a:lnTo>
                          <a:lnTo>
                            <a:pt x="163" y="153"/>
                          </a:lnTo>
                          <a:lnTo>
                            <a:pt x="179" y="15"/>
                          </a:lnTo>
                          <a:lnTo>
                            <a:pt x="88" y="40"/>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sp>
                  <p:nvSpPr>
                    <p:cNvPr id="49" name="Freeform 30">
                      <a:extLst>
                        <a:ext uri="{FF2B5EF4-FFF2-40B4-BE49-F238E27FC236}">
                          <a16:creationId xmlns:a16="http://schemas.microsoft.com/office/drawing/2014/main" id="{27B03338-4A6E-4ABE-881F-8F3BA2DC6576}"/>
                        </a:ext>
                      </a:extLst>
                    </p:cNvPr>
                    <p:cNvSpPr>
                      <a:spLocks/>
                    </p:cNvSpPr>
                    <p:nvPr/>
                  </p:nvSpPr>
                  <p:spPr bwMode="auto">
                    <a:xfrm>
                      <a:off x="2364" y="1098"/>
                      <a:ext cx="115" cy="202"/>
                    </a:xfrm>
                    <a:custGeom>
                      <a:avLst/>
                      <a:gdLst>
                        <a:gd name="T0" fmla="*/ 115 w 115"/>
                        <a:gd name="T1" fmla="*/ 88 h 202"/>
                        <a:gd name="T2" fmla="*/ 61 w 115"/>
                        <a:gd name="T3" fmla="*/ 202 h 202"/>
                        <a:gd name="T4" fmla="*/ 42 w 115"/>
                        <a:gd name="T5" fmla="*/ 151 h 202"/>
                        <a:gd name="T6" fmla="*/ 29 w 115"/>
                        <a:gd name="T7" fmla="*/ 119 h 202"/>
                        <a:gd name="T8" fmla="*/ 19 w 115"/>
                        <a:gd name="T9" fmla="*/ 91 h 202"/>
                        <a:gd name="T10" fmla="*/ 10 w 115"/>
                        <a:gd name="T11" fmla="*/ 66 h 202"/>
                        <a:gd name="T12" fmla="*/ 4 w 115"/>
                        <a:gd name="T13" fmla="*/ 43 h 202"/>
                        <a:gd name="T14" fmla="*/ 0 w 115"/>
                        <a:gd name="T15" fmla="*/ 24 h 202"/>
                        <a:gd name="T16" fmla="*/ 5 w 115"/>
                        <a:gd name="T17" fmla="*/ 0 h 202"/>
                        <a:gd name="T18" fmla="*/ 39 w 115"/>
                        <a:gd name="T19" fmla="*/ 35 h 202"/>
                        <a:gd name="T20" fmla="*/ 61 w 115"/>
                        <a:gd name="T21" fmla="*/ 61 h 202"/>
                        <a:gd name="T22" fmla="*/ 79 w 115"/>
                        <a:gd name="T23" fmla="*/ 75 h 202"/>
                        <a:gd name="T24" fmla="*/ 96 w 115"/>
                        <a:gd name="T25" fmla="*/ 82 h 202"/>
                        <a:gd name="T26" fmla="*/ 115 w 115"/>
                        <a:gd name="T27" fmla="*/ 88 h 20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15"/>
                        <a:gd name="T43" fmla="*/ 0 h 202"/>
                        <a:gd name="T44" fmla="*/ 115 w 115"/>
                        <a:gd name="T45" fmla="*/ 202 h 20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15" h="202">
                          <a:moveTo>
                            <a:pt x="115" y="88"/>
                          </a:moveTo>
                          <a:lnTo>
                            <a:pt x="61" y="202"/>
                          </a:lnTo>
                          <a:lnTo>
                            <a:pt x="42" y="151"/>
                          </a:lnTo>
                          <a:lnTo>
                            <a:pt x="29" y="119"/>
                          </a:lnTo>
                          <a:lnTo>
                            <a:pt x="19" y="91"/>
                          </a:lnTo>
                          <a:lnTo>
                            <a:pt x="10" y="66"/>
                          </a:lnTo>
                          <a:lnTo>
                            <a:pt x="4" y="43"/>
                          </a:lnTo>
                          <a:lnTo>
                            <a:pt x="0" y="24"/>
                          </a:lnTo>
                          <a:lnTo>
                            <a:pt x="5" y="0"/>
                          </a:lnTo>
                          <a:lnTo>
                            <a:pt x="39" y="35"/>
                          </a:lnTo>
                          <a:lnTo>
                            <a:pt x="61" y="61"/>
                          </a:lnTo>
                          <a:lnTo>
                            <a:pt x="79" y="75"/>
                          </a:lnTo>
                          <a:lnTo>
                            <a:pt x="96" y="82"/>
                          </a:lnTo>
                          <a:lnTo>
                            <a:pt x="115" y="88"/>
                          </a:lnTo>
                          <a:close/>
                        </a:path>
                      </a:pathLst>
                    </a:custGeom>
                    <a:solidFill>
                      <a:srgbClr val="FFFFFF"/>
                    </a:solidFill>
                    <a:ln w="12700">
                      <a:solidFill>
                        <a:srgbClr val="000000"/>
                      </a:solidFill>
                      <a:round/>
                      <a:headEnd/>
                      <a:tailEnd/>
                    </a:ln>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sp>
                  <p:nvSpPr>
                    <p:cNvPr id="50" name="Freeform 31">
                      <a:extLst>
                        <a:ext uri="{FF2B5EF4-FFF2-40B4-BE49-F238E27FC236}">
                          <a16:creationId xmlns:a16="http://schemas.microsoft.com/office/drawing/2014/main" id="{AC636603-E345-4FBD-9625-DDD6073EE44E}"/>
                        </a:ext>
                      </a:extLst>
                    </p:cNvPr>
                    <p:cNvSpPr>
                      <a:spLocks/>
                    </p:cNvSpPr>
                    <p:nvPr/>
                  </p:nvSpPr>
                  <p:spPr bwMode="auto">
                    <a:xfrm>
                      <a:off x="2478" y="1066"/>
                      <a:ext cx="126" cy="236"/>
                    </a:xfrm>
                    <a:custGeom>
                      <a:avLst/>
                      <a:gdLst>
                        <a:gd name="T0" fmla="*/ 114 w 126"/>
                        <a:gd name="T1" fmla="*/ 0 h 236"/>
                        <a:gd name="T2" fmla="*/ 100 w 126"/>
                        <a:gd name="T3" fmla="*/ 27 h 236"/>
                        <a:gd name="T4" fmla="*/ 86 w 126"/>
                        <a:gd name="T5" fmla="*/ 48 h 236"/>
                        <a:gd name="T6" fmla="*/ 67 w 126"/>
                        <a:gd name="T7" fmla="*/ 70 h 236"/>
                        <a:gd name="T8" fmla="*/ 47 w 126"/>
                        <a:gd name="T9" fmla="*/ 89 h 236"/>
                        <a:gd name="T10" fmla="*/ 24 w 126"/>
                        <a:gd name="T11" fmla="*/ 105 h 236"/>
                        <a:gd name="T12" fmla="*/ 0 w 126"/>
                        <a:gd name="T13" fmla="*/ 120 h 236"/>
                        <a:gd name="T14" fmla="*/ 59 w 126"/>
                        <a:gd name="T15" fmla="*/ 236 h 236"/>
                        <a:gd name="T16" fmla="*/ 81 w 126"/>
                        <a:gd name="T17" fmla="*/ 185 h 236"/>
                        <a:gd name="T18" fmla="*/ 92 w 126"/>
                        <a:gd name="T19" fmla="*/ 151 h 236"/>
                        <a:gd name="T20" fmla="*/ 108 w 126"/>
                        <a:gd name="T21" fmla="*/ 108 h 236"/>
                        <a:gd name="T22" fmla="*/ 116 w 126"/>
                        <a:gd name="T23" fmla="*/ 77 h 236"/>
                        <a:gd name="T24" fmla="*/ 121 w 126"/>
                        <a:gd name="T25" fmla="*/ 53 h 236"/>
                        <a:gd name="T26" fmla="*/ 126 w 126"/>
                        <a:gd name="T27" fmla="*/ 26 h 236"/>
                        <a:gd name="T28" fmla="*/ 114 w 126"/>
                        <a:gd name="T29" fmla="*/ 0 h 2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6"/>
                        <a:gd name="T46" fmla="*/ 0 h 236"/>
                        <a:gd name="T47" fmla="*/ 126 w 126"/>
                        <a:gd name="T48" fmla="*/ 236 h 2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6" h="236">
                          <a:moveTo>
                            <a:pt x="114" y="0"/>
                          </a:moveTo>
                          <a:lnTo>
                            <a:pt x="100" y="27"/>
                          </a:lnTo>
                          <a:lnTo>
                            <a:pt x="86" y="48"/>
                          </a:lnTo>
                          <a:lnTo>
                            <a:pt x="67" y="70"/>
                          </a:lnTo>
                          <a:lnTo>
                            <a:pt x="47" y="89"/>
                          </a:lnTo>
                          <a:lnTo>
                            <a:pt x="24" y="105"/>
                          </a:lnTo>
                          <a:lnTo>
                            <a:pt x="0" y="120"/>
                          </a:lnTo>
                          <a:lnTo>
                            <a:pt x="59" y="236"/>
                          </a:lnTo>
                          <a:lnTo>
                            <a:pt x="81" y="185"/>
                          </a:lnTo>
                          <a:lnTo>
                            <a:pt x="92" y="151"/>
                          </a:lnTo>
                          <a:lnTo>
                            <a:pt x="108" y="108"/>
                          </a:lnTo>
                          <a:lnTo>
                            <a:pt x="116" y="77"/>
                          </a:lnTo>
                          <a:lnTo>
                            <a:pt x="121" y="53"/>
                          </a:lnTo>
                          <a:lnTo>
                            <a:pt x="126" y="26"/>
                          </a:lnTo>
                          <a:lnTo>
                            <a:pt x="114" y="0"/>
                          </a:lnTo>
                          <a:close/>
                        </a:path>
                      </a:pathLst>
                    </a:custGeom>
                    <a:solidFill>
                      <a:srgbClr val="FFFFFF"/>
                    </a:solidFill>
                    <a:ln w="12700">
                      <a:solidFill>
                        <a:srgbClr val="000000"/>
                      </a:solidFill>
                      <a:round/>
                      <a:headEnd/>
                      <a:tailEnd/>
                    </a:ln>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grpSp>
            </p:grpSp>
            <p:grpSp>
              <p:nvGrpSpPr>
                <p:cNvPr id="19" name="Group 32">
                  <a:extLst>
                    <a:ext uri="{FF2B5EF4-FFF2-40B4-BE49-F238E27FC236}">
                      <a16:creationId xmlns:a16="http://schemas.microsoft.com/office/drawing/2014/main" id="{CE84A373-1C0B-4034-902C-FE508354A13F}"/>
                    </a:ext>
                  </a:extLst>
                </p:cNvPr>
                <p:cNvGrpSpPr>
                  <a:grpSpLocks/>
                </p:cNvGrpSpPr>
                <p:nvPr/>
              </p:nvGrpSpPr>
              <p:grpSpPr bwMode="auto">
                <a:xfrm>
                  <a:off x="2256" y="672"/>
                  <a:ext cx="436" cy="647"/>
                  <a:chOff x="4512" y="480"/>
                  <a:chExt cx="436" cy="647"/>
                </a:xfrm>
              </p:grpSpPr>
              <p:sp>
                <p:nvSpPr>
                  <p:cNvPr id="39" name="Freeform 33">
                    <a:extLst>
                      <a:ext uri="{FF2B5EF4-FFF2-40B4-BE49-F238E27FC236}">
                        <a16:creationId xmlns:a16="http://schemas.microsoft.com/office/drawing/2014/main" id="{E222E940-0BB4-4DD2-9D21-E0E0897436AD}"/>
                      </a:ext>
                    </a:extLst>
                  </p:cNvPr>
                  <p:cNvSpPr>
                    <a:spLocks/>
                  </p:cNvSpPr>
                  <p:nvPr/>
                </p:nvSpPr>
                <p:spPr bwMode="auto">
                  <a:xfrm>
                    <a:off x="4613" y="923"/>
                    <a:ext cx="233" cy="204"/>
                  </a:xfrm>
                  <a:custGeom>
                    <a:avLst/>
                    <a:gdLst>
                      <a:gd name="T0" fmla="*/ 216 w 233"/>
                      <a:gd name="T1" fmla="*/ 0 h 204"/>
                      <a:gd name="T2" fmla="*/ 224 w 233"/>
                      <a:gd name="T3" fmla="*/ 46 h 204"/>
                      <a:gd name="T4" fmla="*/ 225 w 233"/>
                      <a:gd name="T5" fmla="*/ 69 h 204"/>
                      <a:gd name="T6" fmla="*/ 228 w 233"/>
                      <a:gd name="T7" fmla="*/ 99 h 204"/>
                      <a:gd name="T8" fmla="*/ 233 w 233"/>
                      <a:gd name="T9" fmla="*/ 128 h 204"/>
                      <a:gd name="T10" fmla="*/ 219 w 233"/>
                      <a:gd name="T11" fmla="*/ 153 h 204"/>
                      <a:gd name="T12" fmla="*/ 201 w 233"/>
                      <a:gd name="T13" fmla="*/ 181 h 204"/>
                      <a:gd name="T14" fmla="*/ 181 w 233"/>
                      <a:gd name="T15" fmla="*/ 195 h 204"/>
                      <a:gd name="T16" fmla="*/ 154 w 233"/>
                      <a:gd name="T17" fmla="*/ 203 h 204"/>
                      <a:gd name="T18" fmla="*/ 122 w 233"/>
                      <a:gd name="T19" fmla="*/ 204 h 204"/>
                      <a:gd name="T20" fmla="*/ 88 w 233"/>
                      <a:gd name="T21" fmla="*/ 201 h 204"/>
                      <a:gd name="T22" fmla="*/ 64 w 233"/>
                      <a:gd name="T23" fmla="*/ 192 h 204"/>
                      <a:gd name="T24" fmla="*/ 43 w 233"/>
                      <a:gd name="T25" fmla="*/ 182 h 204"/>
                      <a:gd name="T26" fmla="*/ 28 w 233"/>
                      <a:gd name="T27" fmla="*/ 170 h 204"/>
                      <a:gd name="T28" fmla="*/ 13 w 233"/>
                      <a:gd name="T29" fmla="*/ 149 h 204"/>
                      <a:gd name="T30" fmla="*/ 6 w 233"/>
                      <a:gd name="T31" fmla="*/ 128 h 204"/>
                      <a:gd name="T32" fmla="*/ 3 w 233"/>
                      <a:gd name="T33" fmla="*/ 108 h 204"/>
                      <a:gd name="T34" fmla="*/ 0 w 233"/>
                      <a:gd name="T35" fmla="*/ 46 h 204"/>
                      <a:gd name="T36" fmla="*/ 216 w 233"/>
                      <a:gd name="T37" fmla="*/ 0 h 20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3"/>
                      <a:gd name="T58" fmla="*/ 0 h 204"/>
                      <a:gd name="T59" fmla="*/ 233 w 233"/>
                      <a:gd name="T60" fmla="*/ 204 h 20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3" h="204">
                        <a:moveTo>
                          <a:pt x="216" y="0"/>
                        </a:moveTo>
                        <a:lnTo>
                          <a:pt x="224" y="46"/>
                        </a:lnTo>
                        <a:lnTo>
                          <a:pt x="225" y="69"/>
                        </a:lnTo>
                        <a:lnTo>
                          <a:pt x="228" y="99"/>
                        </a:lnTo>
                        <a:lnTo>
                          <a:pt x="233" y="128"/>
                        </a:lnTo>
                        <a:lnTo>
                          <a:pt x="219" y="153"/>
                        </a:lnTo>
                        <a:lnTo>
                          <a:pt x="201" y="181"/>
                        </a:lnTo>
                        <a:lnTo>
                          <a:pt x="181" y="195"/>
                        </a:lnTo>
                        <a:lnTo>
                          <a:pt x="154" y="203"/>
                        </a:lnTo>
                        <a:lnTo>
                          <a:pt x="122" y="204"/>
                        </a:lnTo>
                        <a:lnTo>
                          <a:pt x="88" y="201"/>
                        </a:lnTo>
                        <a:lnTo>
                          <a:pt x="64" y="192"/>
                        </a:lnTo>
                        <a:lnTo>
                          <a:pt x="43" y="182"/>
                        </a:lnTo>
                        <a:lnTo>
                          <a:pt x="28" y="170"/>
                        </a:lnTo>
                        <a:lnTo>
                          <a:pt x="13" y="149"/>
                        </a:lnTo>
                        <a:lnTo>
                          <a:pt x="6" y="128"/>
                        </a:lnTo>
                        <a:lnTo>
                          <a:pt x="3" y="108"/>
                        </a:lnTo>
                        <a:lnTo>
                          <a:pt x="0" y="46"/>
                        </a:lnTo>
                        <a:lnTo>
                          <a:pt x="216" y="0"/>
                        </a:lnTo>
                        <a:close/>
                      </a:path>
                    </a:pathLst>
                  </a:custGeom>
                  <a:solidFill>
                    <a:srgbClr val="FFC080"/>
                  </a:solidFill>
                  <a:ln w="12700">
                    <a:solidFill>
                      <a:srgbClr val="000000"/>
                    </a:solidFill>
                    <a:round/>
                    <a:headEnd/>
                    <a:tailEnd/>
                  </a:ln>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grpSp>
                <p:nvGrpSpPr>
                  <p:cNvPr id="40" name="Group 34">
                    <a:extLst>
                      <a:ext uri="{FF2B5EF4-FFF2-40B4-BE49-F238E27FC236}">
                        <a16:creationId xmlns:a16="http://schemas.microsoft.com/office/drawing/2014/main" id="{EA771CB7-1CC0-4BBF-B07D-EE2EA9E97247}"/>
                      </a:ext>
                    </a:extLst>
                  </p:cNvPr>
                  <p:cNvGrpSpPr>
                    <a:grpSpLocks/>
                  </p:cNvGrpSpPr>
                  <p:nvPr/>
                </p:nvGrpSpPr>
                <p:grpSpPr bwMode="auto">
                  <a:xfrm>
                    <a:off x="4512" y="561"/>
                    <a:ext cx="67" cy="288"/>
                    <a:chOff x="2265" y="619"/>
                    <a:chExt cx="67" cy="288"/>
                  </a:xfrm>
                </p:grpSpPr>
                <p:sp>
                  <p:nvSpPr>
                    <p:cNvPr id="43" name="Freeform 35">
                      <a:extLst>
                        <a:ext uri="{FF2B5EF4-FFF2-40B4-BE49-F238E27FC236}">
                          <a16:creationId xmlns:a16="http://schemas.microsoft.com/office/drawing/2014/main" id="{ACE2775F-4E87-4411-B787-B62B29FE6C79}"/>
                        </a:ext>
                      </a:extLst>
                    </p:cNvPr>
                    <p:cNvSpPr>
                      <a:spLocks/>
                    </p:cNvSpPr>
                    <p:nvPr/>
                  </p:nvSpPr>
                  <p:spPr bwMode="auto">
                    <a:xfrm>
                      <a:off x="2265" y="619"/>
                      <a:ext cx="67" cy="201"/>
                    </a:xfrm>
                    <a:custGeom>
                      <a:avLst/>
                      <a:gdLst>
                        <a:gd name="T0" fmla="*/ 34 w 67"/>
                        <a:gd name="T1" fmla="*/ 0 h 201"/>
                        <a:gd name="T2" fmla="*/ 15 w 67"/>
                        <a:gd name="T3" fmla="*/ 22 h 201"/>
                        <a:gd name="T4" fmla="*/ 3 w 67"/>
                        <a:gd name="T5" fmla="*/ 48 h 201"/>
                        <a:gd name="T6" fmla="*/ 0 w 67"/>
                        <a:gd name="T7" fmla="*/ 78 h 201"/>
                        <a:gd name="T8" fmla="*/ 0 w 67"/>
                        <a:gd name="T9" fmla="*/ 99 h 201"/>
                        <a:gd name="T10" fmla="*/ 6 w 67"/>
                        <a:gd name="T11" fmla="*/ 138 h 201"/>
                        <a:gd name="T12" fmla="*/ 9 w 67"/>
                        <a:gd name="T13" fmla="*/ 160 h 201"/>
                        <a:gd name="T14" fmla="*/ 15 w 67"/>
                        <a:gd name="T15" fmla="*/ 171 h 201"/>
                        <a:gd name="T16" fmla="*/ 27 w 67"/>
                        <a:gd name="T17" fmla="*/ 178 h 201"/>
                        <a:gd name="T18" fmla="*/ 37 w 67"/>
                        <a:gd name="T19" fmla="*/ 201 h 201"/>
                        <a:gd name="T20" fmla="*/ 40 w 67"/>
                        <a:gd name="T21" fmla="*/ 168 h 201"/>
                        <a:gd name="T22" fmla="*/ 45 w 67"/>
                        <a:gd name="T23" fmla="*/ 144 h 201"/>
                        <a:gd name="T24" fmla="*/ 57 w 67"/>
                        <a:gd name="T25" fmla="*/ 112 h 201"/>
                        <a:gd name="T26" fmla="*/ 55 w 67"/>
                        <a:gd name="T27" fmla="*/ 87 h 201"/>
                        <a:gd name="T28" fmla="*/ 67 w 67"/>
                        <a:gd name="T29" fmla="*/ 70 h 201"/>
                        <a:gd name="T30" fmla="*/ 45 w 67"/>
                        <a:gd name="T31" fmla="*/ 57 h 201"/>
                        <a:gd name="T32" fmla="*/ 36 w 67"/>
                        <a:gd name="T33" fmla="*/ 43 h 201"/>
                        <a:gd name="T34" fmla="*/ 34 w 67"/>
                        <a:gd name="T35" fmla="*/ 0 h 20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7"/>
                        <a:gd name="T55" fmla="*/ 0 h 201"/>
                        <a:gd name="T56" fmla="*/ 67 w 67"/>
                        <a:gd name="T57" fmla="*/ 201 h 20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7" h="201">
                          <a:moveTo>
                            <a:pt x="34" y="0"/>
                          </a:moveTo>
                          <a:lnTo>
                            <a:pt x="15" y="22"/>
                          </a:lnTo>
                          <a:lnTo>
                            <a:pt x="3" y="48"/>
                          </a:lnTo>
                          <a:lnTo>
                            <a:pt x="0" y="78"/>
                          </a:lnTo>
                          <a:lnTo>
                            <a:pt x="0" y="99"/>
                          </a:lnTo>
                          <a:lnTo>
                            <a:pt x="6" y="138"/>
                          </a:lnTo>
                          <a:lnTo>
                            <a:pt x="9" y="160"/>
                          </a:lnTo>
                          <a:lnTo>
                            <a:pt x="15" y="171"/>
                          </a:lnTo>
                          <a:lnTo>
                            <a:pt x="27" y="178"/>
                          </a:lnTo>
                          <a:lnTo>
                            <a:pt x="37" y="201"/>
                          </a:lnTo>
                          <a:lnTo>
                            <a:pt x="40" y="168"/>
                          </a:lnTo>
                          <a:lnTo>
                            <a:pt x="45" y="144"/>
                          </a:lnTo>
                          <a:lnTo>
                            <a:pt x="57" y="112"/>
                          </a:lnTo>
                          <a:lnTo>
                            <a:pt x="55" y="87"/>
                          </a:lnTo>
                          <a:lnTo>
                            <a:pt x="67" y="70"/>
                          </a:lnTo>
                          <a:lnTo>
                            <a:pt x="45" y="57"/>
                          </a:lnTo>
                          <a:lnTo>
                            <a:pt x="36" y="43"/>
                          </a:lnTo>
                          <a:lnTo>
                            <a:pt x="34" y="0"/>
                          </a:lnTo>
                          <a:close/>
                        </a:path>
                      </a:pathLst>
                    </a:custGeom>
                    <a:solidFill>
                      <a:srgbClr val="FF8000"/>
                    </a:solidFill>
                    <a:ln w="12700">
                      <a:solidFill>
                        <a:srgbClr val="000000"/>
                      </a:solidFill>
                      <a:round/>
                      <a:headEnd/>
                      <a:tailEnd/>
                    </a:ln>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sp>
                  <p:nvSpPr>
                    <p:cNvPr id="44" name="Freeform 36">
                      <a:extLst>
                        <a:ext uri="{FF2B5EF4-FFF2-40B4-BE49-F238E27FC236}">
                          <a16:creationId xmlns:a16="http://schemas.microsoft.com/office/drawing/2014/main" id="{F4FBFB4A-1BC0-4F58-94C1-0A0653DDC2A3}"/>
                        </a:ext>
                      </a:extLst>
                    </p:cNvPr>
                    <p:cNvSpPr>
                      <a:spLocks/>
                    </p:cNvSpPr>
                    <p:nvPr/>
                  </p:nvSpPr>
                  <p:spPr bwMode="auto">
                    <a:xfrm>
                      <a:off x="2272" y="789"/>
                      <a:ext cx="37" cy="118"/>
                    </a:xfrm>
                    <a:custGeom>
                      <a:avLst/>
                      <a:gdLst>
                        <a:gd name="T0" fmla="*/ 27 w 37"/>
                        <a:gd name="T1" fmla="*/ 11 h 118"/>
                        <a:gd name="T2" fmla="*/ 18 w 37"/>
                        <a:gd name="T3" fmla="*/ 2 h 118"/>
                        <a:gd name="T4" fmla="*/ 10 w 37"/>
                        <a:gd name="T5" fmla="*/ 0 h 118"/>
                        <a:gd name="T6" fmla="*/ 3 w 37"/>
                        <a:gd name="T7" fmla="*/ 9 h 118"/>
                        <a:gd name="T8" fmla="*/ 0 w 37"/>
                        <a:gd name="T9" fmla="*/ 28 h 118"/>
                        <a:gd name="T10" fmla="*/ 2 w 37"/>
                        <a:gd name="T11" fmla="*/ 46 h 118"/>
                        <a:gd name="T12" fmla="*/ 3 w 37"/>
                        <a:gd name="T13" fmla="*/ 63 h 118"/>
                        <a:gd name="T14" fmla="*/ 8 w 37"/>
                        <a:gd name="T15" fmla="*/ 79 h 118"/>
                        <a:gd name="T16" fmla="*/ 12 w 37"/>
                        <a:gd name="T17" fmla="*/ 99 h 118"/>
                        <a:gd name="T18" fmla="*/ 14 w 37"/>
                        <a:gd name="T19" fmla="*/ 106 h 118"/>
                        <a:gd name="T20" fmla="*/ 18 w 37"/>
                        <a:gd name="T21" fmla="*/ 118 h 118"/>
                        <a:gd name="T22" fmla="*/ 23 w 37"/>
                        <a:gd name="T23" fmla="*/ 112 h 118"/>
                        <a:gd name="T24" fmla="*/ 27 w 37"/>
                        <a:gd name="T25" fmla="*/ 118 h 118"/>
                        <a:gd name="T26" fmla="*/ 35 w 37"/>
                        <a:gd name="T27" fmla="*/ 104 h 118"/>
                        <a:gd name="T28" fmla="*/ 37 w 37"/>
                        <a:gd name="T29" fmla="*/ 81 h 118"/>
                        <a:gd name="T30" fmla="*/ 37 w 37"/>
                        <a:gd name="T31" fmla="*/ 39 h 118"/>
                        <a:gd name="T32" fmla="*/ 27 w 37"/>
                        <a:gd name="T33" fmla="*/ 11 h 1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
                        <a:gd name="T52" fmla="*/ 0 h 118"/>
                        <a:gd name="T53" fmla="*/ 37 w 37"/>
                        <a:gd name="T54" fmla="*/ 118 h 1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 h="118">
                          <a:moveTo>
                            <a:pt x="27" y="11"/>
                          </a:moveTo>
                          <a:lnTo>
                            <a:pt x="18" y="2"/>
                          </a:lnTo>
                          <a:lnTo>
                            <a:pt x="10" y="0"/>
                          </a:lnTo>
                          <a:lnTo>
                            <a:pt x="3" y="9"/>
                          </a:lnTo>
                          <a:lnTo>
                            <a:pt x="0" y="28"/>
                          </a:lnTo>
                          <a:lnTo>
                            <a:pt x="2" y="46"/>
                          </a:lnTo>
                          <a:lnTo>
                            <a:pt x="3" y="63"/>
                          </a:lnTo>
                          <a:lnTo>
                            <a:pt x="8" y="79"/>
                          </a:lnTo>
                          <a:lnTo>
                            <a:pt x="12" y="99"/>
                          </a:lnTo>
                          <a:lnTo>
                            <a:pt x="14" y="106"/>
                          </a:lnTo>
                          <a:lnTo>
                            <a:pt x="18" y="118"/>
                          </a:lnTo>
                          <a:lnTo>
                            <a:pt x="23" y="112"/>
                          </a:lnTo>
                          <a:lnTo>
                            <a:pt x="27" y="118"/>
                          </a:lnTo>
                          <a:lnTo>
                            <a:pt x="35" y="104"/>
                          </a:lnTo>
                          <a:lnTo>
                            <a:pt x="37" y="81"/>
                          </a:lnTo>
                          <a:lnTo>
                            <a:pt x="37" y="39"/>
                          </a:lnTo>
                          <a:lnTo>
                            <a:pt x="27" y="11"/>
                          </a:lnTo>
                          <a:close/>
                        </a:path>
                      </a:pathLst>
                    </a:custGeom>
                    <a:solidFill>
                      <a:srgbClr val="FFE0C0"/>
                    </a:solidFill>
                    <a:ln w="12700">
                      <a:solidFill>
                        <a:srgbClr val="000000"/>
                      </a:solidFill>
                      <a:round/>
                      <a:headEnd/>
                      <a:tailEnd/>
                    </a:ln>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grpSp>
              <p:sp>
                <p:nvSpPr>
                  <p:cNvPr id="41" name="Freeform 37">
                    <a:extLst>
                      <a:ext uri="{FF2B5EF4-FFF2-40B4-BE49-F238E27FC236}">
                        <a16:creationId xmlns:a16="http://schemas.microsoft.com/office/drawing/2014/main" id="{B0A86740-9E7F-4AB3-83D5-FB27BF56D420}"/>
                      </a:ext>
                    </a:extLst>
                  </p:cNvPr>
                  <p:cNvSpPr>
                    <a:spLocks/>
                  </p:cNvSpPr>
                  <p:nvPr/>
                </p:nvSpPr>
                <p:spPr bwMode="auto">
                  <a:xfrm>
                    <a:off x="4540" y="547"/>
                    <a:ext cx="379" cy="523"/>
                  </a:xfrm>
                  <a:custGeom>
                    <a:avLst/>
                    <a:gdLst>
                      <a:gd name="T0" fmla="*/ 21 w 379"/>
                      <a:gd name="T1" fmla="*/ 77 h 523"/>
                      <a:gd name="T2" fmla="*/ 5 w 379"/>
                      <a:gd name="T3" fmla="*/ 148 h 523"/>
                      <a:gd name="T4" fmla="*/ 6 w 379"/>
                      <a:gd name="T5" fmla="*/ 209 h 523"/>
                      <a:gd name="T6" fmla="*/ 0 w 379"/>
                      <a:gd name="T7" fmla="*/ 263 h 523"/>
                      <a:gd name="T8" fmla="*/ 2 w 379"/>
                      <a:gd name="T9" fmla="*/ 301 h 523"/>
                      <a:gd name="T10" fmla="*/ 11 w 379"/>
                      <a:gd name="T11" fmla="*/ 340 h 523"/>
                      <a:gd name="T12" fmla="*/ 35 w 379"/>
                      <a:gd name="T13" fmla="*/ 399 h 523"/>
                      <a:gd name="T14" fmla="*/ 57 w 379"/>
                      <a:gd name="T15" fmla="*/ 448 h 523"/>
                      <a:gd name="T16" fmla="*/ 76 w 379"/>
                      <a:gd name="T17" fmla="*/ 490 h 523"/>
                      <a:gd name="T18" fmla="*/ 116 w 379"/>
                      <a:gd name="T19" fmla="*/ 517 h 523"/>
                      <a:gd name="T20" fmla="*/ 170 w 379"/>
                      <a:gd name="T21" fmla="*/ 523 h 523"/>
                      <a:gd name="T22" fmla="*/ 206 w 379"/>
                      <a:gd name="T23" fmla="*/ 521 h 523"/>
                      <a:gd name="T24" fmla="*/ 236 w 379"/>
                      <a:gd name="T25" fmla="*/ 509 h 523"/>
                      <a:gd name="T26" fmla="*/ 265 w 379"/>
                      <a:gd name="T27" fmla="*/ 490 h 523"/>
                      <a:gd name="T28" fmla="*/ 301 w 379"/>
                      <a:gd name="T29" fmla="*/ 448 h 523"/>
                      <a:gd name="T30" fmla="*/ 325 w 379"/>
                      <a:gd name="T31" fmla="*/ 392 h 523"/>
                      <a:gd name="T32" fmla="*/ 334 w 379"/>
                      <a:gd name="T33" fmla="*/ 349 h 523"/>
                      <a:gd name="T34" fmla="*/ 338 w 379"/>
                      <a:gd name="T35" fmla="*/ 317 h 523"/>
                      <a:gd name="T36" fmla="*/ 352 w 379"/>
                      <a:gd name="T37" fmla="*/ 307 h 523"/>
                      <a:gd name="T38" fmla="*/ 364 w 379"/>
                      <a:gd name="T39" fmla="*/ 284 h 523"/>
                      <a:gd name="T40" fmla="*/ 376 w 379"/>
                      <a:gd name="T41" fmla="*/ 250 h 523"/>
                      <a:gd name="T42" fmla="*/ 379 w 379"/>
                      <a:gd name="T43" fmla="*/ 215 h 523"/>
                      <a:gd name="T44" fmla="*/ 370 w 379"/>
                      <a:gd name="T45" fmla="*/ 191 h 523"/>
                      <a:gd name="T46" fmla="*/ 349 w 379"/>
                      <a:gd name="T47" fmla="*/ 191 h 523"/>
                      <a:gd name="T48" fmla="*/ 329 w 379"/>
                      <a:gd name="T49" fmla="*/ 197 h 523"/>
                      <a:gd name="T50" fmla="*/ 331 w 379"/>
                      <a:gd name="T51" fmla="*/ 139 h 523"/>
                      <a:gd name="T52" fmla="*/ 323 w 379"/>
                      <a:gd name="T53" fmla="*/ 82 h 523"/>
                      <a:gd name="T54" fmla="*/ 295 w 379"/>
                      <a:gd name="T55" fmla="*/ 36 h 523"/>
                      <a:gd name="T56" fmla="*/ 241 w 379"/>
                      <a:gd name="T57" fmla="*/ 7 h 523"/>
                      <a:gd name="T58" fmla="*/ 160 w 379"/>
                      <a:gd name="T59" fmla="*/ 0 h 523"/>
                      <a:gd name="T60" fmla="*/ 80 w 379"/>
                      <a:gd name="T61" fmla="*/ 13 h 523"/>
                      <a:gd name="T62" fmla="*/ 31 w 379"/>
                      <a:gd name="T63" fmla="*/ 55 h 52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79"/>
                      <a:gd name="T97" fmla="*/ 0 h 523"/>
                      <a:gd name="T98" fmla="*/ 379 w 379"/>
                      <a:gd name="T99" fmla="*/ 523 h 52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79" h="523">
                        <a:moveTo>
                          <a:pt x="31" y="55"/>
                        </a:moveTo>
                        <a:lnTo>
                          <a:pt x="21" y="77"/>
                        </a:lnTo>
                        <a:lnTo>
                          <a:pt x="11" y="113"/>
                        </a:lnTo>
                        <a:lnTo>
                          <a:pt x="5" y="148"/>
                        </a:lnTo>
                        <a:lnTo>
                          <a:pt x="2" y="176"/>
                        </a:lnTo>
                        <a:lnTo>
                          <a:pt x="6" y="209"/>
                        </a:lnTo>
                        <a:lnTo>
                          <a:pt x="4" y="231"/>
                        </a:lnTo>
                        <a:lnTo>
                          <a:pt x="0" y="263"/>
                        </a:lnTo>
                        <a:lnTo>
                          <a:pt x="0" y="283"/>
                        </a:lnTo>
                        <a:lnTo>
                          <a:pt x="2" y="301"/>
                        </a:lnTo>
                        <a:lnTo>
                          <a:pt x="5" y="322"/>
                        </a:lnTo>
                        <a:lnTo>
                          <a:pt x="11" y="340"/>
                        </a:lnTo>
                        <a:lnTo>
                          <a:pt x="24" y="373"/>
                        </a:lnTo>
                        <a:lnTo>
                          <a:pt x="35" y="399"/>
                        </a:lnTo>
                        <a:lnTo>
                          <a:pt x="47" y="426"/>
                        </a:lnTo>
                        <a:lnTo>
                          <a:pt x="57" y="448"/>
                        </a:lnTo>
                        <a:lnTo>
                          <a:pt x="64" y="468"/>
                        </a:lnTo>
                        <a:lnTo>
                          <a:pt x="76" y="490"/>
                        </a:lnTo>
                        <a:lnTo>
                          <a:pt x="94" y="508"/>
                        </a:lnTo>
                        <a:lnTo>
                          <a:pt x="116" y="517"/>
                        </a:lnTo>
                        <a:lnTo>
                          <a:pt x="145" y="523"/>
                        </a:lnTo>
                        <a:lnTo>
                          <a:pt x="170" y="523"/>
                        </a:lnTo>
                        <a:lnTo>
                          <a:pt x="190" y="523"/>
                        </a:lnTo>
                        <a:lnTo>
                          <a:pt x="206" y="521"/>
                        </a:lnTo>
                        <a:lnTo>
                          <a:pt x="221" y="517"/>
                        </a:lnTo>
                        <a:lnTo>
                          <a:pt x="236" y="509"/>
                        </a:lnTo>
                        <a:lnTo>
                          <a:pt x="250" y="502"/>
                        </a:lnTo>
                        <a:lnTo>
                          <a:pt x="265" y="490"/>
                        </a:lnTo>
                        <a:lnTo>
                          <a:pt x="280" y="473"/>
                        </a:lnTo>
                        <a:lnTo>
                          <a:pt x="301" y="448"/>
                        </a:lnTo>
                        <a:lnTo>
                          <a:pt x="313" y="425"/>
                        </a:lnTo>
                        <a:lnTo>
                          <a:pt x="325" y="392"/>
                        </a:lnTo>
                        <a:lnTo>
                          <a:pt x="331" y="370"/>
                        </a:lnTo>
                        <a:lnTo>
                          <a:pt x="334" y="349"/>
                        </a:lnTo>
                        <a:lnTo>
                          <a:pt x="337" y="332"/>
                        </a:lnTo>
                        <a:lnTo>
                          <a:pt x="338" y="317"/>
                        </a:lnTo>
                        <a:lnTo>
                          <a:pt x="344" y="313"/>
                        </a:lnTo>
                        <a:lnTo>
                          <a:pt x="352" y="307"/>
                        </a:lnTo>
                        <a:lnTo>
                          <a:pt x="358" y="295"/>
                        </a:lnTo>
                        <a:lnTo>
                          <a:pt x="364" y="284"/>
                        </a:lnTo>
                        <a:lnTo>
                          <a:pt x="370" y="271"/>
                        </a:lnTo>
                        <a:lnTo>
                          <a:pt x="376" y="250"/>
                        </a:lnTo>
                        <a:lnTo>
                          <a:pt x="377" y="233"/>
                        </a:lnTo>
                        <a:lnTo>
                          <a:pt x="379" y="215"/>
                        </a:lnTo>
                        <a:lnTo>
                          <a:pt x="376" y="204"/>
                        </a:lnTo>
                        <a:lnTo>
                          <a:pt x="370" y="191"/>
                        </a:lnTo>
                        <a:lnTo>
                          <a:pt x="356" y="191"/>
                        </a:lnTo>
                        <a:lnTo>
                          <a:pt x="349" y="191"/>
                        </a:lnTo>
                        <a:lnTo>
                          <a:pt x="340" y="200"/>
                        </a:lnTo>
                        <a:lnTo>
                          <a:pt x="329" y="197"/>
                        </a:lnTo>
                        <a:lnTo>
                          <a:pt x="331" y="168"/>
                        </a:lnTo>
                        <a:lnTo>
                          <a:pt x="331" y="139"/>
                        </a:lnTo>
                        <a:lnTo>
                          <a:pt x="329" y="116"/>
                        </a:lnTo>
                        <a:lnTo>
                          <a:pt x="323" y="82"/>
                        </a:lnTo>
                        <a:lnTo>
                          <a:pt x="311" y="56"/>
                        </a:lnTo>
                        <a:lnTo>
                          <a:pt x="295" y="36"/>
                        </a:lnTo>
                        <a:lnTo>
                          <a:pt x="269" y="18"/>
                        </a:lnTo>
                        <a:lnTo>
                          <a:pt x="241" y="7"/>
                        </a:lnTo>
                        <a:lnTo>
                          <a:pt x="201" y="0"/>
                        </a:lnTo>
                        <a:lnTo>
                          <a:pt x="160" y="0"/>
                        </a:lnTo>
                        <a:lnTo>
                          <a:pt x="119" y="3"/>
                        </a:lnTo>
                        <a:lnTo>
                          <a:pt x="80" y="13"/>
                        </a:lnTo>
                        <a:lnTo>
                          <a:pt x="54" y="32"/>
                        </a:lnTo>
                        <a:lnTo>
                          <a:pt x="31" y="55"/>
                        </a:lnTo>
                        <a:close/>
                      </a:path>
                    </a:pathLst>
                  </a:custGeom>
                  <a:solidFill>
                    <a:srgbClr val="FFE0C0"/>
                  </a:solidFill>
                  <a:ln w="12700">
                    <a:solidFill>
                      <a:srgbClr val="000000"/>
                    </a:solidFill>
                    <a:round/>
                    <a:headEnd/>
                    <a:tailEnd/>
                  </a:ln>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sp>
                <p:nvSpPr>
                  <p:cNvPr id="42" name="Freeform 38">
                    <a:extLst>
                      <a:ext uri="{FF2B5EF4-FFF2-40B4-BE49-F238E27FC236}">
                        <a16:creationId xmlns:a16="http://schemas.microsoft.com/office/drawing/2014/main" id="{8F9FBAE7-AE57-46AD-8992-45E906F99F66}"/>
                      </a:ext>
                    </a:extLst>
                  </p:cNvPr>
                  <p:cNvSpPr>
                    <a:spLocks/>
                  </p:cNvSpPr>
                  <p:nvPr/>
                </p:nvSpPr>
                <p:spPr bwMode="auto">
                  <a:xfrm>
                    <a:off x="4560" y="480"/>
                    <a:ext cx="388" cy="291"/>
                  </a:xfrm>
                  <a:custGeom>
                    <a:avLst/>
                    <a:gdLst>
                      <a:gd name="T0" fmla="*/ 24 w 388"/>
                      <a:gd name="T1" fmla="*/ 149 h 291"/>
                      <a:gd name="T2" fmla="*/ 17 w 388"/>
                      <a:gd name="T3" fmla="*/ 138 h 291"/>
                      <a:gd name="T4" fmla="*/ 10 w 388"/>
                      <a:gd name="T5" fmla="*/ 118 h 291"/>
                      <a:gd name="T6" fmla="*/ 10 w 388"/>
                      <a:gd name="T7" fmla="*/ 94 h 291"/>
                      <a:gd name="T8" fmla="*/ 6 w 388"/>
                      <a:gd name="T9" fmla="*/ 82 h 291"/>
                      <a:gd name="T10" fmla="*/ 0 w 388"/>
                      <a:gd name="T11" fmla="*/ 71 h 291"/>
                      <a:gd name="T12" fmla="*/ 17 w 388"/>
                      <a:gd name="T13" fmla="*/ 52 h 291"/>
                      <a:gd name="T14" fmla="*/ 39 w 388"/>
                      <a:gd name="T15" fmla="*/ 40 h 291"/>
                      <a:gd name="T16" fmla="*/ 64 w 388"/>
                      <a:gd name="T17" fmla="*/ 18 h 291"/>
                      <a:gd name="T18" fmla="*/ 109 w 388"/>
                      <a:gd name="T19" fmla="*/ 7 h 291"/>
                      <a:gd name="T20" fmla="*/ 142 w 388"/>
                      <a:gd name="T21" fmla="*/ 3 h 291"/>
                      <a:gd name="T22" fmla="*/ 191 w 388"/>
                      <a:gd name="T23" fmla="*/ 0 h 291"/>
                      <a:gd name="T24" fmla="*/ 245 w 388"/>
                      <a:gd name="T25" fmla="*/ 1 h 291"/>
                      <a:gd name="T26" fmla="*/ 231 w 388"/>
                      <a:gd name="T27" fmla="*/ 26 h 291"/>
                      <a:gd name="T28" fmla="*/ 260 w 388"/>
                      <a:gd name="T29" fmla="*/ 24 h 291"/>
                      <a:gd name="T30" fmla="*/ 283 w 388"/>
                      <a:gd name="T31" fmla="*/ 24 h 291"/>
                      <a:gd name="T32" fmla="*/ 310 w 388"/>
                      <a:gd name="T33" fmla="*/ 30 h 291"/>
                      <a:gd name="T34" fmla="*/ 340 w 388"/>
                      <a:gd name="T35" fmla="*/ 42 h 291"/>
                      <a:gd name="T36" fmla="*/ 359 w 388"/>
                      <a:gd name="T37" fmla="*/ 57 h 291"/>
                      <a:gd name="T38" fmla="*/ 364 w 388"/>
                      <a:gd name="T39" fmla="*/ 78 h 291"/>
                      <a:gd name="T40" fmla="*/ 353 w 388"/>
                      <a:gd name="T41" fmla="*/ 96 h 291"/>
                      <a:gd name="T42" fmla="*/ 367 w 388"/>
                      <a:gd name="T43" fmla="*/ 115 h 291"/>
                      <a:gd name="T44" fmla="*/ 380 w 388"/>
                      <a:gd name="T45" fmla="*/ 147 h 291"/>
                      <a:gd name="T46" fmla="*/ 385 w 388"/>
                      <a:gd name="T47" fmla="*/ 177 h 291"/>
                      <a:gd name="T48" fmla="*/ 388 w 388"/>
                      <a:gd name="T49" fmla="*/ 201 h 291"/>
                      <a:gd name="T50" fmla="*/ 386 w 388"/>
                      <a:gd name="T51" fmla="*/ 240 h 291"/>
                      <a:gd name="T52" fmla="*/ 380 w 388"/>
                      <a:gd name="T53" fmla="*/ 274 h 291"/>
                      <a:gd name="T54" fmla="*/ 356 w 388"/>
                      <a:gd name="T55" fmla="*/ 252 h 291"/>
                      <a:gd name="T56" fmla="*/ 344 w 388"/>
                      <a:gd name="T57" fmla="*/ 261 h 291"/>
                      <a:gd name="T58" fmla="*/ 341 w 388"/>
                      <a:gd name="T59" fmla="*/ 268 h 291"/>
                      <a:gd name="T60" fmla="*/ 334 w 388"/>
                      <a:gd name="T61" fmla="*/ 282 h 291"/>
                      <a:gd name="T62" fmla="*/ 331 w 388"/>
                      <a:gd name="T63" fmla="*/ 291 h 291"/>
                      <a:gd name="T64" fmla="*/ 314 w 388"/>
                      <a:gd name="T65" fmla="*/ 285 h 291"/>
                      <a:gd name="T66" fmla="*/ 319 w 388"/>
                      <a:gd name="T67" fmla="*/ 246 h 291"/>
                      <a:gd name="T68" fmla="*/ 319 w 388"/>
                      <a:gd name="T69" fmla="*/ 210 h 291"/>
                      <a:gd name="T70" fmla="*/ 296 w 388"/>
                      <a:gd name="T71" fmla="*/ 190 h 291"/>
                      <a:gd name="T72" fmla="*/ 288 w 388"/>
                      <a:gd name="T73" fmla="*/ 155 h 291"/>
                      <a:gd name="T74" fmla="*/ 283 w 388"/>
                      <a:gd name="T75" fmla="*/ 121 h 291"/>
                      <a:gd name="T76" fmla="*/ 249 w 388"/>
                      <a:gd name="T77" fmla="*/ 134 h 291"/>
                      <a:gd name="T78" fmla="*/ 214 w 388"/>
                      <a:gd name="T79" fmla="*/ 141 h 291"/>
                      <a:gd name="T80" fmla="*/ 236 w 388"/>
                      <a:gd name="T81" fmla="*/ 149 h 291"/>
                      <a:gd name="T82" fmla="*/ 195 w 388"/>
                      <a:gd name="T83" fmla="*/ 151 h 291"/>
                      <a:gd name="T84" fmla="*/ 157 w 388"/>
                      <a:gd name="T85" fmla="*/ 149 h 291"/>
                      <a:gd name="T86" fmla="*/ 143 w 388"/>
                      <a:gd name="T87" fmla="*/ 149 h 291"/>
                      <a:gd name="T88" fmla="*/ 121 w 388"/>
                      <a:gd name="T89" fmla="*/ 154 h 291"/>
                      <a:gd name="T90" fmla="*/ 94 w 388"/>
                      <a:gd name="T91" fmla="*/ 144 h 291"/>
                      <a:gd name="T92" fmla="*/ 76 w 388"/>
                      <a:gd name="T93" fmla="*/ 143 h 291"/>
                      <a:gd name="T94" fmla="*/ 57 w 388"/>
                      <a:gd name="T95" fmla="*/ 141 h 291"/>
                      <a:gd name="T96" fmla="*/ 40 w 388"/>
                      <a:gd name="T97" fmla="*/ 146 h 291"/>
                      <a:gd name="T98" fmla="*/ 24 w 388"/>
                      <a:gd name="T99" fmla="*/ 149 h 29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88"/>
                      <a:gd name="T151" fmla="*/ 0 h 291"/>
                      <a:gd name="T152" fmla="*/ 388 w 388"/>
                      <a:gd name="T153" fmla="*/ 291 h 29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88" h="291">
                        <a:moveTo>
                          <a:pt x="24" y="149"/>
                        </a:moveTo>
                        <a:lnTo>
                          <a:pt x="17" y="138"/>
                        </a:lnTo>
                        <a:lnTo>
                          <a:pt x="10" y="118"/>
                        </a:lnTo>
                        <a:lnTo>
                          <a:pt x="10" y="94"/>
                        </a:lnTo>
                        <a:lnTo>
                          <a:pt x="6" y="82"/>
                        </a:lnTo>
                        <a:lnTo>
                          <a:pt x="0" y="71"/>
                        </a:lnTo>
                        <a:lnTo>
                          <a:pt x="17" y="52"/>
                        </a:lnTo>
                        <a:lnTo>
                          <a:pt x="39" y="40"/>
                        </a:lnTo>
                        <a:lnTo>
                          <a:pt x="64" y="18"/>
                        </a:lnTo>
                        <a:lnTo>
                          <a:pt x="109" y="7"/>
                        </a:lnTo>
                        <a:lnTo>
                          <a:pt x="142" y="3"/>
                        </a:lnTo>
                        <a:lnTo>
                          <a:pt x="191" y="0"/>
                        </a:lnTo>
                        <a:lnTo>
                          <a:pt x="245" y="1"/>
                        </a:lnTo>
                        <a:lnTo>
                          <a:pt x="231" y="26"/>
                        </a:lnTo>
                        <a:lnTo>
                          <a:pt x="260" y="24"/>
                        </a:lnTo>
                        <a:lnTo>
                          <a:pt x="283" y="24"/>
                        </a:lnTo>
                        <a:lnTo>
                          <a:pt x="310" y="30"/>
                        </a:lnTo>
                        <a:lnTo>
                          <a:pt x="340" y="42"/>
                        </a:lnTo>
                        <a:lnTo>
                          <a:pt x="359" y="57"/>
                        </a:lnTo>
                        <a:lnTo>
                          <a:pt x="364" y="78"/>
                        </a:lnTo>
                        <a:lnTo>
                          <a:pt x="353" y="96"/>
                        </a:lnTo>
                        <a:lnTo>
                          <a:pt x="367" y="115"/>
                        </a:lnTo>
                        <a:lnTo>
                          <a:pt x="380" y="147"/>
                        </a:lnTo>
                        <a:lnTo>
                          <a:pt x="385" y="177"/>
                        </a:lnTo>
                        <a:lnTo>
                          <a:pt x="388" y="201"/>
                        </a:lnTo>
                        <a:lnTo>
                          <a:pt x="386" y="240"/>
                        </a:lnTo>
                        <a:lnTo>
                          <a:pt x="380" y="274"/>
                        </a:lnTo>
                        <a:lnTo>
                          <a:pt x="356" y="252"/>
                        </a:lnTo>
                        <a:lnTo>
                          <a:pt x="344" y="261"/>
                        </a:lnTo>
                        <a:lnTo>
                          <a:pt x="341" y="268"/>
                        </a:lnTo>
                        <a:lnTo>
                          <a:pt x="334" y="282"/>
                        </a:lnTo>
                        <a:lnTo>
                          <a:pt x="331" y="291"/>
                        </a:lnTo>
                        <a:lnTo>
                          <a:pt x="314" y="285"/>
                        </a:lnTo>
                        <a:lnTo>
                          <a:pt x="319" y="246"/>
                        </a:lnTo>
                        <a:lnTo>
                          <a:pt x="319" y="210"/>
                        </a:lnTo>
                        <a:lnTo>
                          <a:pt x="296" y="190"/>
                        </a:lnTo>
                        <a:lnTo>
                          <a:pt x="288" y="155"/>
                        </a:lnTo>
                        <a:lnTo>
                          <a:pt x="283" y="121"/>
                        </a:lnTo>
                        <a:lnTo>
                          <a:pt x="249" y="134"/>
                        </a:lnTo>
                        <a:lnTo>
                          <a:pt x="214" y="141"/>
                        </a:lnTo>
                        <a:lnTo>
                          <a:pt x="236" y="149"/>
                        </a:lnTo>
                        <a:lnTo>
                          <a:pt x="195" y="151"/>
                        </a:lnTo>
                        <a:lnTo>
                          <a:pt x="157" y="149"/>
                        </a:lnTo>
                        <a:lnTo>
                          <a:pt x="143" y="149"/>
                        </a:lnTo>
                        <a:lnTo>
                          <a:pt x="121" y="154"/>
                        </a:lnTo>
                        <a:lnTo>
                          <a:pt x="94" y="144"/>
                        </a:lnTo>
                        <a:lnTo>
                          <a:pt x="76" y="143"/>
                        </a:lnTo>
                        <a:lnTo>
                          <a:pt x="57" y="141"/>
                        </a:lnTo>
                        <a:lnTo>
                          <a:pt x="40" y="146"/>
                        </a:lnTo>
                        <a:lnTo>
                          <a:pt x="24" y="149"/>
                        </a:lnTo>
                        <a:close/>
                      </a:path>
                    </a:pathLst>
                  </a:custGeom>
                  <a:solidFill>
                    <a:srgbClr val="FF8000"/>
                  </a:solidFill>
                  <a:ln w="12700">
                    <a:solidFill>
                      <a:srgbClr val="000000"/>
                    </a:solidFill>
                    <a:round/>
                    <a:headEnd/>
                    <a:tailEnd/>
                  </a:ln>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grpSp>
            <p:sp>
              <p:nvSpPr>
                <p:cNvPr id="20" name="Freeform 39">
                  <a:extLst>
                    <a:ext uri="{FF2B5EF4-FFF2-40B4-BE49-F238E27FC236}">
                      <a16:creationId xmlns:a16="http://schemas.microsoft.com/office/drawing/2014/main" id="{BAA8620E-6487-49DE-B777-021BC7D1A593}"/>
                    </a:ext>
                  </a:extLst>
                </p:cNvPr>
                <p:cNvSpPr>
                  <a:spLocks/>
                </p:cNvSpPr>
                <p:nvPr/>
              </p:nvSpPr>
              <p:spPr bwMode="auto">
                <a:xfrm>
                  <a:off x="2640" y="3792"/>
                  <a:ext cx="403" cy="355"/>
                </a:xfrm>
                <a:custGeom>
                  <a:avLst/>
                  <a:gdLst>
                    <a:gd name="T0" fmla="*/ 229 w 403"/>
                    <a:gd name="T1" fmla="*/ 37 h 355"/>
                    <a:gd name="T2" fmla="*/ 289 w 403"/>
                    <a:gd name="T3" fmla="*/ 131 h 355"/>
                    <a:gd name="T4" fmla="*/ 361 w 403"/>
                    <a:gd name="T5" fmla="*/ 210 h 355"/>
                    <a:gd name="T6" fmla="*/ 395 w 403"/>
                    <a:gd name="T7" fmla="*/ 239 h 355"/>
                    <a:gd name="T8" fmla="*/ 403 w 403"/>
                    <a:gd name="T9" fmla="*/ 263 h 355"/>
                    <a:gd name="T10" fmla="*/ 403 w 403"/>
                    <a:gd name="T11" fmla="*/ 298 h 355"/>
                    <a:gd name="T12" fmla="*/ 388 w 403"/>
                    <a:gd name="T13" fmla="*/ 328 h 355"/>
                    <a:gd name="T14" fmla="*/ 346 w 403"/>
                    <a:gd name="T15" fmla="*/ 349 h 355"/>
                    <a:gd name="T16" fmla="*/ 302 w 403"/>
                    <a:gd name="T17" fmla="*/ 355 h 355"/>
                    <a:gd name="T18" fmla="*/ 229 w 403"/>
                    <a:gd name="T19" fmla="*/ 355 h 355"/>
                    <a:gd name="T20" fmla="*/ 187 w 403"/>
                    <a:gd name="T21" fmla="*/ 335 h 355"/>
                    <a:gd name="T22" fmla="*/ 145 w 403"/>
                    <a:gd name="T23" fmla="*/ 307 h 355"/>
                    <a:gd name="T24" fmla="*/ 96 w 403"/>
                    <a:gd name="T25" fmla="*/ 246 h 355"/>
                    <a:gd name="T26" fmla="*/ 66 w 403"/>
                    <a:gd name="T27" fmla="*/ 214 h 355"/>
                    <a:gd name="T28" fmla="*/ 2 w 403"/>
                    <a:gd name="T29" fmla="*/ 164 h 355"/>
                    <a:gd name="T30" fmla="*/ 0 w 403"/>
                    <a:gd name="T31" fmla="*/ 63 h 355"/>
                    <a:gd name="T32" fmla="*/ 11 w 403"/>
                    <a:gd name="T33" fmla="*/ 0 h 355"/>
                    <a:gd name="T34" fmla="*/ 229 w 403"/>
                    <a:gd name="T35" fmla="*/ 37 h 3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03"/>
                    <a:gd name="T55" fmla="*/ 0 h 355"/>
                    <a:gd name="T56" fmla="*/ 403 w 403"/>
                    <a:gd name="T57" fmla="*/ 355 h 3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03" h="355">
                      <a:moveTo>
                        <a:pt x="229" y="37"/>
                      </a:moveTo>
                      <a:lnTo>
                        <a:pt x="289" y="131"/>
                      </a:lnTo>
                      <a:lnTo>
                        <a:pt x="361" y="210"/>
                      </a:lnTo>
                      <a:lnTo>
                        <a:pt x="395" y="239"/>
                      </a:lnTo>
                      <a:lnTo>
                        <a:pt x="403" y="263"/>
                      </a:lnTo>
                      <a:lnTo>
                        <a:pt x="403" y="298"/>
                      </a:lnTo>
                      <a:lnTo>
                        <a:pt x="388" y="328"/>
                      </a:lnTo>
                      <a:lnTo>
                        <a:pt x="346" y="349"/>
                      </a:lnTo>
                      <a:lnTo>
                        <a:pt x="302" y="355"/>
                      </a:lnTo>
                      <a:lnTo>
                        <a:pt x="229" y="355"/>
                      </a:lnTo>
                      <a:lnTo>
                        <a:pt x="187" y="335"/>
                      </a:lnTo>
                      <a:lnTo>
                        <a:pt x="145" y="307"/>
                      </a:lnTo>
                      <a:lnTo>
                        <a:pt x="96" y="246"/>
                      </a:lnTo>
                      <a:lnTo>
                        <a:pt x="66" y="214"/>
                      </a:lnTo>
                      <a:lnTo>
                        <a:pt x="2" y="164"/>
                      </a:lnTo>
                      <a:lnTo>
                        <a:pt x="0" y="63"/>
                      </a:lnTo>
                      <a:lnTo>
                        <a:pt x="11" y="0"/>
                      </a:lnTo>
                      <a:lnTo>
                        <a:pt x="229" y="37"/>
                      </a:lnTo>
                      <a:close/>
                    </a:path>
                  </a:pathLst>
                </a:custGeom>
                <a:solidFill>
                  <a:srgbClr val="603000"/>
                </a:solidFill>
                <a:ln w="12700">
                  <a:solidFill>
                    <a:srgbClr val="000000"/>
                  </a:solidFill>
                  <a:round/>
                  <a:headEnd/>
                  <a:tailEnd/>
                </a:ln>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sp>
              <p:nvSpPr>
                <p:cNvPr id="21" name="Freeform 40">
                  <a:extLst>
                    <a:ext uri="{FF2B5EF4-FFF2-40B4-BE49-F238E27FC236}">
                      <a16:creationId xmlns:a16="http://schemas.microsoft.com/office/drawing/2014/main" id="{6693C418-0ADC-49B7-A191-F86BC1B9BB10}"/>
                    </a:ext>
                  </a:extLst>
                </p:cNvPr>
                <p:cNvSpPr>
                  <a:spLocks/>
                </p:cNvSpPr>
                <p:nvPr/>
              </p:nvSpPr>
              <p:spPr bwMode="auto">
                <a:xfrm>
                  <a:off x="2160" y="2112"/>
                  <a:ext cx="787" cy="1756"/>
                </a:xfrm>
                <a:custGeom>
                  <a:avLst/>
                  <a:gdLst>
                    <a:gd name="T0" fmla="*/ 98 w 787"/>
                    <a:gd name="T1" fmla="*/ 10 h 1756"/>
                    <a:gd name="T2" fmla="*/ 34 w 787"/>
                    <a:gd name="T3" fmla="*/ 424 h 1756"/>
                    <a:gd name="T4" fmla="*/ 21 w 787"/>
                    <a:gd name="T5" fmla="*/ 586 h 1756"/>
                    <a:gd name="T6" fmla="*/ 10 w 787"/>
                    <a:gd name="T7" fmla="*/ 753 h 1756"/>
                    <a:gd name="T8" fmla="*/ 10 w 787"/>
                    <a:gd name="T9" fmla="*/ 906 h 1756"/>
                    <a:gd name="T10" fmla="*/ 0 w 787"/>
                    <a:gd name="T11" fmla="*/ 1028 h 1756"/>
                    <a:gd name="T12" fmla="*/ 7 w 787"/>
                    <a:gd name="T13" fmla="*/ 1082 h 1756"/>
                    <a:gd name="T14" fmla="*/ 54 w 787"/>
                    <a:gd name="T15" fmla="*/ 1320 h 1756"/>
                    <a:gd name="T16" fmla="*/ 54 w 787"/>
                    <a:gd name="T17" fmla="*/ 1537 h 1756"/>
                    <a:gd name="T18" fmla="*/ 61 w 787"/>
                    <a:gd name="T19" fmla="*/ 1644 h 1756"/>
                    <a:gd name="T20" fmla="*/ 107 w 787"/>
                    <a:gd name="T21" fmla="*/ 1675 h 1756"/>
                    <a:gd name="T22" fmla="*/ 167 w 787"/>
                    <a:gd name="T23" fmla="*/ 1690 h 1756"/>
                    <a:gd name="T24" fmla="*/ 219 w 787"/>
                    <a:gd name="T25" fmla="*/ 1697 h 1756"/>
                    <a:gd name="T26" fmla="*/ 287 w 787"/>
                    <a:gd name="T27" fmla="*/ 1705 h 1756"/>
                    <a:gd name="T28" fmla="*/ 352 w 787"/>
                    <a:gd name="T29" fmla="*/ 1711 h 1756"/>
                    <a:gd name="T30" fmla="*/ 353 w 787"/>
                    <a:gd name="T31" fmla="*/ 1637 h 1756"/>
                    <a:gd name="T32" fmla="*/ 317 w 787"/>
                    <a:gd name="T33" fmla="*/ 1285 h 1756"/>
                    <a:gd name="T34" fmla="*/ 290 w 787"/>
                    <a:gd name="T35" fmla="*/ 1090 h 1756"/>
                    <a:gd name="T36" fmla="*/ 287 w 787"/>
                    <a:gd name="T37" fmla="*/ 1002 h 1756"/>
                    <a:gd name="T38" fmla="*/ 303 w 787"/>
                    <a:gd name="T39" fmla="*/ 776 h 1756"/>
                    <a:gd name="T40" fmla="*/ 331 w 787"/>
                    <a:gd name="T41" fmla="*/ 478 h 1756"/>
                    <a:gd name="T42" fmla="*/ 371 w 787"/>
                    <a:gd name="T43" fmla="*/ 763 h 1756"/>
                    <a:gd name="T44" fmla="*/ 425 w 787"/>
                    <a:gd name="T45" fmla="*/ 1076 h 1756"/>
                    <a:gd name="T46" fmla="*/ 452 w 787"/>
                    <a:gd name="T47" fmla="*/ 1279 h 1756"/>
                    <a:gd name="T48" fmla="*/ 512 w 787"/>
                    <a:gd name="T49" fmla="*/ 1723 h 1756"/>
                    <a:gd name="T50" fmla="*/ 550 w 787"/>
                    <a:gd name="T51" fmla="*/ 1739 h 1756"/>
                    <a:gd name="T52" fmla="*/ 591 w 787"/>
                    <a:gd name="T53" fmla="*/ 1752 h 1756"/>
                    <a:gd name="T54" fmla="*/ 644 w 787"/>
                    <a:gd name="T55" fmla="*/ 1756 h 1756"/>
                    <a:gd name="T56" fmla="*/ 703 w 787"/>
                    <a:gd name="T57" fmla="*/ 1756 h 1756"/>
                    <a:gd name="T58" fmla="*/ 763 w 787"/>
                    <a:gd name="T59" fmla="*/ 1723 h 1756"/>
                    <a:gd name="T60" fmla="*/ 787 w 787"/>
                    <a:gd name="T61" fmla="*/ 1693 h 1756"/>
                    <a:gd name="T62" fmla="*/ 783 w 787"/>
                    <a:gd name="T63" fmla="*/ 1622 h 1756"/>
                    <a:gd name="T64" fmla="*/ 758 w 787"/>
                    <a:gd name="T65" fmla="*/ 1405 h 1756"/>
                    <a:gd name="T66" fmla="*/ 728 w 787"/>
                    <a:gd name="T67" fmla="*/ 1160 h 1756"/>
                    <a:gd name="T68" fmla="*/ 695 w 787"/>
                    <a:gd name="T69" fmla="*/ 858 h 1756"/>
                    <a:gd name="T70" fmla="*/ 664 w 787"/>
                    <a:gd name="T71" fmla="*/ 588 h 1756"/>
                    <a:gd name="T72" fmla="*/ 664 w 787"/>
                    <a:gd name="T73" fmla="*/ 421 h 1756"/>
                    <a:gd name="T74" fmla="*/ 688 w 787"/>
                    <a:gd name="T75" fmla="*/ 277 h 1756"/>
                    <a:gd name="T76" fmla="*/ 664 w 787"/>
                    <a:gd name="T77" fmla="*/ 96 h 1756"/>
                    <a:gd name="T78" fmla="*/ 652 w 787"/>
                    <a:gd name="T79" fmla="*/ 0 h 1756"/>
                    <a:gd name="T80" fmla="*/ 461 w 787"/>
                    <a:gd name="T81" fmla="*/ 48 h 1756"/>
                    <a:gd name="T82" fmla="*/ 317 w 787"/>
                    <a:gd name="T83" fmla="*/ 72 h 1756"/>
                    <a:gd name="T84" fmla="*/ 197 w 787"/>
                    <a:gd name="T85" fmla="*/ 48 h 1756"/>
                    <a:gd name="T86" fmla="*/ 98 w 787"/>
                    <a:gd name="T87" fmla="*/ 10 h 175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787"/>
                    <a:gd name="T133" fmla="*/ 0 h 1756"/>
                    <a:gd name="T134" fmla="*/ 787 w 787"/>
                    <a:gd name="T135" fmla="*/ 1756 h 175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787" h="1756">
                      <a:moveTo>
                        <a:pt x="98" y="10"/>
                      </a:moveTo>
                      <a:lnTo>
                        <a:pt x="34" y="424"/>
                      </a:lnTo>
                      <a:lnTo>
                        <a:pt x="21" y="586"/>
                      </a:lnTo>
                      <a:lnTo>
                        <a:pt x="10" y="753"/>
                      </a:lnTo>
                      <a:lnTo>
                        <a:pt x="10" y="906"/>
                      </a:lnTo>
                      <a:lnTo>
                        <a:pt x="0" y="1028"/>
                      </a:lnTo>
                      <a:lnTo>
                        <a:pt x="7" y="1082"/>
                      </a:lnTo>
                      <a:lnTo>
                        <a:pt x="54" y="1320"/>
                      </a:lnTo>
                      <a:lnTo>
                        <a:pt x="54" y="1537"/>
                      </a:lnTo>
                      <a:lnTo>
                        <a:pt x="61" y="1644"/>
                      </a:lnTo>
                      <a:lnTo>
                        <a:pt x="107" y="1675"/>
                      </a:lnTo>
                      <a:lnTo>
                        <a:pt x="167" y="1690"/>
                      </a:lnTo>
                      <a:lnTo>
                        <a:pt x="219" y="1697"/>
                      </a:lnTo>
                      <a:lnTo>
                        <a:pt x="287" y="1705"/>
                      </a:lnTo>
                      <a:lnTo>
                        <a:pt x="352" y="1711"/>
                      </a:lnTo>
                      <a:lnTo>
                        <a:pt x="353" y="1637"/>
                      </a:lnTo>
                      <a:lnTo>
                        <a:pt x="317" y="1285"/>
                      </a:lnTo>
                      <a:lnTo>
                        <a:pt x="290" y="1090"/>
                      </a:lnTo>
                      <a:lnTo>
                        <a:pt x="287" y="1002"/>
                      </a:lnTo>
                      <a:lnTo>
                        <a:pt x="303" y="776"/>
                      </a:lnTo>
                      <a:lnTo>
                        <a:pt x="331" y="478"/>
                      </a:lnTo>
                      <a:lnTo>
                        <a:pt x="371" y="763"/>
                      </a:lnTo>
                      <a:lnTo>
                        <a:pt x="425" y="1076"/>
                      </a:lnTo>
                      <a:lnTo>
                        <a:pt x="452" y="1279"/>
                      </a:lnTo>
                      <a:lnTo>
                        <a:pt x="512" y="1723"/>
                      </a:lnTo>
                      <a:lnTo>
                        <a:pt x="550" y="1739"/>
                      </a:lnTo>
                      <a:lnTo>
                        <a:pt x="591" y="1752"/>
                      </a:lnTo>
                      <a:lnTo>
                        <a:pt x="644" y="1756"/>
                      </a:lnTo>
                      <a:lnTo>
                        <a:pt x="703" y="1756"/>
                      </a:lnTo>
                      <a:lnTo>
                        <a:pt x="763" y="1723"/>
                      </a:lnTo>
                      <a:lnTo>
                        <a:pt x="787" y="1693"/>
                      </a:lnTo>
                      <a:lnTo>
                        <a:pt x="783" y="1622"/>
                      </a:lnTo>
                      <a:lnTo>
                        <a:pt x="758" y="1405"/>
                      </a:lnTo>
                      <a:lnTo>
                        <a:pt x="728" y="1160"/>
                      </a:lnTo>
                      <a:lnTo>
                        <a:pt x="695" y="858"/>
                      </a:lnTo>
                      <a:lnTo>
                        <a:pt x="664" y="588"/>
                      </a:lnTo>
                      <a:lnTo>
                        <a:pt x="664" y="421"/>
                      </a:lnTo>
                      <a:lnTo>
                        <a:pt x="688" y="277"/>
                      </a:lnTo>
                      <a:lnTo>
                        <a:pt x="664" y="96"/>
                      </a:lnTo>
                      <a:lnTo>
                        <a:pt x="652" y="0"/>
                      </a:lnTo>
                      <a:lnTo>
                        <a:pt x="461" y="48"/>
                      </a:lnTo>
                      <a:lnTo>
                        <a:pt x="317" y="72"/>
                      </a:lnTo>
                      <a:lnTo>
                        <a:pt x="197" y="48"/>
                      </a:lnTo>
                      <a:lnTo>
                        <a:pt x="98" y="10"/>
                      </a:lnTo>
                      <a:close/>
                    </a:path>
                  </a:pathLst>
                </a:custGeom>
                <a:solidFill>
                  <a:srgbClr val="202020"/>
                </a:solidFill>
                <a:ln w="12700">
                  <a:solidFill>
                    <a:srgbClr val="000000"/>
                  </a:solidFill>
                  <a:round/>
                  <a:headEnd/>
                  <a:tailEnd/>
                </a:ln>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grpSp>
              <p:nvGrpSpPr>
                <p:cNvPr id="22" name="Group 41">
                  <a:extLst>
                    <a:ext uri="{FF2B5EF4-FFF2-40B4-BE49-F238E27FC236}">
                      <a16:creationId xmlns:a16="http://schemas.microsoft.com/office/drawing/2014/main" id="{94828E5E-5F29-4448-A576-7EAF4E99F066}"/>
                    </a:ext>
                  </a:extLst>
                </p:cNvPr>
                <p:cNvGrpSpPr>
                  <a:grpSpLocks/>
                </p:cNvGrpSpPr>
                <p:nvPr/>
              </p:nvGrpSpPr>
              <p:grpSpPr bwMode="auto">
                <a:xfrm>
                  <a:off x="2544" y="1056"/>
                  <a:ext cx="1496" cy="1549"/>
                  <a:chOff x="3696" y="1008"/>
                  <a:chExt cx="1496" cy="1549"/>
                </a:xfrm>
              </p:grpSpPr>
              <p:sp>
                <p:nvSpPr>
                  <p:cNvPr id="32" name="Freeform 42">
                    <a:extLst>
                      <a:ext uri="{FF2B5EF4-FFF2-40B4-BE49-F238E27FC236}">
                        <a16:creationId xmlns:a16="http://schemas.microsoft.com/office/drawing/2014/main" id="{F9CCDEAE-146D-4885-8DBC-19D53671CD3B}"/>
                      </a:ext>
                    </a:extLst>
                  </p:cNvPr>
                  <p:cNvSpPr>
                    <a:spLocks/>
                  </p:cNvSpPr>
                  <p:nvPr/>
                </p:nvSpPr>
                <p:spPr bwMode="auto">
                  <a:xfrm>
                    <a:off x="3696" y="1016"/>
                    <a:ext cx="514" cy="1541"/>
                  </a:xfrm>
                  <a:custGeom>
                    <a:avLst/>
                    <a:gdLst>
                      <a:gd name="T0" fmla="*/ 38 w 514"/>
                      <a:gd name="T1" fmla="*/ 0 h 1541"/>
                      <a:gd name="T2" fmla="*/ 57 w 514"/>
                      <a:gd name="T3" fmla="*/ 13 h 1541"/>
                      <a:gd name="T4" fmla="*/ 72 w 514"/>
                      <a:gd name="T5" fmla="*/ 22 h 1541"/>
                      <a:gd name="T6" fmla="*/ 95 w 514"/>
                      <a:gd name="T7" fmla="*/ 33 h 1541"/>
                      <a:gd name="T8" fmla="*/ 122 w 514"/>
                      <a:gd name="T9" fmla="*/ 44 h 1541"/>
                      <a:gd name="T10" fmla="*/ 153 w 514"/>
                      <a:gd name="T11" fmla="*/ 54 h 1541"/>
                      <a:gd name="T12" fmla="*/ 210 w 514"/>
                      <a:gd name="T13" fmla="*/ 67 h 1541"/>
                      <a:gd name="T14" fmla="*/ 342 w 514"/>
                      <a:gd name="T15" fmla="*/ 88 h 1541"/>
                      <a:gd name="T16" fmla="*/ 358 w 514"/>
                      <a:gd name="T17" fmla="*/ 146 h 1541"/>
                      <a:gd name="T18" fmla="*/ 378 w 514"/>
                      <a:gd name="T19" fmla="*/ 184 h 1541"/>
                      <a:gd name="T20" fmla="*/ 442 w 514"/>
                      <a:gd name="T21" fmla="*/ 349 h 1541"/>
                      <a:gd name="T22" fmla="*/ 506 w 514"/>
                      <a:gd name="T23" fmla="*/ 591 h 1541"/>
                      <a:gd name="T24" fmla="*/ 514 w 514"/>
                      <a:gd name="T25" fmla="*/ 723 h 1541"/>
                      <a:gd name="T26" fmla="*/ 508 w 514"/>
                      <a:gd name="T27" fmla="*/ 846 h 1541"/>
                      <a:gd name="T28" fmla="*/ 499 w 514"/>
                      <a:gd name="T29" fmla="*/ 938 h 1541"/>
                      <a:gd name="T30" fmla="*/ 480 w 514"/>
                      <a:gd name="T31" fmla="*/ 1081 h 1541"/>
                      <a:gd name="T32" fmla="*/ 475 w 514"/>
                      <a:gd name="T33" fmla="*/ 1151 h 1541"/>
                      <a:gd name="T34" fmla="*/ 466 w 514"/>
                      <a:gd name="T35" fmla="*/ 1224 h 1541"/>
                      <a:gd name="T36" fmla="*/ 466 w 514"/>
                      <a:gd name="T37" fmla="*/ 1311 h 1541"/>
                      <a:gd name="T38" fmla="*/ 493 w 514"/>
                      <a:gd name="T39" fmla="*/ 1446 h 1541"/>
                      <a:gd name="T40" fmla="*/ 446 w 514"/>
                      <a:gd name="T41" fmla="*/ 1482 h 1541"/>
                      <a:gd name="T42" fmla="*/ 365 w 514"/>
                      <a:gd name="T43" fmla="*/ 1520 h 1541"/>
                      <a:gd name="T44" fmla="*/ 296 w 514"/>
                      <a:gd name="T45" fmla="*/ 1538 h 1541"/>
                      <a:gd name="T46" fmla="*/ 230 w 514"/>
                      <a:gd name="T47" fmla="*/ 1541 h 1541"/>
                      <a:gd name="T48" fmla="*/ 176 w 514"/>
                      <a:gd name="T49" fmla="*/ 1538 h 1541"/>
                      <a:gd name="T50" fmla="*/ 140 w 514"/>
                      <a:gd name="T51" fmla="*/ 1532 h 1541"/>
                      <a:gd name="T52" fmla="*/ 111 w 514"/>
                      <a:gd name="T53" fmla="*/ 1503 h 1541"/>
                      <a:gd name="T54" fmla="*/ 105 w 514"/>
                      <a:gd name="T55" fmla="*/ 1455 h 1541"/>
                      <a:gd name="T56" fmla="*/ 103 w 514"/>
                      <a:gd name="T57" fmla="*/ 1397 h 1541"/>
                      <a:gd name="T58" fmla="*/ 99 w 514"/>
                      <a:gd name="T59" fmla="*/ 1317 h 1541"/>
                      <a:gd name="T60" fmla="*/ 90 w 514"/>
                      <a:gd name="T61" fmla="*/ 1220 h 1541"/>
                      <a:gd name="T62" fmla="*/ 84 w 514"/>
                      <a:gd name="T63" fmla="*/ 1100 h 1541"/>
                      <a:gd name="T64" fmla="*/ 76 w 514"/>
                      <a:gd name="T65" fmla="*/ 933 h 1541"/>
                      <a:gd name="T66" fmla="*/ 61 w 514"/>
                      <a:gd name="T67" fmla="*/ 742 h 1541"/>
                      <a:gd name="T68" fmla="*/ 28 w 514"/>
                      <a:gd name="T69" fmla="*/ 496 h 1541"/>
                      <a:gd name="T70" fmla="*/ 6 w 514"/>
                      <a:gd name="T71" fmla="*/ 362 h 1541"/>
                      <a:gd name="T72" fmla="*/ 3 w 514"/>
                      <a:gd name="T73" fmla="*/ 317 h 1541"/>
                      <a:gd name="T74" fmla="*/ 3 w 514"/>
                      <a:gd name="T75" fmla="*/ 266 h 1541"/>
                      <a:gd name="T76" fmla="*/ 3 w 514"/>
                      <a:gd name="T77" fmla="*/ 221 h 1541"/>
                      <a:gd name="T78" fmla="*/ 0 w 514"/>
                      <a:gd name="T79" fmla="*/ 168 h 1541"/>
                      <a:gd name="T80" fmla="*/ 6 w 514"/>
                      <a:gd name="T81" fmla="*/ 119 h 1541"/>
                      <a:gd name="T82" fmla="*/ 14 w 514"/>
                      <a:gd name="T83" fmla="*/ 91 h 1541"/>
                      <a:gd name="T84" fmla="*/ 25 w 514"/>
                      <a:gd name="T85" fmla="*/ 56 h 1541"/>
                      <a:gd name="T86" fmla="*/ 33 w 514"/>
                      <a:gd name="T87" fmla="*/ 27 h 1541"/>
                      <a:gd name="T88" fmla="*/ 38 w 514"/>
                      <a:gd name="T89" fmla="*/ 0 h 154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514"/>
                      <a:gd name="T136" fmla="*/ 0 h 1541"/>
                      <a:gd name="T137" fmla="*/ 514 w 514"/>
                      <a:gd name="T138" fmla="*/ 1541 h 154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514" h="1541">
                        <a:moveTo>
                          <a:pt x="38" y="0"/>
                        </a:moveTo>
                        <a:lnTo>
                          <a:pt x="57" y="13"/>
                        </a:lnTo>
                        <a:lnTo>
                          <a:pt x="72" y="22"/>
                        </a:lnTo>
                        <a:lnTo>
                          <a:pt x="95" y="33"/>
                        </a:lnTo>
                        <a:lnTo>
                          <a:pt x="122" y="44"/>
                        </a:lnTo>
                        <a:lnTo>
                          <a:pt x="153" y="54"/>
                        </a:lnTo>
                        <a:lnTo>
                          <a:pt x="210" y="67"/>
                        </a:lnTo>
                        <a:lnTo>
                          <a:pt x="342" y="88"/>
                        </a:lnTo>
                        <a:lnTo>
                          <a:pt x="358" y="146"/>
                        </a:lnTo>
                        <a:lnTo>
                          <a:pt x="378" y="184"/>
                        </a:lnTo>
                        <a:lnTo>
                          <a:pt x="442" y="349"/>
                        </a:lnTo>
                        <a:lnTo>
                          <a:pt x="506" y="591"/>
                        </a:lnTo>
                        <a:lnTo>
                          <a:pt x="514" y="723"/>
                        </a:lnTo>
                        <a:lnTo>
                          <a:pt x="508" y="846"/>
                        </a:lnTo>
                        <a:lnTo>
                          <a:pt x="499" y="938"/>
                        </a:lnTo>
                        <a:lnTo>
                          <a:pt x="480" y="1081"/>
                        </a:lnTo>
                        <a:lnTo>
                          <a:pt x="475" y="1151"/>
                        </a:lnTo>
                        <a:lnTo>
                          <a:pt x="466" y="1224"/>
                        </a:lnTo>
                        <a:lnTo>
                          <a:pt x="466" y="1311"/>
                        </a:lnTo>
                        <a:lnTo>
                          <a:pt x="493" y="1446"/>
                        </a:lnTo>
                        <a:lnTo>
                          <a:pt x="446" y="1482"/>
                        </a:lnTo>
                        <a:lnTo>
                          <a:pt x="365" y="1520"/>
                        </a:lnTo>
                        <a:lnTo>
                          <a:pt x="296" y="1538"/>
                        </a:lnTo>
                        <a:lnTo>
                          <a:pt x="230" y="1541"/>
                        </a:lnTo>
                        <a:lnTo>
                          <a:pt x="176" y="1538"/>
                        </a:lnTo>
                        <a:lnTo>
                          <a:pt x="140" y="1532"/>
                        </a:lnTo>
                        <a:lnTo>
                          <a:pt x="111" y="1503"/>
                        </a:lnTo>
                        <a:lnTo>
                          <a:pt x="105" y="1455"/>
                        </a:lnTo>
                        <a:lnTo>
                          <a:pt x="103" y="1397"/>
                        </a:lnTo>
                        <a:lnTo>
                          <a:pt x="99" y="1317"/>
                        </a:lnTo>
                        <a:lnTo>
                          <a:pt x="90" y="1220"/>
                        </a:lnTo>
                        <a:lnTo>
                          <a:pt x="84" y="1100"/>
                        </a:lnTo>
                        <a:lnTo>
                          <a:pt x="76" y="933"/>
                        </a:lnTo>
                        <a:lnTo>
                          <a:pt x="61" y="742"/>
                        </a:lnTo>
                        <a:lnTo>
                          <a:pt x="28" y="496"/>
                        </a:lnTo>
                        <a:lnTo>
                          <a:pt x="6" y="362"/>
                        </a:lnTo>
                        <a:lnTo>
                          <a:pt x="3" y="317"/>
                        </a:lnTo>
                        <a:lnTo>
                          <a:pt x="3" y="266"/>
                        </a:lnTo>
                        <a:lnTo>
                          <a:pt x="3" y="221"/>
                        </a:lnTo>
                        <a:lnTo>
                          <a:pt x="0" y="168"/>
                        </a:lnTo>
                        <a:lnTo>
                          <a:pt x="6" y="119"/>
                        </a:lnTo>
                        <a:lnTo>
                          <a:pt x="14" y="91"/>
                        </a:lnTo>
                        <a:lnTo>
                          <a:pt x="25" y="56"/>
                        </a:lnTo>
                        <a:lnTo>
                          <a:pt x="33" y="27"/>
                        </a:lnTo>
                        <a:lnTo>
                          <a:pt x="38" y="0"/>
                        </a:lnTo>
                        <a:close/>
                      </a:path>
                    </a:pathLst>
                  </a:custGeom>
                  <a:solidFill>
                    <a:srgbClr val="606060"/>
                  </a:solidFill>
                  <a:ln w="12700">
                    <a:solidFill>
                      <a:srgbClr val="000000"/>
                    </a:solidFill>
                    <a:round/>
                    <a:headEnd/>
                    <a:tailEnd/>
                  </a:ln>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sp>
                <p:nvSpPr>
                  <p:cNvPr id="33" name="Freeform 43">
                    <a:extLst>
                      <a:ext uri="{FF2B5EF4-FFF2-40B4-BE49-F238E27FC236}">
                        <a16:creationId xmlns:a16="http://schemas.microsoft.com/office/drawing/2014/main" id="{F62C5E1C-7C96-461B-920C-547DBF18601F}"/>
                      </a:ext>
                    </a:extLst>
                  </p:cNvPr>
                  <p:cNvSpPr>
                    <a:spLocks/>
                  </p:cNvSpPr>
                  <p:nvPr/>
                </p:nvSpPr>
                <p:spPr bwMode="auto">
                  <a:xfrm>
                    <a:off x="3992" y="1497"/>
                    <a:ext cx="104" cy="594"/>
                  </a:xfrm>
                  <a:custGeom>
                    <a:avLst/>
                    <a:gdLst>
                      <a:gd name="T0" fmla="*/ 16 w 104"/>
                      <a:gd name="T1" fmla="*/ 0 h 594"/>
                      <a:gd name="T2" fmla="*/ 31 w 104"/>
                      <a:gd name="T3" fmla="*/ 182 h 594"/>
                      <a:gd name="T4" fmla="*/ 26 w 104"/>
                      <a:gd name="T5" fmla="*/ 246 h 594"/>
                      <a:gd name="T6" fmla="*/ 0 w 104"/>
                      <a:gd name="T7" fmla="*/ 327 h 594"/>
                      <a:gd name="T8" fmla="*/ 11 w 104"/>
                      <a:gd name="T9" fmla="*/ 386 h 594"/>
                      <a:gd name="T10" fmla="*/ 37 w 104"/>
                      <a:gd name="T11" fmla="*/ 434 h 594"/>
                      <a:gd name="T12" fmla="*/ 47 w 104"/>
                      <a:gd name="T13" fmla="*/ 540 h 594"/>
                      <a:gd name="T14" fmla="*/ 51 w 104"/>
                      <a:gd name="T15" fmla="*/ 594 h 594"/>
                      <a:gd name="T16" fmla="*/ 95 w 104"/>
                      <a:gd name="T17" fmla="*/ 371 h 594"/>
                      <a:gd name="T18" fmla="*/ 104 w 104"/>
                      <a:gd name="T19" fmla="*/ 249 h 594"/>
                      <a:gd name="T20" fmla="*/ 16 w 104"/>
                      <a:gd name="T21" fmla="*/ 0 h 59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4"/>
                      <a:gd name="T34" fmla="*/ 0 h 594"/>
                      <a:gd name="T35" fmla="*/ 104 w 104"/>
                      <a:gd name="T36" fmla="*/ 594 h 59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4" h="594">
                        <a:moveTo>
                          <a:pt x="16" y="0"/>
                        </a:moveTo>
                        <a:lnTo>
                          <a:pt x="31" y="182"/>
                        </a:lnTo>
                        <a:lnTo>
                          <a:pt x="26" y="246"/>
                        </a:lnTo>
                        <a:lnTo>
                          <a:pt x="0" y="327"/>
                        </a:lnTo>
                        <a:lnTo>
                          <a:pt x="11" y="386"/>
                        </a:lnTo>
                        <a:lnTo>
                          <a:pt x="37" y="434"/>
                        </a:lnTo>
                        <a:lnTo>
                          <a:pt x="47" y="540"/>
                        </a:lnTo>
                        <a:lnTo>
                          <a:pt x="51" y="594"/>
                        </a:lnTo>
                        <a:lnTo>
                          <a:pt x="95" y="371"/>
                        </a:lnTo>
                        <a:lnTo>
                          <a:pt x="104" y="249"/>
                        </a:lnTo>
                        <a:lnTo>
                          <a:pt x="16" y="0"/>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grpSp>
                <p:nvGrpSpPr>
                  <p:cNvPr id="34" name="Group 44">
                    <a:extLst>
                      <a:ext uri="{FF2B5EF4-FFF2-40B4-BE49-F238E27FC236}">
                        <a16:creationId xmlns:a16="http://schemas.microsoft.com/office/drawing/2014/main" id="{1D18ED27-B4C1-462C-BEFF-6882EC1B415D}"/>
                      </a:ext>
                    </a:extLst>
                  </p:cNvPr>
                  <p:cNvGrpSpPr>
                    <a:grpSpLocks/>
                  </p:cNvGrpSpPr>
                  <p:nvPr/>
                </p:nvGrpSpPr>
                <p:grpSpPr bwMode="auto">
                  <a:xfrm rot="5400000" flipV="1">
                    <a:off x="4912" y="1040"/>
                    <a:ext cx="263" cy="296"/>
                    <a:chOff x="2795" y="2300"/>
                    <a:chExt cx="263" cy="296"/>
                  </a:xfrm>
                </p:grpSpPr>
                <p:sp>
                  <p:nvSpPr>
                    <p:cNvPr id="37" name="Freeform 45">
                      <a:extLst>
                        <a:ext uri="{FF2B5EF4-FFF2-40B4-BE49-F238E27FC236}">
                          <a16:creationId xmlns:a16="http://schemas.microsoft.com/office/drawing/2014/main" id="{DBD3C269-3CBA-49B6-A2D7-3C3A26CCCBAC}"/>
                        </a:ext>
                      </a:extLst>
                    </p:cNvPr>
                    <p:cNvSpPr>
                      <a:spLocks/>
                    </p:cNvSpPr>
                    <p:nvPr/>
                  </p:nvSpPr>
                  <p:spPr bwMode="auto">
                    <a:xfrm>
                      <a:off x="2795" y="2334"/>
                      <a:ext cx="231" cy="262"/>
                    </a:xfrm>
                    <a:custGeom>
                      <a:avLst/>
                      <a:gdLst>
                        <a:gd name="T0" fmla="*/ 225 w 231"/>
                        <a:gd name="T1" fmla="*/ 78 h 262"/>
                        <a:gd name="T2" fmla="*/ 223 w 231"/>
                        <a:gd name="T3" fmla="*/ 144 h 262"/>
                        <a:gd name="T4" fmla="*/ 220 w 231"/>
                        <a:gd name="T5" fmla="*/ 179 h 262"/>
                        <a:gd name="T6" fmla="*/ 217 w 231"/>
                        <a:gd name="T7" fmla="*/ 201 h 262"/>
                        <a:gd name="T8" fmla="*/ 211 w 231"/>
                        <a:gd name="T9" fmla="*/ 225 h 262"/>
                        <a:gd name="T10" fmla="*/ 202 w 231"/>
                        <a:gd name="T11" fmla="*/ 235 h 262"/>
                        <a:gd name="T12" fmla="*/ 192 w 231"/>
                        <a:gd name="T13" fmla="*/ 238 h 262"/>
                        <a:gd name="T14" fmla="*/ 182 w 231"/>
                        <a:gd name="T15" fmla="*/ 242 h 262"/>
                        <a:gd name="T16" fmla="*/ 175 w 231"/>
                        <a:gd name="T17" fmla="*/ 248 h 262"/>
                        <a:gd name="T18" fmla="*/ 164 w 231"/>
                        <a:gd name="T19" fmla="*/ 254 h 262"/>
                        <a:gd name="T20" fmla="*/ 153 w 231"/>
                        <a:gd name="T21" fmla="*/ 259 h 262"/>
                        <a:gd name="T22" fmla="*/ 138 w 231"/>
                        <a:gd name="T23" fmla="*/ 262 h 262"/>
                        <a:gd name="T24" fmla="*/ 127 w 231"/>
                        <a:gd name="T25" fmla="*/ 261 h 262"/>
                        <a:gd name="T26" fmla="*/ 116 w 231"/>
                        <a:gd name="T27" fmla="*/ 255 h 262"/>
                        <a:gd name="T28" fmla="*/ 105 w 231"/>
                        <a:gd name="T29" fmla="*/ 255 h 262"/>
                        <a:gd name="T30" fmla="*/ 89 w 231"/>
                        <a:gd name="T31" fmla="*/ 253 h 262"/>
                        <a:gd name="T32" fmla="*/ 74 w 231"/>
                        <a:gd name="T33" fmla="*/ 252 h 262"/>
                        <a:gd name="T34" fmla="*/ 57 w 231"/>
                        <a:gd name="T35" fmla="*/ 245 h 262"/>
                        <a:gd name="T36" fmla="*/ 45 w 231"/>
                        <a:gd name="T37" fmla="*/ 243 h 262"/>
                        <a:gd name="T38" fmla="*/ 31 w 231"/>
                        <a:gd name="T39" fmla="*/ 222 h 262"/>
                        <a:gd name="T40" fmla="*/ 28 w 231"/>
                        <a:gd name="T41" fmla="*/ 210 h 262"/>
                        <a:gd name="T42" fmla="*/ 24 w 231"/>
                        <a:gd name="T43" fmla="*/ 191 h 262"/>
                        <a:gd name="T44" fmla="*/ 24 w 231"/>
                        <a:gd name="T45" fmla="*/ 156 h 262"/>
                        <a:gd name="T46" fmla="*/ 18 w 231"/>
                        <a:gd name="T47" fmla="*/ 158 h 262"/>
                        <a:gd name="T48" fmla="*/ 12 w 231"/>
                        <a:gd name="T49" fmla="*/ 155 h 262"/>
                        <a:gd name="T50" fmla="*/ 9 w 231"/>
                        <a:gd name="T51" fmla="*/ 148 h 262"/>
                        <a:gd name="T52" fmla="*/ 2 w 231"/>
                        <a:gd name="T53" fmla="*/ 126 h 262"/>
                        <a:gd name="T54" fmla="*/ 0 w 231"/>
                        <a:gd name="T55" fmla="*/ 107 h 262"/>
                        <a:gd name="T56" fmla="*/ 12 w 231"/>
                        <a:gd name="T57" fmla="*/ 82 h 262"/>
                        <a:gd name="T58" fmla="*/ 26 w 231"/>
                        <a:gd name="T59" fmla="*/ 65 h 262"/>
                        <a:gd name="T60" fmla="*/ 48 w 231"/>
                        <a:gd name="T61" fmla="*/ 38 h 262"/>
                        <a:gd name="T62" fmla="*/ 59 w 231"/>
                        <a:gd name="T63" fmla="*/ 31 h 262"/>
                        <a:gd name="T64" fmla="*/ 73 w 231"/>
                        <a:gd name="T65" fmla="*/ 26 h 262"/>
                        <a:gd name="T66" fmla="*/ 88 w 231"/>
                        <a:gd name="T67" fmla="*/ 24 h 262"/>
                        <a:gd name="T68" fmla="*/ 107 w 231"/>
                        <a:gd name="T69" fmla="*/ 18 h 262"/>
                        <a:gd name="T70" fmla="*/ 132 w 231"/>
                        <a:gd name="T71" fmla="*/ 0 h 262"/>
                        <a:gd name="T72" fmla="*/ 231 w 231"/>
                        <a:gd name="T73" fmla="*/ 35 h 262"/>
                        <a:gd name="T74" fmla="*/ 225 w 231"/>
                        <a:gd name="T75" fmla="*/ 78 h 26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31"/>
                        <a:gd name="T115" fmla="*/ 0 h 262"/>
                        <a:gd name="T116" fmla="*/ 231 w 231"/>
                        <a:gd name="T117" fmla="*/ 262 h 26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31" h="262">
                          <a:moveTo>
                            <a:pt x="225" y="78"/>
                          </a:moveTo>
                          <a:lnTo>
                            <a:pt x="223" y="144"/>
                          </a:lnTo>
                          <a:lnTo>
                            <a:pt x="220" y="179"/>
                          </a:lnTo>
                          <a:lnTo>
                            <a:pt x="217" y="201"/>
                          </a:lnTo>
                          <a:lnTo>
                            <a:pt x="211" y="225"/>
                          </a:lnTo>
                          <a:lnTo>
                            <a:pt x="202" y="235"/>
                          </a:lnTo>
                          <a:lnTo>
                            <a:pt x="192" y="238"/>
                          </a:lnTo>
                          <a:lnTo>
                            <a:pt x="182" y="242"/>
                          </a:lnTo>
                          <a:lnTo>
                            <a:pt x="175" y="248"/>
                          </a:lnTo>
                          <a:lnTo>
                            <a:pt x="164" y="254"/>
                          </a:lnTo>
                          <a:lnTo>
                            <a:pt x="153" y="259"/>
                          </a:lnTo>
                          <a:lnTo>
                            <a:pt x="138" y="262"/>
                          </a:lnTo>
                          <a:lnTo>
                            <a:pt x="127" y="261"/>
                          </a:lnTo>
                          <a:lnTo>
                            <a:pt x="116" y="255"/>
                          </a:lnTo>
                          <a:lnTo>
                            <a:pt x="105" y="255"/>
                          </a:lnTo>
                          <a:lnTo>
                            <a:pt x="89" y="253"/>
                          </a:lnTo>
                          <a:lnTo>
                            <a:pt x="74" y="252"/>
                          </a:lnTo>
                          <a:lnTo>
                            <a:pt x="57" y="245"/>
                          </a:lnTo>
                          <a:lnTo>
                            <a:pt x="45" y="243"/>
                          </a:lnTo>
                          <a:lnTo>
                            <a:pt x="31" y="222"/>
                          </a:lnTo>
                          <a:lnTo>
                            <a:pt x="28" y="210"/>
                          </a:lnTo>
                          <a:lnTo>
                            <a:pt x="24" y="191"/>
                          </a:lnTo>
                          <a:lnTo>
                            <a:pt x="24" y="156"/>
                          </a:lnTo>
                          <a:lnTo>
                            <a:pt x="18" y="158"/>
                          </a:lnTo>
                          <a:lnTo>
                            <a:pt x="12" y="155"/>
                          </a:lnTo>
                          <a:lnTo>
                            <a:pt x="9" y="148"/>
                          </a:lnTo>
                          <a:lnTo>
                            <a:pt x="2" y="126"/>
                          </a:lnTo>
                          <a:lnTo>
                            <a:pt x="0" y="107"/>
                          </a:lnTo>
                          <a:lnTo>
                            <a:pt x="12" y="82"/>
                          </a:lnTo>
                          <a:lnTo>
                            <a:pt x="26" y="65"/>
                          </a:lnTo>
                          <a:lnTo>
                            <a:pt x="48" y="38"/>
                          </a:lnTo>
                          <a:lnTo>
                            <a:pt x="59" y="31"/>
                          </a:lnTo>
                          <a:lnTo>
                            <a:pt x="73" y="26"/>
                          </a:lnTo>
                          <a:lnTo>
                            <a:pt x="88" y="24"/>
                          </a:lnTo>
                          <a:lnTo>
                            <a:pt x="107" y="18"/>
                          </a:lnTo>
                          <a:lnTo>
                            <a:pt x="132" y="0"/>
                          </a:lnTo>
                          <a:lnTo>
                            <a:pt x="231" y="35"/>
                          </a:lnTo>
                          <a:lnTo>
                            <a:pt x="225" y="78"/>
                          </a:lnTo>
                          <a:close/>
                        </a:path>
                      </a:pathLst>
                    </a:custGeom>
                    <a:solidFill>
                      <a:srgbClr val="FFE0C0"/>
                    </a:solidFill>
                    <a:ln w="12700">
                      <a:solidFill>
                        <a:srgbClr val="000000"/>
                      </a:solidFill>
                      <a:round/>
                      <a:headEnd/>
                      <a:tailEnd/>
                    </a:ln>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sp>
                  <p:nvSpPr>
                    <p:cNvPr id="38" name="Freeform 46">
                      <a:extLst>
                        <a:ext uri="{FF2B5EF4-FFF2-40B4-BE49-F238E27FC236}">
                          <a16:creationId xmlns:a16="http://schemas.microsoft.com/office/drawing/2014/main" id="{661AE63C-DD2D-48EB-B8A6-1C0ED2697B77}"/>
                        </a:ext>
                      </a:extLst>
                    </p:cNvPr>
                    <p:cNvSpPr>
                      <a:spLocks/>
                    </p:cNvSpPr>
                    <p:nvPr/>
                  </p:nvSpPr>
                  <p:spPr bwMode="auto">
                    <a:xfrm>
                      <a:off x="2874" y="2300"/>
                      <a:ext cx="184" cy="111"/>
                    </a:xfrm>
                    <a:custGeom>
                      <a:avLst/>
                      <a:gdLst>
                        <a:gd name="T0" fmla="*/ 0 w 184"/>
                        <a:gd name="T1" fmla="*/ 38 h 111"/>
                        <a:gd name="T2" fmla="*/ 9 w 184"/>
                        <a:gd name="T3" fmla="*/ 49 h 111"/>
                        <a:gd name="T4" fmla="*/ 17 w 184"/>
                        <a:gd name="T5" fmla="*/ 56 h 111"/>
                        <a:gd name="T6" fmla="*/ 36 w 184"/>
                        <a:gd name="T7" fmla="*/ 64 h 111"/>
                        <a:gd name="T8" fmla="*/ 55 w 184"/>
                        <a:gd name="T9" fmla="*/ 76 h 111"/>
                        <a:gd name="T10" fmla="*/ 87 w 184"/>
                        <a:gd name="T11" fmla="*/ 89 h 111"/>
                        <a:gd name="T12" fmla="*/ 114 w 184"/>
                        <a:gd name="T13" fmla="*/ 99 h 111"/>
                        <a:gd name="T14" fmla="*/ 144 w 184"/>
                        <a:gd name="T15" fmla="*/ 107 h 111"/>
                        <a:gd name="T16" fmla="*/ 173 w 184"/>
                        <a:gd name="T17" fmla="*/ 111 h 111"/>
                        <a:gd name="T18" fmla="*/ 184 w 184"/>
                        <a:gd name="T19" fmla="*/ 79 h 111"/>
                        <a:gd name="T20" fmla="*/ 17 w 184"/>
                        <a:gd name="T21" fmla="*/ 0 h 111"/>
                        <a:gd name="T22" fmla="*/ 0 w 184"/>
                        <a:gd name="T23" fmla="*/ 38 h 1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4"/>
                        <a:gd name="T37" fmla="*/ 0 h 111"/>
                        <a:gd name="T38" fmla="*/ 184 w 184"/>
                        <a:gd name="T39" fmla="*/ 111 h 11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4" h="111">
                          <a:moveTo>
                            <a:pt x="0" y="38"/>
                          </a:moveTo>
                          <a:lnTo>
                            <a:pt x="9" y="49"/>
                          </a:lnTo>
                          <a:lnTo>
                            <a:pt x="17" y="56"/>
                          </a:lnTo>
                          <a:lnTo>
                            <a:pt x="36" y="64"/>
                          </a:lnTo>
                          <a:lnTo>
                            <a:pt x="55" y="76"/>
                          </a:lnTo>
                          <a:lnTo>
                            <a:pt x="87" y="89"/>
                          </a:lnTo>
                          <a:lnTo>
                            <a:pt x="114" y="99"/>
                          </a:lnTo>
                          <a:lnTo>
                            <a:pt x="144" y="107"/>
                          </a:lnTo>
                          <a:lnTo>
                            <a:pt x="173" y="111"/>
                          </a:lnTo>
                          <a:lnTo>
                            <a:pt x="184" y="79"/>
                          </a:lnTo>
                          <a:lnTo>
                            <a:pt x="17" y="0"/>
                          </a:lnTo>
                          <a:lnTo>
                            <a:pt x="0" y="38"/>
                          </a:lnTo>
                          <a:close/>
                        </a:path>
                      </a:pathLst>
                    </a:custGeom>
                    <a:solidFill>
                      <a:srgbClr val="FFFFFF"/>
                    </a:solidFill>
                    <a:ln w="12700">
                      <a:solidFill>
                        <a:srgbClr val="000000"/>
                      </a:solidFill>
                      <a:round/>
                      <a:headEnd/>
                      <a:tailEnd/>
                    </a:ln>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grpSp>
              <p:sp>
                <p:nvSpPr>
                  <p:cNvPr id="35" name="Freeform 47">
                    <a:extLst>
                      <a:ext uri="{FF2B5EF4-FFF2-40B4-BE49-F238E27FC236}">
                        <a16:creationId xmlns:a16="http://schemas.microsoft.com/office/drawing/2014/main" id="{E4E9010B-1259-4CF0-8CCA-3F3AC17E2AA4}"/>
                      </a:ext>
                    </a:extLst>
                  </p:cNvPr>
                  <p:cNvSpPr>
                    <a:spLocks/>
                  </p:cNvSpPr>
                  <p:nvPr/>
                </p:nvSpPr>
                <p:spPr bwMode="auto">
                  <a:xfrm rot="5400000" flipV="1">
                    <a:off x="4235" y="661"/>
                    <a:ext cx="321" cy="1207"/>
                  </a:xfrm>
                  <a:custGeom>
                    <a:avLst/>
                    <a:gdLst>
                      <a:gd name="T0" fmla="*/ 38 w 321"/>
                      <a:gd name="T1" fmla="*/ 2 h 1207"/>
                      <a:gd name="T2" fmla="*/ 60 w 321"/>
                      <a:gd name="T3" fmla="*/ 0 h 1207"/>
                      <a:gd name="T4" fmla="*/ 87 w 321"/>
                      <a:gd name="T5" fmla="*/ 21 h 1207"/>
                      <a:gd name="T6" fmla="*/ 105 w 321"/>
                      <a:gd name="T7" fmla="*/ 39 h 1207"/>
                      <a:gd name="T8" fmla="*/ 122 w 321"/>
                      <a:gd name="T9" fmla="*/ 64 h 1207"/>
                      <a:gd name="T10" fmla="*/ 142 w 321"/>
                      <a:gd name="T11" fmla="*/ 102 h 1207"/>
                      <a:gd name="T12" fmla="*/ 160 w 321"/>
                      <a:gd name="T13" fmla="*/ 127 h 1207"/>
                      <a:gd name="T14" fmla="*/ 177 w 321"/>
                      <a:gd name="T15" fmla="*/ 169 h 1207"/>
                      <a:gd name="T16" fmla="*/ 192 w 321"/>
                      <a:gd name="T17" fmla="*/ 214 h 1207"/>
                      <a:gd name="T18" fmla="*/ 205 w 321"/>
                      <a:gd name="T19" fmla="*/ 267 h 1207"/>
                      <a:gd name="T20" fmla="*/ 270 w 321"/>
                      <a:gd name="T21" fmla="*/ 509 h 1207"/>
                      <a:gd name="T22" fmla="*/ 312 w 321"/>
                      <a:gd name="T23" fmla="*/ 643 h 1207"/>
                      <a:gd name="T24" fmla="*/ 321 w 321"/>
                      <a:gd name="T25" fmla="*/ 707 h 1207"/>
                      <a:gd name="T26" fmla="*/ 312 w 321"/>
                      <a:gd name="T27" fmla="*/ 767 h 1207"/>
                      <a:gd name="T28" fmla="*/ 312 w 321"/>
                      <a:gd name="T29" fmla="*/ 794 h 1207"/>
                      <a:gd name="T30" fmla="*/ 253 w 321"/>
                      <a:gd name="T31" fmla="*/ 1072 h 1207"/>
                      <a:gd name="T32" fmla="*/ 221 w 321"/>
                      <a:gd name="T33" fmla="*/ 1207 h 1207"/>
                      <a:gd name="T34" fmla="*/ 170 w 321"/>
                      <a:gd name="T35" fmla="*/ 1197 h 1207"/>
                      <a:gd name="T36" fmla="*/ 138 w 321"/>
                      <a:gd name="T37" fmla="*/ 1188 h 1207"/>
                      <a:gd name="T38" fmla="*/ 100 w 321"/>
                      <a:gd name="T39" fmla="*/ 1173 h 1207"/>
                      <a:gd name="T40" fmla="*/ 22 w 321"/>
                      <a:gd name="T41" fmla="*/ 1134 h 1207"/>
                      <a:gd name="T42" fmla="*/ 104 w 321"/>
                      <a:gd name="T43" fmla="*/ 767 h 1207"/>
                      <a:gd name="T44" fmla="*/ 109 w 321"/>
                      <a:gd name="T45" fmla="*/ 638 h 1207"/>
                      <a:gd name="T46" fmla="*/ 23 w 321"/>
                      <a:gd name="T47" fmla="*/ 385 h 1207"/>
                      <a:gd name="T48" fmla="*/ 2 w 321"/>
                      <a:gd name="T49" fmla="*/ 241 h 1207"/>
                      <a:gd name="T50" fmla="*/ 0 w 321"/>
                      <a:gd name="T51" fmla="*/ 174 h 1207"/>
                      <a:gd name="T52" fmla="*/ 10 w 321"/>
                      <a:gd name="T53" fmla="*/ 121 h 1207"/>
                      <a:gd name="T54" fmla="*/ 21 w 321"/>
                      <a:gd name="T55" fmla="*/ 54 h 1207"/>
                      <a:gd name="T56" fmla="*/ 38 w 321"/>
                      <a:gd name="T57" fmla="*/ 2 h 120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21"/>
                      <a:gd name="T88" fmla="*/ 0 h 1207"/>
                      <a:gd name="T89" fmla="*/ 321 w 321"/>
                      <a:gd name="T90" fmla="*/ 1207 h 120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21" h="1207">
                        <a:moveTo>
                          <a:pt x="38" y="2"/>
                        </a:moveTo>
                        <a:lnTo>
                          <a:pt x="60" y="0"/>
                        </a:lnTo>
                        <a:lnTo>
                          <a:pt x="87" y="21"/>
                        </a:lnTo>
                        <a:lnTo>
                          <a:pt x="105" y="39"/>
                        </a:lnTo>
                        <a:lnTo>
                          <a:pt x="122" y="64"/>
                        </a:lnTo>
                        <a:lnTo>
                          <a:pt x="142" y="102"/>
                        </a:lnTo>
                        <a:lnTo>
                          <a:pt x="160" y="127"/>
                        </a:lnTo>
                        <a:lnTo>
                          <a:pt x="177" y="169"/>
                        </a:lnTo>
                        <a:lnTo>
                          <a:pt x="192" y="214"/>
                        </a:lnTo>
                        <a:lnTo>
                          <a:pt x="205" y="267"/>
                        </a:lnTo>
                        <a:lnTo>
                          <a:pt x="270" y="509"/>
                        </a:lnTo>
                        <a:lnTo>
                          <a:pt x="312" y="643"/>
                        </a:lnTo>
                        <a:lnTo>
                          <a:pt x="321" y="707"/>
                        </a:lnTo>
                        <a:lnTo>
                          <a:pt x="312" y="767"/>
                        </a:lnTo>
                        <a:lnTo>
                          <a:pt x="312" y="794"/>
                        </a:lnTo>
                        <a:lnTo>
                          <a:pt x="253" y="1072"/>
                        </a:lnTo>
                        <a:lnTo>
                          <a:pt x="221" y="1207"/>
                        </a:lnTo>
                        <a:lnTo>
                          <a:pt x="170" y="1197"/>
                        </a:lnTo>
                        <a:lnTo>
                          <a:pt x="138" y="1188"/>
                        </a:lnTo>
                        <a:lnTo>
                          <a:pt x="100" y="1173"/>
                        </a:lnTo>
                        <a:lnTo>
                          <a:pt x="22" y="1134"/>
                        </a:lnTo>
                        <a:lnTo>
                          <a:pt x="104" y="767"/>
                        </a:lnTo>
                        <a:lnTo>
                          <a:pt x="109" y="638"/>
                        </a:lnTo>
                        <a:lnTo>
                          <a:pt x="23" y="385"/>
                        </a:lnTo>
                        <a:lnTo>
                          <a:pt x="2" y="241"/>
                        </a:lnTo>
                        <a:lnTo>
                          <a:pt x="0" y="174"/>
                        </a:lnTo>
                        <a:lnTo>
                          <a:pt x="10" y="121"/>
                        </a:lnTo>
                        <a:lnTo>
                          <a:pt x="21" y="54"/>
                        </a:lnTo>
                        <a:lnTo>
                          <a:pt x="38" y="2"/>
                        </a:lnTo>
                        <a:close/>
                      </a:path>
                    </a:pathLst>
                  </a:custGeom>
                  <a:solidFill>
                    <a:srgbClr val="606060"/>
                  </a:solidFill>
                  <a:ln w="12700">
                    <a:solidFill>
                      <a:srgbClr val="000000"/>
                    </a:solidFill>
                    <a:round/>
                    <a:headEnd/>
                    <a:tailEnd/>
                  </a:ln>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sp>
                <p:nvSpPr>
                  <p:cNvPr id="36" name="Freeform 48">
                    <a:extLst>
                      <a:ext uri="{FF2B5EF4-FFF2-40B4-BE49-F238E27FC236}">
                        <a16:creationId xmlns:a16="http://schemas.microsoft.com/office/drawing/2014/main" id="{2F0042EA-6E73-4535-9818-0B3EFAD5D4F0}"/>
                      </a:ext>
                    </a:extLst>
                  </p:cNvPr>
                  <p:cNvSpPr>
                    <a:spLocks/>
                  </p:cNvSpPr>
                  <p:nvPr/>
                </p:nvSpPr>
                <p:spPr bwMode="auto">
                  <a:xfrm>
                    <a:off x="3698" y="1008"/>
                    <a:ext cx="136" cy="934"/>
                  </a:xfrm>
                  <a:custGeom>
                    <a:avLst/>
                    <a:gdLst>
                      <a:gd name="T0" fmla="*/ 37 w 136"/>
                      <a:gd name="T1" fmla="*/ 0 h 934"/>
                      <a:gd name="T2" fmla="*/ 67 w 136"/>
                      <a:gd name="T3" fmla="*/ 24 h 934"/>
                      <a:gd name="T4" fmla="*/ 97 w 136"/>
                      <a:gd name="T5" fmla="*/ 39 h 934"/>
                      <a:gd name="T6" fmla="*/ 119 w 136"/>
                      <a:gd name="T7" fmla="*/ 52 h 934"/>
                      <a:gd name="T8" fmla="*/ 123 w 136"/>
                      <a:gd name="T9" fmla="*/ 84 h 934"/>
                      <a:gd name="T10" fmla="*/ 130 w 136"/>
                      <a:gd name="T11" fmla="*/ 130 h 934"/>
                      <a:gd name="T12" fmla="*/ 130 w 136"/>
                      <a:gd name="T13" fmla="*/ 163 h 934"/>
                      <a:gd name="T14" fmla="*/ 65 w 136"/>
                      <a:gd name="T15" fmla="*/ 202 h 934"/>
                      <a:gd name="T16" fmla="*/ 136 w 136"/>
                      <a:gd name="T17" fmla="*/ 217 h 934"/>
                      <a:gd name="T18" fmla="*/ 132 w 136"/>
                      <a:gd name="T19" fmla="*/ 306 h 934"/>
                      <a:gd name="T20" fmla="*/ 121 w 136"/>
                      <a:gd name="T21" fmla="*/ 441 h 934"/>
                      <a:gd name="T22" fmla="*/ 107 w 136"/>
                      <a:gd name="T23" fmla="*/ 615 h 934"/>
                      <a:gd name="T24" fmla="*/ 95 w 136"/>
                      <a:gd name="T25" fmla="*/ 750 h 934"/>
                      <a:gd name="T26" fmla="*/ 73 w 136"/>
                      <a:gd name="T27" fmla="*/ 934 h 934"/>
                      <a:gd name="T28" fmla="*/ 55 w 136"/>
                      <a:gd name="T29" fmla="*/ 725 h 934"/>
                      <a:gd name="T30" fmla="*/ 37 w 136"/>
                      <a:gd name="T31" fmla="*/ 599 h 934"/>
                      <a:gd name="T32" fmla="*/ 15 w 136"/>
                      <a:gd name="T33" fmla="*/ 428 h 934"/>
                      <a:gd name="T34" fmla="*/ 5 w 136"/>
                      <a:gd name="T35" fmla="*/ 365 h 934"/>
                      <a:gd name="T36" fmla="*/ 2 w 136"/>
                      <a:gd name="T37" fmla="*/ 317 h 934"/>
                      <a:gd name="T38" fmla="*/ 0 w 136"/>
                      <a:gd name="T39" fmla="*/ 239 h 934"/>
                      <a:gd name="T40" fmla="*/ 2 w 136"/>
                      <a:gd name="T41" fmla="*/ 170 h 934"/>
                      <a:gd name="T42" fmla="*/ 3 w 136"/>
                      <a:gd name="T43" fmla="*/ 149 h 934"/>
                      <a:gd name="T44" fmla="*/ 6 w 136"/>
                      <a:gd name="T45" fmla="*/ 125 h 934"/>
                      <a:gd name="T46" fmla="*/ 22 w 136"/>
                      <a:gd name="T47" fmla="*/ 66 h 934"/>
                      <a:gd name="T48" fmla="*/ 37 w 136"/>
                      <a:gd name="T49" fmla="*/ 0 h 93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36"/>
                      <a:gd name="T76" fmla="*/ 0 h 934"/>
                      <a:gd name="T77" fmla="*/ 136 w 136"/>
                      <a:gd name="T78" fmla="*/ 934 h 93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36" h="934">
                        <a:moveTo>
                          <a:pt x="37" y="0"/>
                        </a:moveTo>
                        <a:lnTo>
                          <a:pt x="67" y="24"/>
                        </a:lnTo>
                        <a:lnTo>
                          <a:pt x="97" y="39"/>
                        </a:lnTo>
                        <a:lnTo>
                          <a:pt x="119" y="52"/>
                        </a:lnTo>
                        <a:lnTo>
                          <a:pt x="123" y="84"/>
                        </a:lnTo>
                        <a:lnTo>
                          <a:pt x="130" y="130"/>
                        </a:lnTo>
                        <a:lnTo>
                          <a:pt x="130" y="163"/>
                        </a:lnTo>
                        <a:lnTo>
                          <a:pt x="65" y="202"/>
                        </a:lnTo>
                        <a:lnTo>
                          <a:pt x="136" y="217"/>
                        </a:lnTo>
                        <a:lnTo>
                          <a:pt x="132" y="306"/>
                        </a:lnTo>
                        <a:lnTo>
                          <a:pt x="121" y="441"/>
                        </a:lnTo>
                        <a:lnTo>
                          <a:pt x="107" y="615"/>
                        </a:lnTo>
                        <a:lnTo>
                          <a:pt x="95" y="750"/>
                        </a:lnTo>
                        <a:lnTo>
                          <a:pt x="73" y="934"/>
                        </a:lnTo>
                        <a:lnTo>
                          <a:pt x="55" y="725"/>
                        </a:lnTo>
                        <a:lnTo>
                          <a:pt x="37" y="599"/>
                        </a:lnTo>
                        <a:lnTo>
                          <a:pt x="15" y="428"/>
                        </a:lnTo>
                        <a:lnTo>
                          <a:pt x="5" y="365"/>
                        </a:lnTo>
                        <a:lnTo>
                          <a:pt x="2" y="317"/>
                        </a:lnTo>
                        <a:lnTo>
                          <a:pt x="0" y="239"/>
                        </a:lnTo>
                        <a:lnTo>
                          <a:pt x="2" y="170"/>
                        </a:lnTo>
                        <a:lnTo>
                          <a:pt x="3" y="149"/>
                        </a:lnTo>
                        <a:lnTo>
                          <a:pt x="6" y="125"/>
                        </a:lnTo>
                        <a:lnTo>
                          <a:pt x="22" y="66"/>
                        </a:lnTo>
                        <a:lnTo>
                          <a:pt x="37" y="0"/>
                        </a:lnTo>
                        <a:close/>
                      </a:path>
                    </a:pathLst>
                  </a:custGeom>
                  <a:solidFill>
                    <a:srgbClr val="808080"/>
                  </a:solidFill>
                  <a:ln w="12700">
                    <a:solidFill>
                      <a:srgbClr val="000000"/>
                    </a:solidFill>
                    <a:round/>
                    <a:headEnd/>
                    <a:tailEnd/>
                  </a:ln>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grpSp>
            <p:grpSp>
              <p:nvGrpSpPr>
                <p:cNvPr id="23" name="Group 49">
                  <a:extLst>
                    <a:ext uri="{FF2B5EF4-FFF2-40B4-BE49-F238E27FC236}">
                      <a16:creationId xmlns:a16="http://schemas.microsoft.com/office/drawing/2014/main" id="{8D075BCB-A906-4B0F-945B-B2A887A19849}"/>
                    </a:ext>
                  </a:extLst>
                </p:cNvPr>
                <p:cNvGrpSpPr>
                  <a:grpSpLocks/>
                </p:cNvGrpSpPr>
                <p:nvPr/>
              </p:nvGrpSpPr>
              <p:grpSpPr bwMode="auto">
                <a:xfrm flipH="1">
                  <a:off x="912" y="1104"/>
                  <a:ext cx="1496" cy="1549"/>
                  <a:chOff x="3696" y="1008"/>
                  <a:chExt cx="1496" cy="1549"/>
                </a:xfrm>
              </p:grpSpPr>
              <p:sp>
                <p:nvSpPr>
                  <p:cNvPr id="25" name="Freeform 50">
                    <a:extLst>
                      <a:ext uri="{FF2B5EF4-FFF2-40B4-BE49-F238E27FC236}">
                        <a16:creationId xmlns:a16="http://schemas.microsoft.com/office/drawing/2014/main" id="{BFA3B47E-6854-4C88-B40D-284438AE082C}"/>
                      </a:ext>
                    </a:extLst>
                  </p:cNvPr>
                  <p:cNvSpPr>
                    <a:spLocks/>
                  </p:cNvSpPr>
                  <p:nvPr/>
                </p:nvSpPr>
                <p:spPr bwMode="auto">
                  <a:xfrm>
                    <a:off x="3696" y="1016"/>
                    <a:ext cx="514" cy="1541"/>
                  </a:xfrm>
                  <a:custGeom>
                    <a:avLst/>
                    <a:gdLst>
                      <a:gd name="T0" fmla="*/ 38 w 514"/>
                      <a:gd name="T1" fmla="*/ 0 h 1541"/>
                      <a:gd name="T2" fmla="*/ 57 w 514"/>
                      <a:gd name="T3" fmla="*/ 13 h 1541"/>
                      <a:gd name="T4" fmla="*/ 72 w 514"/>
                      <a:gd name="T5" fmla="*/ 22 h 1541"/>
                      <a:gd name="T6" fmla="*/ 95 w 514"/>
                      <a:gd name="T7" fmla="*/ 33 h 1541"/>
                      <a:gd name="T8" fmla="*/ 122 w 514"/>
                      <a:gd name="T9" fmla="*/ 44 h 1541"/>
                      <a:gd name="T10" fmla="*/ 153 w 514"/>
                      <a:gd name="T11" fmla="*/ 54 h 1541"/>
                      <a:gd name="T12" fmla="*/ 210 w 514"/>
                      <a:gd name="T13" fmla="*/ 67 h 1541"/>
                      <a:gd name="T14" fmla="*/ 342 w 514"/>
                      <a:gd name="T15" fmla="*/ 88 h 1541"/>
                      <a:gd name="T16" fmla="*/ 358 w 514"/>
                      <a:gd name="T17" fmla="*/ 146 h 1541"/>
                      <a:gd name="T18" fmla="*/ 378 w 514"/>
                      <a:gd name="T19" fmla="*/ 184 h 1541"/>
                      <a:gd name="T20" fmla="*/ 442 w 514"/>
                      <a:gd name="T21" fmla="*/ 349 h 1541"/>
                      <a:gd name="T22" fmla="*/ 506 w 514"/>
                      <a:gd name="T23" fmla="*/ 591 h 1541"/>
                      <a:gd name="T24" fmla="*/ 514 w 514"/>
                      <a:gd name="T25" fmla="*/ 723 h 1541"/>
                      <a:gd name="T26" fmla="*/ 508 w 514"/>
                      <a:gd name="T27" fmla="*/ 846 h 1541"/>
                      <a:gd name="T28" fmla="*/ 499 w 514"/>
                      <a:gd name="T29" fmla="*/ 938 h 1541"/>
                      <a:gd name="T30" fmla="*/ 480 w 514"/>
                      <a:gd name="T31" fmla="*/ 1081 h 1541"/>
                      <a:gd name="T32" fmla="*/ 475 w 514"/>
                      <a:gd name="T33" fmla="*/ 1151 h 1541"/>
                      <a:gd name="T34" fmla="*/ 466 w 514"/>
                      <a:gd name="T35" fmla="*/ 1224 h 1541"/>
                      <a:gd name="T36" fmla="*/ 466 w 514"/>
                      <a:gd name="T37" fmla="*/ 1311 h 1541"/>
                      <a:gd name="T38" fmla="*/ 493 w 514"/>
                      <a:gd name="T39" fmla="*/ 1446 h 1541"/>
                      <a:gd name="T40" fmla="*/ 446 w 514"/>
                      <a:gd name="T41" fmla="*/ 1482 h 1541"/>
                      <a:gd name="T42" fmla="*/ 365 w 514"/>
                      <a:gd name="T43" fmla="*/ 1520 h 1541"/>
                      <a:gd name="T44" fmla="*/ 296 w 514"/>
                      <a:gd name="T45" fmla="*/ 1538 h 1541"/>
                      <a:gd name="T46" fmla="*/ 230 w 514"/>
                      <a:gd name="T47" fmla="*/ 1541 h 1541"/>
                      <a:gd name="T48" fmla="*/ 176 w 514"/>
                      <a:gd name="T49" fmla="*/ 1538 h 1541"/>
                      <a:gd name="T50" fmla="*/ 140 w 514"/>
                      <a:gd name="T51" fmla="*/ 1532 h 1541"/>
                      <a:gd name="T52" fmla="*/ 111 w 514"/>
                      <a:gd name="T53" fmla="*/ 1503 h 1541"/>
                      <a:gd name="T54" fmla="*/ 105 w 514"/>
                      <a:gd name="T55" fmla="*/ 1455 h 1541"/>
                      <a:gd name="T56" fmla="*/ 103 w 514"/>
                      <a:gd name="T57" fmla="*/ 1397 h 1541"/>
                      <a:gd name="T58" fmla="*/ 99 w 514"/>
                      <a:gd name="T59" fmla="*/ 1317 h 1541"/>
                      <a:gd name="T60" fmla="*/ 90 w 514"/>
                      <a:gd name="T61" fmla="*/ 1220 h 1541"/>
                      <a:gd name="T62" fmla="*/ 84 w 514"/>
                      <a:gd name="T63" fmla="*/ 1100 h 1541"/>
                      <a:gd name="T64" fmla="*/ 76 w 514"/>
                      <a:gd name="T65" fmla="*/ 933 h 1541"/>
                      <a:gd name="T66" fmla="*/ 61 w 514"/>
                      <a:gd name="T67" fmla="*/ 742 h 1541"/>
                      <a:gd name="T68" fmla="*/ 28 w 514"/>
                      <a:gd name="T69" fmla="*/ 496 h 1541"/>
                      <a:gd name="T70" fmla="*/ 6 w 514"/>
                      <a:gd name="T71" fmla="*/ 362 h 1541"/>
                      <a:gd name="T72" fmla="*/ 3 w 514"/>
                      <a:gd name="T73" fmla="*/ 317 h 1541"/>
                      <a:gd name="T74" fmla="*/ 3 w 514"/>
                      <a:gd name="T75" fmla="*/ 266 h 1541"/>
                      <a:gd name="T76" fmla="*/ 3 w 514"/>
                      <a:gd name="T77" fmla="*/ 221 h 1541"/>
                      <a:gd name="T78" fmla="*/ 0 w 514"/>
                      <a:gd name="T79" fmla="*/ 168 h 1541"/>
                      <a:gd name="T80" fmla="*/ 6 w 514"/>
                      <a:gd name="T81" fmla="*/ 119 h 1541"/>
                      <a:gd name="T82" fmla="*/ 14 w 514"/>
                      <a:gd name="T83" fmla="*/ 91 h 1541"/>
                      <a:gd name="T84" fmla="*/ 25 w 514"/>
                      <a:gd name="T85" fmla="*/ 56 h 1541"/>
                      <a:gd name="T86" fmla="*/ 33 w 514"/>
                      <a:gd name="T87" fmla="*/ 27 h 1541"/>
                      <a:gd name="T88" fmla="*/ 38 w 514"/>
                      <a:gd name="T89" fmla="*/ 0 h 154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514"/>
                      <a:gd name="T136" fmla="*/ 0 h 1541"/>
                      <a:gd name="T137" fmla="*/ 514 w 514"/>
                      <a:gd name="T138" fmla="*/ 1541 h 154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514" h="1541">
                        <a:moveTo>
                          <a:pt x="38" y="0"/>
                        </a:moveTo>
                        <a:lnTo>
                          <a:pt x="57" y="13"/>
                        </a:lnTo>
                        <a:lnTo>
                          <a:pt x="72" y="22"/>
                        </a:lnTo>
                        <a:lnTo>
                          <a:pt x="95" y="33"/>
                        </a:lnTo>
                        <a:lnTo>
                          <a:pt x="122" y="44"/>
                        </a:lnTo>
                        <a:lnTo>
                          <a:pt x="153" y="54"/>
                        </a:lnTo>
                        <a:lnTo>
                          <a:pt x="210" y="67"/>
                        </a:lnTo>
                        <a:lnTo>
                          <a:pt x="342" y="88"/>
                        </a:lnTo>
                        <a:lnTo>
                          <a:pt x="358" y="146"/>
                        </a:lnTo>
                        <a:lnTo>
                          <a:pt x="378" y="184"/>
                        </a:lnTo>
                        <a:lnTo>
                          <a:pt x="442" y="349"/>
                        </a:lnTo>
                        <a:lnTo>
                          <a:pt x="506" y="591"/>
                        </a:lnTo>
                        <a:lnTo>
                          <a:pt x="514" y="723"/>
                        </a:lnTo>
                        <a:lnTo>
                          <a:pt x="508" y="846"/>
                        </a:lnTo>
                        <a:lnTo>
                          <a:pt x="499" y="938"/>
                        </a:lnTo>
                        <a:lnTo>
                          <a:pt x="480" y="1081"/>
                        </a:lnTo>
                        <a:lnTo>
                          <a:pt x="475" y="1151"/>
                        </a:lnTo>
                        <a:lnTo>
                          <a:pt x="466" y="1224"/>
                        </a:lnTo>
                        <a:lnTo>
                          <a:pt x="466" y="1311"/>
                        </a:lnTo>
                        <a:lnTo>
                          <a:pt x="493" y="1446"/>
                        </a:lnTo>
                        <a:lnTo>
                          <a:pt x="446" y="1482"/>
                        </a:lnTo>
                        <a:lnTo>
                          <a:pt x="365" y="1520"/>
                        </a:lnTo>
                        <a:lnTo>
                          <a:pt x="296" y="1538"/>
                        </a:lnTo>
                        <a:lnTo>
                          <a:pt x="230" y="1541"/>
                        </a:lnTo>
                        <a:lnTo>
                          <a:pt x="176" y="1538"/>
                        </a:lnTo>
                        <a:lnTo>
                          <a:pt x="140" y="1532"/>
                        </a:lnTo>
                        <a:lnTo>
                          <a:pt x="111" y="1503"/>
                        </a:lnTo>
                        <a:lnTo>
                          <a:pt x="105" y="1455"/>
                        </a:lnTo>
                        <a:lnTo>
                          <a:pt x="103" y="1397"/>
                        </a:lnTo>
                        <a:lnTo>
                          <a:pt x="99" y="1317"/>
                        </a:lnTo>
                        <a:lnTo>
                          <a:pt x="90" y="1220"/>
                        </a:lnTo>
                        <a:lnTo>
                          <a:pt x="84" y="1100"/>
                        </a:lnTo>
                        <a:lnTo>
                          <a:pt x="76" y="933"/>
                        </a:lnTo>
                        <a:lnTo>
                          <a:pt x="61" y="742"/>
                        </a:lnTo>
                        <a:lnTo>
                          <a:pt x="28" y="496"/>
                        </a:lnTo>
                        <a:lnTo>
                          <a:pt x="6" y="362"/>
                        </a:lnTo>
                        <a:lnTo>
                          <a:pt x="3" y="317"/>
                        </a:lnTo>
                        <a:lnTo>
                          <a:pt x="3" y="266"/>
                        </a:lnTo>
                        <a:lnTo>
                          <a:pt x="3" y="221"/>
                        </a:lnTo>
                        <a:lnTo>
                          <a:pt x="0" y="168"/>
                        </a:lnTo>
                        <a:lnTo>
                          <a:pt x="6" y="119"/>
                        </a:lnTo>
                        <a:lnTo>
                          <a:pt x="14" y="91"/>
                        </a:lnTo>
                        <a:lnTo>
                          <a:pt x="25" y="56"/>
                        </a:lnTo>
                        <a:lnTo>
                          <a:pt x="33" y="27"/>
                        </a:lnTo>
                        <a:lnTo>
                          <a:pt x="38" y="0"/>
                        </a:lnTo>
                        <a:close/>
                      </a:path>
                    </a:pathLst>
                  </a:custGeom>
                  <a:solidFill>
                    <a:srgbClr val="606060"/>
                  </a:solidFill>
                  <a:ln w="12700">
                    <a:solidFill>
                      <a:srgbClr val="000000"/>
                    </a:solidFill>
                    <a:round/>
                    <a:headEnd/>
                    <a:tailEnd/>
                  </a:ln>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sp>
                <p:nvSpPr>
                  <p:cNvPr id="26" name="Freeform 51">
                    <a:extLst>
                      <a:ext uri="{FF2B5EF4-FFF2-40B4-BE49-F238E27FC236}">
                        <a16:creationId xmlns:a16="http://schemas.microsoft.com/office/drawing/2014/main" id="{1A4B2583-BA1A-418E-B17C-C96AA4F44C80}"/>
                      </a:ext>
                    </a:extLst>
                  </p:cNvPr>
                  <p:cNvSpPr>
                    <a:spLocks/>
                  </p:cNvSpPr>
                  <p:nvPr/>
                </p:nvSpPr>
                <p:spPr bwMode="auto">
                  <a:xfrm>
                    <a:off x="3992" y="1497"/>
                    <a:ext cx="104" cy="594"/>
                  </a:xfrm>
                  <a:custGeom>
                    <a:avLst/>
                    <a:gdLst>
                      <a:gd name="T0" fmla="*/ 16 w 104"/>
                      <a:gd name="T1" fmla="*/ 0 h 594"/>
                      <a:gd name="T2" fmla="*/ 31 w 104"/>
                      <a:gd name="T3" fmla="*/ 182 h 594"/>
                      <a:gd name="T4" fmla="*/ 26 w 104"/>
                      <a:gd name="T5" fmla="*/ 246 h 594"/>
                      <a:gd name="T6" fmla="*/ 0 w 104"/>
                      <a:gd name="T7" fmla="*/ 327 h 594"/>
                      <a:gd name="T8" fmla="*/ 11 w 104"/>
                      <a:gd name="T9" fmla="*/ 386 h 594"/>
                      <a:gd name="T10" fmla="*/ 37 w 104"/>
                      <a:gd name="T11" fmla="*/ 434 h 594"/>
                      <a:gd name="T12" fmla="*/ 47 w 104"/>
                      <a:gd name="T13" fmla="*/ 540 h 594"/>
                      <a:gd name="T14" fmla="*/ 51 w 104"/>
                      <a:gd name="T15" fmla="*/ 594 h 594"/>
                      <a:gd name="T16" fmla="*/ 95 w 104"/>
                      <a:gd name="T17" fmla="*/ 371 h 594"/>
                      <a:gd name="T18" fmla="*/ 104 w 104"/>
                      <a:gd name="T19" fmla="*/ 249 h 594"/>
                      <a:gd name="T20" fmla="*/ 16 w 104"/>
                      <a:gd name="T21" fmla="*/ 0 h 59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4"/>
                      <a:gd name="T34" fmla="*/ 0 h 594"/>
                      <a:gd name="T35" fmla="*/ 104 w 104"/>
                      <a:gd name="T36" fmla="*/ 594 h 59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4" h="594">
                        <a:moveTo>
                          <a:pt x="16" y="0"/>
                        </a:moveTo>
                        <a:lnTo>
                          <a:pt x="31" y="182"/>
                        </a:lnTo>
                        <a:lnTo>
                          <a:pt x="26" y="246"/>
                        </a:lnTo>
                        <a:lnTo>
                          <a:pt x="0" y="327"/>
                        </a:lnTo>
                        <a:lnTo>
                          <a:pt x="11" y="386"/>
                        </a:lnTo>
                        <a:lnTo>
                          <a:pt x="37" y="434"/>
                        </a:lnTo>
                        <a:lnTo>
                          <a:pt x="47" y="540"/>
                        </a:lnTo>
                        <a:lnTo>
                          <a:pt x="51" y="594"/>
                        </a:lnTo>
                        <a:lnTo>
                          <a:pt x="95" y="371"/>
                        </a:lnTo>
                        <a:lnTo>
                          <a:pt x="104" y="249"/>
                        </a:lnTo>
                        <a:lnTo>
                          <a:pt x="16" y="0"/>
                        </a:lnTo>
                        <a:close/>
                      </a:path>
                    </a:pathLst>
                  </a:custGeom>
                  <a:solidFill>
                    <a:srgbClr val="40404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grpSp>
                <p:nvGrpSpPr>
                  <p:cNvPr id="27" name="Group 52">
                    <a:extLst>
                      <a:ext uri="{FF2B5EF4-FFF2-40B4-BE49-F238E27FC236}">
                        <a16:creationId xmlns:a16="http://schemas.microsoft.com/office/drawing/2014/main" id="{0D4FFD45-DA26-4F1E-A87E-0D4E088BD740}"/>
                      </a:ext>
                    </a:extLst>
                  </p:cNvPr>
                  <p:cNvGrpSpPr>
                    <a:grpSpLocks/>
                  </p:cNvGrpSpPr>
                  <p:nvPr/>
                </p:nvGrpSpPr>
                <p:grpSpPr bwMode="auto">
                  <a:xfrm rot="5400000" flipV="1">
                    <a:off x="4912" y="1040"/>
                    <a:ext cx="263" cy="296"/>
                    <a:chOff x="2795" y="2300"/>
                    <a:chExt cx="263" cy="296"/>
                  </a:xfrm>
                </p:grpSpPr>
                <p:sp>
                  <p:nvSpPr>
                    <p:cNvPr id="30" name="Freeform 53">
                      <a:extLst>
                        <a:ext uri="{FF2B5EF4-FFF2-40B4-BE49-F238E27FC236}">
                          <a16:creationId xmlns:a16="http://schemas.microsoft.com/office/drawing/2014/main" id="{F8F0131A-7612-417B-BF8D-64DDBFD6D9D4}"/>
                        </a:ext>
                      </a:extLst>
                    </p:cNvPr>
                    <p:cNvSpPr>
                      <a:spLocks/>
                    </p:cNvSpPr>
                    <p:nvPr/>
                  </p:nvSpPr>
                  <p:spPr bwMode="auto">
                    <a:xfrm>
                      <a:off x="2795" y="2334"/>
                      <a:ext cx="231" cy="262"/>
                    </a:xfrm>
                    <a:custGeom>
                      <a:avLst/>
                      <a:gdLst>
                        <a:gd name="T0" fmla="*/ 225 w 231"/>
                        <a:gd name="T1" fmla="*/ 78 h 262"/>
                        <a:gd name="T2" fmla="*/ 223 w 231"/>
                        <a:gd name="T3" fmla="*/ 144 h 262"/>
                        <a:gd name="T4" fmla="*/ 220 w 231"/>
                        <a:gd name="T5" fmla="*/ 179 h 262"/>
                        <a:gd name="T6" fmla="*/ 217 w 231"/>
                        <a:gd name="T7" fmla="*/ 201 h 262"/>
                        <a:gd name="T8" fmla="*/ 211 w 231"/>
                        <a:gd name="T9" fmla="*/ 225 h 262"/>
                        <a:gd name="T10" fmla="*/ 202 w 231"/>
                        <a:gd name="T11" fmla="*/ 235 h 262"/>
                        <a:gd name="T12" fmla="*/ 192 w 231"/>
                        <a:gd name="T13" fmla="*/ 238 h 262"/>
                        <a:gd name="T14" fmla="*/ 182 w 231"/>
                        <a:gd name="T15" fmla="*/ 242 h 262"/>
                        <a:gd name="T16" fmla="*/ 175 w 231"/>
                        <a:gd name="T17" fmla="*/ 248 h 262"/>
                        <a:gd name="T18" fmla="*/ 164 w 231"/>
                        <a:gd name="T19" fmla="*/ 254 h 262"/>
                        <a:gd name="T20" fmla="*/ 153 w 231"/>
                        <a:gd name="T21" fmla="*/ 259 h 262"/>
                        <a:gd name="T22" fmla="*/ 138 w 231"/>
                        <a:gd name="T23" fmla="*/ 262 h 262"/>
                        <a:gd name="T24" fmla="*/ 127 w 231"/>
                        <a:gd name="T25" fmla="*/ 261 h 262"/>
                        <a:gd name="T26" fmla="*/ 116 w 231"/>
                        <a:gd name="T27" fmla="*/ 255 h 262"/>
                        <a:gd name="T28" fmla="*/ 105 w 231"/>
                        <a:gd name="T29" fmla="*/ 255 h 262"/>
                        <a:gd name="T30" fmla="*/ 89 w 231"/>
                        <a:gd name="T31" fmla="*/ 253 h 262"/>
                        <a:gd name="T32" fmla="*/ 74 w 231"/>
                        <a:gd name="T33" fmla="*/ 252 h 262"/>
                        <a:gd name="T34" fmla="*/ 57 w 231"/>
                        <a:gd name="T35" fmla="*/ 245 h 262"/>
                        <a:gd name="T36" fmla="*/ 45 w 231"/>
                        <a:gd name="T37" fmla="*/ 243 h 262"/>
                        <a:gd name="T38" fmla="*/ 31 w 231"/>
                        <a:gd name="T39" fmla="*/ 222 h 262"/>
                        <a:gd name="T40" fmla="*/ 28 w 231"/>
                        <a:gd name="T41" fmla="*/ 210 h 262"/>
                        <a:gd name="T42" fmla="*/ 24 w 231"/>
                        <a:gd name="T43" fmla="*/ 191 h 262"/>
                        <a:gd name="T44" fmla="*/ 24 w 231"/>
                        <a:gd name="T45" fmla="*/ 156 h 262"/>
                        <a:gd name="T46" fmla="*/ 18 w 231"/>
                        <a:gd name="T47" fmla="*/ 158 h 262"/>
                        <a:gd name="T48" fmla="*/ 12 w 231"/>
                        <a:gd name="T49" fmla="*/ 155 h 262"/>
                        <a:gd name="T50" fmla="*/ 9 w 231"/>
                        <a:gd name="T51" fmla="*/ 148 h 262"/>
                        <a:gd name="T52" fmla="*/ 2 w 231"/>
                        <a:gd name="T53" fmla="*/ 126 h 262"/>
                        <a:gd name="T54" fmla="*/ 0 w 231"/>
                        <a:gd name="T55" fmla="*/ 107 h 262"/>
                        <a:gd name="T56" fmla="*/ 12 w 231"/>
                        <a:gd name="T57" fmla="*/ 82 h 262"/>
                        <a:gd name="T58" fmla="*/ 26 w 231"/>
                        <a:gd name="T59" fmla="*/ 65 h 262"/>
                        <a:gd name="T60" fmla="*/ 48 w 231"/>
                        <a:gd name="T61" fmla="*/ 38 h 262"/>
                        <a:gd name="T62" fmla="*/ 59 w 231"/>
                        <a:gd name="T63" fmla="*/ 31 h 262"/>
                        <a:gd name="T64" fmla="*/ 73 w 231"/>
                        <a:gd name="T65" fmla="*/ 26 h 262"/>
                        <a:gd name="T66" fmla="*/ 88 w 231"/>
                        <a:gd name="T67" fmla="*/ 24 h 262"/>
                        <a:gd name="T68" fmla="*/ 107 w 231"/>
                        <a:gd name="T69" fmla="*/ 18 h 262"/>
                        <a:gd name="T70" fmla="*/ 132 w 231"/>
                        <a:gd name="T71" fmla="*/ 0 h 262"/>
                        <a:gd name="T72" fmla="*/ 231 w 231"/>
                        <a:gd name="T73" fmla="*/ 35 h 262"/>
                        <a:gd name="T74" fmla="*/ 225 w 231"/>
                        <a:gd name="T75" fmla="*/ 78 h 26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31"/>
                        <a:gd name="T115" fmla="*/ 0 h 262"/>
                        <a:gd name="T116" fmla="*/ 231 w 231"/>
                        <a:gd name="T117" fmla="*/ 262 h 26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31" h="262">
                          <a:moveTo>
                            <a:pt x="225" y="78"/>
                          </a:moveTo>
                          <a:lnTo>
                            <a:pt x="223" y="144"/>
                          </a:lnTo>
                          <a:lnTo>
                            <a:pt x="220" y="179"/>
                          </a:lnTo>
                          <a:lnTo>
                            <a:pt x="217" y="201"/>
                          </a:lnTo>
                          <a:lnTo>
                            <a:pt x="211" y="225"/>
                          </a:lnTo>
                          <a:lnTo>
                            <a:pt x="202" y="235"/>
                          </a:lnTo>
                          <a:lnTo>
                            <a:pt x="192" y="238"/>
                          </a:lnTo>
                          <a:lnTo>
                            <a:pt x="182" y="242"/>
                          </a:lnTo>
                          <a:lnTo>
                            <a:pt x="175" y="248"/>
                          </a:lnTo>
                          <a:lnTo>
                            <a:pt x="164" y="254"/>
                          </a:lnTo>
                          <a:lnTo>
                            <a:pt x="153" y="259"/>
                          </a:lnTo>
                          <a:lnTo>
                            <a:pt x="138" y="262"/>
                          </a:lnTo>
                          <a:lnTo>
                            <a:pt x="127" y="261"/>
                          </a:lnTo>
                          <a:lnTo>
                            <a:pt x="116" y="255"/>
                          </a:lnTo>
                          <a:lnTo>
                            <a:pt x="105" y="255"/>
                          </a:lnTo>
                          <a:lnTo>
                            <a:pt x="89" y="253"/>
                          </a:lnTo>
                          <a:lnTo>
                            <a:pt x="74" y="252"/>
                          </a:lnTo>
                          <a:lnTo>
                            <a:pt x="57" y="245"/>
                          </a:lnTo>
                          <a:lnTo>
                            <a:pt x="45" y="243"/>
                          </a:lnTo>
                          <a:lnTo>
                            <a:pt x="31" y="222"/>
                          </a:lnTo>
                          <a:lnTo>
                            <a:pt x="28" y="210"/>
                          </a:lnTo>
                          <a:lnTo>
                            <a:pt x="24" y="191"/>
                          </a:lnTo>
                          <a:lnTo>
                            <a:pt x="24" y="156"/>
                          </a:lnTo>
                          <a:lnTo>
                            <a:pt x="18" y="158"/>
                          </a:lnTo>
                          <a:lnTo>
                            <a:pt x="12" y="155"/>
                          </a:lnTo>
                          <a:lnTo>
                            <a:pt x="9" y="148"/>
                          </a:lnTo>
                          <a:lnTo>
                            <a:pt x="2" y="126"/>
                          </a:lnTo>
                          <a:lnTo>
                            <a:pt x="0" y="107"/>
                          </a:lnTo>
                          <a:lnTo>
                            <a:pt x="12" y="82"/>
                          </a:lnTo>
                          <a:lnTo>
                            <a:pt x="26" y="65"/>
                          </a:lnTo>
                          <a:lnTo>
                            <a:pt x="48" y="38"/>
                          </a:lnTo>
                          <a:lnTo>
                            <a:pt x="59" y="31"/>
                          </a:lnTo>
                          <a:lnTo>
                            <a:pt x="73" y="26"/>
                          </a:lnTo>
                          <a:lnTo>
                            <a:pt x="88" y="24"/>
                          </a:lnTo>
                          <a:lnTo>
                            <a:pt x="107" y="18"/>
                          </a:lnTo>
                          <a:lnTo>
                            <a:pt x="132" y="0"/>
                          </a:lnTo>
                          <a:lnTo>
                            <a:pt x="231" y="35"/>
                          </a:lnTo>
                          <a:lnTo>
                            <a:pt x="225" y="78"/>
                          </a:lnTo>
                          <a:close/>
                        </a:path>
                      </a:pathLst>
                    </a:custGeom>
                    <a:solidFill>
                      <a:srgbClr val="FFE0C0"/>
                    </a:solidFill>
                    <a:ln w="12700">
                      <a:solidFill>
                        <a:srgbClr val="000000"/>
                      </a:solidFill>
                      <a:round/>
                      <a:headEnd/>
                      <a:tailEnd/>
                    </a:ln>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sp>
                  <p:nvSpPr>
                    <p:cNvPr id="31" name="Freeform 54">
                      <a:extLst>
                        <a:ext uri="{FF2B5EF4-FFF2-40B4-BE49-F238E27FC236}">
                          <a16:creationId xmlns:a16="http://schemas.microsoft.com/office/drawing/2014/main" id="{C4AF3E69-AC4B-4CDD-83BE-FA642797C270}"/>
                        </a:ext>
                      </a:extLst>
                    </p:cNvPr>
                    <p:cNvSpPr>
                      <a:spLocks/>
                    </p:cNvSpPr>
                    <p:nvPr/>
                  </p:nvSpPr>
                  <p:spPr bwMode="auto">
                    <a:xfrm>
                      <a:off x="2874" y="2300"/>
                      <a:ext cx="184" cy="111"/>
                    </a:xfrm>
                    <a:custGeom>
                      <a:avLst/>
                      <a:gdLst>
                        <a:gd name="T0" fmla="*/ 0 w 184"/>
                        <a:gd name="T1" fmla="*/ 38 h 111"/>
                        <a:gd name="T2" fmla="*/ 9 w 184"/>
                        <a:gd name="T3" fmla="*/ 49 h 111"/>
                        <a:gd name="T4" fmla="*/ 17 w 184"/>
                        <a:gd name="T5" fmla="*/ 56 h 111"/>
                        <a:gd name="T6" fmla="*/ 36 w 184"/>
                        <a:gd name="T7" fmla="*/ 64 h 111"/>
                        <a:gd name="T8" fmla="*/ 55 w 184"/>
                        <a:gd name="T9" fmla="*/ 76 h 111"/>
                        <a:gd name="T10" fmla="*/ 87 w 184"/>
                        <a:gd name="T11" fmla="*/ 89 h 111"/>
                        <a:gd name="T12" fmla="*/ 114 w 184"/>
                        <a:gd name="T13" fmla="*/ 99 h 111"/>
                        <a:gd name="T14" fmla="*/ 144 w 184"/>
                        <a:gd name="T15" fmla="*/ 107 h 111"/>
                        <a:gd name="T16" fmla="*/ 173 w 184"/>
                        <a:gd name="T17" fmla="*/ 111 h 111"/>
                        <a:gd name="T18" fmla="*/ 184 w 184"/>
                        <a:gd name="T19" fmla="*/ 79 h 111"/>
                        <a:gd name="T20" fmla="*/ 17 w 184"/>
                        <a:gd name="T21" fmla="*/ 0 h 111"/>
                        <a:gd name="T22" fmla="*/ 0 w 184"/>
                        <a:gd name="T23" fmla="*/ 38 h 1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4"/>
                        <a:gd name="T37" fmla="*/ 0 h 111"/>
                        <a:gd name="T38" fmla="*/ 184 w 184"/>
                        <a:gd name="T39" fmla="*/ 111 h 11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4" h="111">
                          <a:moveTo>
                            <a:pt x="0" y="38"/>
                          </a:moveTo>
                          <a:lnTo>
                            <a:pt x="9" y="49"/>
                          </a:lnTo>
                          <a:lnTo>
                            <a:pt x="17" y="56"/>
                          </a:lnTo>
                          <a:lnTo>
                            <a:pt x="36" y="64"/>
                          </a:lnTo>
                          <a:lnTo>
                            <a:pt x="55" y="76"/>
                          </a:lnTo>
                          <a:lnTo>
                            <a:pt x="87" y="89"/>
                          </a:lnTo>
                          <a:lnTo>
                            <a:pt x="114" y="99"/>
                          </a:lnTo>
                          <a:lnTo>
                            <a:pt x="144" y="107"/>
                          </a:lnTo>
                          <a:lnTo>
                            <a:pt x="173" y="111"/>
                          </a:lnTo>
                          <a:lnTo>
                            <a:pt x="184" y="79"/>
                          </a:lnTo>
                          <a:lnTo>
                            <a:pt x="17" y="0"/>
                          </a:lnTo>
                          <a:lnTo>
                            <a:pt x="0" y="38"/>
                          </a:lnTo>
                          <a:close/>
                        </a:path>
                      </a:pathLst>
                    </a:custGeom>
                    <a:solidFill>
                      <a:srgbClr val="FFFFFF"/>
                    </a:solidFill>
                    <a:ln w="12700">
                      <a:solidFill>
                        <a:srgbClr val="000000"/>
                      </a:solidFill>
                      <a:round/>
                      <a:headEnd/>
                      <a:tailEnd/>
                    </a:ln>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grpSp>
              <p:sp>
                <p:nvSpPr>
                  <p:cNvPr id="28" name="Freeform 55">
                    <a:extLst>
                      <a:ext uri="{FF2B5EF4-FFF2-40B4-BE49-F238E27FC236}">
                        <a16:creationId xmlns:a16="http://schemas.microsoft.com/office/drawing/2014/main" id="{5ECAD973-FE9A-491A-880C-2823A7322B5D}"/>
                      </a:ext>
                    </a:extLst>
                  </p:cNvPr>
                  <p:cNvSpPr>
                    <a:spLocks/>
                  </p:cNvSpPr>
                  <p:nvPr/>
                </p:nvSpPr>
                <p:spPr bwMode="auto">
                  <a:xfrm rot="5400000" flipV="1">
                    <a:off x="4235" y="661"/>
                    <a:ext cx="321" cy="1207"/>
                  </a:xfrm>
                  <a:custGeom>
                    <a:avLst/>
                    <a:gdLst>
                      <a:gd name="T0" fmla="*/ 38 w 321"/>
                      <a:gd name="T1" fmla="*/ 2 h 1207"/>
                      <a:gd name="T2" fmla="*/ 60 w 321"/>
                      <a:gd name="T3" fmla="*/ 0 h 1207"/>
                      <a:gd name="T4" fmla="*/ 87 w 321"/>
                      <a:gd name="T5" fmla="*/ 21 h 1207"/>
                      <a:gd name="T6" fmla="*/ 105 w 321"/>
                      <a:gd name="T7" fmla="*/ 39 h 1207"/>
                      <a:gd name="T8" fmla="*/ 122 w 321"/>
                      <a:gd name="T9" fmla="*/ 64 h 1207"/>
                      <a:gd name="T10" fmla="*/ 142 w 321"/>
                      <a:gd name="T11" fmla="*/ 102 h 1207"/>
                      <a:gd name="T12" fmla="*/ 160 w 321"/>
                      <a:gd name="T13" fmla="*/ 127 h 1207"/>
                      <a:gd name="T14" fmla="*/ 177 w 321"/>
                      <a:gd name="T15" fmla="*/ 169 h 1207"/>
                      <a:gd name="T16" fmla="*/ 192 w 321"/>
                      <a:gd name="T17" fmla="*/ 214 h 1207"/>
                      <a:gd name="T18" fmla="*/ 205 w 321"/>
                      <a:gd name="T19" fmla="*/ 267 h 1207"/>
                      <a:gd name="T20" fmla="*/ 270 w 321"/>
                      <a:gd name="T21" fmla="*/ 509 h 1207"/>
                      <a:gd name="T22" fmla="*/ 312 w 321"/>
                      <a:gd name="T23" fmla="*/ 643 h 1207"/>
                      <a:gd name="T24" fmla="*/ 321 w 321"/>
                      <a:gd name="T25" fmla="*/ 707 h 1207"/>
                      <a:gd name="T26" fmla="*/ 312 w 321"/>
                      <a:gd name="T27" fmla="*/ 767 h 1207"/>
                      <a:gd name="T28" fmla="*/ 312 w 321"/>
                      <a:gd name="T29" fmla="*/ 794 h 1207"/>
                      <a:gd name="T30" fmla="*/ 253 w 321"/>
                      <a:gd name="T31" fmla="*/ 1072 h 1207"/>
                      <a:gd name="T32" fmla="*/ 221 w 321"/>
                      <a:gd name="T33" fmla="*/ 1207 h 1207"/>
                      <a:gd name="T34" fmla="*/ 170 w 321"/>
                      <a:gd name="T35" fmla="*/ 1197 h 1207"/>
                      <a:gd name="T36" fmla="*/ 138 w 321"/>
                      <a:gd name="T37" fmla="*/ 1188 h 1207"/>
                      <a:gd name="T38" fmla="*/ 100 w 321"/>
                      <a:gd name="T39" fmla="*/ 1173 h 1207"/>
                      <a:gd name="T40" fmla="*/ 22 w 321"/>
                      <a:gd name="T41" fmla="*/ 1134 h 1207"/>
                      <a:gd name="T42" fmla="*/ 104 w 321"/>
                      <a:gd name="T43" fmla="*/ 767 h 1207"/>
                      <a:gd name="T44" fmla="*/ 109 w 321"/>
                      <a:gd name="T45" fmla="*/ 638 h 1207"/>
                      <a:gd name="T46" fmla="*/ 23 w 321"/>
                      <a:gd name="T47" fmla="*/ 385 h 1207"/>
                      <a:gd name="T48" fmla="*/ 2 w 321"/>
                      <a:gd name="T49" fmla="*/ 241 h 1207"/>
                      <a:gd name="T50" fmla="*/ 0 w 321"/>
                      <a:gd name="T51" fmla="*/ 174 h 1207"/>
                      <a:gd name="T52" fmla="*/ 10 w 321"/>
                      <a:gd name="T53" fmla="*/ 121 h 1207"/>
                      <a:gd name="T54" fmla="*/ 21 w 321"/>
                      <a:gd name="T55" fmla="*/ 54 h 1207"/>
                      <a:gd name="T56" fmla="*/ 38 w 321"/>
                      <a:gd name="T57" fmla="*/ 2 h 120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21"/>
                      <a:gd name="T88" fmla="*/ 0 h 1207"/>
                      <a:gd name="T89" fmla="*/ 321 w 321"/>
                      <a:gd name="T90" fmla="*/ 1207 h 120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21" h="1207">
                        <a:moveTo>
                          <a:pt x="38" y="2"/>
                        </a:moveTo>
                        <a:lnTo>
                          <a:pt x="60" y="0"/>
                        </a:lnTo>
                        <a:lnTo>
                          <a:pt x="87" y="21"/>
                        </a:lnTo>
                        <a:lnTo>
                          <a:pt x="105" y="39"/>
                        </a:lnTo>
                        <a:lnTo>
                          <a:pt x="122" y="64"/>
                        </a:lnTo>
                        <a:lnTo>
                          <a:pt x="142" y="102"/>
                        </a:lnTo>
                        <a:lnTo>
                          <a:pt x="160" y="127"/>
                        </a:lnTo>
                        <a:lnTo>
                          <a:pt x="177" y="169"/>
                        </a:lnTo>
                        <a:lnTo>
                          <a:pt x="192" y="214"/>
                        </a:lnTo>
                        <a:lnTo>
                          <a:pt x="205" y="267"/>
                        </a:lnTo>
                        <a:lnTo>
                          <a:pt x="270" y="509"/>
                        </a:lnTo>
                        <a:lnTo>
                          <a:pt x="312" y="643"/>
                        </a:lnTo>
                        <a:lnTo>
                          <a:pt x="321" y="707"/>
                        </a:lnTo>
                        <a:lnTo>
                          <a:pt x="312" y="767"/>
                        </a:lnTo>
                        <a:lnTo>
                          <a:pt x="312" y="794"/>
                        </a:lnTo>
                        <a:lnTo>
                          <a:pt x="253" y="1072"/>
                        </a:lnTo>
                        <a:lnTo>
                          <a:pt x="221" y="1207"/>
                        </a:lnTo>
                        <a:lnTo>
                          <a:pt x="170" y="1197"/>
                        </a:lnTo>
                        <a:lnTo>
                          <a:pt x="138" y="1188"/>
                        </a:lnTo>
                        <a:lnTo>
                          <a:pt x="100" y="1173"/>
                        </a:lnTo>
                        <a:lnTo>
                          <a:pt x="22" y="1134"/>
                        </a:lnTo>
                        <a:lnTo>
                          <a:pt x="104" y="767"/>
                        </a:lnTo>
                        <a:lnTo>
                          <a:pt x="109" y="638"/>
                        </a:lnTo>
                        <a:lnTo>
                          <a:pt x="23" y="385"/>
                        </a:lnTo>
                        <a:lnTo>
                          <a:pt x="2" y="241"/>
                        </a:lnTo>
                        <a:lnTo>
                          <a:pt x="0" y="174"/>
                        </a:lnTo>
                        <a:lnTo>
                          <a:pt x="10" y="121"/>
                        </a:lnTo>
                        <a:lnTo>
                          <a:pt x="21" y="54"/>
                        </a:lnTo>
                        <a:lnTo>
                          <a:pt x="38" y="2"/>
                        </a:lnTo>
                        <a:close/>
                      </a:path>
                    </a:pathLst>
                  </a:custGeom>
                  <a:solidFill>
                    <a:srgbClr val="606060"/>
                  </a:solidFill>
                  <a:ln w="12700">
                    <a:solidFill>
                      <a:srgbClr val="000000"/>
                    </a:solidFill>
                    <a:round/>
                    <a:headEnd/>
                    <a:tailEnd/>
                  </a:ln>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sp>
                <p:nvSpPr>
                  <p:cNvPr id="29" name="Freeform 56">
                    <a:extLst>
                      <a:ext uri="{FF2B5EF4-FFF2-40B4-BE49-F238E27FC236}">
                        <a16:creationId xmlns:a16="http://schemas.microsoft.com/office/drawing/2014/main" id="{DB27590E-8F43-45A1-B284-8FF9AC064851}"/>
                      </a:ext>
                    </a:extLst>
                  </p:cNvPr>
                  <p:cNvSpPr>
                    <a:spLocks/>
                  </p:cNvSpPr>
                  <p:nvPr/>
                </p:nvSpPr>
                <p:spPr bwMode="auto">
                  <a:xfrm>
                    <a:off x="3698" y="1008"/>
                    <a:ext cx="136" cy="934"/>
                  </a:xfrm>
                  <a:custGeom>
                    <a:avLst/>
                    <a:gdLst>
                      <a:gd name="T0" fmla="*/ 37 w 136"/>
                      <a:gd name="T1" fmla="*/ 0 h 934"/>
                      <a:gd name="T2" fmla="*/ 67 w 136"/>
                      <a:gd name="T3" fmla="*/ 24 h 934"/>
                      <a:gd name="T4" fmla="*/ 97 w 136"/>
                      <a:gd name="T5" fmla="*/ 39 h 934"/>
                      <a:gd name="T6" fmla="*/ 119 w 136"/>
                      <a:gd name="T7" fmla="*/ 52 h 934"/>
                      <a:gd name="T8" fmla="*/ 123 w 136"/>
                      <a:gd name="T9" fmla="*/ 84 h 934"/>
                      <a:gd name="T10" fmla="*/ 130 w 136"/>
                      <a:gd name="T11" fmla="*/ 130 h 934"/>
                      <a:gd name="T12" fmla="*/ 130 w 136"/>
                      <a:gd name="T13" fmla="*/ 163 h 934"/>
                      <a:gd name="T14" fmla="*/ 65 w 136"/>
                      <a:gd name="T15" fmla="*/ 202 h 934"/>
                      <a:gd name="T16" fmla="*/ 136 w 136"/>
                      <a:gd name="T17" fmla="*/ 217 h 934"/>
                      <a:gd name="T18" fmla="*/ 132 w 136"/>
                      <a:gd name="T19" fmla="*/ 306 h 934"/>
                      <a:gd name="T20" fmla="*/ 121 w 136"/>
                      <a:gd name="T21" fmla="*/ 441 h 934"/>
                      <a:gd name="T22" fmla="*/ 107 w 136"/>
                      <a:gd name="T23" fmla="*/ 615 h 934"/>
                      <a:gd name="T24" fmla="*/ 95 w 136"/>
                      <a:gd name="T25" fmla="*/ 750 h 934"/>
                      <a:gd name="T26" fmla="*/ 73 w 136"/>
                      <a:gd name="T27" fmla="*/ 934 h 934"/>
                      <a:gd name="T28" fmla="*/ 55 w 136"/>
                      <a:gd name="T29" fmla="*/ 725 h 934"/>
                      <a:gd name="T30" fmla="*/ 37 w 136"/>
                      <a:gd name="T31" fmla="*/ 599 h 934"/>
                      <a:gd name="T32" fmla="*/ 15 w 136"/>
                      <a:gd name="T33" fmla="*/ 428 h 934"/>
                      <a:gd name="T34" fmla="*/ 5 w 136"/>
                      <a:gd name="T35" fmla="*/ 365 h 934"/>
                      <a:gd name="T36" fmla="*/ 2 w 136"/>
                      <a:gd name="T37" fmla="*/ 317 h 934"/>
                      <a:gd name="T38" fmla="*/ 0 w 136"/>
                      <a:gd name="T39" fmla="*/ 239 h 934"/>
                      <a:gd name="T40" fmla="*/ 2 w 136"/>
                      <a:gd name="T41" fmla="*/ 170 h 934"/>
                      <a:gd name="T42" fmla="*/ 3 w 136"/>
                      <a:gd name="T43" fmla="*/ 149 h 934"/>
                      <a:gd name="T44" fmla="*/ 6 w 136"/>
                      <a:gd name="T45" fmla="*/ 125 h 934"/>
                      <a:gd name="T46" fmla="*/ 22 w 136"/>
                      <a:gd name="T47" fmla="*/ 66 h 934"/>
                      <a:gd name="T48" fmla="*/ 37 w 136"/>
                      <a:gd name="T49" fmla="*/ 0 h 93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36"/>
                      <a:gd name="T76" fmla="*/ 0 h 934"/>
                      <a:gd name="T77" fmla="*/ 136 w 136"/>
                      <a:gd name="T78" fmla="*/ 934 h 93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36" h="934">
                        <a:moveTo>
                          <a:pt x="37" y="0"/>
                        </a:moveTo>
                        <a:lnTo>
                          <a:pt x="67" y="24"/>
                        </a:lnTo>
                        <a:lnTo>
                          <a:pt x="97" y="39"/>
                        </a:lnTo>
                        <a:lnTo>
                          <a:pt x="119" y="52"/>
                        </a:lnTo>
                        <a:lnTo>
                          <a:pt x="123" y="84"/>
                        </a:lnTo>
                        <a:lnTo>
                          <a:pt x="130" y="130"/>
                        </a:lnTo>
                        <a:lnTo>
                          <a:pt x="130" y="163"/>
                        </a:lnTo>
                        <a:lnTo>
                          <a:pt x="65" y="202"/>
                        </a:lnTo>
                        <a:lnTo>
                          <a:pt x="136" y="217"/>
                        </a:lnTo>
                        <a:lnTo>
                          <a:pt x="132" y="306"/>
                        </a:lnTo>
                        <a:lnTo>
                          <a:pt x="121" y="441"/>
                        </a:lnTo>
                        <a:lnTo>
                          <a:pt x="107" y="615"/>
                        </a:lnTo>
                        <a:lnTo>
                          <a:pt x="95" y="750"/>
                        </a:lnTo>
                        <a:lnTo>
                          <a:pt x="73" y="934"/>
                        </a:lnTo>
                        <a:lnTo>
                          <a:pt x="55" y="725"/>
                        </a:lnTo>
                        <a:lnTo>
                          <a:pt x="37" y="599"/>
                        </a:lnTo>
                        <a:lnTo>
                          <a:pt x="15" y="428"/>
                        </a:lnTo>
                        <a:lnTo>
                          <a:pt x="5" y="365"/>
                        </a:lnTo>
                        <a:lnTo>
                          <a:pt x="2" y="317"/>
                        </a:lnTo>
                        <a:lnTo>
                          <a:pt x="0" y="239"/>
                        </a:lnTo>
                        <a:lnTo>
                          <a:pt x="2" y="170"/>
                        </a:lnTo>
                        <a:lnTo>
                          <a:pt x="3" y="149"/>
                        </a:lnTo>
                        <a:lnTo>
                          <a:pt x="6" y="125"/>
                        </a:lnTo>
                        <a:lnTo>
                          <a:pt x="22" y="66"/>
                        </a:lnTo>
                        <a:lnTo>
                          <a:pt x="37" y="0"/>
                        </a:lnTo>
                        <a:close/>
                      </a:path>
                    </a:pathLst>
                  </a:custGeom>
                  <a:solidFill>
                    <a:srgbClr val="808080"/>
                  </a:solidFill>
                  <a:ln w="12700">
                    <a:solidFill>
                      <a:srgbClr val="000000"/>
                    </a:solidFill>
                    <a:round/>
                    <a:headEnd/>
                    <a:tailEnd/>
                  </a:ln>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grpSp>
            <p:sp>
              <p:nvSpPr>
                <p:cNvPr id="24" name="Freeform 57">
                  <a:extLst>
                    <a:ext uri="{FF2B5EF4-FFF2-40B4-BE49-F238E27FC236}">
                      <a16:creationId xmlns:a16="http://schemas.microsoft.com/office/drawing/2014/main" id="{30C51F69-2729-4B70-9C31-5A2AE731E9E4}"/>
                    </a:ext>
                  </a:extLst>
                </p:cNvPr>
                <p:cNvSpPr>
                  <a:spLocks/>
                </p:cNvSpPr>
                <p:nvPr/>
              </p:nvSpPr>
              <p:spPr bwMode="auto">
                <a:xfrm>
                  <a:off x="2256" y="3744"/>
                  <a:ext cx="403" cy="355"/>
                </a:xfrm>
                <a:custGeom>
                  <a:avLst/>
                  <a:gdLst>
                    <a:gd name="T0" fmla="*/ 229 w 403"/>
                    <a:gd name="T1" fmla="*/ 37 h 355"/>
                    <a:gd name="T2" fmla="*/ 289 w 403"/>
                    <a:gd name="T3" fmla="*/ 131 h 355"/>
                    <a:gd name="T4" fmla="*/ 361 w 403"/>
                    <a:gd name="T5" fmla="*/ 210 h 355"/>
                    <a:gd name="T6" fmla="*/ 395 w 403"/>
                    <a:gd name="T7" fmla="*/ 239 h 355"/>
                    <a:gd name="T8" fmla="*/ 403 w 403"/>
                    <a:gd name="T9" fmla="*/ 263 h 355"/>
                    <a:gd name="T10" fmla="*/ 403 w 403"/>
                    <a:gd name="T11" fmla="*/ 298 h 355"/>
                    <a:gd name="T12" fmla="*/ 388 w 403"/>
                    <a:gd name="T13" fmla="*/ 328 h 355"/>
                    <a:gd name="T14" fmla="*/ 346 w 403"/>
                    <a:gd name="T15" fmla="*/ 349 h 355"/>
                    <a:gd name="T16" fmla="*/ 302 w 403"/>
                    <a:gd name="T17" fmla="*/ 355 h 355"/>
                    <a:gd name="T18" fmla="*/ 229 w 403"/>
                    <a:gd name="T19" fmla="*/ 355 h 355"/>
                    <a:gd name="T20" fmla="*/ 187 w 403"/>
                    <a:gd name="T21" fmla="*/ 335 h 355"/>
                    <a:gd name="T22" fmla="*/ 145 w 403"/>
                    <a:gd name="T23" fmla="*/ 307 h 355"/>
                    <a:gd name="T24" fmla="*/ 96 w 403"/>
                    <a:gd name="T25" fmla="*/ 246 h 355"/>
                    <a:gd name="T26" fmla="*/ 66 w 403"/>
                    <a:gd name="T27" fmla="*/ 214 h 355"/>
                    <a:gd name="T28" fmla="*/ 2 w 403"/>
                    <a:gd name="T29" fmla="*/ 164 h 355"/>
                    <a:gd name="T30" fmla="*/ 0 w 403"/>
                    <a:gd name="T31" fmla="*/ 63 h 355"/>
                    <a:gd name="T32" fmla="*/ 11 w 403"/>
                    <a:gd name="T33" fmla="*/ 0 h 355"/>
                    <a:gd name="T34" fmla="*/ 229 w 403"/>
                    <a:gd name="T35" fmla="*/ 37 h 3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03"/>
                    <a:gd name="T55" fmla="*/ 0 h 355"/>
                    <a:gd name="T56" fmla="*/ 403 w 403"/>
                    <a:gd name="T57" fmla="*/ 355 h 3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03" h="355">
                      <a:moveTo>
                        <a:pt x="229" y="37"/>
                      </a:moveTo>
                      <a:lnTo>
                        <a:pt x="289" y="131"/>
                      </a:lnTo>
                      <a:lnTo>
                        <a:pt x="361" y="210"/>
                      </a:lnTo>
                      <a:lnTo>
                        <a:pt x="395" y="239"/>
                      </a:lnTo>
                      <a:lnTo>
                        <a:pt x="403" y="263"/>
                      </a:lnTo>
                      <a:lnTo>
                        <a:pt x="403" y="298"/>
                      </a:lnTo>
                      <a:lnTo>
                        <a:pt x="388" y="328"/>
                      </a:lnTo>
                      <a:lnTo>
                        <a:pt x="346" y="349"/>
                      </a:lnTo>
                      <a:lnTo>
                        <a:pt x="302" y="355"/>
                      </a:lnTo>
                      <a:lnTo>
                        <a:pt x="229" y="355"/>
                      </a:lnTo>
                      <a:lnTo>
                        <a:pt x="187" y="335"/>
                      </a:lnTo>
                      <a:lnTo>
                        <a:pt x="145" y="307"/>
                      </a:lnTo>
                      <a:lnTo>
                        <a:pt x="96" y="246"/>
                      </a:lnTo>
                      <a:lnTo>
                        <a:pt x="66" y="214"/>
                      </a:lnTo>
                      <a:lnTo>
                        <a:pt x="2" y="164"/>
                      </a:lnTo>
                      <a:lnTo>
                        <a:pt x="0" y="63"/>
                      </a:lnTo>
                      <a:lnTo>
                        <a:pt x="11" y="0"/>
                      </a:lnTo>
                      <a:lnTo>
                        <a:pt x="229" y="37"/>
                      </a:lnTo>
                      <a:close/>
                    </a:path>
                  </a:pathLst>
                </a:custGeom>
                <a:solidFill>
                  <a:srgbClr val="603000"/>
                </a:solidFill>
                <a:ln w="12700">
                  <a:solidFill>
                    <a:srgbClr val="000000"/>
                  </a:solidFill>
                  <a:round/>
                  <a:headEnd/>
                  <a:tailEnd/>
                </a:ln>
              </p:spPr>
              <p:txBody>
                <a:bodyPr/>
                <a:lstStyle/>
                <a:p>
                  <a:pPr algn="ctr" defTabSz="914400" fontAlgn="base">
                    <a:spcBef>
                      <a:spcPct val="0"/>
                    </a:spcBef>
                    <a:spcAft>
                      <a:spcPct val="0"/>
                    </a:spcAft>
                  </a:pPr>
                  <a:endParaRPr lang="en-US" sz="3200" i="1">
                    <a:solidFill>
                      <a:srgbClr val="000000"/>
                    </a:solidFill>
                    <a:latin typeface="Eras Medium ITC" panose="020B0602030504020804" pitchFamily="34" charset="0"/>
                    <a:cs typeface="Arial" panose="020B0604020202020204" pitchFamily="34" charset="0"/>
                  </a:endParaRPr>
                </a:p>
              </p:txBody>
            </p:sp>
          </p:grpSp>
        </p:grpSp>
      </p:grpSp>
      <p:pic>
        <p:nvPicPr>
          <p:cNvPr id="59" name="Picture 58">
            <a:extLst>
              <a:ext uri="{FF2B5EF4-FFF2-40B4-BE49-F238E27FC236}">
                <a16:creationId xmlns:a16="http://schemas.microsoft.com/office/drawing/2014/main" id="{66CC78EF-2D28-436B-8178-397266673AB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4788" y="218849"/>
            <a:ext cx="542925" cy="157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3" name="Rectangle 62">
            <a:extLst>
              <a:ext uri="{FF2B5EF4-FFF2-40B4-BE49-F238E27FC236}">
                <a16:creationId xmlns:a16="http://schemas.microsoft.com/office/drawing/2014/main" id="{2B0B6854-5F1F-4B2D-99A1-FB1C61527578}"/>
              </a:ext>
            </a:extLst>
          </p:cNvPr>
          <p:cNvSpPr/>
          <p:nvPr/>
        </p:nvSpPr>
        <p:spPr>
          <a:xfrm>
            <a:off x="1357313" y="331795"/>
            <a:ext cx="6427787" cy="13716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Romans 6:5 For if we have become </a:t>
            </a:r>
            <a:r>
              <a:rPr lang="en-US" sz="2400" b="1" dirty="0">
                <a:solidFill>
                  <a:schemeClr val="tx1"/>
                </a:solidFill>
                <a:latin typeface="Times New Roman" panose="02020603050405020304" pitchFamily="18" charset="0"/>
                <a:cs typeface="Times New Roman" panose="02020603050405020304" pitchFamily="18" charset="0"/>
              </a:rPr>
              <a:t>united with Him in the likeness of His death</a:t>
            </a:r>
            <a:r>
              <a:rPr lang="en-US" sz="2400" dirty="0">
                <a:solidFill>
                  <a:schemeClr val="tx1"/>
                </a:solidFill>
                <a:latin typeface="Times New Roman" panose="02020603050405020304" pitchFamily="18" charset="0"/>
                <a:cs typeface="Times New Roman" panose="02020603050405020304" pitchFamily="18" charset="0"/>
              </a:rPr>
              <a:t>, certainly we shall also be in the likeness of His resurrection</a:t>
            </a:r>
          </a:p>
        </p:txBody>
      </p:sp>
      <p:sp>
        <p:nvSpPr>
          <p:cNvPr id="2" name="Slide Number Placeholder 1">
            <a:extLst>
              <a:ext uri="{FF2B5EF4-FFF2-40B4-BE49-F238E27FC236}">
                <a16:creationId xmlns:a16="http://schemas.microsoft.com/office/drawing/2014/main" id="{5055D0C1-35DD-4029-B479-2AA6E3850CC4}"/>
              </a:ext>
            </a:extLst>
          </p:cNvPr>
          <p:cNvSpPr>
            <a:spLocks noGrp="1"/>
          </p:cNvSpPr>
          <p:nvPr>
            <p:ph type="sldNum" sz="quarter" idx="12"/>
          </p:nvPr>
        </p:nvSpPr>
        <p:spPr/>
        <p:txBody>
          <a:bodyPr/>
          <a:lstStyle/>
          <a:p>
            <a:fld id="{D57F1E4F-1CFF-5643-939E-217C01CDF565}" type="slidenum">
              <a:rPr lang="en-US" sz="1400" smtClean="0">
                <a:solidFill>
                  <a:schemeClr val="bg1"/>
                </a:solidFill>
              </a:rPr>
              <a:pPr/>
              <a:t>23</a:t>
            </a:fld>
            <a:endParaRPr lang="en-US" sz="1400" dirty="0">
              <a:solidFill>
                <a:schemeClr val="bg1"/>
              </a:solidFill>
            </a:endParaRPr>
          </a:p>
        </p:txBody>
      </p:sp>
    </p:spTree>
    <p:extLst>
      <p:ext uri="{BB962C8B-B14F-4D97-AF65-F5344CB8AC3E}">
        <p14:creationId xmlns:p14="http://schemas.microsoft.com/office/powerpoint/2010/main" val="263116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1" fill="hold" nodeType="afterEffect">
                                  <p:stCondLst>
                                    <p:cond delay="0"/>
                                  </p:stCondLst>
                                  <p:childTnLst>
                                    <p:set>
                                      <p:cBhvr>
                                        <p:cTn id="12" dur="1" fill="hold">
                                          <p:stCondLst>
                                            <p:cond delay="0"/>
                                          </p:stCondLst>
                                        </p:cTn>
                                        <p:tgtEl>
                                          <p:spTgt spid="61"/>
                                        </p:tgtEl>
                                        <p:attrNameLst>
                                          <p:attrName>style.visibility</p:attrName>
                                        </p:attrNameLst>
                                      </p:cBhvr>
                                      <p:to>
                                        <p:strVal val="visible"/>
                                      </p:to>
                                    </p:set>
                                    <p:animEffect transition="in" filter="wipe(up)">
                                      <p:cBhvr>
                                        <p:cTn id="13" dur="500"/>
                                        <p:tgtEl>
                                          <p:spTgt spid="61"/>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62"/>
                                        </p:tgtEl>
                                        <p:attrNameLst>
                                          <p:attrName>style.visibility</p:attrName>
                                        </p:attrNameLst>
                                      </p:cBhvr>
                                      <p:to>
                                        <p:strVal val="visible"/>
                                      </p:to>
                                    </p:set>
                                    <p:animEffect transition="in" filter="wipe(down)">
                                      <p:cBhvr>
                                        <p:cTn id="18" dur="500"/>
                                        <p:tgtEl>
                                          <p:spTgt spid="62"/>
                                        </p:tgtEl>
                                      </p:cBhvr>
                                    </p:animEffect>
                                  </p:childTnLst>
                                </p:cTn>
                              </p:par>
                            </p:childTnLst>
                          </p:cTn>
                        </p:par>
                        <p:par>
                          <p:cTn id="19" fill="hold">
                            <p:stCondLst>
                              <p:cond delay="500"/>
                            </p:stCondLst>
                            <p:childTnLst>
                              <p:par>
                                <p:cTn id="20" presetID="53" presetClass="entr" presetSubtype="16" fill="hold" nodeType="afterEffect">
                                  <p:stCondLst>
                                    <p:cond delay="0"/>
                                  </p:stCondLst>
                                  <p:childTnLst>
                                    <p:set>
                                      <p:cBhvr>
                                        <p:cTn id="21" dur="1" fill="hold">
                                          <p:stCondLst>
                                            <p:cond delay="0"/>
                                          </p:stCondLst>
                                        </p:cTn>
                                        <p:tgtEl>
                                          <p:spTgt spid="64"/>
                                        </p:tgtEl>
                                        <p:attrNameLst>
                                          <p:attrName>style.visibility</p:attrName>
                                        </p:attrNameLst>
                                      </p:cBhvr>
                                      <p:to>
                                        <p:strVal val="visible"/>
                                      </p:to>
                                    </p:set>
                                    <p:anim calcmode="lin" valueType="num">
                                      <p:cBhvr>
                                        <p:cTn id="22" dur="500" fill="hold"/>
                                        <p:tgtEl>
                                          <p:spTgt spid="64"/>
                                        </p:tgtEl>
                                        <p:attrNameLst>
                                          <p:attrName>ppt_w</p:attrName>
                                        </p:attrNameLst>
                                      </p:cBhvr>
                                      <p:tavLst>
                                        <p:tav tm="0">
                                          <p:val>
                                            <p:fltVal val="0"/>
                                          </p:val>
                                        </p:tav>
                                        <p:tav tm="100000">
                                          <p:val>
                                            <p:strVal val="#ppt_w"/>
                                          </p:val>
                                        </p:tav>
                                      </p:tavLst>
                                    </p:anim>
                                    <p:anim calcmode="lin" valueType="num">
                                      <p:cBhvr>
                                        <p:cTn id="23" dur="500" fill="hold"/>
                                        <p:tgtEl>
                                          <p:spTgt spid="64"/>
                                        </p:tgtEl>
                                        <p:attrNameLst>
                                          <p:attrName>ppt_h</p:attrName>
                                        </p:attrNameLst>
                                      </p:cBhvr>
                                      <p:tavLst>
                                        <p:tav tm="0">
                                          <p:val>
                                            <p:fltVal val="0"/>
                                          </p:val>
                                        </p:tav>
                                        <p:tav tm="100000">
                                          <p:val>
                                            <p:strVal val="#ppt_h"/>
                                          </p:val>
                                        </p:tav>
                                      </p:tavLst>
                                    </p:anim>
                                    <p:animEffect transition="in" filter="fade">
                                      <p:cBhvr>
                                        <p:cTn id="24" dur="500"/>
                                        <p:tgtEl>
                                          <p:spTgt spid="64"/>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65"/>
                                        </p:tgtEl>
                                        <p:attrNameLst>
                                          <p:attrName>style.visibility</p:attrName>
                                        </p:attrNameLst>
                                      </p:cBhvr>
                                      <p:to>
                                        <p:strVal val="visible"/>
                                      </p:to>
                                    </p:set>
                                    <p:animEffect transition="in" filter="fade">
                                      <p:cBhvr>
                                        <p:cTn id="29" dur="1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0F7C-F034-440F-ABD2-56F2E033E1C6}"/>
              </a:ext>
            </a:extLst>
          </p:cNvPr>
          <p:cNvSpPr>
            <a:spLocks noGrp="1"/>
          </p:cNvSpPr>
          <p:nvPr>
            <p:ph type="title"/>
          </p:nvPr>
        </p:nvSpPr>
        <p:spPr>
          <a:xfrm>
            <a:off x="685330" y="0"/>
            <a:ext cx="7773338" cy="1596177"/>
          </a:xfrm>
        </p:spPr>
        <p:txBody>
          <a:bodyPr>
            <a:noAutofit/>
          </a:bodyPr>
          <a:lstStyle/>
          <a:p>
            <a:r>
              <a:rPr lang="en-US" sz="4400" dirty="0">
                <a:ln>
                  <a:solidFill>
                    <a:schemeClr val="bg1"/>
                  </a:solidFill>
                </a:ln>
                <a:solidFill>
                  <a:schemeClr val="accent1">
                    <a:lumMod val="50000"/>
                  </a:schemeClr>
                </a:solidFill>
                <a:effectLst>
                  <a:glow rad="38100">
                    <a:prstClr val="black">
                      <a:lumMod val="65000"/>
                      <a:lumOff val="35000"/>
                      <a:alpha val="50000"/>
                    </a:prstClr>
                  </a:glow>
                </a:effectLst>
                <a:latin typeface="Bernard MT Condensed" panose="02050806060905020404" pitchFamily="18" charset="0"/>
              </a:rPr>
              <a:t>The sinner needs to be…</a:t>
            </a:r>
          </a:p>
        </p:txBody>
      </p:sp>
      <p:sp>
        <p:nvSpPr>
          <p:cNvPr id="3" name="Content Placeholder 2">
            <a:extLst>
              <a:ext uri="{FF2B5EF4-FFF2-40B4-BE49-F238E27FC236}">
                <a16:creationId xmlns:a16="http://schemas.microsoft.com/office/drawing/2014/main" id="{6BA97807-1818-4310-B432-A87703D3ECCF}"/>
              </a:ext>
            </a:extLst>
          </p:cNvPr>
          <p:cNvSpPr>
            <a:spLocks noGrp="1"/>
          </p:cNvSpPr>
          <p:nvPr>
            <p:ph sz="quarter" idx="13"/>
          </p:nvPr>
        </p:nvSpPr>
        <p:spPr>
          <a:xfrm>
            <a:off x="685330" y="2881425"/>
            <a:ext cx="7772870" cy="3324447"/>
          </a:xfrm>
        </p:spPr>
        <p:txBody>
          <a:bodyPr anchor="t" anchorCtr="0">
            <a:normAutofit lnSpcReduction="10000"/>
          </a:bodyPr>
          <a:lstStyle/>
          <a:p>
            <a:pPr>
              <a:lnSpc>
                <a:spcPct val="100000"/>
              </a:lnSpc>
            </a:pPr>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Crucified - Buried with Christ in baptism</a:t>
            </a:r>
          </a:p>
          <a:p>
            <a:pPr>
              <a:lnSpc>
                <a:spcPct val="100000"/>
              </a:lnSpc>
            </a:pPr>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Sanctified - (Separated from sins– made Holy and righteous)</a:t>
            </a:r>
          </a:p>
          <a:p>
            <a:pPr>
              <a:lnSpc>
                <a:spcPct val="100000"/>
              </a:lnSpc>
            </a:pPr>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Justified – (the death penalty has been removed)</a:t>
            </a:r>
          </a:p>
          <a:p>
            <a:pPr>
              <a:lnSpc>
                <a:spcPct val="100000"/>
              </a:lnSpc>
            </a:pPr>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Reconciled - (Relationship with our Holy God restored)</a:t>
            </a:r>
          </a:p>
        </p:txBody>
      </p:sp>
      <p:sp>
        <p:nvSpPr>
          <p:cNvPr id="4" name="Rectangle 3">
            <a:extLst>
              <a:ext uri="{FF2B5EF4-FFF2-40B4-BE49-F238E27FC236}">
                <a16:creationId xmlns:a16="http://schemas.microsoft.com/office/drawing/2014/main" id="{99E5D4D9-BBD7-4D56-9F64-9D6848F21B64}"/>
              </a:ext>
            </a:extLst>
          </p:cNvPr>
          <p:cNvSpPr/>
          <p:nvPr/>
        </p:nvSpPr>
        <p:spPr>
          <a:xfrm>
            <a:off x="804723" y="1311326"/>
            <a:ext cx="7511474" cy="13716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1 Cor. 6:11 Such were some of you; but </a:t>
            </a:r>
            <a:r>
              <a:rPr lang="en-US" sz="2400" b="1" dirty="0">
                <a:solidFill>
                  <a:schemeClr val="tx1"/>
                </a:solidFill>
                <a:latin typeface="Times New Roman" panose="02020603050405020304" pitchFamily="18" charset="0"/>
                <a:cs typeface="Times New Roman" panose="02020603050405020304" pitchFamily="18" charset="0"/>
              </a:rPr>
              <a:t>you were washed</a:t>
            </a:r>
            <a:r>
              <a:rPr lang="en-US" sz="2400" dirty="0">
                <a:solidFill>
                  <a:schemeClr val="tx1"/>
                </a:solidFill>
                <a:latin typeface="Times New Roman" panose="02020603050405020304" pitchFamily="18" charset="0"/>
                <a:cs typeface="Times New Roman" panose="02020603050405020304" pitchFamily="18" charset="0"/>
              </a:rPr>
              <a:t>, but </a:t>
            </a:r>
            <a:r>
              <a:rPr lang="en-US" sz="2400" b="1" dirty="0">
                <a:solidFill>
                  <a:schemeClr val="tx1"/>
                </a:solidFill>
                <a:latin typeface="Times New Roman" panose="02020603050405020304" pitchFamily="18" charset="0"/>
                <a:cs typeface="Times New Roman" panose="02020603050405020304" pitchFamily="18" charset="0"/>
              </a:rPr>
              <a:t>you were sanctified</a:t>
            </a:r>
            <a:r>
              <a:rPr lang="en-US" sz="2400" dirty="0">
                <a:solidFill>
                  <a:schemeClr val="tx1"/>
                </a:solidFill>
                <a:latin typeface="Times New Roman" panose="02020603050405020304" pitchFamily="18" charset="0"/>
                <a:cs typeface="Times New Roman" panose="02020603050405020304" pitchFamily="18" charset="0"/>
              </a:rPr>
              <a:t>, but </a:t>
            </a:r>
            <a:r>
              <a:rPr lang="en-US" sz="2400" b="1" dirty="0">
                <a:solidFill>
                  <a:schemeClr val="tx1"/>
                </a:solidFill>
                <a:latin typeface="Times New Roman" panose="02020603050405020304" pitchFamily="18" charset="0"/>
                <a:cs typeface="Times New Roman" panose="02020603050405020304" pitchFamily="18" charset="0"/>
              </a:rPr>
              <a:t>you were justified </a:t>
            </a:r>
            <a:r>
              <a:rPr lang="en-US" sz="2400" dirty="0">
                <a:solidFill>
                  <a:schemeClr val="tx1"/>
                </a:solidFill>
                <a:latin typeface="Times New Roman" panose="02020603050405020304" pitchFamily="18" charset="0"/>
                <a:cs typeface="Times New Roman" panose="02020603050405020304" pitchFamily="18" charset="0"/>
              </a:rPr>
              <a:t>in the name of the Lord Jesus Christ and in the Spirit of our God.</a:t>
            </a:r>
            <a:endParaRPr lang="en-US" sz="2400" b="1" dirty="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FC4E3D71-D42B-4457-B1F8-B8A6262BE47B}"/>
              </a:ext>
            </a:extLst>
          </p:cNvPr>
          <p:cNvSpPr>
            <a:spLocks noGrp="1"/>
          </p:cNvSpPr>
          <p:nvPr>
            <p:ph type="sldNum" sz="quarter" idx="12"/>
          </p:nvPr>
        </p:nvSpPr>
        <p:spPr/>
        <p:txBody>
          <a:bodyPr/>
          <a:lstStyle/>
          <a:p>
            <a:fld id="{D79004B1-108B-4B66-81BA-BA1716558FFD}" type="slidenum">
              <a:rPr lang="en-US" altLang="en-US" sz="1400" smtClean="0">
                <a:solidFill>
                  <a:schemeClr val="bg1"/>
                </a:solidFill>
              </a:rPr>
              <a:pPr/>
              <a:t>24</a:t>
            </a:fld>
            <a:endParaRPr lang="en-US" altLang="en-US" sz="1400" dirty="0">
              <a:solidFill>
                <a:schemeClr val="bg1"/>
              </a:solidFill>
            </a:endParaRPr>
          </a:p>
        </p:txBody>
      </p:sp>
    </p:spTree>
    <p:extLst>
      <p:ext uri="{BB962C8B-B14F-4D97-AF65-F5344CB8AC3E}">
        <p14:creationId xmlns:p14="http://schemas.microsoft.com/office/powerpoint/2010/main" val="2868887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0F7C-F034-440F-ABD2-56F2E033E1C6}"/>
              </a:ext>
            </a:extLst>
          </p:cNvPr>
          <p:cNvSpPr>
            <a:spLocks noGrp="1"/>
          </p:cNvSpPr>
          <p:nvPr>
            <p:ph type="title"/>
          </p:nvPr>
        </p:nvSpPr>
        <p:spPr>
          <a:xfrm>
            <a:off x="685330" y="0"/>
            <a:ext cx="7773338" cy="1596177"/>
          </a:xfrm>
        </p:spPr>
        <p:txBody>
          <a:bodyPr>
            <a:noAutofit/>
          </a:bodyPr>
          <a:lstStyle/>
          <a:p>
            <a:pPr algn="ctr"/>
            <a:r>
              <a:rPr lang="en-US" sz="4400" dirty="0">
                <a:ln>
                  <a:solidFill>
                    <a:schemeClr val="bg1"/>
                  </a:solidFill>
                </a:ln>
                <a:solidFill>
                  <a:schemeClr val="accent1">
                    <a:lumMod val="50000"/>
                  </a:schemeClr>
                </a:solidFill>
                <a:effectLst>
                  <a:glow rad="38100">
                    <a:prstClr val="black">
                      <a:lumMod val="65000"/>
                      <a:lumOff val="35000"/>
                      <a:alpha val="50000"/>
                    </a:prstClr>
                  </a:glow>
                </a:effectLst>
                <a:latin typeface="Bernard MT Condensed" panose="02050806060905020404" pitchFamily="18" charset="0"/>
              </a:rPr>
              <a:t>Have you been freed from sin?</a:t>
            </a:r>
            <a:endParaRPr lang="en-US" sz="2000" dirty="0">
              <a:ln>
                <a:solidFill>
                  <a:schemeClr val="bg1"/>
                </a:solidFill>
              </a:ln>
              <a:solidFill>
                <a:schemeClr val="accent1">
                  <a:lumMod val="50000"/>
                </a:schemeClr>
              </a:solidFill>
            </a:endParaRPr>
          </a:p>
        </p:txBody>
      </p:sp>
      <p:sp>
        <p:nvSpPr>
          <p:cNvPr id="3" name="Content Placeholder 2">
            <a:extLst>
              <a:ext uri="{FF2B5EF4-FFF2-40B4-BE49-F238E27FC236}">
                <a16:creationId xmlns:a16="http://schemas.microsoft.com/office/drawing/2014/main" id="{6BA97807-1818-4310-B432-A87703D3ECCF}"/>
              </a:ext>
            </a:extLst>
          </p:cNvPr>
          <p:cNvSpPr>
            <a:spLocks noGrp="1"/>
          </p:cNvSpPr>
          <p:nvPr>
            <p:ph sz="quarter" idx="13"/>
          </p:nvPr>
        </p:nvSpPr>
        <p:spPr>
          <a:xfrm>
            <a:off x="685330" y="4292600"/>
            <a:ext cx="7772870" cy="2082800"/>
          </a:xfrm>
        </p:spPr>
        <p:txBody>
          <a:bodyPr anchor="t" anchorCtr="0">
            <a:normAutofit/>
          </a:bodyPr>
          <a:lstStyle/>
          <a:p>
            <a:pPr>
              <a:lnSpc>
                <a:spcPct val="110000"/>
              </a:lnSpc>
            </a:pPr>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One is not accountable when he/she doesn’t understand. But when he/she understand God’s laws and transgresses them, sin occurs, and one needs salvation.</a:t>
            </a:r>
          </a:p>
        </p:txBody>
      </p:sp>
      <p:sp>
        <p:nvSpPr>
          <p:cNvPr id="4" name="Rectangle 3">
            <a:extLst>
              <a:ext uri="{FF2B5EF4-FFF2-40B4-BE49-F238E27FC236}">
                <a16:creationId xmlns:a16="http://schemas.microsoft.com/office/drawing/2014/main" id="{9E705F6C-3A63-464B-86FA-1C14CFD55B08}"/>
              </a:ext>
            </a:extLst>
          </p:cNvPr>
          <p:cNvSpPr/>
          <p:nvPr/>
        </p:nvSpPr>
        <p:spPr>
          <a:xfrm>
            <a:off x="814179" y="1335095"/>
            <a:ext cx="7511473" cy="13716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Romans 6:22 But now </a:t>
            </a:r>
            <a:r>
              <a:rPr lang="en-US" sz="2400" b="1" dirty="0">
                <a:solidFill>
                  <a:schemeClr val="tx1"/>
                </a:solidFill>
                <a:latin typeface="Times New Roman" panose="02020603050405020304" pitchFamily="18" charset="0"/>
                <a:cs typeface="Times New Roman" panose="02020603050405020304" pitchFamily="18" charset="0"/>
              </a:rPr>
              <a:t>having been freed from sin </a:t>
            </a:r>
            <a:r>
              <a:rPr lang="en-US" sz="2400" dirty="0">
                <a:solidFill>
                  <a:schemeClr val="tx1"/>
                </a:solidFill>
                <a:latin typeface="Times New Roman" panose="02020603050405020304" pitchFamily="18" charset="0"/>
                <a:cs typeface="Times New Roman" panose="02020603050405020304" pitchFamily="18" charset="0"/>
              </a:rPr>
              <a:t>and enslaved to God, you derive your benefit, </a:t>
            </a:r>
            <a:r>
              <a:rPr lang="en-US" sz="2400" b="1" dirty="0">
                <a:solidFill>
                  <a:schemeClr val="tx1"/>
                </a:solidFill>
                <a:latin typeface="Times New Roman" panose="02020603050405020304" pitchFamily="18" charset="0"/>
                <a:cs typeface="Times New Roman" panose="02020603050405020304" pitchFamily="18" charset="0"/>
              </a:rPr>
              <a:t>resulting in sanctification, and the outcome, eternal life. </a:t>
            </a:r>
          </a:p>
        </p:txBody>
      </p:sp>
      <p:sp>
        <p:nvSpPr>
          <p:cNvPr id="6" name="Rectangle 5">
            <a:extLst>
              <a:ext uri="{FF2B5EF4-FFF2-40B4-BE49-F238E27FC236}">
                <a16:creationId xmlns:a16="http://schemas.microsoft.com/office/drawing/2014/main" id="{F6DC2F0C-9078-43C0-89D4-D3F86AA984F6}"/>
              </a:ext>
            </a:extLst>
          </p:cNvPr>
          <p:cNvSpPr/>
          <p:nvPr/>
        </p:nvSpPr>
        <p:spPr>
          <a:xfrm>
            <a:off x="804723" y="2778620"/>
            <a:ext cx="7511474" cy="13716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Romans 7:9 I was once alive apart from the Law; </a:t>
            </a:r>
            <a:r>
              <a:rPr lang="en-US" sz="2400" b="1" dirty="0">
                <a:solidFill>
                  <a:schemeClr val="tx1"/>
                </a:solidFill>
                <a:latin typeface="Times New Roman" panose="02020603050405020304" pitchFamily="18" charset="0"/>
                <a:cs typeface="Times New Roman" panose="02020603050405020304" pitchFamily="18" charset="0"/>
              </a:rPr>
              <a:t>but when the commandment came, sin became alive and I died; </a:t>
            </a:r>
          </a:p>
        </p:txBody>
      </p:sp>
      <p:sp>
        <p:nvSpPr>
          <p:cNvPr id="5" name="Slide Number Placeholder 4">
            <a:extLst>
              <a:ext uri="{FF2B5EF4-FFF2-40B4-BE49-F238E27FC236}">
                <a16:creationId xmlns:a16="http://schemas.microsoft.com/office/drawing/2014/main" id="{CC901271-F4FB-471B-ACCE-5EBF24328D16}"/>
              </a:ext>
            </a:extLst>
          </p:cNvPr>
          <p:cNvSpPr>
            <a:spLocks noGrp="1"/>
          </p:cNvSpPr>
          <p:nvPr>
            <p:ph type="sldNum" sz="quarter" idx="12"/>
          </p:nvPr>
        </p:nvSpPr>
        <p:spPr>
          <a:xfrm>
            <a:off x="8101409" y="5883276"/>
            <a:ext cx="573161" cy="365125"/>
          </a:xfrm>
        </p:spPr>
        <p:txBody>
          <a:bodyPr/>
          <a:lstStyle/>
          <a:p>
            <a:fld id="{D79004B1-108B-4B66-81BA-BA1716558FFD}" type="slidenum">
              <a:rPr lang="en-US" altLang="en-US" sz="1400" smtClean="0">
                <a:solidFill>
                  <a:schemeClr val="bg1"/>
                </a:solidFill>
              </a:rPr>
              <a:pPr/>
              <a:t>25</a:t>
            </a:fld>
            <a:endParaRPr lang="en-US" altLang="en-US" sz="1400">
              <a:solidFill>
                <a:schemeClr val="bg1"/>
              </a:solidFill>
            </a:endParaRPr>
          </a:p>
        </p:txBody>
      </p:sp>
    </p:spTree>
    <p:extLst>
      <p:ext uri="{BB962C8B-B14F-4D97-AF65-F5344CB8AC3E}">
        <p14:creationId xmlns:p14="http://schemas.microsoft.com/office/powerpoint/2010/main" val="729160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0F7C-F034-440F-ABD2-56F2E033E1C6}"/>
              </a:ext>
            </a:extLst>
          </p:cNvPr>
          <p:cNvSpPr>
            <a:spLocks noGrp="1"/>
          </p:cNvSpPr>
          <p:nvPr>
            <p:ph type="title"/>
          </p:nvPr>
        </p:nvSpPr>
        <p:spPr>
          <a:xfrm>
            <a:off x="486888" y="0"/>
            <a:ext cx="8241476" cy="1596177"/>
          </a:xfrm>
        </p:spPr>
        <p:txBody>
          <a:bodyPr>
            <a:noAutofit/>
          </a:bodyPr>
          <a:lstStyle/>
          <a:p>
            <a:pPr algn="ctr"/>
            <a:r>
              <a:rPr lang="en-US" sz="4400" dirty="0">
                <a:ln>
                  <a:solidFill>
                    <a:schemeClr val="bg1"/>
                  </a:solidFill>
                </a:ln>
                <a:solidFill>
                  <a:schemeClr val="accent1">
                    <a:lumMod val="50000"/>
                  </a:schemeClr>
                </a:solidFill>
                <a:effectLst>
                  <a:glow rad="38100">
                    <a:prstClr val="black">
                      <a:lumMod val="65000"/>
                      <a:lumOff val="35000"/>
                      <a:alpha val="50000"/>
                    </a:prstClr>
                  </a:glow>
                </a:effectLst>
                <a:latin typeface="Bernard MT Condensed" panose="02050806060905020404" pitchFamily="18" charset="0"/>
              </a:rPr>
              <a:t>Baptized for the remission of sins</a:t>
            </a:r>
            <a:endParaRPr lang="en-US" sz="2000" dirty="0">
              <a:ln>
                <a:solidFill>
                  <a:schemeClr val="bg1"/>
                </a:solidFill>
              </a:ln>
              <a:solidFill>
                <a:schemeClr val="accent1">
                  <a:lumMod val="50000"/>
                </a:schemeClr>
              </a:solidFill>
            </a:endParaRPr>
          </a:p>
        </p:txBody>
      </p:sp>
      <p:sp>
        <p:nvSpPr>
          <p:cNvPr id="5" name="Content Placeholder 2">
            <a:extLst>
              <a:ext uri="{FF2B5EF4-FFF2-40B4-BE49-F238E27FC236}">
                <a16:creationId xmlns:a16="http://schemas.microsoft.com/office/drawing/2014/main" id="{343F291E-3CC8-4369-8311-CA56DBB43EDD}"/>
              </a:ext>
            </a:extLst>
          </p:cNvPr>
          <p:cNvSpPr txBox="1">
            <a:spLocks/>
          </p:cNvSpPr>
          <p:nvPr/>
        </p:nvSpPr>
        <p:spPr>
          <a:xfrm>
            <a:off x="685330" y="1335094"/>
            <a:ext cx="7772870" cy="4735506"/>
          </a:xfrm>
          <a:prstGeom prst="rect">
            <a:avLst/>
          </a:prstGeom>
        </p:spPr>
        <p:txBody>
          <a:bodyPr vert="horz" lIns="91440" tIns="45720" rIns="91440" bIns="45720" rtlCol="0" anchor="t" anchorCtr="0">
            <a:norm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pPr>
              <a:lnSpc>
                <a:spcPct val="100000"/>
              </a:lnSpc>
            </a:pPr>
            <a:r>
              <a:rPr lang="en-US" sz="32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It is important for all to be baptized.</a:t>
            </a:r>
          </a:p>
          <a:p>
            <a:pPr>
              <a:lnSpc>
                <a:spcPct val="100000"/>
              </a:lnSpc>
            </a:pPr>
            <a:r>
              <a:rPr lang="en-US" sz="32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It is equally important that we are baptized in the right manner and for the right reasons. </a:t>
            </a:r>
          </a:p>
        </p:txBody>
      </p:sp>
      <p:sp>
        <p:nvSpPr>
          <p:cNvPr id="4" name="Rectangle 3">
            <a:extLst>
              <a:ext uri="{FF2B5EF4-FFF2-40B4-BE49-F238E27FC236}">
                <a16:creationId xmlns:a16="http://schemas.microsoft.com/office/drawing/2014/main" id="{9E705F6C-3A63-464B-86FA-1C14CFD55B08}"/>
              </a:ext>
            </a:extLst>
          </p:cNvPr>
          <p:cNvSpPr/>
          <p:nvPr/>
        </p:nvSpPr>
        <p:spPr>
          <a:xfrm>
            <a:off x="814179" y="3532194"/>
            <a:ext cx="7511473" cy="2465009"/>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Acts 19:3 And he said, “Into what then were you baptized?” And they said, “Into John’s baptism.” 4 Paul said, “John baptized with the baptism of repentance, telling the people to believe in Him who was coming after him, that is, in Jesus.” 5 When they heard this, they were baptized in the name of the Lord Jesus.</a:t>
            </a:r>
          </a:p>
        </p:txBody>
      </p:sp>
      <p:sp>
        <p:nvSpPr>
          <p:cNvPr id="3" name="Slide Number Placeholder 2">
            <a:extLst>
              <a:ext uri="{FF2B5EF4-FFF2-40B4-BE49-F238E27FC236}">
                <a16:creationId xmlns:a16="http://schemas.microsoft.com/office/drawing/2014/main" id="{7A5EBA4F-20A7-4770-B7AB-225A6049E5A4}"/>
              </a:ext>
            </a:extLst>
          </p:cNvPr>
          <p:cNvSpPr>
            <a:spLocks noGrp="1"/>
          </p:cNvSpPr>
          <p:nvPr>
            <p:ph type="sldNum" sz="quarter" idx="12"/>
          </p:nvPr>
        </p:nvSpPr>
        <p:spPr/>
        <p:txBody>
          <a:bodyPr/>
          <a:lstStyle/>
          <a:p>
            <a:fld id="{D79004B1-108B-4B66-81BA-BA1716558FFD}" type="slidenum">
              <a:rPr lang="en-US" altLang="en-US" sz="1400" smtClean="0">
                <a:solidFill>
                  <a:schemeClr val="bg1"/>
                </a:solidFill>
              </a:rPr>
              <a:pPr/>
              <a:t>26</a:t>
            </a:fld>
            <a:endParaRPr lang="en-US" altLang="en-US" sz="1400" dirty="0">
              <a:solidFill>
                <a:schemeClr val="bg1"/>
              </a:solidFill>
            </a:endParaRPr>
          </a:p>
        </p:txBody>
      </p:sp>
    </p:spTree>
    <p:extLst>
      <p:ext uri="{BB962C8B-B14F-4D97-AF65-F5344CB8AC3E}">
        <p14:creationId xmlns:p14="http://schemas.microsoft.com/office/powerpoint/2010/main" val="647545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0F7C-F034-440F-ABD2-56F2E033E1C6}"/>
              </a:ext>
            </a:extLst>
          </p:cNvPr>
          <p:cNvSpPr>
            <a:spLocks noGrp="1"/>
          </p:cNvSpPr>
          <p:nvPr>
            <p:ph type="title"/>
          </p:nvPr>
        </p:nvSpPr>
        <p:spPr>
          <a:xfrm>
            <a:off x="685330" y="0"/>
            <a:ext cx="7773338" cy="1596177"/>
          </a:xfrm>
        </p:spPr>
        <p:txBody>
          <a:bodyPr>
            <a:noAutofit/>
          </a:bodyPr>
          <a:lstStyle/>
          <a:p>
            <a:pPr algn="ctr"/>
            <a:r>
              <a:rPr lang="en-US" sz="4400" dirty="0">
                <a:ln>
                  <a:solidFill>
                    <a:schemeClr val="bg1"/>
                  </a:solidFill>
                </a:ln>
                <a:solidFill>
                  <a:schemeClr val="accent1">
                    <a:lumMod val="50000"/>
                  </a:schemeClr>
                </a:solidFill>
                <a:effectLst>
                  <a:glow rad="38100">
                    <a:prstClr val="black">
                      <a:lumMod val="65000"/>
                      <a:lumOff val="35000"/>
                      <a:alpha val="50000"/>
                    </a:prstClr>
                  </a:glow>
                </a:effectLst>
                <a:latin typeface="Bernard MT Condensed" panose="02050806060905020404" pitchFamily="18" charset="0"/>
              </a:rPr>
              <a:t>conclusion</a:t>
            </a:r>
            <a:endParaRPr lang="en-US" sz="2000" dirty="0">
              <a:ln>
                <a:solidFill>
                  <a:schemeClr val="bg1"/>
                </a:solidFill>
              </a:ln>
              <a:solidFill>
                <a:schemeClr val="accent1">
                  <a:lumMod val="50000"/>
                </a:schemeClr>
              </a:solidFill>
            </a:endParaRPr>
          </a:p>
        </p:txBody>
      </p:sp>
      <p:sp>
        <p:nvSpPr>
          <p:cNvPr id="3" name="Content Placeholder 2">
            <a:extLst>
              <a:ext uri="{FF2B5EF4-FFF2-40B4-BE49-F238E27FC236}">
                <a16:creationId xmlns:a16="http://schemas.microsoft.com/office/drawing/2014/main" id="{6BA97807-1818-4310-B432-A87703D3ECCF}"/>
              </a:ext>
            </a:extLst>
          </p:cNvPr>
          <p:cNvSpPr>
            <a:spLocks noGrp="1"/>
          </p:cNvSpPr>
          <p:nvPr>
            <p:ph sz="quarter" idx="13"/>
          </p:nvPr>
        </p:nvSpPr>
        <p:spPr>
          <a:xfrm>
            <a:off x="685330" y="5067300"/>
            <a:ext cx="7772870" cy="1308100"/>
          </a:xfrm>
        </p:spPr>
        <p:txBody>
          <a:bodyPr anchor="t" anchorCtr="0">
            <a:normAutofit lnSpcReduction="10000"/>
          </a:bodyPr>
          <a:lstStyle/>
          <a:p>
            <a:pPr>
              <a:lnSpc>
                <a:spcPct val="100000"/>
              </a:lnSpc>
            </a:pPr>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When we appreciate God’s desire to save us from our sins, we desire to have a relationship with him. </a:t>
            </a:r>
          </a:p>
        </p:txBody>
      </p:sp>
      <p:sp>
        <p:nvSpPr>
          <p:cNvPr id="4" name="Rectangle 3">
            <a:extLst>
              <a:ext uri="{FF2B5EF4-FFF2-40B4-BE49-F238E27FC236}">
                <a16:creationId xmlns:a16="http://schemas.microsoft.com/office/drawing/2014/main" id="{9E705F6C-3A63-464B-86FA-1C14CFD55B08}"/>
              </a:ext>
            </a:extLst>
          </p:cNvPr>
          <p:cNvSpPr/>
          <p:nvPr/>
        </p:nvSpPr>
        <p:spPr>
          <a:xfrm>
            <a:off x="814179" y="1335094"/>
            <a:ext cx="7511473" cy="3617906"/>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Romans 5:8 But God demonstrates His own love toward us, in that while we were yet sinners, Christ died for us.</a:t>
            </a:r>
          </a:p>
          <a:p>
            <a:pPr marL="117475"/>
            <a:r>
              <a:rPr lang="en-US" sz="2400" dirty="0">
                <a:solidFill>
                  <a:schemeClr val="tx1"/>
                </a:solidFill>
                <a:latin typeface="Times New Roman" panose="02020603050405020304" pitchFamily="18" charset="0"/>
                <a:cs typeface="Times New Roman" panose="02020603050405020304" pitchFamily="18" charset="0"/>
              </a:rPr>
              <a:t>9 How much more then, being now justified by His blood, shall we be saved from wrath through Him. 10 For if while we were enemies, we were reconciled to God by the death of His Son, how much more, being reconciled, shall we be saved by His life. 11 Furthermore, we also rejoice in God through our Lord Jesus Christ, through whom we have now received reconciliation.</a:t>
            </a:r>
          </a:p>
        </p:txBody>
      </p:sp>
      <p:sp>
        <p:nvSpPr>
          <p:cNvPr id="5" name="Slide Number Placeholder 4">
            <a:extLst>
              <a:ext uri="{FF2B5EF4-FFF2-40B4-BE49-F238E27FC236}">
                <a16:creationId xmlns:a16="http://schemas.microsoft.com/office/drawing/2014/main" id="{8332A7BC-EC3F-4F0D-A04B-9C2A0E2BC4DA}"/>
              </a:ext>
            </a:extLst>
          </p:cNvPr>
          <p:cNvSpPr>
            <a:spLocks noGrp="1"/>
          </p:cNvSpPr>
          <p:nvPr>
            <p:ph type="sldNum" sz="quarter" idx="12"/>
          </p:nvPr>
        </p:nvSpPr>
        <p:spPr/>
        <p:txBody>
          <a:bodyPr/>
          <a:lstStyle/>
          <a:p>
            <a:fld id="{D79004B1-108B-4B66-81BA-BA1716558FFD}" type="slidenum">
              <a:rPr lang="en-US" altLang="en-US" sz="1400" smtClean="0">
                <a:solidFill>
                  <a:schemeClr val="bg1"/>
                </a:solidFill>
              </a:rPr>
              <a:pPr/>
              <a:t>27</a:t>
            </a:fld>
            <a:endParaRPr lang="en-US" altLang="en-US" sz="1400" dirty="0">
              <a:solidFill>
                <a:schemeClr val="bg1"/>
              </a:solidFill>
            </a:endParaRPr>
          </a:p>
        </p:txBody>
      </p:sp>
    </p:spTree>
    <p:extLst>
      <p:ext uri="{BB962C8B-B14F-4D97-AF65-F5344CB8AC3E}">
        <p14:creationId xmlns:p14="http://schemas.microsoft.com/office/powerpoint/2010/main" val="3422843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0F7C-F034-440F-ABD2-56F2E033E1C6}"/>
              </a:ext>
            </a:extLst>
          </p:cNvPr>
          <p:cNvSpPr>
            <a:spLocks noGrp="1"/>
          </p:cNvSpPr>
          <p:nvPr>
            <p:ph type="title"/>
          </p:nvPr>
        </p:nvSpPr>
        <p:spPr>
          <a:xfrm>
            <a:off x="685330" y="0"/>
            <a:ext cx="7773338" cy="1596177"/>
          </a:xfrm>
        </p:spPr>
        <p:txBody>
          <a:bodyPr>
            <a:noAutofit/>
          </a:bodyPr>
          <a:lstStyle/>
          <a:p>
            <a:pPr algn="ctr"/>
            <a:r>
              <a:rPr lang="en-US" sz="4400" dirty="0">
                <a:ln>
                  <a:solidFill>
                    <a:schemeClr val="bg1"/>
                  </a:solidFill>
                </a:ln>
                <a:solidFill>
                  <a:schemeClr val="accent1">
                    <a:lumMod val="50000"/>
                  </a:schemeClr>
                </a:solidFill>
                <a:effectLst>
                  <a:glow rad="38100">
                    <a:prstClr val="black">
                      <a:lumMod val="65000"/>
                      <a:lumOff val="35000"/>
                      <a:alpha val="50000"/>
                    </a:prstClr>
                  </a:glow>
                </a:effectLst>
                <a:latin typeface="Bernard MT Condensed" panose="02050806060905020404" pitchFamily="18" charset="0"/>
              </a:rPr>
              <a:t>conclusion</a:t>
            </a:r>
            <a:endParaRPr lang="en-US" sz="2000" dirty="0">
              <a:ln>
                <a:solidFill>
                  <a:schemeClr val="bg1"/>
                </a:solidFill>
              </a:ln>
              <a:solidFill>
                <a:schemeClr val="accent1">
                  <a:lumMod val="50000"/>
                </a:schemeClr>
              </a:solidFill>
            </a:endParaRPr>
          </a:p>
        </p:txBody>
      </p:sp>
      <p:sp>
        <p:nvSpPr>
          <p:cNvPr id="3" name="Content Placeholder 2">
            <a:extLst>
              <a:ext uri="{FF2B5EF4-FFF2-40B4-BE49-F238E27FC236}">
                <a16:creationId xmlns:a16="http://schemas.microsoft.com/office/drawing/2014/main" id="{6BA97807-1818-4310-B432-A87703D3ECCF}"/>
              </a:ext>
            </a:extLst>
          </p:cNvPr>
          <p:cNvSpPr>
            <a:spLocks noGrp="1"/>
          </p:cNvSpPr>
          <p:nvPr>
            <p:ph sz="quarter" idx="13"/>
          </p:nvPr>
        </p:nvSpPr>
        <p:spPr>
          <a:xfrm>
            <a:off x="685330" y="1344056"/>
            <a:ext cx="7772870" cy="4821381"/>
          </a:xfrm>
        </p:spPr>
        <p:txBody>
          <a:bodyPr anchor="t" anchorCtr="0">
            <a:normAutofit fontScale="85000" lnSpcReduction="20000"/>
          </a:bodyPr>
          <a:lstStyle/>
          <a:p>
            <a:r>
              <a:rPr lang="en-US" sz="32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You should obey the gospel because you have sinned, and you need salvation from those sins. </a:t>
            </a:r>
          </a:p>
          <a:p>
            <a:r>
              <a:rPr lang="en-US" sz="32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You know what sin is, what it does, and that you will answer to God for it.</a:t>
            </a:r>
          </a:p>
          <a:p>
            <a:r>
              <a:rPr lang="en-US" sz="32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You know that God’s son Jesus died for what you have done wrong, and that he was raised from the dead.</a:t>
            </a:r>
          </a:p>
          <a:p>
            <a:r>
              <a:rPr lang="en-US" sz="32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Understand that God is worthy of your whole-hearted commitment.</a:t>
            </a:r>
          </a:p>
        </p:txBody>
      </p:sp>
      <p:sp>
        <p:nvSpPr>
          <p:cNvPr id="4" name="Slide Number Placeholder 3">
            <a:extLst>
              <a:ext uri="{FF2B5EF4-FFF2-40B4-BE49-F238E27FC236}">
                <a16:creationId xmlns:a16="http://schemas.microsoft.com/office/drawing/2014/main" id="{60E044D0-61AD-4E5E-9943-47FD85B6D7FB}"/>
              </a:ext>
            </a:extLst>
          </p:cNvPr>
          <p:cNvSpPr>
            <a:spLocks noGrp="1"/>
          </p:cNvSpPr>
          <p:nvPr>
            <p:ph type="sldNum" sz="quarter" idx="12"/>
          </p:nvPr>
        </p:nvSpPr>
        <p:spPr/>
        <p:txBody>
          <a:bodyPr/>
          <a:lstStyle/>
          <a:p>
            <a:fld id="{D79004B1-108B-4B66-81BA-BA1716558FFD}" type="slidenum">
              <a:rPr lang="en-US" altLang="en-US" sz="1400" smtClean="0">
                <a:solidFill>
                  <a:schemeClr val="bg1"/>
                </a:solidFill>
              </a:rPr>
              <a:pPr/>
              <a:t>28</a:t>
            </a:fld>
            <a:endParaRPr lang="en-US" altLang="en-US" sz="1400" dirty="0">
              <a:solidFill>
                <a:schemeClr val="bg1"/>
              </a:solidFill>
            </a:endParaRPr>
          </a:p>
        </p:txBody>
      </p:sp>
    </p:spTree>
    <p:extLst>
      <p:ext uri="{BB962C8B-B14F-4D97-AF65-F5344CB8AC3E}">
        <p14:creationId xmlns:p14="http://schemas.microsoft.com/office/powerpoint/2010/main" val="2161879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3C4F3-E0F6-48E2-82A7-17CFE36CE35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81C7713-D817-4286-8BF3-831BEF45AF4C}"/>
              </a:ext>
            </a:extLst>
          </p:cNvPr>
          <p:cNvSpPr>
            <a:spLocks noGrp="1"/>
          </p:cNvSpPr>
          <p:nvPr>
            <p:ph sz="quarter" idx="13"/>
          </p:nvPr>
        </p:nvSpPr>
        <p:spPr/>
        <p:txBody>
          <a:bodyPr/>
          <a:lstStyle/>
          <a:p>
            <a:endParaRPr lang="en-US"/>
          </a:p>
        </p:txBody>
      </p:sp>
      <p:sp>
        <p:nvSpPr>
          <p:cNvPr id="4" name="Rectangle 3">
            <a:extLst>
              <a:ext uri="{FF2B5EF4-FFF2-40B4-BE49-F238E27FC236}">
                <a16:creationId xmlns:a16="http://schemas.microsoft.com/office/drawing/2014/main" id="{F911323B-69BA-4C87-AE15-9C23B3F12B84}"/>
              </a:ext>
            </a:extLst>
          </p:cNvPr>
          <p:cNvSpPr/>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0F25FF3A-AF2F-4274-90D5-AE275519AD0E}"/>
              </a:ext>
            </a:extLst>
          </p:cNvPr>
          <p:cNvSpPr>
            <a:spLocks noGrp="1"/>
          </p:cNvSpPr>
          <p:nvPr>
            <p:ph type="sldNum" sz="quarter" idx="12"/>
          </p:nvPr>
        </p:nvSpPr>
        <p:spPr/>
        <p:txBody>
          <a:bodyPr/>
          <a:lstStyle/>
          <a:p>
            <a:fld id="{D79004B1-108B-4B66-81BA-BA1716558FFD}" type="slidenum">
              <a:rPr lang="en-US" altLang="en-US" smtClean="0"/>
              <a:pPr/>
              <a:t>29</a:t>
            </a:fld>
            <a:endParaRPr lang="en-US" altLang="en-US"/>
          </a:p>
        </p:txBody>
      </p:sp>
    </p:spTree>
    <p:extLst>
      <p:ext uri="{BB962C8B-B14F-4D97-AF65-F5344CB8AC3E}">
        <p14:creationId xmlns:p14="http://schemas.microsoft.com/office/powerpoint/2010/main" val="136756085"/>
      </p:ext>
    </p:extLst>
  </p:cSld>
  <p:clrMapOvr>
    <a:masterClrMapping/>
  </p:clrMapOvr>
  <mc:AlternateContent xmlns:mc="http://schemas.openxmlformats.org/markup-compatibility/2006" xmlns:p14="http://schemas.microsoft.com/office/powerpoint/2010/main">
    <mc:Choice Requires="p14">
      <p:transition spd="slow" p14:dur="3000">
        <p:zoom dir="in"/>
      </p:transition>
    </mc:Choice>
    <mc:Fallback xmlns="">
      <p:transition spd="slow">
        <p:zoom dir="in"/>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2FB16A-CC50-48E9-A6DB-268DFE5440F6}"/>
              </a:ext>
            </a:extLst>
          </p:cNvPr>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itle 1">
            <a:extLst>
              <a:ext uri="{FF2B5EF4-FFF2-40B4-BE49-F238E27FC236}">
                <a16:creationId xmlns:a16="http://schemas.microsoft.com/office/drawing/2014/main" id="{6E0DBF45-FD21-41D4-B60C-212086D37C0A}"/>
              </a:ext>
            </a:extLst>
          </p:cNvPr>
          <p:cNvSpPr>
            <a:spLocks noGrp="1"/>
          </p:cNvSpPr>
          <p:nvPr>
            <p:ph type="title"/>
          </p:nvPr>
        </p:nvSpPr>
        <p:spPr>
          <a:xfrm>
            <a:off x="685330" y="1"/>
            <a:ext cx="7773338" cy="1066800"/>
          </a:xfrm>
        </p:spPr>
        <p:txBody>
          <a:bodyPr/>
          <a:lstStyle/>
          <a:p>
            <a:r>
              <a:rPr lang="en-US" cap="none" dirty="0">
                <a:latin typeface="Times New Roman" panose="02020603050405020304" pitchFamily="18" charset="0"/>
                <a:cs typeface="Times New Roman" panose="02020603050405020304" pitchFamily="18" charset="0"/>
              </a:rPr>
              <a:t>Acts 8:26-38 </a:t>
            </a:r>
            <a:r>
              <a:rPr lang="en-US" dirty="0">
                <a:latin typeface="Times New Roman" panose="02020603050405020304" pitchFamily="18" charset="0"/>
                <a:cs typeface="Times New Roman" panose="02020603050405020304" pitchFamily="18" charset="0"/>
              </a:rPr>
              <a:t>NASB</a:t>
            </a:r>
          </a:p>
        </p:txBody>
      </p:sp>
      <p:sp>
        <p:nvSpPr>
          <p:cNvPr id="3" name="Content Placeholder 2">
            <a:extLst>
              <a:ext uri="{FF2B5EF4-FFF2-40B4-BE49-F238E27FC236}">
                <a16:creationId xmlns:a16="http://schemas.microsoft.com/office/drawing/2014/main" id="{40A4B198-5ABD-47AE-99E0-ECCD99CC09DC}"/>
              </a:ext>
            </a:extLst>
          </p:cNvPr>
          <p:cNvSpPr>
            <a:spLocks noGrp="1"/>
          </p:cNvSpPr>
          <p:nvPr>
            <p:ph sz="quarter" idx="13"/>
          </p:nvPr>
        </p:nvSpPr>
        <p:spPr>
          <a:xfrm>
            <a:off x="685330" y="1066802"/>
            <a:ext cx="7772870" cy="5308598"/>
          </a:xfrm>
        </p:spPr>
        <p:txBody>
          <a:bodyPr>
            <a:noAutofit/>
          </a:bodyPr>
          <a:lstStyle/>
          <a:p>
            <a:pPr marL="0" indent="0">
              <a:buNone/>
            </a:pPr>
            <a:r>
              <a:rPr lang="en-US" sz="2800" cap="none" dirty="0">
                <a:latin typeface="Times New Roman" panose="02020603050405020304" pitchFamily="18" charset="0"/>
                <a:cs typeface="Times New Roman" panose="02020603050405020304" pitchFamily="18" charset="0"/>
              </a:rPr>
              <a:t>30 So Philip ran to him, and heard him reading the prophet Isaiah, and said,</a:t>
            </a:r>
            <a:r>
              <a:rPr lang="en-US" sz="2800" b="1" cap="none" dirty="0">
                <a:latin typeface="Times New Roman" panose="02020603050405020304" pitchFamily="18" charset="0"/>
                <a:cs typeface="Times New Roman" panose="02020603050405020304" pitchFamily="18" charset="0"/>
              </a:rPr>
              <a:t> “Do you understand what you are reading?” </a:t>
            </a:r>
            <a:r>
              <a:rPr lang="en-US" sz="2800" cap="none" dirty="0">
                <a:latin typeface="Times New Roman" panose="02020603050405020304" pitchFamily="18" charset="0"/>
                <a:cs typeface="Times New Roman" panose="02020603050405020304" pitchFamily="18" charset="0"/>
              </a:rPr>
              <a:t>31 And he said, “How can I, unless someone guides me?” And he asked Philip to come up and sit with him. 32 The place in the Scripture which he read was this: “He was led as a sheep to the slaughter; And as a lamb before its shearer is silent, So He opened not His mouth.</a:t>
            </a:r>
          </a:p>
        </p:txBody>
      </p:sp>
      <p:sp>
        <p:nvSpPr>
          <p:cNvPr id="5" name="Slide Number Placeholder 4">
            <a:extLst>
              <a:ext uri="{FF2B5EF4-FFF2-40B4-BE49-F238E27FC236}">
                <a16:creationId xmlns:a16="http://schemas.microsoft.com/office/drawing/2014/main" id="{E2BA4E7C-E69D-415E-901A-CB20D9402120}"/>
              </a:ext>
            </a:extLst>
          </p:cNvPr>
          <p:cNvSpPr>
            <a:spLocks noGrp="1"/>
          </p:cNvSpPr>
          <p:nvPr>
            <p:ph type="sldNum" sz="quarter" idx="12"/>
          </p:nvPr>
        </p:nvSpPr>
        <p:spPr/>
        <p:txBody>
          <a:bodyPr/>
          <a:lstStyle/>
          <a:p>
            <a:fld id="{D79004B1-108B-4B66-81BA-BA1716558FFD}" type="slidenum">
              <a:rPr lang="en-US" altLang="en-US" smtClean="0"/>
              <a:pPr/>
              <a:t>3</a:t>
            </a:fld>
            <a:endParaRPr lang="en-US" altLang="en-US"/>
          </a:p>
        </p:txBody>
      </p:sp>
    </p:spTree>
    <p:extLst>
      <p:ext uri="{BB962C8B-B14F-4D97-AF65-F5344CB8AC3E}">
        <p14:creationId xmlns:p14="http://schemas.microsoft.com/office/powerpoint/2010/main" val="4193738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2FB16A-CC50-48E9-A6DB-268DFE5440F6}"/>
              </a:ext>
            </a:extLst>
          </p:cNvPr>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itle 1">
            <a:extLst>
              <a:ext uri="{FF2B5EF4-FFF2-40B4-BE49-F238E27FC236}">
                <a16:creationId xmlns:a16="http://schemas.microsoft.com/office/drawing/2014/main" id="{6E0DBF45-FD21-41D4-B60C-212086D37C0A}"/>
              </a:ext>
            </a:extLst>
          </p:cNvPr>
          <p:cNvSpPr>
            <a:spLocks noGrp="1"/>
          </p:cNvSpPr>
          <p:nvPr>
            <p:ph type="title"/>
          </p:nvPr>
        </p:nvSpPr>
        <p:spPr>
          <a:xfrm>
            <a:off x="685330" y="1"/>
            <a:ext cx="7773338" cy="1066800"/>
          </a:xfrm>
        </p:spPr>
        <p:txBody>
          <a:bodyPr/>
          <a:lstStyle/>
          <a:p>
            <a:r>
              <a:rPr lang="en-US" cap="none" dirty="0">
                <a:latin typeface="Times New Roman" panose="02020603050405020304" pitchFamily="18" charset="0"/>
                <a:cs typeface="Times New Roman" panose="02020603050405020304" pitchFamily="18" charset="0"/>
              </a:rPr>
              <a:t>Acts 8:26-38 </a:t>
            </a:r>
            <a:r>
              <a:rPr lang="en-US" dirty="0">
                <a:latin typeface="Times New Roman" panose="02020603050405020304" pitchFamily="18" charset="0"/>
                <a:cs typeface="Times New Roman" panose="02020603050405020304" pitchFamily="18" charset="0"/>
              </a:rPr>
              <a:t>NASB</a:t>
            </a:r>
          </a:p>
        </p:txBody>
      </p:sp>
      <p:sp>
        <p:nvSpPr>
          <p:cNvPr id="3" name="Content Placeholder 2">
            <a:extLst>
              <a:ext uri="{FF2B5EF4-FFF2-40B4-BE49-F238E27FC236}">
                <a16:creationId xmlns:a16="http://schemas.microsoft.com/office/drawing/2014/main" id="{40A4B198-5ABD-47AE-99E0-ECCD99CC09DC}"/>
              </a:ext>
            </a:extLst>
          </p:cNvPr>
          <p:cNvSpPr>
            <a:spLocks noGrp="1"/>
          </p:cNvSpPr>
          <p:nvPr>
            <p:ph sz="quarter" idx="13"/>
          </p:nvPr>
        </p:nvSpPr>
        <p:spPr>
          <a:xfrm>
            <a:off x="685330" y="1066802"/>
            <a:ext cx="7772870" cy="5308598"/>
          </a:xfrm>
        </p:spPr>
        <p:txBody>
          <a:bodyPr>
            <a:noAutofit/>
          </a:bodyPr>
          <a:lstStyle/>
          <a:p>
            <a:pPr marL="0" indent="0">
              <a:buNone/>
            </a:pPr>
            <a:r>
              <a:rPr lang="en-US" sz="2800" cap="none" dirty="0">
                <a:latin typeface="Times New Roman" panose="02020603050405020304" pitchFamily="18" charset="0"/>
                <a:cs typeface="Times New Roman" panose="02020603050405020304" pitchFamily="18" charset="0"/>
              </a:rPr>
              <a:t>33 In His humiliation His justice was taken away, And who will declare His generation? For His life is taken from the earth.” 34 So the eunuch answered Philip and said, “I ask you, of whom does the prophet say this, of himself or of some other man?” </a:t>
            </a:r>
            <a:r>
              <a:rPr lang="en-US" sz="2800" b="1" cap="none" dirty="0">
                <a:latin typeface="Times New Roman" panose="02020603050405020304" pitchFamily="18" charset="0"/>
                <a:cs typeface="Times New Roman" panose="02020603050405020304" pitchFamily="18" charset="0"/>
              </a:rPr>
              <a:t>35 Then Philip opened his mouth, and beginning at this Scripture, preached Jesus to him. </a:t>
            </a:r>
            <a:r>
              <a:rPr lang="en-US" sz="2800" cap="none" dirty="0">
                <a:latin typeface="Times New Roman" panose="02020603050405020304" pitchFamily="18" charset="0"/>
                <a:cs typeface="Times New Roman" panose="02020603050405020304" pitchFamily="18" charset="0"/>
              </a:rPr>
              <a:t>36 Now as they went down the road, they came to some water. </a:t>
            </a:r>
            <a:r>
              <a:rPr lang="en-US" sz="2800" b="1" cap="none" dirty="0">
                <a:latin typeface="Times New Roman" panose="02020603050405020304" pitchFamily="18" charset="0"/>
                <a:cs typeface="Times New Roman" panose="02020603050405020304" pitchFamily="18" charset="0"/>
              </a:rPr>
              <a:t>And the eunuch said, “See, here is water. What hinders me from being baptized?”</a:t>
            </a:r>
          </a:p>
        </p:txBody>
      </p:sp>
      <p:sp>
        <p:nvSpPr>
          <p:cNvPr id="5" name="Slide Number Placeholder 4">
            <a:extLst>
              <a:ext uri="{FF2B5EF4-FFF2-40B4-BE49-F238E27FC236}">
                <a16:creationId xmlns:a16="http://schemas.microsoft.com/office/drawing/2014/main" id="{3BF47C8D-3DED-4AC3-9D06-716ABE4AA27C}"/>
              </a:ext>
            </a:extLst>
          </p:cNvPr>
          <p:cNvSpPr>
            <a:spLocks noGrp="1"/>
          </p:cNvSpPr>
          <p:nvPr>
            <p:ph type="sldNum" sz="quarter" idx="12"/>
          </p:nvPr>
        </p:nvSpPr>
        <p:spPr/>
        <p:txBody>
          <a:bodyPr/>
          <a:lstStyle/>
          <a:p>
            <a:fld id="{D79004B1-108B-4B66-81BA-BA1716558FFD}" type="slidenum">
              <a:rPr lang="en-US" altLang="en-US" smtClean="0"/>
              <a:pPr/>
              <a:t>4</a:t>
            </a:fld>
            <a:endParaRPr lang="en-US" altLang="en-US"/>
          </a:p>
        </p:txBody>
      </p:sp>
    </p:spTree>
    <p:extLst>
      <p:ext uri="{BB962C8B-B14F-4D97-AF65-F5344CB8AC3E}">
        <p14:creationId xmlns:p14="http://schemas.microsoft.com/office/powerpoint/2010/main" val="3014205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2FB16A-CC50-48E9-A6DB-268DFE5440F6}"/>
              </a:ext>
            </a:extLst>
          </p:cNvPr>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itle 1">
            <a:extLst>
              <a:ext uri="{FF2B5EF4-FFF2-40B4-BE49-F238E27FC236}">
                <a16:creationId xmlns:a16="http://schemas.microsoft.com/office/drawing/2014/main" id="{6E0DBF45-FD21-41D4-B60C-212086D37C0A}"/>
              </a:ext>
            </a:extLst>
          </p:cNvPr>
          <p:cNvSpPr>
            <a:spLocks noGrp="1"/>
          </p:cNvSpPr>
          <p:nvPr>
            <p:ph type="title"/>
          </p:nvPr>
        </p:nvSpPr>
        <p:spPr>
          <a:xfrm>
            <a:off x="685330" y="1"/>
            <a:ext cx="7773338" cy="1066800"/>
          </a:xfrm>
        </p:spPr>
        <p:txBody>
          <a:bodyPr/>
          <a:lstStyle/>
          <a:p>
            <a:r>
              <a:rPr lang="en-US" cap="none" dirty="0">
                <a:latin typeface="Times New Roman" panose="02020603050405020304" pitchFamily="18" charset="0"/>
                <a:cs typeface="Times New Roman" panose="02020603050405020304" pitchFamily="18" charset="0"/>
              </a:rPr>
              <a:t>Acts 8:26-38 </a:t>
            </a:r>
            <a:r>
              <a:rPr lang="en-US" dirty="0">
                <a:latin typeface="Times New Roman" panose="02020603050405020304" pitchFamily="18" charset="0"/>
                <a:cs typeface="Times New Roman" panose="02020603050405020304" pitchFamily="18" charset="0"/>
              </a:rPr>
              <a:t>NASB</a:t>
            </a:r>
          </a:p>
        </p:txBody>
      </p:sp>
      <p:sp>
        <p:nvSpPr>
          <p:cNvPr id="3" name="Content Placeholder 2">
            <a:extLst>
              <a:ext uri="{FF2B5EF4-FFF2-40B4-BE49-F238E27FC236}">
                <a16:creationId xmlns:a16="http://schemas.microsoft.com/office/drawing/2014/main" id="{40A4B198-5ABD-47AE-99E0-ECCD99CC09DC}"/>
              </a:ext>
            </a:extLst>
          </p:cNvPr>
          <p:cNvSpPr>
            <a:spLocks noGrp="1"/>
          </p:cNvSpPr>
          <p:nvPr>
            <p:ph sz="quarter" idx="13"/>
          </p:nvPr>
        </p:nvSpPr>
        <p:spPr>
          <a:xfrm>
            <a:off x="685330" y="1066802"/>
            <a:ext cx="7772870" cy="5308598"/>
          </a:xfrm>
        </p:spPr>
        <p:txBody>
          <a:bodyPr>
            <a:noAutofit/>
          </a:bodyPr>
          <a:lstStyle/>
          <a:p>
            <a:pPr marL="0" indent="0">
              <a:buNone/>
            </a:pPr>
            <a:r>
              <a:rPr lang="en-US" sz="2800" cap="none" dirty="0">
                <a:latin typeface="Times New Roman" panose="02020603050405020304" pitchFamily="18" charset="0"/>
                <a:cs typeface="Times New Roman" panose="02020603050405020304" pitchFamily="18" charset="0"/>
              </a:rPr>
              <a:t>37 Then Philip said, “If you believe with all your heart, you may.” And he answered and said, “I believe that Jesus Christ is the Son of God.” 38 So he commanded the chariot to stand still. </a:t>
            </a:r>
            <a:r>
              <a:rPr lang="en-US" sz="2800" b="1" cap="none" dirty="0">
                <a:latin typeface="Times New Roman" panose="02020603050405020304" pitchFamily="18" charset="0"/>
                <a:cs typeface="Times New Roman" panose="02020603050405020304" pitchFamily="18" charset="0"/>
              </a:rPr>
              <a:t>And both Philip and the eunuch went down into the water, and he baptized him. </a:t>
            </a:r>
            <a:r>
              <a:rPr lang="en-US" sz="2800" cap="none" dirty="0">
                <a:latin typeface="Times New Roman" panose="02020603050405020304" pitchFamily="18" charset="0"/>
                <a:cs typeface="Times New Roman" panose="02020603050405020304" pitchFamily="18" charset="0"/>
              </a:rPr>
              <a:t>39 Now when they came up out of the water, the Spirit of the Lord caught Philip away, so that the eunuch saw him no more; </a:t>
            </a:r>
            <a:r>
              <a:rPr lang="en-US" sz="2800" b="1" cap="none" dirty="0">
                <a:latin typeface="Times New Roman" panose="02020603050405020304" pitchFamily="18" charset="0"/>
                <a:cs typeface="Times New Roman" panose="02020603050405020304" pitchFamily="18" charset="0"/>
              </a:rPr>
              <a:t>and he went on his way rejoicing.</a:t>
            </a:r>
          </a:p>
        </p:txBody>
      </p:sp>
      <p:sp>
        <p:nvSpPr>
          <p:cNvPr id="5" name="Slide Number Placeholder 4">
            <a:extLst>
              <a:ext uri="{FF2B5EF4-FFF2-40B4-BE49-F238E27FC236}">
                <a16:creationId xmlns:a16="http://schemas.microsoft.com/office/drawing/2014/main" id="{1EDA3090-6965-4278-9974-A54A2143D2C7}"/>
              </a:ext>
            </a:extLst>
          </p:cNvPr>
          <p:cNvSpPr>
            <a:spLocks noGrp="1"/>
          </p:cNvSpPr>
          <p:nvPr>
            <p:ph type="sldNum" sz="quarter" idx="12"/>
          </p:nvPr>
        </p:nvSpPr>
        <p:spPr/>
        <p:txBody>
          <a:bodyPr/>
          <a:lstStyle/>
          <a:p>
            <a:fld id="{D79004B1-108B-4B66-81BA-BA1716558FFD}" type="slidenum">
              <a:rPr lang="en-US" altLang="en-US" smtClean="0"/>
              <a:pPr/>
              <a:t>5</a:t>
            </a:fld>
            <a:endParaRPr lang="en-US" altLang="en-US"/>
          </a:p>
        </p:txBody>
      </p:sp>
    </p:spTree>
    <p:extLst>
      <p:ext uri="{BB962C8B-B14F-4D97-AF65-F5344CB8AC3E}">
        <p14:creationId xmlns:p14="http://schemas.microsoft.com/office/powerpoint/2010/main" val="2525025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0F7C-F034-440F-ABD2-56F2E033E1C6}"/>
              </a:ext>
            </a:extLst>
          </p:cNvPr>
          <p:cNvSpPr>
            <a:spLocks noGrp="1"/>
          </p:cNvSpPr>
          <p:nvPr>
            <p:ph type="title"/>
          </p:nvPr>
        </p:nvSpPr>
        <p:spPr>
          <a:xfrm>
            <a:off x="683247" y="118750"/>
            <a:ext cx="7773338" cy="1596177"/>
          </a:xfrm>
        </p:spPr>
        <p:txBody>
          <a:bodyPr>
            <a:noAutofit/>
          </a:bodyPr>
          <a:lstStyle/>
          <a:p>
            <a:pPr algn="ctr"/>
            <a:r>
              <a:rPr lang="en-US" sz="4400" dirty="0">
                <a:ln>
                  <a:solidFill>
                    <a:schemeClr val="bg1"/>
                  </a:solidFill>
                </a:ln>
                <a:solidFill>
                  <a:schemeClr val="accent1">
                    <a:lumMod val="50000"/>
                  </a:schemeClr>
                </a:solidFill>
                <a:effectLst>
                  <a:glow rad="38100">
                    <a:prstClr val="black">
                      <a:lumMod val="65000"/>
                      <a:lumOff val="35000"/>
                      <a:alpha val="50000"/>
                    </a:prstClr>
                  </a:glow>
                </a:effectLst>
                <a:latin typeface="Bernard MT Condensed" panose="02050806060905020404" pitchFamily="18" charset="0"/>
              </a:rPr>
              <a:t>Do you understand </a:t>
            </a:r>
            <a:br>
              <a:rPr lang="en-US" sz="4400" dirty="0">
                <a:ln>
                  <a:solidFill>
                    <a:schemeClr val="bg1"/>
                  </a:solidFill>
                </a:ln>
                <a:solidFill>
                  <a:schemeClr val="accent1">
                    <a:lumMod val="50000"/>
                  </a:schemeClr>
                </a:solidFill>
                <a:effectLst>
                  <a:glow rad="38100">
                    <a:prstClr val="black">
                      <a:lumMod val="65000"/>
                      <a:lumOff val="35000"/>
                      <a:alpha val="50000"/>
                    </a:prstClr>
                  </a:glow>
                </a:effectLst>
                <a:latin typeface="Bernard MT Condensed" panose="02050806060905020404" pitchFamily="18" charset="0"/>
              </a:rPr>
            </a:br>
            <a:r>
              <a:rPr lang="en-US" sz="4400" dirty="0">
                <a:ln>
                  <a:solidFill>
                    <a:schemeClr val="bg1"/>
                  </a:solidFill>
                </a:ln>
                <a:solidFill>
                  <a:schemeClr val="accent1">
                    <a:lumMod val="50000"/>
                  </a:schemeClr>
                </a:solidFill>
                <a:effectLst>
                  <a:glow rad="38100">
                    <a:prstClr val="black">
                      <a:lumMod val="65000"/>
                      <a:lumOff val="35000"/>
                      <a:alpha val="50000"/>
                    </a:prstClr>
                  </a:glow>
                </a:effectLst>
                <a:latin typeface="Bernard MT Condensed" panose="02050806060905020404" pitchFamily="18" charset="0"/>
              </a:rPr>
              <a:t>what you are reading?</a:t>
            </a:r>
            <a:endParaRPr lang="en-US" sz="2000" dirty="0">
              <a:ln>
                <a:solidFill>
                  <a:schemeClr val="bg1"/>
                </a:solidFill>
              </a:ln>
              <a:solidFill>
                <a:schemeClr val="accent1">
                  <a:lumMod val="50000"/>
                </a:schemeClr>
              </a:solidFill>
            </a:endParaRPr>
          </a:p>
        </p:txBody>
      </p:sp>
      <p:sp>
        <p:nvSpPr>
          <p:cNvPr id="3" name="Content Placeholder 2">
            <a:extLst>
              <a:ext uri="{FF2B5EF4-FFF2-40B4-BE49-F238E27FC236}">
                <a16:creationId xmlns:a16="http://schemas.microsoft.com/office/drawing/2014/main" id="{6BA97807-1818-4310-B432-A87703D3ECCF}"/>
              </a:ext>
            </a:extLst>
          </p:cNvPr>
          <p:cNvSpPr>
            <a:spLocks noGrp="1"/>
          </p:cNvSpPr>
          <p:nvPr>
            <p:ph sz="quarter" idx="13"/>
          </p:nvPr>
        </p:nvSpPr>
        <p:spPr>
          <a:xfrm>
            <a:off x="685330" y="1793174"/>
            <a:ext cx="7772870" cy="4223658"/>
          </a:xfrm>
        </p:spPr>
        <p:txBody>
          <a:bodyPr anchor="t" anchorCtr="0">
            <a:normAutofit/>
          </a:bodyPr>
          <a:lstStyle/>
          <a:p>
            <a:pPr>
              <a:lnSpc>
                <a:spcPct val="100000"/>
              </a:lnSpc>
            </a:pPr>
            <a:r>
              <a:rPr lang="en-US" sz="32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what is the bible?</a:t>
            </a:r>
          </a:p>
          <a:p>
            <a:pPr>
              <a:lnSpc>
                <a:spcPct val="100000"/>
              </a:lnSpc>
            </a:pPr>
            <a:r>
              <a:rPr lang="en-US" sz="32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66 Books, over 1500 years, 40 different authors, From 3 different continents and in 3 languages to different nations and cultures.</a:t>
            </a:r>
          </a:p>
          <a:p>
            <a:pPr>
              <a:lnSpc>
                <a:spcPct val="100000"/>
              </a:lnSpc>
            </a:pPr>
            <a:r>
              <a:rPr lang="en-US" sz="32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But the bible has one theme…</a:t>
            </a:r>
          </a:p>
        </p:txBody>
      </p:sp>
      <p:grpSp>
        <p:nvGrpSpPr>
          <p:cNvPr id="4" name="Group 3">
            <a:extLst>
              <a:ext uri="{FF2B5EF4-FFF2-40B4-BE49-F238E27FC236}">
                <a16:creationId xmlns:a16="http://schemas.microsoft.com/office/drawing/2014/main" id="{0B1214F8-AAA7-4695-AB52-A272A984D95B}"/>
              </a:ext>
            </a:extLst>
          </p:cNvPr>
          <p:cNvGrpSpPr/>
          <p:nvPr/>
        </p:nvGrpSpPr>
        <p:grpSpPr>
          <a:xfrm>
            <a:off x="508294" y="5125461"/>
            <a:ext cx="8127412" cy="1596177"/>
            <a:chOff x="508294" y="5125461"/>
            <a:chExt cx="8127412" cy="1596177"/>
          </a:xfrm>
        </p:grpSpPr>
        <p:sp>
          <p:nvSpPr>
            <p:cNvPr id="7" name="Oval 6">
              <a:extLst>
                <a:ext uri="{FF2B5EF4-FFF2-40B4-BE49-F238E27FC236}">
                  <a16:creationId xmlns:a16="http://schemas.microsoft.com/office/drawing/2014/main" id="{B77D8426-27AA-4108-AE04-89E1B4C05807}"/>
                </a:ext>
              </a:extLst>
            </p:cNvPr>
            <p:cNvSpPr/>
            <p:nvPr/>
          </p:nvSpPr>
          <p:spPr>
            <a:xfrm>
              <a:off x="508294" y="5125461"/>
              <a:ext cx="8127411" cy="1596177"/>
            </a:xfrm>
            <a:prstGeom prst="ellipse">
              <a:avLst/>
            </a:prstGeom>
            <a:gradFill flip="none" rotWithShape="1">
              <a:gsLst>
                <a:gs pos="15000">
                  <a:schemeClr val="bg1"/>
                </a:gs>
                <a:gs pos="100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5E1D2686-1668-4D15-9582-16FDD32E6EDA}"/>
                </a:ext>
              </a:extLst>
            </p:cNvPr>
            <p:cNvSpPr txBox="1"/>
            <p:nvPr/>
          </p:nvSpPr>
          <p:spPr>
            <a:xfrm>
              <a:off x="508294" y="5631163"/>
              <a:ext cx="8127412" cy="584775"/>
            </a:xfrm>
            <a:prstGeom prst="rect">
              <a:avLst/>
            </a:prstGeom>
            <a:noFill/>
          </p:spPr>
          <p:txBody>
            <a:bodyPr wrap="square" rtlCol="0">
              <a:spAutoFit/>
            </a:bodyPr>
            <a:lstStyle/>
            <a:p>
              <a:pPr algn="ctr"/>
              <a:r>
                <a:rPr lang="en-US" sz="3200" i="1" dirty="0">
                  <a:solidFill>
                    <a:srgbClr val="C00000"/>
                  </a:solidFill>
                  <a:latin typeface="Arial Black" panose="020B0A04020102020204" pitchFamily="34" charset="0"/>
                </a:rPr>
                <a:t>GOD’S PLAN OF REDEMPTION!</a:t>
              </a:r>
            </a:p>
          </p:txBody>
        </p:sp>
      </p:grpSp>
      <p:sp>
        <p:nvSpPr>
          <p:cNvPr id="5" name="Slide Number Placeholder 4">
            <a:extLst>
              <a:ext uri="{FF2B5EF4-FFF2-40B4-BE49-F238E27FC236}">
                <a16:creationId xmlns:a16="http://schemas.microsoft.com/office/drawing/2014/main" id="{CF66D7DE-9EC2-4485-B322-27C982C24153}"/>
              </a:ext>
            </a:extLst>
          </p:cNvPr>
          <p:cNvSpPr>
            <a:spLocks noGrp="1"/>
          </p:cNvSpPr>
          <p:nvPr>
            <p:ph type="sldNum" sz="quarter" idx="12"/>
          </p:nvPr>
        </p:nvSpPr>
        <p:spPr/>
        <p:txBody>
          <a:bodyPr/>
          <a:lstStyle/>
          <a:p>
            <a:fld id="{D79004B1-108B-4B66-81BA-BA1716558FFD}" type="slidenum">
              <a:rPr lang="en-US" altLang="en-US" sz="1400" smtClean="0">
                <a:solidFill>
                  <a:schemeClr val="bg1"/>
                </a:solidFill>
              </a:rPr>
              <a:pPr/>
              <a:t>6</a:t>
            </a:fld>
            <a:endParaRPr lang="en-US" altLang="en-US" sz="1400" dirty="0">
              <a:solidFill>
                <a:schemeClr val="bg1"/>
              </a:solidFill>
            </a:endParaRPr>
          </a:p>
        </p:txBody>
      </p:sp>
    </p:spTree>
    <p:extLst>
      <p:ext uri="{BB962C8B-B14F-4D97-AF65-F5344CB8AC3E}">
        <p14:creationId xmlns:p14="http://schemas.microsoft.com/office/powerpoint/2010/main" val="2573417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par>
                          <p:cTn id="15" fill="hold">
                            <p:stCondLst>
                              <p:cond delay="0"/>
                            </p:stCondLst>
                            <p:childTnLst>
                              <p:par>
                                <p:cTn id="16" presetID="53" presetClass="entr" presetSubtype="16"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500" fill="hold"/>
                                        <p:tgtEl>
                                          <p:spTgt spid="4"/>
                                        </p:tgtEl>
                                        <p:attrNameLst>
                                          <p:attrName>ppt_w</p:attrName>
                                        </p:attrNameLst>
                                      </p:cBhvr>
                                      <p:tavLst>
                                        <p:tav tm="0">
                                          <p:val>
                                            <p:fltVal val="0"/>
                                          </p:val>
                                        </p:tav>
                                        <p:tav tm="100000">
                                          <p:val>
                                            <p:strVal val="#ppt_w"/>
                                          </p:val>
                                        </p:tav>
                                      </p:tavLst>
                                    </p:anim>
                                    <p:anim calcmode="lin" valueType="num">
                                      <p:cBhvr>
                                        <p:cTn id="19" dur="500" fill="hold"/>
                                        <p:tgtEl>
                                          <p:spTgt spid="4"/>
                                        </p:tgtEl>
                                        <p:attrNameLst>
                                          <p:attrName>ppt_h</p:attrName>
                                        </p:attrNameLst>
                                      </p:cBhvr>
                                      <p:tavLst>
                                        <p:tav tm="0">
                                          <p:val>
                                            <p:fltVal val="0"/>
                                          </p:val>
                                        </p:tav>
                                        <p:tav tm="100000">
                                          <p:val>
                                            <p:strVal val="#ppt_h"/>
                                          </p:val>
                                        </p:tav>
                                      </p:tavLst>
                                    </p:anim>
                                    <p:animEffect transition="in" filter="fade">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0F7C-F034-440F-ABD2-56F2E033E1C6}"/>
              </a:ext>
            </a:extLst>
          </p:cNvPr>
          <p:cNvSpPr>
            <a:spLocks noGrp="1"/>
          </p:cNvSpPr>
          <p:nvPr>
            <p:ph type="title"/>
          </p:nvPr>
        </p:nvSpPr>
        <p:spPr>
          <a:xfrm>
            <a:off x="691582" y="0"/>
            <a:ext cx="7773338" cy="1596177"/>
          </a:xfrm>
        </p:spPr>
        <p:txBody>
          <a:bodyPr>
            <a:noAutofit/>
          </a:bodyPr>
          <a:lstStyle/>
          <a:p>
            <a:pPr algn="ctr"/>
            <a:r>
              <a:rPr lang="en-US" sz="4400" dirty="0">
                <a:ln>
                  <a:solidFill>
                    <a:schemeClr val="bg1"/>
                  </a:solidFill>
                </a:ln>
                <a:solidFill>
                  <a:schemeClr val="accent1">
                    <a:lumMod val="50000"/>
                  </a:schemeClr>
                </a:solidFill>
                <a:effectLst>
                  <a:glow rad="38100">
                    <a:prstClr val="black">
                      <a:lumMod val="65000"/>
                      <a:lumOff val="35000"/>
                      <a:alpha val="50000"/>
                    </a:prstClr>
                  </a:glow>
                </a:effectLst>
                <a:latin typeface="Bernard MT Condensed" panose="02050806060905020404" pitchFamily="18" charset="0"/>
              </a:rPr>
              <a:t>Two testaments</a:t>
            </a:r>
            <a:endParaRPr lang="en-US" sz="2000" dirty="0">
              <a:ln>
                <a:solidFill>
                  <a:schemeClr val="bg1"/>
                </a:solidFill>
              </a:ln>
              <a:solidFill>
                <a:schemeClr val="accent1">
                  <a:lumMod val="50000"/>
                </a:schemeClr>
              </a:solidFill>
            </a:endParaRPr>
          </a:p>
        </p:txBody>
      </p:sp>
      <p:sp>
        <p:nvSpPr>
          <p:cNvPr id="3" name="Content Placeholder 2">
            <a:extLst>
              <a:ext uri="{FF2B5EF4-FFF2-40B4-BE49-F238E27FC236}">
                <a16:creationId xmlns:a16="http://schemas.microsoft.com/office/drawing/2014/main" id="{6BA97807-1818-4310-B432-A87703D3ECCF}"/>
              </a:ext>
            </a:extLst>
          </p:cNvPr>
          <p:cNvSpPr>
            <a:spLocks noGrp="1"/>
          </p:cNvSpPr>
          <p:nvPr>
            <p:ph sz="quarter" idx="13"/>
          </p:nvPr>
        </p:nvSpPr>
        <p:spPr>
          <a:xfrm>
            <a:off x="685330" y="1302378"/>
            <a:ext cx="7772870" cy="4806322"/>
          </a:xfrm>
        </p:spPr>
        <p:txBody>
          <a:bodyPr anchor="t" anchorCtr="0">
            <a:normAutofit/>
          </a:bodyPr>
          <a:lstStyle/>
          <a:p>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We live under the new testament.</a:t>
            </a:r>
          </a:p>
          <a:p>
            <a:endPar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endPar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endParaRPr lang="en-US" sz="80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We can learn from the Old Testament.</a:t>
            </a:r>
          </a:p>
        </p:txBody>
      </p:sp>
      <p:sp>
        <p:nvSpPr>
          <p:cNvPr id="4" name="Rectangle 3">
            <a:extLst>
              <a:ext uri="{FF2B5EF4-FFF2-40B4-BE49-F238E27FC236}">
                <a16:creationId xmlns:a16="http://schemas.microsoft.com/office/drawing/2014/main" id="{F0F403EB-0DBC-45D8-9E3A-A5EC0B8F1A7D}"/>
              </a:ext>
            </a:extLst>
          </p:cNvPr>
          <p:cNvSpPr/>
          <p:nvPr/>
        </p:nvSpPr>
        <p:spPr>
          <a:xfrm>
            <a:off x="814180" y="2013578"/>
            <a:ext cx="7511473" cy="144018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Romans 15:4 NKJV For whatever </a:t>
            </a:r>
            <a:r>
              <a:rPr lang="en-US" sz="2400" b="1" dirty="0">
                <a:solidFill>
                  <a:schemeClr val="tx1"/>
                </a:solidFill>
                <a:latin typeface="Times New Roman" panose="02020603050405020304" pitchFamily="18" charset="0"/>
                <a:cs typeface="Times New Roman" panose="02020603050405020304" pitchFamily="18" charset="0"/>
              </a:rPr>
              <a:t>things were written before were written for our learning, </a:t>
            </a:r>
            <a:r>
              <a:rPr lang="en-US" sz="2400" dirty="0">
                <a:solidFill>
                  <a:schemeClr val="tx1"/>
                </a:solidFill>
                <a:latin typeface="Times New Roman" panose="02020603050405020304" pitchFamily="18" charset="0"/>
                <a:cs typeface="Times New Roman" panose="02020603050405020304" pitchFamily="18" charset="0"/>
              </a:rPr>
              <a:t>that we through the patience and comfort of the Scriptures might have hope.</a:t>
            </a:r>
          </a:p>
        </p:txBody>
      </p:sp>
      <p:sp>
        <p:nvSpPr>
          <p:cNvPr id="6" name="Rectangle 5">
            <a:extLst>
              <a:ext uri="{FF2B5EF4-FFF2-40B4-BE49-F238E27FC236}">
                <a16:creationId xmlns:a16="http://schemas.microsoft.com/office/drawing/2014/main" id="{08834B08-6A4F-4E7A-8071-D64240A3BC49}"/>
              </a:ext>
            </a:extLst>
          </p:cNvPr>
          <p:cNvSpPr/>
          <p:nvPr/>
        </p:nvSpPr>
        <p:spPr>
          <a:xfrm>
            <a:off x="822515" y="3652720"/>
            <a:ext cx="7511473" cy="1070611"/>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Galatians 3:24 Therefore the </a:t>
            </a:r>
            <a:r>
              <a:rPr lang="en-US" sz="2400" b="1" dirty="0">
                <a:solidFill>
                  <a:schemeClr val="tx1"/>
                </a:solidFill>
                <a:latin typeface="Times New Roman" panose="02020603050405020304" pitchFamily="18" charset="0"/>
                <a:cs typeface="Times New Roman" panose="02020603050405020304" pitchFamily="18" charset="0"/>
              </a:rPr>
              <a:t>Law has become our tutor to lead us to Christ</a:t>
            </a:r>
            <a:r>
              <a:rPr lang="en-US" sz="2400" dirty="0">
                <a:solidFill>
                  <a:schemeClr val="tx1"/>
                </a:solidFill>
                <a:latin typeface="Times New Roman" panose="02020603050405020304" pitchFamily="18" charset="0"/>
                <a:cs typeface="Times New Roman" panose="02020603050405020304" pitchFamily="18" charset="0"/>
              </a:rPr>
              <a:t>, so that we may be justified by faith.</a:t>
            </a:r>
          </a:p>
        </p:txBody>
      </p:sp>
      <p:sp>
        <p:nvSpPr>
          <p:cNvPr id="5" name="Slide Number Placeholder 4">
            <a:extLst>
              <a:ext uri="{FF2B5EF4-FFF2-40B4-BE49-F238E27FC236}">
                <a16:creationId xmlns:a16="http://schemas.microsoft.com/office/drawing/2014/main" id="{FAF21425-0360-470E-9E01-79A199CFA4DF}"/>
              </a:ext>
            </a:extLst>
          </p:cNvPr>
          <p:cNvSpPr>
            <a:spLocks noGrp="1"/>
          </p:cNvSpPr>
          <p:nvPr>
            <p:ph type="sldNum" sz="quarter" idx="12"/>
          </p:nvPr>
        </p:nvSpPr>
        <p:spPr/>
        <p:txBody>
          <a:bodyPr/>
          <a:lstStyle/>
          <a:p>
            <a:fld id="{D79004B1-108B-4B66-81BA-BA1716558FFD}" type="slidenum">
              <a:rPr lang="en-US" altLang="en-US" sz="1400" smtClean="0">
                <a:solidFill>
                  <a:schemeClr val="bg1"/>
                </a:solidFill>
              </a:rPr>
              <a:pPr/>
              <a:t>7</a:t>
            </a:fld>
            <a:endParaRPr lang="en-US" altLang="en-US" sz="1400" dirty="0">
              <a:solidFill>
                <a:schemeClr val="bg1"/>
              </a:solidFill>
            </a:endParaRPr>
          </a:p>
        </p:txBody>
      </p:sp>
    </p:spTree>
    <p:extLst>
      <p:ext uri="{BB962C8B-B14F-4D97-AF65-F5344CB8AC3E}">
        <p14:creationId xmlns:p14="http://schemas.microsoft.com/office/powerpoint/2010/main" val="524873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0F7C-F034-440F-ABD2-56F2E033E1C6}"/>
              </a:ext>
            </a:extLst>
          </p:cNvPr>
          <p:cNvSpPr>
            <a:spLocks noGrp="1"/>
          </p:cNvSpPr>
          <p:nvPr>
            <p:ph type="title"/>
          </p:nvPr>
        </p:nvSpPr>
        <p:spPr>
          <a:xfrm>
            <a:off x="683247" y="0"/>
            <a:ext cx="7773338" cy="1596177"/>
          </a:xfrm>
        </p:spPr>
        <p:txBody>
          <a:bodyPr>
            <a:noAutofit/>
          </a:bodyPr>
          <a:lstStyle/>
          <a:p>
            <a:pPr algn="ctr"/>
            <a:r>
              <a:rPr lang="en-US" sz="4400" dirty="0">
                <a:ln>
                  <a:solidFill>
                    <a:schemeClr val="bg1"/>
                  </a:solidFill>
                </a:ln>
                <a:solidFill>
                  <a:schemeClr val="accent1">
                    <a:lumMod val="50000"/>
                  </a:schemeClr>
                </a:solidFill>
                <a:effectLst>
                  <a:glow rad="38100">
                    <a:prstClr val="black">
                      <a:lumMod val="65000"/>
                      <a:lumOff val="35000"/>
                      <a:alpha val="50000"/>
                    </a:prstClr>
                  </a:glow>
                </a:effectLst>
                <a:latin typeface="Bernard MT Condensed" panose="02050806060905020404" pitchFamily="18" charset="0"/>
              </a:rPr>
              <a:t>Learn of the nature of God</a:t>
            </a:r>
            <a:endParaRPr lang="en-US" sz="2000" dirty="0">
              <a:ln>
                <a:solidFill>
                  <a:schemeClr val="bg1"/>
                </a:solidFill>
              </a:ln>
              <a:solidFill>
                <a:schemeClr val="accent1">
                  <a:lumMod val="50000"/>
                </a:schemeClr>
              </a:solidFill>
            </a:endParaRPr>
          </a:p>
        </p:txBody>
      </p:sp>
      <p:sp>
        <p:nvSpPr>
          <p:cNvPr id="3" name="Content Placeholder 2">
            <a:extLst>
              <a:ext uri="{FF2B5EF4-FFF2-40B4-BE49-F238E27FC236}">
                <a16:creationId xmlns:a16="http://schemas.microsoft.com/office/drawing/2014/main" id="{6BA97807-1818-4310-B432-A87703D3ECCF}"/>
              </a:ext>
            </a:extLst>
          </p:cNvPr>
          <p:cNvSpPr>
            <a:spLocks noGrp="1"/>
          </p:cNvSpPr>
          <p:nvPr>
            <p:ph sz="quarter" idx="13"/>
          </p:nvPr>
        </p:nvSpPr>
        <p:spPr>
          <a:xfrm>
            <a:off x="685330" y="4606649"/>
            <a:ext cx="7772870" cy="1806185"/>
          </a:xfrm>
        </p:spPr>
        <p:txBody>
          <a:bodyPr anchor="t" anchorCtr="0">
            <a:normAutofit/>
          </a:bodyPr>
          <a:lstStyle/>
          <a:p>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Our God is a holy, pure being that cannot be associated with wickedness.</a:t>
            </a:r>
          </a:p>
        </p:txBody>
      </p:sp>
      <p:sp>
        <p:nvSpPr>
          <p:cNvPr id="4" name="Rectangle 3">
            <a:extLst>
              <a:ext uri="{FF2B5EF4-FFF2-40B4-BE49-F238E27FC236}">
                <a16:creationId xmlns:a16="http://schemas.microsoft.com/office/drawing/2014/main" id="{F0F403EB-0DBC-45D8-9E3A-A5EC0B8F1A7D}"/>
              </a:ext>
            </a:extLst>
          </p:cNvPr>
          <p:cNvSpPr/>
          <p:nvPr/>
        </p:nvSpPr>
        <p:spPr>
          <a:xfrm>
            <a:off x="810012" y="2433101"/>
            <a:ext cx="7511473" cy="10058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Psalms 5:4 For You are not a God who takes pleasure in wickedness; </a:t>
            </a:r>
            <a:r>
              <a:rPr lang="en-US" sz="2400" b="1" dirty="0">
                <a:solidFill>
                  <a:schemeClr val="tx1"/>
                </a:solidFill>
                <a:latin typeface="Times New Roman" panose="02020603050405020304" pitchFamily="18" charset="0"/>
                <a:cs typeface="Times New Roman" panose="02020603050405020304" pitchFamily="18" charset="0"/>
              </a:rPr>
              <a:t>No evil dwells with You.</a:t>
            </a:r>
          </a:p>
        </p:txBody>
      </p:sp>
      <p:sp>
        <p:nvSpPr>
          <p:cNvPr id="6" name="Rectangle 5">
            <a:extLst>
              <a:ext uri="{FF2B5EF4-FFF2-40B4-BE49-F238E27FC236}">
                <a16:creationId xmlns:a16="http://schemas.microsoft.com/office/drawing/2014/main" id="{7458DC9B-9AB0-4739-A2AE-95DF99328B1F}"/>
              </a:ext>
            </a:extLst>
          </p:cNvPr>
          <p:cNvSpPr/>
          <p:nvPr/>
        </p:nvSpPr>
        <p:spPr>
          <a:xfrm>
            <a:off x="810013" y="3555580"/>
            <a:ext cx="7517724" cy="10058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Habakkuk 1:13 Your eyes are </a:t>
            </a:r>
            <a:r>
              <a:rPr lang="en-US" sz="2400" b="1" dirty="0">
                <a:solidFill>
                  <a:schemeClr val="tx1"/>
                </a:solidFill>
                <a:latin typeface="Times New Roman" panose="02020603050405020304" pitchFamily="18" charset="0"/>
                <a:cs typeface="Times New Roman" panose="02020603050405020304" pitchFamily="18" charset="0"/>
              </a:rPr>
              <a:t>too pure to approve evil,</a:t>
            </a:r>
            <a:r>
              <a:rPr lang="en-US" sz="2400" dirty="0">
                <a:solidFill>
                  <a:schemeClr val="tx1"/>
                </a:solidFill>
                <a:latin typeface="Times New Roman" panose="02020603050405020304" pitchFamily="18" charset="0"/>
                <a:cs typeface="Times New Roman" panose="02020603050405020304" pitchFamily="18" charset="0"/>
              </a:rPr>
              <a:t> And </a:t>
            </a:r>
            <a:r>
              <a:rPr lang="en-US" sz="2400" b="1" dirty="0">
                <a:solidFill>
                  <a:schemeClr val="tx1"/>
                </a:solidFill>
                <a:latin typeface="Times New Roman" panose="02020603050405020304" pitchFamily="18" charset="0"/>
                <a:cs typeface="Times New Roman" panose="02020603050405020304" pitchFamily="18" charset="0"/>
              </a:rPr>
              <a:t>You can not look on wickedness with favor.</a:t>
            </a:r>
          </a:p>
        </p:txBody>
      </p:sp>
      <p:sp>
        <p:nvSpPr>
          <p:cNvPr id="7" name="Rectangle 6">
            <a:extLst>
              <a:ext uri="{FF2B5EF4-FFF2-40B4-BE49-F238E27FC236}">
                <a16:creationId xmlns:a16="http://schemas.microsoft.com/office/drawing/2014/main" id="{330483C4-7960-49A9-9CF6-CFDA7326136E}"/>
              </a:ext>
            </a:extLst>
          </p:cNvPr>
          <p:cNvSpPr/>
          <p:nvPr/>
        </p:nvSpPr>
        <p:spPr>
          <a:xfrm>
            <a:off x="803761" y="1277762"/>
            <a:ext cx="7517724" cy="10058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Isaiah 6:3b “</a:t>
            </a:r>
            <a:r>
              <a:rPr lang="en-US" sz="2400" b="1" dirty="0">
                <a:solidFill>
                  <a:schemeClr val="tx1"/>
                </a:solidFill>
                <a:latin typeface="Times New Roman" panose="02020603050405020304" pitchFamily="18" charset="0"/>
                <a:cs typeface="Times New Roman" panose="02020603050405020304" pitchFamily="18" charset="0"/>
              </a:rPr>
              <a:t>Holy, Holy, Holy, is the Lord of hosts</a:t>
            </a:r>
            <a:r>
              <a:rPr lang="en-US" sz="2400" dirty="0">
                <a:solidFill>
                  <a:schemeClr val="tx1"/>
                </a:solidFill>
                <a:latin typeface="Times New Roman" panose="02020603050405020304" pitchFamily="18" charset="0"/>
                <a:cs typeface="Times New Roman" panose="02020603050405020304" pitchFamily="18" charset="0"/>
              </a:rPr>
              <a:t>, The whole earth is full of His glory.”</a:t>
            </a:r>
          </a:p>
        </p:txBody>
      </p:sp>
      <p:sp>
        <p:nvSpPr>
          <p:cNvPr id="5" name="Slide Number Placeholder 4">
            <a:extLst>
              <a:ext uri="{FF2B5EF4-FFF2-40B4-BE49-F238E27FC236}">
                <a16:creationId xmlns:a16="http://schemas.microsoft.com/office/drawing/2014/main" id="{BBD4113F-BA4D-49BB-BB19-D2EF4512090F}"/>
              </a:ext>
            </a:extLst>
          </p:cNvPr>
          <p:cNvSpPr>
            <a:spLocks noGrp="1"/>
          </p:cNvSpPr>
          <p:nvPr>
            <p:ph type="sldNum" sz="quarter" idx="12"/>
          </p:nvPr>
        </p:nvSpPr>
        <p:spPr/>
        <p:txBody>
          <a:bodyPr/>
          <a:lstStyle/>
          <a:p>
            <a:fld id="{D79004B1-108B-4B66-81BA-BA1716558FFD}" type="slidenum">
              <a:rPr lang="en-US" altLang="en-US" sz="1400" smtClean="0">
                <a:solidFill>
                  <a:schemeClr val="bg1"/>
                </a:solidFill>
              </a:rPr>
              <a:pPr/>
              <a:t>8</a:t>
            </a:fld>
            <a:endParaRPr lang="en-US" altLang="en-US" sz="1400" dirty="0">
              <a:solidFill>
                <a:schemeClr val="bg1"/>
              </a:solidFill>
            </a:endParaRPr>
          </a:p>
        </p:txBody>
      </p:sp>
    </p:spTree>
    <p:extLst>
      <p:ext uri="{BB962C8B-B14F-4D97-AF65-F5344CB8AC3E}">
        <p14:creationId xmlns:p14="http://schemas.microsoft.com/office/powerpoint/2010/main" val="3075725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A97807-1818-4310-B432-A87703D3ECCF}"/>
              </a:ext>
            </a:extLst>
          </p:cNvPr>
          <p:cNvSpPr>
            <a:spLocks noGrp="1"/>
          </p:cNvSpPr>
          <p:nvPr>
            <p:ph sz="quarter" idx="13"/>
          </p:nvPr>
        </p:nvSpPr>
        <p:spPr>
          <a:xfrm>
            <a:off x="685330" y="2351316"/>
            <a:ext cx="7772870" cy="4227613"/>
          </a:xfrm>
        </p:spPr>
        <p:txBody>
          <a:bodyPr anchor="t" anchorCtr="0">
            <a:normAutofit/>
          </a:bodyPr>
          <a:lstStyle/>
          <a:p>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God desires a relationship with mankind. </a:t>
            </a:r>
          </a:p>
          <a:p>
            <a:endPar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endParaRPr lang="en-US" sz="40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endParaRPr>
          </a:p>
          <a:p>
            <a:r>
              <a:rPr lang="en-US" sz="2800" b="1" dirty="0">
                <a:solidFill>
                  <a:schemeClr val="accent1">
                    <a:lumMod val="50000"/>
                  </a:schemeClr>
                </a:solidFill>
                <a:effectLst>
                  <a:glow rad="38100">
                    <a:schemeClr val="bg1">
                      <a:lumMod val="50000"/>
                      <a:lumOff val="50000"/>
                      <a:alpha val="20000"/>
                    </a:schemeClr>
                  </a:glow>
                </a:effectLst>
                <a:latin typeface="Calibri" panose="020F0502020204030204" pitchFamily="34" charset="0"/>
                <a:cs typeface="Calibri" panose="020F0502020204030204" pitchFamily="34" charset="0"/>
              </a:rPr>
              <a:t>(152x in Leviticus) This relationship is only possible if man is holy. So God demands moral uprightness because He is Holy!</a:t>
            </a:r>
          </a:p>
        </p:txBody>
      </p:sp>
      <p:sp>
        <p:nvSpPr>
          <p:cNvPr id="7" name="Title 1">
            <a:extLst>
              <a:ext uri="{FF2B5EF4-FFF2-40B4-BE49-F238E27FC236}">
                <a16:creationId xmlns:a16="http://schemas.microsoft.com/office/drawing/2014/main" id="{1843AF96-5F48-495D-9D64-CBFE469BAE2F}"/>
              </a:ext>
            </a:extLst>
          </p:cNvPr>
          <p:cNvSpPr>
            <a:spLocks noGrp="1"/>
          </p:cNvSpPr>
          <p:nvPr>
            <p:ph type="title"/>
          </p:nvPr>
        </p:nvSpPr>
        <p:spPr>
          <a:xfrm>
            <a:off x="683247" y="0"/>
            <a:ext cx="7773338" cy="1596177"/>
          </a:xfrm>
        </p:spPr>
        <p:txBody>
          <a:bodyPr>
            <a:noAutofit/>
          </a:bodyPr>
          <a:lstStyle/>
          <a:p>
            <a:pPr algn="ctr"/>
            <a:r>
              <a:rPr lang="en-US" sz="4400" dirty="0">
                <a:ln>
                  <a:solidFill>
                    <a:schemeClr val="bg1"/>
                  </a:solidFill>
                </a:ln>
                <a:solidFill>
                  <a:schemeClr val="accent1">
                    <a:lumMod val="50000"/>
                  </a:schemeClr>
                </a:solidFill>
                <a:effectLst>
                  <a:glow rad="38100">
                    <a:prstClr val="black">
                      <a:lumMod val="65000"/>
                      <a:lumOff val="35000"/>
                      <a:alpha val="50000"/>
                    </a:prstClr>
                  </a:glow>
                </a:effectLst>
                <a:latin typeface="Bernard MT Condensed" panose="02050806060905020404" pitchFamily="18" charset="0"/>
              </a:rPr>
              <a:t>Learn of the nature of God</a:t>
            </a:r>
            <a:endParaRPr lang="en-US" sz="2000" dirty="0">
              <a:ln>
                <a:solidFill>
                  <a:schemeClr val="bg1"/>
                </a:solidFill>
              </a:ln>
              <a:solidFill>
                <a:schemeClr val="accent1">
                  <a:lumMod val="50000"/>
                </a:schemeClr>
              </a:solidFill>
            </a:endParaRPr>
          </a:p>
        </p:txBody>
      </p:sp>
      <p:sp>
        <p:nvSpPr>
          <p:cNvPr id="8" name="Rectangle 7">
            <a:extLst>
              <a:ext uri="{FF2B5EF4-FFF2-40B4-BE49-F238E27FC236}">
                <a16:creationId xmlns:a16="http://schemas.microsoft.com/office/drawing/2014/main" id="{B9CF534F-6A10-4E1F-A886-881BFCC909B5}"/>
              </a:ext>
            </a:extLst>
          </p:cNvPr>
          <p:cNvSpPr/>
          <p:nvPr/>
        </p:nvSpPr>
        <p:spPr>
          <a:xfrm>
            <a:off x="810012" y="3052019"/>
            <a:ext cx="7511473" cy="13716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Leviticus 20:26 </a:t>
            </a:r>
            <a:r>
              <a:rPr lang="en-US" sz="2400" b="1" dirty="0">
                <a:solidFill>
                  <a:schemeClr val="tx1"/>
                </a:solidFill>
                <a:latin typeface="Times New Roman" panose="02020603050405020304" pitchFamily="18" charset="0"/>
                <a:cs typeface="Times New Roman" panose="02020603050405020304" pitchFamily="18" charset="0"/>
              </a:rPr>
              <a:t>Thus you are to be holy to Me, for I the Lord am holy</a:t>
            </a:r>
            <a:r>
              <a:rPr lang="en-US" sz="2400" dirty="0">
                <a:solidFill>
                  <a:schemeClr val="tx1"/>
                </a:solidFill>
                <a:latin typeface="Times New Roman" panose="02020603050405020304" pitchFamily="18" charset="0"/>
                <a:cs typeface="Times New Roman" panose="02020603050405020304" pitchFamily="18" charset="0"/>
              </a:rPr>
              <a:t>; and I have set you apart from the peoples to be Mine.</a:t>
            </a:r>
          </a:p>
        </p:txBody>
      </p:sp>
      <p:sp>
        <p:nvSpPr>
          <p:cNvPr id="5" name="Rectangle 4">
            <a:extLst>
              <a:ext uri="{FF2B5EF4-FFF2-40B4-BE49-F238E27FC236}">
                <a16:creationId xmlns:a16="http://schemas.microsoft.com/office/drawing/2014/main" id="{D1CF268F-E667-43E8-A5E7-FC4FE3A973D1}"/>
              </a:ext>
            </a:extLst>
          </p:cNvPr>
          <p:cNvSpPr/>
          <p:nvPr/>
        </p:nvSpPr>
        <p:spPr>
          <a:xfrm>
            <a:off x="810012" y="1288217"/>
            <a:ext cx="7511473" cy="10058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7475"/>
            <a:r>
              <a:rPr lang="en-US" sz="2400" dirty="0">
                <a:solidFill>
                  <a:schemeClr val="tx1"/>
                </a:solidFill>
                <a:latin typeface="Times New Roman" panose="02020603050405020304" pitchFamily="18" charset="0"/>
                <a:cs typeface="Times New Roman" panose="02020603050405020304" pitchFamily="18" charset="0"/>
              </a:rPr>
              <a:t>Exodus 25:8 Let them construct a sanctuary for Me, </a:t>
            </a:r>
            <a:r>
              <a:rPr lang="en-US" sz="2400" b="1" dirty="0">
                <a:solidFill>
                  <a:schemeClr val="tx1"/>
                </a:solidFill>
                <a:latin typeface="Times New Roman" panose="02020603050405020304" pitchFamily="18" charset="0"/>
                <a:cs typeface="Times New Roman" panose="02020603050405020304" pitchFamily="18" charset="0"/>
              </a:rPr>
              <a:t>that I may dwell among them. </a:t>
            </a:r>
          </a:p>
        </p:txBody>
      </p:sp>
      <p:sp>
        <p:nvSpPr>
          <p:cNvPr id="2" name="Slide Number Placeholder 1">
            <a:extLst>
              <a:ext uri="{FF2B5EF4-FFF2-40B4-BE49-F238E27FC236}">
                <a16:creationId xmlns:a16="http://schemas.microsoft.com/office/drawing/2014/main" id="{FA6F1081-7CCE-4DAD-8A98-719D4447D3BE}"/>
              </a:ext>
            </a:extLst>
          </p:cNvPr>
          <p:cNvSpPr>
            <a:spLocks noGrp="1"/>
          </p:cNvSpPr>
          <p:nvPr>
            <p:ph type="sldNum" sz="quarter" idx="12"/>
          </p:nvPr>
        </p:nvSpPr>
        <p:spPr/>
        <p:txBody>
          <a:bodyPr/>
          <a:lstStyle/>
          <a:p>
            <a:fld id="{D79004B1-108B-4B66-81BA-BA1716558FFD}" type="slidenum">
              <a:rPr lang="en-US" altLang="en-US" sz="1400" smtClean="0">
                <a:solidFill>
                  <a:schemeClr val="bg1"/>
                </a:solidFill>
              </a:rPr>
              <a:pPr/>
              <a:t>9</a:t>
            </a:fld>
            <a:endParaRPr lang="en-US" altLang="en-US" sz="1400" dirty="0">
              <a:solidFill>
                <a:schemeClr val="bg1"/>
              </a:solidFill>
            </a:endParaRPr>
          </a:p>
        </p:txBody>
      </p:sp>
    </p:spTree>
    <p:extLst>
      <p:ext uri="{BB962C8B-B14F-4D97-AF65-F5344CB8AC3E}">
        <p14:creationId xmlns:p14="http://schemas.microsoft.com/office/powerpoint/2010/main" val="1499607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heme/theme1.xml><?xml version="1.0" encoding="utf-8"?>
<a:theme xmlns:a="http://schemas.openxmlformats.org/drawingml/2006/main" name="B">
  <a:themeElements>
    <a:clrScheme name="B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
      <a:majorFont>
        <a:latin typeface="Eras Medium ITC"/>
        <a:ea typeface=""/>
        <a:cs typeface="Arial"/>
      </a:majorFont>
      <a:minorFont>
        <a:latin typeface="Eras Demi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A50021"/>
        </a:solidFill>
        <a:ln w="9525" cap="flat" cmpd="sng" algn="ctr">
          <a:noFill/>
          <a:prstDash val="solid"/>
          <a:round/>
          <a:headEnd type="none" w="med" len="med"/>
          <a:tailEnd type="none" w="med" len="med"/>
        </a:ln>
        <a:effectLst/>
        <a:scene3d>
          <a:camera prst="legacyPerspectiveTopRight"/>
          <a:lightRig rig="legacyFlat3" dir="b"/>
        </a:scene3d>
        <a:sp3d extrusionH="887400" prstMaterial="legacyMatte">
          <a:bevelT w="13500" h="13500" prst="angle"/>
          <a:bevelB w="13500" h="13500" prst="angle"/>
          <a:extrusionClr>
            <a:srgbClr val="A50021"/>
          </a:extrusionClr>
        </a:sp3d>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1" u="none" strike="noStrike" cap="none" normalizeH="0" baseline="0" smtClean="0">
            <a:ln>
              <a:noFill/>
            </a:ln>
            <a:solidFill>
              <a:schemeClr val="tx1"/>
            </a:solidFill>
            <a:effectLst/>
            <a:latin typeface="Eras Medium ITC" pitchFamily="34" charset="0"/>
          </a:defRPr>
        </a:defPPr>
      </a:lstStyle>
    </a:spDef>
    <a:lnDef>
      <a:spPr bwMode="auto">
        <a:xfrm>
          <a:off x="0" y="0"/>
          <a:ext cx="1" cy="1"/>
        </a:xfrm>
        <a:custGeom>
          <a:avLst/>
          <a:gdLst/>
          <a:ahLst/>
          <a:cxnLst/>
          <a:rect l="0" t="0" r="0" b="0"/>
          <a:pathLst/>
        </a:custGeom>
        <a:solidFill>
          <a:srgbClr val="A50021"/>
        </a:solidFill>
        <a:ln w="9525" cap="flat" cmpd="sng" algn="ctr">
          <a:noFill/>
          <a:prstDash val="solid"/>
          <a:round/>
          <a:headEnd type="none" w="med" len="med"/>
          <a:tailEnd type="none" w="med" len="med"/>
        </a:ln>
        <a:effectLst/>
        <a:scene3d>
          <a:camera prst="legacyPerspectiveTopRight"/>
          <a:lightRig rig="legacyFlat3" dir="b"/>
        </a:scene3d>
        <a:sp3d extrusionH="887400" prstMaterial="legacyMatte">
          <a:bevelT w="13500" h="13500" prst="angle"/>
          <a:bevelB w="13500" h="13500" prst="angle"/>
          <a:extrusionClr>
            <a:srgbClr val="A50021"/>
          </a:extrusionClr>
        </a:sp3d>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1" u="none" strike="noStrike" cap="none" normalizeH="0" baseline="0" smtClean="0">
            <a:ln>
              <a:noFill/>
            </a:ln>
            <a:solidFill>
              <a:schemeClr val="tx1"/>
            </a:solidFill>
            <a:effectLst/>
            <a:latin typeface="Eras Medium ITC" pitchFamily="34" charset="0"/>
          </a:defRPr>
        </a:defPPr>
      </a:lstStyle>
    </a:lnDef>
  </a:objectDefaults>
  <a:extraClrSchemeLst>
    <a:extraClrScheme>
      <a:clrScheme name="B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Mesh</Template>
  <TotalTime>960</TotalTime>
  <Words>2467</Words>
  <Application>Microsoft Office PowerPoint</Application>
  <PresentationFormat>On-screen Show (4:3)</PresentationFormat>
  <Paragraphs>209</Paragraphs>
  <Slides>29</Slides>
  <Notes>19</Notes>
  <HiddenSlides>0</HiddenSlides>
  <MMClips>0</MMClips>
  <ScaleCrop>false</ScaleCrop>
  <HeadingPairs>
    <vt:vector size="6" baseType="variant">
      <vt:variant>
        <vt:lpstr>Fonts Used</vt:lpstr>
      </vt:variant>
      <vt:variant>
        <vt:i4>14</vt:i4>
      </vt:variant>
      <vt:variant>
        <vt:lpstr>Theme</vt:lpstr>
      </vt:variant>
      <vt:variant>
        <vt:i4>2</vt:i4>
      </vt:variant>
      <vt:variant>
        <vt:lpstr>Slide Titles</vt:lpstr>
      </vt:variant>
      <vt:variant>
        <vt:i4>29</vt:i4>
      </vt:variant>
    </vt:vector>
  </HeadingPairs>
  <TitlesOfParts>
    <vt:vector size="45" baseType="lpstr">
      <vt:lpstr>Agency FB</vt:lpstr>
      <vt:lpstr>Arial</vt:lpstr>
      <vt:lpstr>Arial Black</vt:lpstr>
      <vt:lpstr>Bernard MT Condensed</vt:lpstr>
      <vt:lpstr>Calibri</vt:lpstr>
      <vt:lpstr>Cooper Black</vt:lpstr>
      <vt:lpstr>Eras Bold ITC</vt:lpstr>
      <vt:lpstr>Eras Demi ITC</vt:lpstr>
      <vt:lpstr>Eras Medium ITC</vt:lpstr>
      <vt:lpstr>Myriad Pro</vt:lpstr>
      <vt:lpstr>Myriad Pro Black</vt:lpstr>
      <vt:lpstr>Myriad Pro Light</vt:lpstr>
      <vt:lpstr>Times New Roman</vt:lpstr>
      <vt:lpstr>Tw Cen MT</vt:lpstr>
      <vt:lpstr>B</vt:lpstr>
      <vt:lpstr>Droplet</vt:lpstr>
      <vt:lpstr>The bible 101</vt:lpstr>
      <vt:lpstr>Acts 8:26-38 NASB</vt:lpstr>
      <vt:lpstr>Acts 8:26-38 NASB</vt:lpstr>
      <vt:lpstr>Acts 8:26-38 NASB</vt:lpstr>
      <vt:lpstr>Acts 8:26-38 NASB</vt:lpstr>
      <vt:lpstr>Do you understand  what you are reading?</vt:lpstr>
      <vt:lpstr>Two testaments</vt:lpstr>
      <vt:lpstr>Learn of the nature of God</vt:lpstr>
      <vt:lpstr>Learn of the nature of God</vt:lpstr>
      <vt:lpstr>We learn of the nature of sin</vt:lpstr>
      <vt:lpstr>We learn of justice and love</vt:lpstr>
      <vt:lpstr>We learn of Sanctification &amp; Reconciliation</vt:lpstr>
      <vt:lpstr>The old testament teaches us…</vt:lpstr>
      <vt:lpstr>old testament fulfillment</vt:lpstr>
      <vt:lpstr>The purpose of the Christ</vt:lpstr>
      <vt:lpstr>The purpose of the Christ</vt:lpstr>
      <vt:lpstr>The purpose of the Christ</vt:lpstr>
      <vt:lpstr>“Accepting Christ as Lord”…</vt:lpstr>
      <vt:lpstr>And being Crucified with Christ</vt:lpstr>
      <vt:lpstr>And being Crucified with Christ</vt:lpstr>
      <vt:lpstr>Romans 6:1-7 NASB</vt:lpstr>
      <vt:lpstr>Romans 6:1-7 NASB</vt:lpstr>
      <vt:lpstr>PowerPoint Presentation</vt:lpstr>
      <vt:lpstr>The sinner needs to be…</vt:lpstr>
      <vt:lpstr>Have you been freed from sin?</vt:lpstr>
      <vt:lpstr>Baptized for the remission of sins</vt:lpstr>
      <vt:lpstr>conclusion</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I know enough  to become a Christian?</dc:title>
  <dc:creator>Brooke Burns</dc:creator>
  <cp:lastModifiedBy>Auditorium</cp:lastModifiedBy>
  <cp:revision>83</cp:revision>
  <dcterms:created xsi:type="dcterms:W3CDTF">2019-09-03T00:55:05Z</dcterms:created>
  <dcterms:modified xsi:type="dcterms:W3CDTF">2019-09-08T20:50:31Z</dcterms:modified>
</cp:coreProperties>
</file>