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60" r:id="rId4"/>
    <p:sldId id="262" r:id="rId5"/>
    <p:sldId id="257" r:id="rId6"/>
    <p:sldId id="263" r:id="rId7"/>
    <p:sldId id="264" r:id="rId8"/>
    <p:sldId id="266" r:id="rId9"/>
    <p:sldId id="265" r:id="rId10"/>
    <p:sldId id="259" r:id="rId11"/>
    <p:sldId id="258" r:id="rId12"/>
    <p:sldId id="267" r:id="rId13"/>
    <p:sldId id="268" r:id="rId14"/>
    <p:sldId id="269" r:id="rId15"/>
    <p:sldId id="270" r:id="rId16"/>
    <p:sldId id="274" r:id="rId17"/>
    <p:sldId id="283" r:id="rId18"/>
    <p:sldId id="278" r:id="rId19"/>
    <p:sldId id="279" r:id="rId20"/>
    <p:sldId id="280" r:id="rId21"/>
    <p:sldId id="281" r:id="rId22"/>
    <p:sldId id="282" r:id="rId23"/>
    <p:sldId id="288" r:id="rId24"/>
    <p:sldId id="271" r:id="rId25"/>
    <p:sldId id="272" r:id="rId26"/>
    <p:sldId id="276" r:id="rId27"/>
    <p:sldId id="273" r:id="rId28"/>
    <p:sldId id="277" r:id="rId29"/>
    <p:sldId id="284" r:id="rId30"/>
    <p:sldId id="286" r:id="rId31"/>
    <p:sldId id="289"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snapToObjects="1">
      <p:cViewPr varScale="1">
        <p:scale>
          <a:sx n="107" d="100"/>
          <a:sy n="107" d="100"/>
        </p:scale>
        <p:origin x="73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4/22/18</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4/22/18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4/22/18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4/22/18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4/22/18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4/22/18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4.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4/22/18</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 Id="rId3" Type="http://schemas.openxmlformats.org/officeDocument/2006/relationships/image" Target="../media/image2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 Id="rId3" Type="http://schemas.openxmlformats.org/officeDocument/2006/relationships/image" Target="../media/image20.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 the Eyes of God</a:t>
            </a:r>
            <a:endParaRPr lang="en-US" dirty="0"/>
          </a:p>
        </p:txBody>
      </p:sp>
      <p:sp>
        <p:nvSpPr>
          <p:cNvPr id="3" name="Subtitle 2"/>
          <p:cNvSpPr>
            <a:spLocks noGrp="1"/>
          </p:cNvSpPr>
          <p:nvPr>
            <p:ph type="subTitle" idx="1"/>
          </p:nvPr>
        </p:nvSpPr>
        <p:spPr/>
        <p:txBody>
          <a:bodyPr>
            <a:normAutofit lnSpcReduction="10000"/>
          </a:bodyPr>
          <a:lstStyle/>
          <a:p>
            <a:r>
              <a:rPr lang="en-US" dirty="0" smtClean="0"/>
              <a:t>Britt Thompson</a:t>
            </a:r>
          </a:p>
          <a:p>
            <a:r>
              <a:rPr lang="en-US" dirty="0" smtClean="0"/>
              <a:t>O’Neal Church of Christ</a:t>
            </a:r>
          </a:p>
          <a:p>
            <a:r>
              <a:rPr lang="en-US" dirty="0" smtClean="0"/>
              <a:t>April 22, 2018</a:t>
            </a:r>
            <a:endParaRPr lang="en-US" dirty="0"/>
          </a:p>
        </p:txBody>
      </p:sp>
    </p:spTree>
    <p:extLst>
      <p:ext uri="{BB962C8B-B14F-4D97-AF65-F5344CB8AC3E}">
        <p14:creationId xmlns:p14="http://schemas.microsoft.com/office/powerpoint/2010/main" val="16576024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Let’s take a closer look under a microscope</a:t>
            </a:r>
            <a:r>
              <a:rPr lang="mr-IN" dirty="0" smtClean="0"/>
              <a:t>…</a:t>
            </a:r>
            <a:endParaRPr lang="en-US" dirty="0"/>
          </a:p>
        </p:txBody>
      </p:sp>
      <p:pic>
        <p:nvPicPr>
          <p:cNvPr id="4" name="Content Placeholder 3"/>
          <p:cNvPicPr>
            <a:picLocks noGrp="1" noChangeAspect="1"/>
          </p:cNvPicPr>
          <p:nvPr>
            <p:ph idx="1"/>
          </p:nvPr>
        </p:nvPicPr>
        <p:blipFill>
          <a:blip r:embed="rId2"/>
          <a:stretch>
            <a:fillRect/>
          </a:stretch>
        </p:blipFill>
        <p:spPr>
          <a:xfrm>
            <a:off x="4125356" y="2557463"/>
            <a:ext cx="3629581" cy="3629581"/>
          </a:xfrm>
          <a:prstGeom prst="rect">
            <a:avLst/>
          </a:prstGeom>
        </p:spPr>
      </p:pic>
    </p:spTree>
    <p:extLst>
      <p:ext uri="{BB962C8B-B14F-4D97-AF65-F5344CB8AC3E}">
        <p14:creationId xmlns:p14="http://schemas.microsoft.com/office/powerpoint/2010/main" val="16810901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6571363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2192000" cy="6857999"/>
          </a:xfrm>
          <a:prstGeom prst="rect">
            <a:avLst/>
          </a:prstGeom>
        </p:spPr>
      </p:pic>
    </p:spTree>
    <p:extLst>
      <p:ext uri="{BB962C8B-B14F-4D97-AF65-F5344CB8AC3E}">
        <p14:creationId xmlns:p14="http://schemas.microsoft.com/office/powerpoint/2010/main" val="15451052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3748938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942" y="221240"/>
            <a:ext cx="9601196" cy="1297930"/>
          </a:xfrm>
        </p:spPr>
        <p:txBody>
          <a:bodyPr/>
          <a:lstStyle/>
          <a:p>
            <a:r>
              <a:rPr lang="en-US" dirty="0" smtClean="0"/>
              <a:t>Our Eyes</a:t>
            </a:r>
            <a:r>
              <a:rPr lang="en-US" dirty="0"/>
              <a:t> </a:t>
            </a:r>
            <a:r>
              <a:rPr lang="en-US" dirty="0" smtClean="0"/>
              <a:t>           vs.           God’s Eyes</a:t>
            </a:r>
            <a:endParaRPr lang="en-US" dirty="0"/>
          </a:p>
        </p:txBody>
      </p:sp>
      <p:pic>
        <p:nvPicPr>
          <p:cNvPr id="4" name="Content Placeholder 3"/>
          <p:cNvPicPr>
            <a:picLocks noGrp="1" noChangeAspect="1"/>
          </p:cNvPicPr>
          <p:nvPr>
            <p:ph idx="1"/>
          </p:nvPr>
        </p:nvPicPr>
        <p:blipFill>
          <a:blip r:embed="rId2"/>
          <a:stretch>
            <a:fillRect/>
          </a:stretch>
        </p:blipFill>
        <p:spPr>
          <a:xfrm>
            <a:off x="681069" y="1156099"/>
            <a:ext cx="5164734" cy="4120737"/>
          </a:xfrm>
          <a:prstGeom prst="rect">
            <a:avLst/>
          </a:prstGeom>
        </p:spPr>
      </p:pic>
      <p:pic>
        <p:nvPicPr>
          <p:cNvPr id="5" name="Picture 4"/>
          <p:cNvPicPr>
            <a:picLocks noChangeAspect="1"/>
          </p:cNvPicPr>
          <p:nvPr/>
        </p:nvPicPr>
        <p:blipFill>
          <a:blip r:embed="rId3"/>
          <a:stretch>
            <a:fillRect/>
          </a:stretch>
        </p:blipFill>
        <p:spPr>
          <a:xfrm>
            <a:off x="6044540" y="1156099"/>
            <a:ext cx="5555248" cy="4120738"/>
          </a:xfrm>
          <a:prstGeom prst="rect">
            <a:avLst/>
          </a:prstGeom>
        </p:spPr>
      </p:pic>
      <p:sp>
        <p:nvSpPr>
          <p:cNvPr id="6" name="TextBox 5"/>
          <p:cNvSpPr txBox="1"/>
          <p:nvPr/>
        </p:nvSpPr>
        <p:spPr>
          <a:xfrm>
            <a:off x="961901" y="5380698"/>
            <a:ext cx="10165278" cy="1569660"/>
          </a:xfrm>
          <a:prstGeom prst="rect">
            <a:avLst/>
          </a:prstGeom>
          <a:noFill/>
        </p:spPr>
        <p:txBody>
          <a:bodyPr wrap="square" rtlCol="0">
            <a:spAutoFit/>
          </a:bodyPr>
          <a:lstStyle/>
          <a:p>
            <a:pPr algn="ctr"/>
            <a:r>
              <a:rPr lang="en-US" sz="3200" dirty="0" smtClean="0">
                <a:latin typeface="Apple Chancery" charset="0"/>
                <a:ea typeface="Apple Chancery" charset="0"/>
                <a:cs typeface="Apple Chancery" charset="0"/>
              </a:rPr>
              <a:t>“</a:t>
            </a:r>
            <a:r>
              <a:rPr lang="mr-IN" sz="3200" dirty="0" smtClean="0">
                <a:latin typeface="Apple Chancery" charset="0"/>
                <a:ea typeface="Apple Chancery" charset="0"/>
                <a:cs typeface="Apple Chancery" charset="0"/>
              </a:rPr>
              <a:t>…</a:t>
            </a:r>
            <a:r>
              <a:rPr lang="en-US" sz="3200" dirty="0" smtClean="0">
                <a:latin typeface="Apple Chancery" charset="0"/>
                <a:ea typeface="Apple Chancery" charset="0"/>
                <a:cs typeface="Apple Chancery" charset="0"/>
              </a:rPr>
              <a:t>For the Lord does not see as man sees; for man looks at the outward appearance, but the Lord looks at the heart.”</a:t>
            </a:r>
          </a:p>
          <a:p>
            <a:pPr algn="ctr"/>
            <a:r>
              <a:rPr lang="en-US" sz="3200" dirty="0">
                <a:latin typeface="Apple Chancery" charset="0"/>
                <a:ea typeface="Apple Chancery" charset="0"/>
                <a:cs typeface="Apple Chancery" charset="0"/>
              </a:rPr>
              <a:t>1</a:t>
            </a:r>
            <a:r>
              <a:rPr lang="en-US" sz="3200" dirty="0" smtClean="0">
                <a:latin typeface="Apple Chancery" charset="0"/>
                <a:ea typeface="Apple Chancery" charset="0"/>
                <a:cs typeface="Apple Chancery" charset="0"/>
              </a:rPr>
              <a:t> Samuel 16:7</a:t>
            </a:r>
            <a:endParaRPr lang="en-US" sz="3200" dirty="0">
              <a:latin typeface="Apple Chancery" charset="0"/>
              <a:ea typeface="Apple Chancery" charset="0"/>
              <a:cs typeface="Apple Chancery" charset="0"/>
            </a:endParaRPr>
          </a:p>
        </p:txBody>
      </p:sp>
    </p:spTree>
    <p:extLst>
      <p:ext uri="{BB962C8B-B14F-4D97-AF65-F5344CB8AC3E}">
        <p14:creationId xmlns:p14="http://schemas.microsoft.com/office/powerpoint/2010/main" val="20725554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Magnitude of God</a:t>
            </a:r>
            <a:endParaRPr lang="en-US" dirty="0"/>
          </a:p>
        </p:txBody>
      </p:sp>
      <p:sp>
        <p:nvSpPr>
          <p:cNvPr id="3" name="Content Placeholder 2"/>
          <p:cNvSpPr>
            <a:spLocks noGrp="1"/>
          </p:cNvSpPr>
          <p:nvPr>
            <p:ph idx="1"/>
          </p:nvPr>
        </p:nvSpPr>
        <p:spPr/>
        <p:txBody>
          <a:bodyPr>
            <a:noAutofit/>
          </a:bodyPr>
          <a:lstStyle/>
          <a:p>
            <a:pPr marL="0" indent="0">
              <a:buNone/>
            </a:pPr>
            <a:r>
              <a:rPr lang="en-US" sz="3200" b="1" dirty="0" smtClean="0"/>
              <a:t>Jeremiah 5:22</a:t>
            </a:r>
          </a:p>
          <a:p>
            <a:pPr marL="0" indent="0">
              <a:buNone/>
            </a:pPr>
            <a:r>
              <a:rPr lang="en-US" sz="3200" dirty="0" smtClean="0"/>
              <a:t>“’Do you not fear Me?’ declares the Lord. ‘Do you not tremble in My presence? For I have placed the sand as a boundary for the sea, an eternal decree, so it cannot cross over it. Though the waves toss, yet they cannot prevail; though they roar, yet they cannot cross over it.’”</a:t>
            </a:r>
            <a:endParaRPr lang="en-US" sz="3200" dirty="0"/>
          </a:p>
        </p:txBody>
      </p:sp>
    </p:spTree>
    <p:extLst>
      <p:ext uri="{BB962C8B-B14F-4D97-AF65-F5344CB8AC3E}">
        <p14:creationId xmlns:p14="http://schemas.microsoft.com/office/powerpoint/2010/main" val="6670354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557302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 Sees Beauty Within Us!</a:t>
            </a:r>
            <a:endParaRPr lang="en-US" dirty="0"/>
          </a:p>
        </p:txBody>
      </p:sp>
      <p:sp>
        <p:nvSpPr>
          <p:cNvPr id="3" name="Content Placeholder 2"/>
          <p:cNvSpPr>
            <a:spLocks noGrp="1"/>
          </p:cNvSpPr>
          <p:nvPr>
            <p:ph idx="1"/>
          </p:nvPr>
        </p:nvSpPr>
        <p:spPr>
          <a:xfrm>
            <a:off x="1295401" y="2407024"/>
            <a:ext cx="9601196" cy="3644152"/>
          </a:xfrm>
        </p:spPr>
        <p:txBody>
          <a:bodyPr>
            <a:noAutofit/>
          </a:bodyPr>
          <a:lstStyle/>
          <a:p>
            <a:pPr marL="0" indent="0">
              <a:buNone/>
            </a:pPr>
            <a:r>
              <a:rPr lang="en-US" sz="3200" b="1" dirty="0" smtClean="0"/>
              <a:t>Psalm 8:3-8</a:t>
            </a:r>
          </a:p>
          <a:p>
            <a:pPr marL="0" indent="0">
              <a:buNone/>
            </a:pPr>
            <a:r>
              <a:rPr lang="en-US" sz="3200" dirty="0" smtClean="0"/>
              <a:t>When I consider Your heavens, the work of your fingers, the moon and the stars, which you have ordained; What is man that You take thought of him, and the son of man that You care for him? Yet You have made him a little lower than God, and You crown him with glory and majesty!</a:t>
            </a:r>
            <a:endParaRPr lang="en-US" sz="3200" dirty="0"/>
          </a:p>
        </p:txBody>
      </p:sp>
    </p:spTree>
    <p:extLst>
      <p:ext uri="{BB962C8B-B14F-4D97-AF65-F5344CB8AC3E}">
        <p14:creationId xmlns:p14="http://schemas.microsoft.com/office/powerpoint/2010/main" val="8882030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see others?</a:t>
            </a:r>
            <a:endParaRPr lang="en-US" dirty="0"/>
          </a:p>
        </p:txBody>
      </p:sp>
      <p:pic>
        <p:nvPicPr>
          <p:cNvPr id="4" name="Content Placeholder 3"/>
          <p:cNvPicPr>
            <a:picLocks noGrp="1" noChangeAspect="1"/>
          </p:cNvPicPr>
          <p:nvPr>
            <p:ph idx="1"/>
          </p:nvPr>
        </p:nvPicPr>
        <p:blipFill>
          <a:blip r:embed="rId2"/>
          <a:stretch>
            <a:fillRect/>
          </a:stretch>
        </p:blipFill>
        <p:spPr>
          <a:xfrm>
            <a:off x="1295402" y="2030507"/>
            <a:ext cx="9731186" cy="4343400"/>
          </a:xfrm>
          <a:prstGeom prst="rect">
            <a:avLst/>
          </a:prstGeom>
        </p:spPr>
      </p:pic>
    </p:spTree>
    <p:extLst>
      <p:ext uri="{BB962C8B-B14F-4D97-AF65-F5344CB8AC3E}">
        <p14:creationId xmlns:p14="http://schemas.microsoft.com/office/powerpoint/2010/main" val="14300111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see others?</a:t>
            </a:r>
            <a:endParaRPr lang="en-US" dirty="0"/>
          </a:p>
        </p:txBody>
      </p:sp>
      <p:pic>
        <p:nvPicPr>
          <p:cNvPr id="5" name="Content Placeholder 4"/>
          <p:cNvPicPr>
            <a:picLocks noGrp="1" noChangeAspect="1"/>
          </p:cNvPicPr>
          <p:nvPr>
            <p:ph idx="1"/>
          </p:nvPr>
        </p:nvPicPr>
        <p:blipFill>
          <a:blip r:embed="rId2"/>
          <a:stretch>
            <a:fillRect/>
          </a:stretch>
        </p:blipFill>
        <p:spPr>
          <a:xfrm>
            <a:off x="995082" y="1949825"/>
            <a:ext cx="10165977" cy="4464422"/>
          </a:xfrm>
          <a:prstGeom prst="rect">
            <a:avLst/>
          </a:prstGeom>
        </p:spPr>
      </p:pic>
    </p:spTree>
    <p:extLst>
      <p:ext uri="{BB962C8B-B14F-4D97-AF65-F5344CB8AC3E}">
        <p14:creationId xmlns:p14="http://schemas.microsoft.com/office/powerpoint/2010/main" val="18541251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737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see others?</a:t>
            </a:r>
            <a:endParaRPr lang="en-US" dirty="0"/>
          </a:p>
        </p:txBody>
      </p:sp>
      <p:pic>
        <p:nvPicPr>
          <p:cNvPr id="4" name="Content Placeholder 3"/>
          <p:cNvPicPr>
            <a:picLocks noGrp="1" noChangeAspect="1"/>
          </p:cNvPicPr>
          <p:nvPr>
            <p:ph idx="1"/>
          </p:nvPr>
        </p:nvPicPr>
        <p:blipFill>
          <a:blip r:embed="rId2"/>
          <a:stretch>
            <a:fillRect/>
          </a:stretch>
        </p:blipFill>
        <p:spPr>
          <a:xfrm>
            <a:off x="2124635" y="2030506"/>
            <a:ext cx="7853083" cy="4316505"/>
          </a:xfrm>
          <a:prstGeom prst="rect">
            <a:avLst/>
          </a:prstGeom>
        </p:spPr>
      </p:pic>
    </p:spTree>
    <p:extLst>
      <p:ext uri="{BB962C8B-B14F-4D97-AF65-F5344CB8AC3E}">
        <p14:creationId xmlns:p14="http://schemas.microsoft.com/office/powerpoint/2010/main" val="21289247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see others?</a:t>
            </a:r>
            <a:endParaRPr lang="en-US" dirty="0"/>
          </a:p>
        </p:txBody>
      </p:sp>
      <p:pic>
        <p:nvPicPr>
          <p:cNvPr id="5" name="Content Placeholder 4"/>
          <p:cNvPicPr>
            <a:picLocks noGrp="1" noChangeAspect="1"/>
          </p:cNvPicPr>
          <p:nvPr>
            <p:ph idx="1"/>
          </p:nvPr>
        </p:nvPicPr>
        <p:blipFill>
          <a:blip r:embed="rId2"/>
          <a:stretch>
            <a:fillRect/>
          </a:stretch>
        </p:blipFill>
        <p:spPr>
          <a:xfrm>
            <a:off x="1295403" y="2059922"/>
            <a:ext cx="9601196" cy="4313984"/>
          </a:xfrm>
          <a:prstGeom prst="rect">
            <a:avLst/>
          </a:prstGeom>
        </p:spPr>
      </p:pic>
    </p:spTree>
    <p:extLst>
      <p:ext uri="{BB962C8B-B14F-4D97-AF65-F5344CB8AC3E}">
        <p14:creationId xmlns:p14="http://schemas.microsoft.com/office/powerpoint/2010/main" val="5868947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5320996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Judge a Book By Its Cover”</a:t>
            </a:r>
            <a:endParaRPr lang="en-US" dirty="0"/>
          </a:p>
        </p:txBody>
      </p:sp>
      <p:sp>
        <p:nvSpPr>
          <p:cNvPr id="3" name="Content Placeholder 2"/>
          <p:cNvSpPr>
            <a:spLocks noGrp="1"/>
          </p:cNvSpPr>
          <p:nvPr>
            <p:ph idx="1"/>
          </p:nvPr>
        </p:nvSpPr>
        <p:spPr/>
        <p:txBody>
          <a:bodyPr>
            <a:normAutofit/>
          </a:bodyPr>
          <a:lstStyle/>
          <a:p>
            <a:pPr marL="0" indent="0">
              <a:buNone/>
            </a:pPr>
            <a:r>
              <a:rPr lang="en-US" sz="3200" b="1" dirty="0" smtClean="0"/>
              <a:t>Hebrews 13:1-2</a:t>
            </a:r>
          </a:p>
          <a:p>
            <a:pPr marL="0" indent="0">
              <a:buNone/>
            </a:pPr>
            <a:r>
              <a:rPr lang="en-US" sz="3200" dirty="0" smtClean="0"/>
              <a:t>Let brotherly love </a:t>
            </a:r>
            <a:r>
              <a:rPr lang="en-US" sz="3200" dirty="0" smtClean="0"/>
              <a:t>continue</a:t>
            </a:r>
            <a:r>
              <a:rPr lang="en-US" sz="3200" dirty="0" smtClean="0"/>
              <a:t>. Do not forget to entertain strangers, for by so doing some have unwittingly entertained angels.</a:t>
            </a:r>
            <a:endParaRPr lang="en-US" sz="3200" dirty="0"/>
          </a:p>
        </p:txBody>
      </p:sp>
    </p:spTree>
    <p:extLst>
      <p:ext uri="{BB962C8B-B14F-4D97-AF65-F5344CB8AC3E}">
        <p14:creationId xmlns:p14="http://schemas.microsoft.com/office/powerpoint/2010/main" val="9381424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Bible Examples</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Psalm 14:2 ~ </a:t>
            </a:r>
            <a:r>
              <a:rPr lang="en-US" dirty="0" smtClean="0"/>
              <a:t>The Lord has looked down from heaven upon the sons of men to see if there are any who understand, who seek after God. (also Psalm 53:2)</a:t>
            </a:r>
          </a:p>
          <a:p>
            <a:r>
              <a:rPr lang="en-US" b="1" dirty="0" smtClean="0"/>
              <a:t>Psalm 33:14 ~</a:t>
            </a:r>
            <a:r>
              <a:rPr lang="en-US" dirty="0" smtClean="0"/>
              <a:t> From His dwelling place He looks out on all the inhabitants of the earth.</a:t>
            </a:r>
          </a:p>
          <a:p>
            <a:r>
              <a:rPr lang="en-US" b="1" dirty="0" smtClean="0"/>
              <a:t>Psalm 139:16 ~</a:t>
            </a:r>
            <a:r>
              <a:rPr lang="en-US" dirty="0" smtClean="0"/>
              <a:t> Your eyes have seen my unformed substance; And in Your book were all written the days that were ordained for me, when as yet there was not one of them.</a:t>
            </a:r>
          </a:p>
          <a:p>
            <a:r>
              <a:rPr lang="en-US" b="1" dirty="0" smtClean="0"/>
              <a:t>Proverbs 15:3 ~ </a:t>
            </a:r>
            <a:r>
              <a:rPr lang="en-US" dirty="0" smtClean="0"/>
              <a:t>The eyes of the Lord are in every place, watching the evil and the good.</a:t>
            </a:r>
          </a:p>
          <a:p>
            <a:endParaRPr lang="en-US" dirty="0"/>
          </a:p>
        </p:txBody>
      </p:sp>
    </p:spTree>
    <p:extLst>
      <p:ext uri="{BB962C8B-B14F-4D97-AF65-F5344CB8AC3E}">
        <p14:creationId xmlns:p14="http://schemas.microsoft.com/office/powerpoint/2010/main" val="1063169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Bible Examples (cont.)</a:t>
            </a:r>
            <a:endParaRPr lang="en-US" dirty="0"/>
          </a:p>
        </p:txBody>
      </p:sp>
      <p:sp>
        <p:nvSpPr>
          <p:cNvPr id="3" name="Content Placeholder 2"/>
          <p:cNvSpPr>
            <a:spLocks noGrp="1"/>
          </p:cNvSpPr>
          <p:nvPr>
            <p:ph idx="1"/>
          </p:nvPr>
        </p:nvSpPr>
        <p:spPr/>
        <p:txBody>
          <a:bodyPr>
            <a:normAutofit fontScale="92500" lnSpcReduction="20000"/>
          </a:bodyPr>
          <a:lstStyle/>
          <a:p>
            <a:r>
              <a:rPr lang="en-US" b="1" dirty="0"/>
              <a:t>Job 24:23 ~ </a:t>
            </a:r>
            <a:r>
              <a:rPr lang="en-US" dirty="0"/>
              <a:t>For His eyes are upon the ways of a man, and He sees all his steps.</a:t>
            </a:r>
          </a:p>
          <a:p>
            <a:r>
              <a:rPr lang="en-US" b="1" dirty="0"/>
              <a:t>Jeremiah 16:17 ~ </a:t>
            </a:r>
            <a:r>
              <a:rPr lang="en-US" dirty="0"/>
              <a:t>For My eyes are on all their ways; they are not hidden from My face, nor is their iniquity concealed from My eyes</a:t>
            </a:r>
            <a:r>
              <a:rPr lang="en-US" dirty="0" smtClean="0"/>
              <a:t>.</a:t>
            </a:r>
            <a:endParaRPr lang="en-US" b="1" dirty="0" smtClean="0"/>
          </a:p>
          <a:p>
            <a:r>
              <a:rPr lang="en-US" b="1" dirty="0" smtClean="0"/>
              <a:t>1 Kings 8:39 ~ </a:t>
            </a:r>
            <a:r>
              <a:rPr lang="mr-IN" dirty="0" smtClean="0"/>
              <a:t>…</a:t>
            </a:r>
            <a:r>
              <a:rPr lang="en-US" dirty="0" smtClean="0"/>
              <a:t>then hear in heaven Your dwelling place, and forgive and act and render to each according to all his ways, whose heart You know, for You alone know the hearts of all the sons of men</a:t>
            </a:r>
            <a:r>
              <a:rPr lang="mr-IN" dirty="0" smtClean="0"/>
              <a:t>…</a:t>
            </a:r>
            <a:endParaRPr lang="en-US" dirty="0" smtClean="0"/>
          </a:p>
          <a:p>
            <a:r>
              <a:rPr lang="en-US" b="1" dirty="0" smtClean="0"/>
              <a:t>1 Chronicles 28:9 ~ </a:t>
            </a:r>
            <a:r>
              <a:rPr lang="en-US" dirty="0" smtClean="0"/>
              <a:t>“As for you, my son Solomon, know the God of your father, and serve Him with a whole heart and a willing mind; for the Lord searches all hearts, and understands every intent of the thoughts if you seek Him, He will let you find Him; but if you forsake Him, He will reject you forever.</a:t>
            </a:r>
            <a:endParaRPr lang="en-US" dirty="0"/>
          </a:p>
        </p:txBody>
      </p:sp>
    </p:spTree>
    <p:extLst>
      <p:ext uri="{BB962C8B-B14F-4D97-AF65-F5344CB8AC3E}">
        <p14:creationId xmlns:p14="http://schemas.microsoft.com/office/powerpoint/2010/main" val="15371038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God see in YOU?</a:t>
            </a:r>
            <a:endParaRPr lang="en-US" dirty="0"/>
          </a:p>
        </p:txBody>
      </p:sp>
      <p:sp>
        <p:nvSpPr>
          <p:cNvPr id="3" name="Content Placeholder 2"/>
          <p:cNvSpPr>
            <a:spLocks noGrp="1"/>
          </p:cNvSpPr>
          <p:nvPr>
            <p:ph idx="1"/>
          </p:nvPr>
        </p:nvSpPr>
        <p:spPr>
          <a:xfrm>
            <a:off x="1295401" y="2556932"/>
            <a:ext cx="9601196" cy="3669056"/>
          </a:xfrm>
        </p:spPr>
        <p:txBody>
          <a:bodyPr>
            <a:normAutofit fontScale="77500" lnSpcReduction="20000"/>
          </a:bodyPr>
          <a:lstStyle/>
          <a:p>
            <a:r>
              <a:rPr lang="en-US" b="1" dirty="0" smtClean="0"/>
              <a:t>Arrogance?</a:t>
            </a:r>
            <a:r>
              <a:rPr lang="en-US" dirty="0" smtClean="0"/>
              <a:t>  Proverbs 8:13, Psalm 5:5, Psalm 36:2</a:t>
            </a:r>
          </a:p>
          <a:p>
            <a:r>
              <a:rPr lang="en-US" b="1" dirty="0" smtClean="0"/>
              <a:t>Bitterness? </a:t>
            </a:r>
            <a:r>
              <a:rPr lang="en-US" dirty="0" smtClean="0"/>
              <a:t>Ephesians 4:31-32, Matthew 18:21-22, Hebrews 12:15</a:t>
            </a:r>
          </a:p>
          <a:p>
            <a:r>
              <a:rPr lang="en-US" b="1" dirty="0" smtClean="0"/>
              <a:t>Anger?</a:t>
            </a:r>
            <a:r>
              <a:rPr lang="en-US" dirty="0" smtClean="0"/>
              <a:t>  Ephesians 4:26-31, James 1:19-20, Proverbs 29:11</a:t>
            </a:r>
          </a:p>
          <a:p>
            <a:r>
              <a:rPr lang="en-US" b="1" dirty="0" smtClean="0"/>
              <a:t>Gossip?  </a:t>
            </a:r>
            <a:r>
              <a:rPr lang="en-US" dirty="0" smtClean="0"/>
              <a:t>2 Corinthians 12:20, Exodus 23:1, James 1:26, James 4:11, Proverbs 11:13, Proverbs 18:21</a:t>
            </a:r>
          </a:p>
          <a:p>
            <a:r>
              <a:rPr lang="en-US" b="1" dirty="0" smtClean="0"/>
              <a:t>Hatred/Cruelty?</a:t>
            </a:r>
            <a:r>
              <a:rPr lang="en-US" dirty="0" smtClean="0"/>
              <a:t>  Proverbs 10:12 &amp; 18, 1 John 2:9-17, Proverbs 26:24-26, Proverbs 12:10</a:t>
            </a:r>
          </a:p>
          <a:p>
            <a:r>
              <a:rPr lang="en-US" b="1" dirty="0" smtClean="0"/>
              <a:t>Jealousy? </a:t>
            </a:r>
            <a:r>
              <a:rPr lang="en-US" dirty="0" smtClean="0"/>
              <a:t>Philippians 2:3, James 3:16, James 4:2-3, James 3:14</a:t>
            </a:r>
          </a:p>
          <a:p>
            <a:r>
              <a:rPr lang="en-US" b="1" dirty="0" smtClean="0"/>
              <a:t>Bad language?  </a:t>
            </a:r>
            <a:r>
              <a:rPr lang="en-US" dirty="0" smtClean="0"/>
              <a:t>Ephesians 4:29, Ephesians 5:4, Proverbs 10:19, Colossians 3:8-10, Matthew 12:37, Colossians 4:6</a:t>
            </a:r>
          </a:p>
          <a:p>
            <a:r>
              <a:rPr lang="en-US" b="1" dirty="0" smtClean="0"/>
              <a:t>Hypocrisy?  </a:t>
            </a:r>
            <a:r>
              <a:rPr lang="en-US" dirty="0" smtClean="0"/>
              <a:t>1 John 4:20, Galatians 6:3, Luke 6:46, Luke 12:2, Matthew 6:1, Titus 1:16, Matthew 23:27-28</a:t>
            </a:r>
          </a:p>
        </p:txBody>
      </p:sp>
    </p:spTree>
    <p:extLst>
      <p:ext uri="{BB962C8B-B14F-4D97-AF65-F5344CB8AC3E}">
        <p14:creationId xmlns:p14="http://schemas.microsoft.com/office/powerpoint/2010/main" val="8944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God see in YOU?</a:t>
            </a:r>
            <a:endParaRPr lang="en-US" dirty="0"/>
          </a:p>
        </p:txBody>
      </p:sp>
      <p:sp>
        <p:nvSpPr>
          <p:cNvPr id="3" name="Content Placeholder 2"/>
          <p:cNvSpPr>
            <a:spLocks noGrp="1"/>
          </p:cNvSpPr>
          <p:nvPr>
            <p:ph idx="1"/>
          </p:nvPr>
        </p:nvSpPr>
        <p:spPr>
          <a:xfrm>
            <a:off x="1295401" y="2556931"/>
            <a:ext cx="9601196" cy="3669057"/>
          </a:xfrm>
        </p:spPr>
        <p:txBody>
          <a:bodyPr>
            <a:noAutofit/>
          </a:bodyPr>
          <a:lstStyle/>
          <a:p>
            <a:r>
              <a:rPr lang="en-US" sz="1600" b="1" dirty="0" smtClean="0"/>
              <a:t>Empathy for others?   </a:t>
            </a:r>
            <a:r>
              <a:rPr lang="en-US" sz="1600" dirty="0" smtClean="0"/>
              <a:t>Romans 12:15, Ephesians 4:32, Matthew 7:12, 1 Corinthians 12:26, John 11:33-35, Hebrews 13:3</a:t>
            </a:r>
          </a:p>
          <a:p>
            <a:r>
              <a:rPr lang="en-US" sz="1600" b="1" dirty="0" smtClean="0"/>
              <a:t>Compassion?  </a:t>
            </a:r>
            <a:r>
              <a:rPr lang="en-US" sz="1600" dirty="0" smtClean="0"/>
              <a:t>Matthew 9:36, Proverbs 21:13, Psalm 34:18, Psalm 72:13</a:t>
            </a:r>
          </a:p>
          <a:p>
            <a:r>
              <a:rPr lang="en-US" sz="1600" b="1" dirty="0" smtClean="0"/>
              <a:t>Love?  </a:t>
            </a:r>
            <a:r>
              <a:rPr lang="en-US" sz="1600" dirty="0" smtClean="0"/>
              <a:t>1 Peter 3:8, John 13:34-35, John 15:12, Mark 12:31, John 15:13, Matthew 22:39, 1 Peter 4:8, Luke 6:27-28, 1 Corinthians 13:4-6</a:t>
            </a:r>
          </a:p>
          <a:p>
            <a:r>
              <a:rPr lang="en-US" sz="1600" b="1" dirty="0" smtClean="0"/>
              <a:t>Kindness? </a:t>
            </a:r>
            <a:r>
              <a:rPr lang="en-US" sz="1600" dirty="0" smtClean="0"/>
              <a:t>Colossians 3:12, Philippians 4:14</a:t>
            </a:r>
          </a:p>
          <a:p>
            <a:r>
              <a:rPr lang="en-US" sz="1600" b="1" dirty="0" smtClean="0"/>
              <a:t>Patience? </a:t>
            </a:r>
            <a:r>
              <a:rPr lang="en-US" sz="1600" dirty="0" smtClean="0"/>
              <a:t> Romans 12:12, Romans 8:25, Galatians 6:9, Psalm 37:7-9, Philippians 4:6, Ephesians 4:2, Proverbs 19:11</a:t>
            </a:r>
            <a:endParaRPr lang="en-US" sz="1600" b="1" dirty="0" smtClean="0"/>
          </a:p>
          <a:p>
            <a:r>
              <a:rPr lang="en-US" sz="1600" b="1" dirty="0" smtClean="0"/>
              <a:t>Cheerful heart?  </a:t>
            </a:r>
            <a:r>
              <a:rPr lang="en-US" sz="1600" dirty="0" smtClean="0"/>
              <a:t>Proverbs 15:13, 2 Corinthians 9:7, Romans 12: 7-9, Psalm 68:3, Psalm 118:24</a:t>
            </a:r>
            <a:endParaRPr lang="en-US" sz="1600" b="1" dirty="0" smtClean="0"/>
          </a:p>
          <a:p>
            <a:r>
              <a:rPr lang="en-US" sz="1600" b="1" dirty="0" smtClean="0"/>
              <a:t>Forgiveness?  </a:t>
            </a:r>
            <a:r>
              <a:rPr lang="en-US" sz="1600" dirty="0" smtClean="0"/>
              <a:t>Proverbs 24:17, Colossians 3:13, Matthew 6:14-15, Luke 17:3-4</a:t>
            </a:r>
          </a:p>
          <a:p>
            <a:r>
              <a:rPr lang="en-US" sz="1600" b="1" dirty="0" smtClean="0"/>
              <a:t>Christian values? </a:t>
            </a:r>
            <a:r>
              <a:rPr lang="en-US" sz="1600" dirty="0" smtClean="0"/>
              <a:t>Colossians 3:12-14, Micah 6:8, Philippians 3:8, 1 Peter 2:4-7, Matthew 16:26, 1 Corinthians 6:20</a:t>
            </a:r>
            <a:endParaRPr lang="en-US" sz="1600" dirty="0"/>
          </a:p>
        </p:txBody>
      </p:sp>
    </p:spTree>
    <p:extLst>
      <p:ext uri="{BB962C8B-B14F-4D97-AF65-F5344CB8AC3E}">
        <p14:creationId xmlns:p14="http://schemas.microsoft.com/office/powerpoint/2010/main" val="148380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90648" y="807523"/>
            <a:ext cx="10474037" cy="5260768"/>
          </a:xfrm>
        </p:spPr>
        <p:txBody>
          <a:bodyPr>
            <a:normAutofit/>
          </a:bodyPr>
          <a:lstStyle/>
          <a:p>
            <a:r>
              <a:rPr lang="en-US" dirty="0" smtClean="0"/>
              <a:t>1 Peter </a:t>
            </a:r>
            <a:r>
              <a:rPr lang="en-US" dirty="0" smtClean="0"/>
              <a:t>3:3-4</a:t>
            </a:r>
          </a:p>
          <a:p>
            <a:pPr lvl="1"/>
            <a:r>
              <a:rPr lang="en-US" dirty="0" smtClean="0"/>
              <a:t>Do not let you adornment be merely outward</a:t>
            </a:r>
            <a:r>
              <a:rPr lang="mr-IN" dirty="0" smtClean="0"/>
              <a:t>…</a:t>
            </a:r>
            <a:r>
              <a:rPr lang="en-US" dirty="0" smtClean="0"/>
              <a:t>rather let it be the hidden person of the heart, with the incorruptible beauty of a gentle and quiet spirit, which is very precious in the sight of God.</a:t>
            </a:r>
            <a:endParaRPr lang="en-US" dirty="0"/>
          </a:p>
          <a:p>
            <a:r>
              <a:rPr lang="en-US" dirty="0" smtClean="0"/>
              <a:t>Romans </a:t>
            </a:r>
            <a:r>
              <a:rPr lang="en-US" dirty="0" smtClean="0"/>
              <a:t>5:6-8</a:t>
            </a:r>
          </a:p>
          <a:p>
            <a:pPr lvl="1"/>
            <a:r>
              <a:rPr lang="en-US" dirty="0" smtClean="0"/>
              <a:t>For when we were still without strength, in due time Christ died for the ungodly. For scarcely for a righteous man will one die; yet perhaps for a good man someone would even dare to die. But God demonstrates His own love toward us, in that while we were still sinners, Christ died for us.</a:t>
            </a:r>
            <a:endParaRPr lang="en-US" dirty="0" smtClean="0"/>
          </a:p>
          <a:p>
            <a:r>
              <a:rPr lang="en-US" dirty="0" smtClean="0"/>
              <a:t>Psalm </a:t>
            </a:r>
            <a:r>
              <a:rPr lang="en-US" dirty="0" smtClean="0"/>
              <a:t>103:13-14</a:t>
            </a:r>
          </a:p>
          <a:p>
            <a:pPr lvl="1"/>
            <a:r>
              <a:rPr lang="en-US" dirty="0" smtClean="0"/>
              <a:t>As a father pities his children, So the Lord pities those who fear him. For he knows our frame; He remembers that we are dust</a:t>
            </a:r>
            <a:endParaRPr lang="en-US" dirty="0" smtClean="0"/>
          </a:p>
          <a:p>
            <a:endParaRPr lang="en-US" dirty="0"/>
          </a:p>
        </p:txBody>
      </p:sp>
    </p:spTree>
    <p:extLst>
      <p:ext uri="{BB962C8B-B14F-4D97-AF65-F5344CB8AC3E}">
        <p14:creationId xmlns:p14="http://schemas.microsoft.com/office/powerpoint/2010/main" val="1000965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496888"/>
            <a:ext cx="11201400" cy="5891212"/>
          </a:xfrm>
        </p:spPr>
        <p:txBody>
          <a:bodyPr>
            <a:normAutofit/>
          </a:bodyPr>
          <a:lstStyle/>
          <a:p>
            <a:pPr marL="0" indent="0" algn="ctr">
              <a:buNone/>
            </a:pPr>
            <a:endParaRPr lang="en-US" sz="800" dirty="0">
              <a:latin typeface="Apple Chancery" charset="0"/>
              <a:ea typeface="Apple Chancery" charset="0"/>
              <a:cs typeface="Apple Chancery" charset="0"/>
            </a:endParaRPr>
          </a:p>
          <a:p>
            <a:pPr marL="0" indent="0" algn="ctr">
              <a:buNone/>
            </a:pPr>
            <a:endParaRPr lang="en-US" sz="800" dirty="0" smtClean="0">
              <a:latin typeface="Apple Chancery" charset="0"/>
              <a:ea typeface="Apple Chancery" charset="0"/>
              <a:cs typeface="Apple Chancery" charset="0"/>
            </a:endParaRPr>
          </a:p>
          <a:p>
            <a:pPr marL="0" indent="0" algn="ctr">
              <a:buNone/>
            </a:pPr>
            <a:endParaRPr lang="en-US" sz="800" dirty="0" smtClean="0">
              <a:latin typeface="Apple Chancery" charset="0"/>
              <a:ea typeface="Apple Chancery" charset="0"/>
              <a:cs typeface="Apple Chancery" charset="0"/>
            </a:endParaRPr>
          </a:p>
          <a:p>
            <a:pPr marL="0" indent="0" algn="ctr">
              <a:buNone/>
            </a:pPr>
            <a:r>
              <a:rPr lang="en-US" sz="8800" dirty="0" smtClean="0">
                <a:latin typeface="Apple Chancery" charset="0"/>
                <a:ea typeface="Apple Chancery" charset="0"/>
                <a:cs typeface="Apple Chancery" charset="0"/>
              </a:rPr>
              <a:t>Let the beauty            of Jesus                      be seen in you!</a:t>
            </a:r>
            <a:endParaRPr lang="en-US" sz="8800" dirty="0">
              <a:latin typeface="Apple Chancery" charset="0"/>
              <a:ea typeface="Apple Chancery" charset="0"/>
              <a:cs typeface="Apple Chancery" charset="0"/>
            </a:endParaRPr>
          </a:p>
        </p:txBody>
      </p:sp>
    </p:spTree>
    <p:extLst>
      <p:ext uri="{BB962C8B-B14F-4D97-AF65-F5344CB8AC3E}">
        <p14:creationId xmlns:p14="http://schemas.microsoft.com/office/powerpoint/2010/main" val="1784186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4292574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942" y="221240"/>
            <a:ext cx="9601196" cy="1297930"/>
          </a:xfrm>
        </p:spPr>
        <p:txBody>
          <a:bodyPr/>
          <a:lstStyle/>
          <a:p>
            <a:r>
              <a:rPr lang="en-US" dirty="0" smtClean="0"/>
              <a:t>Which Does God See In YOU?</a:t>
            </a:r>
            <a:endParaRPr lang="en-US" dirty="0"/>
          </a:p>
        </p:txBody>
      </p:sp>
      <p:pic>
        <p:nvPicPr>
          <p:cNvPr id="4" name="Content Placeholder 3"/>
          <p:cNvPicPr>
            <a:picLocks noGrp="1" noChangeAspect="1"/>
          </p:cNvPicPr>
          <p:nvPr>
            <p:ph idx="1"/>
          </p:nvPr>
        </p:nvPicPr>
        <p:blipFill>
          <a:blip r:embed="rId2"/>
          <a:stretch>
            <a:fillRect/>
          </a:stretch>
        </p:blipFill>
        <p:spPr>
          <a:xfrm>
            <a:off x="681069" y="1156099"/>
            <a:ext cx="5164734" cy="4120737"/>
          </a:xfrm>
          <a:prstGeom prst="rect">
            <a:avLst/>
          </a:prstGeom>
        </p:spPr>
      </p:pic>
      <p:pic>
        <p:nvPicPr>
          <p:cNvPr id="5" name="Picture 4"/>
          <p:cNvPicPr>
            <a:picLocks noChangeAspect="1"/>
          </p:cNvPicPr>
          <p:nvPr/>
        </p:nvPicPr>
        <p:blipFill>
          <a:blip r:embed="rId3"/>
          <a:stretch>
            <a:fillRect/>
          </a:stretch>
        </p:blipFill>
        <p:spPr>
          <a:xfrm>
            <a:off x="6044540" y="1156099"/>
            <a:ext cx="5555248" cy="4120738"/>
          </a:xfrm>
          <a:prstGeom prst="rect">
            <a:avLst/>
          </a:prstGeom>
        </p:spPr>
      </p:pic>
      <p:sp>
        <p:nvSpPr>
          <p:cNvPr id="6" name="TextBox 5"/>
          <p:cNvSpPr txBox="1"/>
          <p:nvPr/>
        </p:nvSpPr>
        <p:spPr>
          <a:xfrm>
            <a:off x="961901" y="5380698"/>
            <a:ext cx="10165278" cy="1569660"/>
          </a:xfrm>
          <a:prstGeom prst="rect">
            <a:avLst/>
          </a:prstGeom>
          <a:noFill/>
        </p:spPr>
        <p:txBody>
          <a:bodyPr wrap="square" rtlCol="0">
            <a:spAutoFit/>
          </a:bodyPr>
          <a:lstStyle/>
          <a:p>
            <a:pPr algn="ctr"/>
            <a:r>
              <a:rPr lang="en-US" sz="3200" dirty="0" smtClean="0">
                <a:latin typeface="Apple Chancery" charset="0"/>
                <a:ea typeface="Apple Chancery" charset="0"/>
                <a:cs typeface="Apple Chancery" charset="0"/>
              </a:rPr>
              <a:t>“</a:t>
            </a:r>
            <a:r>
              <a:rPr lang="mr-IN" sz="3200" dirty="0" smtClean="0">
                <a:latin typeface="Apple Chancery" charset="0"/>
                <a:ea typeface="Apple Chancery" charset="0"/>
                <a:cs typeface="Apple Chancery" charset="0"/>
              </a:rPr>
              <a:t>…</a:t>
            </a:r>
            <a:r>
              <a:rPr lang="en-US" sz="3200" dirty="0" smtClean="0">
                <a:latin typeface="Apple Chancery" charset="0"/>
                <a:ea typeface="Apple Chancery" charset="0"/>
                <a:cs typeface="Apple Chancery" charset="0"/>
              </a:rPr>
              <a:t>For the Lord does not see as man sees; for man looks at the outward appearance, but the Lord looks at the heart.”</a:t>
            </a:r>
          </a:p>
          <a:p>
            <a:pPr algn="ctr"/>
            <a:r>
              <a:rPr lang="en-US" sz="3200" dirty="0">
                <a:latin typeface="Apple Chancery" charset="0"/>
                <a:ea typeface="Apple Chancery" charset="0"/>
                <a:cs typeface="Apple Chancery" charset="0"/>
              </a:rPr>
              <a:t>1</a:t>
            </a:r>
            <a:r>
              <a:rPr lang="en-US" sz="3200" dirty="0" smtClean="0">
                <a:latin typeface="Apple Chancery" charset="0"/>
                <a:ea typeface="Apple Chancery" charset="0"/>
                <a:cs typeface="Apple Chancery" charset="0"/>
              </a:rPr>
              <a:t> Samuel 16:7</a:t>
            </a:r>
            <a:endParaRPr lang="en-US" sz="3200" dirty="0">
              <a:latin typeface="Apple Chancery" charset="0"/>
              <a:ea typeface="Apple Chancery" charset="0"/>
              <a:cs typeface="Apple Chancery" charset="0"/>
            </a:endParaRPr>
          </a:p>
        </p:txBody>
      </p:sp>
    </p:spTree>
    <p:extLst>
      <p:ext uri="{BB962C8B-B14F-4D97-AF65-F5344CB8AC3E}">
        <p14:creationId xmlns:p14="http://schemas.microsoft.com/office/powerpoint/2010/main" val="9658644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20675"/>
            <a:ext cx="12192000" cy="1519238"/>
          </a:xfrm>
        </p:spPr>
        <p:txBody>
          <a:bodyPr>
            <a:normAutofit/>
          </a:bodyPr>
          <a:lstStyle/>
          <a:p>
            <a:pPr algn="ctr"/>
            <a:r>
              <a:rPr lang="en-US" sz="4000" dirty="0" smtClean="0"/>
              <a:t>How can we let God see our inner beauty?</a:t>
            </a:r>
            <a:endParaRPr lang="en-US" sz="4000" dirty="0"/>
          </a:p>
        </p:txBody>
      </p:sp>
      <p:sp>
        <p:nvSpPr>
          <p:cNvPr id="3" name="Content Placeholder 2"/>
          <p:cNvSpPr>
            <a:spLocks noGrp="1"/>
          </p:cNvSpPr>
          <p:nvPr>
            <p:ph idx="4294967295"/>
          </p:nvPr>
        </p:nvSpPr>
        <p:spPr>
          <a:xfrm>
            <a:off x="1535113" y="1698171"/>
            <a:ext cx="10656887" cy="4607626"/>
          </a:xfrm>
        </p:spPr>
        <p:txBody>
          <a:bodyPr>
            <a:normAutofit fontScale="62500" lnSpcReduction="20000"/>
          </a:bodyPr>
          <a:lstStyle/>
          <a:p>
            <a:r>
              <a:rPr lang="en-US" sz="3200" dirty="0"/>
              <a:t>Hear</a:t>
            </a:r>
            <a:r>
              <a:rPr lang="en-US" dirty="0"/>
              <a:t> </a:t>
            </a:r>
          </a:p>
          <a:p>
            <a:pPr lvl="1"/>
            <a:r>
              <a:rPr lang="en-US" sz="3000" dirty="0"/>
              <a:t>Acts 18:8</a:t>
            </a:r>
          </a:p>
          <a:p>
            <a:r>
              <a:rPr lang="en-US" sz="3200" dirty="0"/>
              <a:t>Believe</a:t>
            </a:r>
          </a:p>
          <a:p>
            <a:pPr lvl="1"/>
            <a:r>
              <a:rPr lang="en-US" sz="3000" dirty="0"/>
              <a:t>John 3:16; Mark 16:16; Acts 16:31</a:t>
            </a:r>
          </a:p>
          <a:p>
            <a:r>
              <a:rPr lang="en-US" sz="3200" dirty="0"/>
              <a:t>Confess</a:t>
            </a:r>
          </a:p>
          <a:p>
            <a:pPr lvl="1"/>
            <a:r>
              <a:rPr lang="en-US" sz="3000" dirty="0"/>
              <a:t>Matthew 10:32-33; Romans 10:9-10</a:t>
            </a:r>
          </a:p>
          <a:p>
            <a:r>
              <a:rPr lang="en-US" sz="3200" dirty="0"/>
              <a:t>Repent</a:t>
            </a:r>
          </a:p>
          <a:p>
            <a:pPr lvl="1"/>
            <a:r>
              <a:rPr lang="en-US" sz="3000" dirty="0"/>
              <a:t>Matthew 4:17; Acts 2:38; Luke 13:3; Acts 8:22</a:t>
            </a:r>
          </a:p>
          <a:p>
            <a:r>
              <a:rPr lang="en-US" sz="3200" dirty="0"/>
              <a:t>Be Baptized</a:t>
            </a:r>
          </a:p>
          <a:p>
            <a:pPr lvl="1"/>
            <a:r>
              <a:rPr lang="en-US" sz="3000" dirty="0"/>
              <a:t>Mark 16:14-20; John 3:3, 5-8; Romans 6:4; I Peter 3:21; Acts 2:38</a:t>
            </a:r>
          </a:p>
          <a:p>
            <a:r>
              <a:rPr lang="en-US" sz="3200" dirty="0"/>
              <a:t>Live a Faithful Life</a:t>
            </a:r>
          </a:p>
          <a:p>
            <a:pPr lvl="1"/>
            <a:r>
              <a:rPr lang="en-US" sz="3000" dirty="0"/>
              <a:t>Revelation 2:10</a:t>
            </a:r>
          </a:p>
          <a:p>
            <a:endParaRPr lang="en-US" dirty="0"/>
          </a:p>
        </p:txBody>
      </p:sp>
    </p:spTree>
    <p:extLst>
      <p:ext uri="{BB962C8B-B14F-4D97-AF65-F5344CB8AC3E}">
        <p14:creationId xmlns:p14="http://schemas.microsoft.com/office/powerpoint/2010/main" val="709403098"/>
      </p:ext>
    </p:extLst>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412450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8724675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16726759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5428981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843504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21377734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1316</TotalTime>
  <Words>1078</Words>
  <Application>Microsoft Macintosh PowerPoint</Application>
  <PresentationFormat>Widescreen</PresentationFormat>
  <Paragraphs>75</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Apple Chancery</vt:lpstr>
      <vt:lpstr>Garamond</vt:lpstr>
      <vt:lpstr>Mangal</vt:lpstr>
      <vt:lpstr>Arial</vt:lpstr>
      <vt:lpstr>Organic</vt:lpstr>
      <vt:lpstr>In the Eyes of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take a closer look under a microscope…</vt:lpstr>
      <vt:lpstr>PowerPoint Presentation</vt:lpstr>
      <vt:lpstr>PowerPoint Presentation</vt:lpstr>
      <vt:lpstr>PowerPoint Presentation</vt:lpstr>
      <vt:lpstr>Our Eyes            vs.           God’s Eyes</vt:lpstr>
      <vt:lpstr>The Magnitude of God</vt:lpstr>
      <vt:lpstr>PowerPoint Presentation</vt:lpstr>
      <vt:lpstr>God Sees Beauty Within Us!</vt:lpstr>
      <vt:lpstr>How do WE see others?</vt:lpstr>
      <vt:lpstr>How do WE see others?</vt:lpstr>
      <vt:lpstr>How do WE see others?</vt:lpstr>
      <vt:lpstr>How do WE see others?</vt:lpstr>
      <vt:lpstr>PowerPoint Presentation</vt:lpstr>
      <vt:lpstr>“Don’t Judge a Book By Its Cover”</vt:lpstr>
      <vt:lpstr>Bible Examples</vt:lpstr>
      <vt:lpstr>Bible Examples (cont.)</vt:lpstr>
      <vt:lpstr>What does God see in YOU?</vt:lpstr>
      <vt:lpstr>What does God see in YOU?</vt:lpstr>
      <vt:lpstr>PowerPoint Presentation</vt:lpstr>
      <vt:lpstr>PowerPoint Presentation</vt:lpstr>
      <vt:lpstr>Which Does God See In YOU?</vt:lpstr>
      <vt:lpstr>How can we let God see our inner beauty?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Eyes of God</dc:title>
  <dc:creator>Microsoft Office User</dc:creator>
  <cp:lastModifiedBy>Microsoft Office User</cp:lastModifiedBy>
  <cp:revision>28</cp:revision>
  <dcterms:created xsi:type="dcterms:W3CDTF">2018-04-20T16:13:42Z</dcterms:created>
  <dcterms:modified xsi:type="dcterms:W3CDTF">2018-04-22T20:42:33Z</dcterms:modified>
</cp:coreProperties>
</file>