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5" r:id="rId3"/>
    <p:sldId id="257" r:id="rId4"/>
    <p:sldId id="301" r:id="rId5"/>
    <p:sldId id="260" r:id="rId6"/>
    <p:sldId id="256" r:id="rId7"/>
    <p:sldId id="261" r:id="rId8"/>
    <p:sldId id="266" r:id="rId9"/>
    <p:sldId id="265" r:id="rId10"/>
    <p:sldId id="292" r:id="rId11"/>
    <p:sldId id="302" r:id="rId12"/>
    <p:sldId id="293" r:id="rId13"/>
    <p:sldId id="294" r:id="rId14"/>
    <p:sldId id="295" r:id="rId15"/>
    <p:sldId id="296" r:id="rId16"/>
    <p:sldId id="297" r:id="rId17"/>
    <p:sldId id="306" r:id="rId18"/>
    <p:sldId id="309" r:id="rId19"/>
    <p:sldId id="268" r:id="rId20"/>
    <p:sldId id="270" r:id="rId21"/>
    <p:sldId id="269" r:id="rId22"/>
    <p:sldId id="267" r:id="rId23"/>
    <p:sldId id="308" r:id="rId24"/>
    <p:sldId id="299" r:id="rId25"/>
    <p:sldId id="291" r:id="rId26"/>
    <p:sldId id="289" r:id="rId27"/>
    <p:sldId id="300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1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2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61CF-7953-46EC-BA0C-BDC930F9A4E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2A6A-BB65-4821-955E-0B7321E3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1790700" y="1152525"/>
            <a:ext cx="76577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Building Up The Church</a:t>
            </a:r>
          </a:p>
          <a:p>
            <a:r>
              <a:rPr lang="en-US" sz="5400" b="1" u="sng" dirty="0">
                <a:solidFill>
                  <a:schemeClr val="bg1"/>
                </a:solidFill>
              </a:rPr>
              <a:t>Sermon # 1  Dec. 2, 2018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       Eccl. 12:13-14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Let us hear the conclusion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Of the whole matter:</a:t>
            </a:r>
          </a:p>
        </p:txBody>
      </p:sp>
    </p:spTree>
    <p:extLst>
      <p:ext uri="{BB962C8B-B14F-4D97-AF65-F5344CB8AC3E}">
        <p14:creationId xmlns:p14="http://schemas.microsoft.com/office/powerpoint/2010/main" val="210451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0"/>
            <a:ext cx="12106275" cy="6858000"/>
          </a:xfrm>
        </p:spPr>
        <p:txBody>
          <a:bodyPr/>
          <a:lstStyle/>
          <a:p>
            <a:r>
              <a:rPr lang="en-US" sz="3600" baseline="30000" dirty="0"/>
              <a:t>6 </a:t>
            </a:r>
            <a:r>
              <a:rPr lang="en-US" sz="3600" dirty="0"/>
              <a:t>And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said, Behold, the people is one, and they have all one language; </a:t>
            </a:r>
            <a:r>
              <a:rPr lang="en-US" sz="3600" b="1" u="sng" dirty="0"/>
              <a:t>and this they </a:t>
            </a:r>
            <a:r>
              <a:rPr lang="en-US" sz="3600" b="1" u="sng" dirty="0">
                <a:solidFill>
                  <a:srgbClr val="FF0000"/>
                </a:solidFill>
              </a:rPr>
              <a:t>begin</a:t>
            </a:r>
            <a:r>
              <a:rPr lang="en-US" sz="3600" b="1" u="sng" dirty="0"/>
              <a:t> to do</a:t>
            </a:r>
            <a:r>
              <a:rPr lang="en-US" sz="3600" dirty="0"/>
              <a:t>: and now nothing will be restrained from them, which they have imagined to do.</a:t>
            </a:r>
          </a:p>
          <a:p>
            <a:r>
              <a:rPr lang="en-US" sz="3600" baseline="30000" dirty="0"/>
              <a:t>7 </a:t>
            </a:r>
            <a:r>
              <a:rPr lang="en-US" sz="3600" dirty="0"/>
              <a:t>Go to, let us go down, and there confound their language, that they may not understand one another's speech.</a:t>
            </a:r>
          </a:p>
          <a:p>
            <a:r>
              <a:rPr lang="en-US" sz="3600" baseline="30000" dirty="0"/>
              <a:t>8 </a:t>
            </a:r>
            <a:r>
              <a:rPr lang="en-US" sz="3600" dirty="0"/>
              <a:t>So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scattered them abroad from thence upon the face of all the earth: and they left off to build the city.</a:t>
            </a:r>
          </a:p>
          <a:p>
            <a:r>
              <a:rPr lang="en-US" sz="3600" baseline="30000" dirty="0"/>
              <a:t>9 </a:t>
            </a:r>
            <a:r>
              <a:rPr lang="en-US" sz="3600" dirty="0"/>
              <a:t>Therefore is the name of it called</a:t>
            </a:r>
            <a:r>
              <a:rPr lang="en-US" sz="3600" b="1" dirty="0">
                <a:solidFill>
                  <a:srgbClr val="FF0000"/>
                </a:solidFill>
              </a:rPr>
              <a:t> Babel</a:t>
            </a:r>
            <a:r>
              <a:rPr lang="en-US" sz="3600" dirty="0"/>
              <a:t>; because </a:t>
            </a:r>
            <a:r>
              <a:rPr lang="en-US" sz="4000" b="1" u="sng" dirty="0">
                <a:solidFill>
                  <a:srgbClr val="FF0000"/>
                </a:solidFill>
              </a:rPr>
              <a:t>the </a:t>
            </a:r>
            <a:r>
              <a:rPr lang="en-US" sz="4000" b="1" u="sng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/>
              <a:t>did there confound the language of all the earth: </a:t>
            </a:r>
            <a:r>
              <a:rPr lang="en-US" sz="3600" dirty="0"/>
              <a:t>and from thence did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scatter them abroad upon the face of all the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8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43700"/>
          </a:xfrm>
        </p:spPr>
        <p:txBody>
          <a:bodyPr/>
          <a:lstStyle/>
          <a:p>
            <a:r>
              <a:rPr lang="en-US" sz="4000" b="1" dirty="0"/>
              <a:t>What we build at O’Neal , should be  what God wants,</a:t>
            </a:r>
          </a:p>
          <a:p>
            <a:r>
              <a:rPr lang="en-US" sz="4000" b="1" dirty="0"/>
              <a:t>It’s not for us and for us to glory in,</a:t>
            </a:r>
          </a:p>
          <a:p>
            <a:r>
              <a:rPr lang="en-US" sz="4000" b="1" dirty="0"/>
              <a:t>It is to be exactly what we learn from God that</a:t>
            </a:r>
          </a:p>
          <a:p>
            <a:r>
              <a:rPr lang="en-US" sz="4000" b="1" dirty="0"/>
              <a:t>He wants us to do in 2018 and 2019.. </a:t>
            </a:r>
          </a:p>
          <a:p>
            <a:endParaRPr lang="en-US" sz="4000" dirty="0"/>
          </a:p>
          <a:p>
            <a:r>
              <a:rPr lang="en-US" sz="4000" b="1" dirty="0">
                <a:solidFill>
                  <a:srgbClr val="002060"/>
                </a:solidFill>
              </a:rPr>
              <a:t>If we resist God’s way, we  will lose.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If we abide in His Will, always asking His blessings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Upon us in our efforts, we will win.   We will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‘always  be saying, We will arise and build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For God!!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4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" y="0"/>
            <a:ext cx="12106275" cy="6858000"/>
          </a:xfrm>
        </p:spPr>
        <p:txBody>
          <a:bodyPr>
            <a:normAutofit/>
          </a:bodyPr>
          <a:lstStyle/>
          <a:p>
            <a:endParaRPr lang="en-US" sz="4000" b="1" u="sng" dirty="0"/>
          </a:p>
          <a:p>
            <a:r>
              <a:rPr lang="en-US" sz="4000" b="1" dirty="0"/>
              <a:t>   </a:t>
            </a:r>
          </a:p>
          <a:p>
            <a:r>
              <a:rPr lang="en-US" sz="4000" b="1" dirty="0"/>
              <a:t>At God’s </a:t>
            </a:r>
            <a:r>
              <a:rPr lang="en-US" sz="4000" b="1" dirty="0" err="1"/>
              <a:t>orders,”Let</a:t>
            </a:r>
            <a:r>
              <a:rPr lang="en-US" sz="4000" b="1" dirty="0"/>
              <a:t> us rise and build”</a:t>
            </a:r>
          </a:p>
          <a:p>
            <a:endParaRPr lang="en-US" sz="4000" b="1" dirty="0"/>
          </a:p>
          <a:p>
            <a:r>
              <a:rPr lang="en-US" sz="4000" b="1" dirty="0"/>
              <a:t>And we must build on the rock, and not the sand!</a:t>
            </a:r>
          </a:p>
          <a:p>
            <a:r>
              <a:rPr lang="en-US" sz="4000" b="1" dirty="0"/>
              <a:t>Matt.7:21-28</a:t>
            </a:r>
          </a:p>
        </p:txBody>
      </p:sp>
    </p:spTree>
    <p:extLst>
      <p:ext uri="{BB962C8B-B14F-4D97-AF65-F5344CB8AC3E}">
        <p14:creationId xmlns:p14="http://schemas.microsoft.com/office/powerpoint/2010/main" val="273604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650"/>
            <a:ext cx="12058650" cy="673735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/>
              <a:t>Jesus promised to build the church..</a:t>
            </a:r>
          </a:p>
          <a:p>
            <a:r>
              <a:rPr lang="en-US" sz="3900" dirty="0"/>
              <a:t>  and He did.  Matt.16:18 </a:t>
            </a:r>
          </a:p>
          <a:p>
            <a:endParaRPr lang="en-US" sz="3900" dirty="0"/>
          </a:p>
          <a:p>
            <a:r>
              <a:rPr lang="en-US" sz="3900" b="1" u="sng" dirty="0">
                <a:solidFill>
                  <a:srgbClr val="FF0000"/>
                </a:solidFill>
              </a:rPr>
              <a:t>God from the foundation of the world</a:t>
            </a:r>
          </a:p>
          <a:p>
            <a:r>
              <a:rPr lang="en-US" sz="3900" b="1" u="sng" dirty="0">
                <a:solidFill>
                  <a:srgbClr val="FF0000"/>
                </a:solidFill>
              </a:rPr>
              <a:t> had in His mind what He wanted to do-</a:t>
            </a:r>
            <a:r>
              <a:rPr lang="en-US" sz="3900" b="1" u="sng" dirty="0">
                <a:solidFill>
                  <a:srgbClr val="002060"/>
                </a:solidFill>
              </a:rPr>
              <a:t> to</a:t>
            </a:r>
          </a:p>
          <a:p>
            <a:r>
              <a:rPr lang="en-US" sz="3900" b="1" u="sng" dirty="0">
                <a:solidFill>
                  <a:srgbClr val="002060"/>
                </a:solidFill>
              </a:rPr>
              <a:t> unite all men together in one body!</a:t>
            </a:r>
          </a:p>
          <a:p>
            <a:r>
              <a:rPr lang="en-US" sz="3900" b="1" dirty="0"/>
              <a:t>Colossians 1:26-27 </a:t>
            </a:r>
            <a:r>
              <a:rPr lang="en-US" sz="3900" baseline="30000" dirty="0"/>
              <a:t>26 </a:t>
            </a:r>
            <a:r>
              <a:rPr lang="en-US" sz="3900" dirty="0"/>
              <a:t>Even the mystery which hath been hid from ages and from generations, but now is made manifest to his saints:</a:t>
            </a:r>
            <a:r>
              <a:rPr lang="en-US" sz="3900" baseline="30000" dirty="0"/>
              <a:t>27 </a:t>
            </a:r>
            <a:r>
              <a:rPr lang="en-US" sz="3900" dirty="0"/>
              <a:t>To whom God would make known what is the riches of the glory of this mystery among the Gentiles; which is </a:t>
            </a:r>
            <a:r>
              <a:rPr lang="en-US" sz="3900" b="1" u="sng" dirty="0"/>
              <a:t>Christ in you</a:t>
            </a:r>
            <a:r>
              <a:rPr lang="en-US" sz="3900" dirty="0"/>
              <a:t>, </a:t>
            </a:r>
            <a:r>
              <a:rPr lang="en-US" sz="3900" b="1" u="sng" dirty="0"/>
              <a:t>the hope of glory:</a:t>
            </a:r>
          </a:p>
          <a:p>
            <a:endParaRPr lang="en-US" sz="3900" b="1" u="sng" dirty="0"/>
          </a:p>
          <a:p>
            <a:r>
              <a:rPr lang="en-US" sz="3900" b="1" u="sng" dirty="0"/>
              <a:t>In the church….</a:t>
            </a:r>
          </a:p>
          <a:p>
            <a:r>
              <a:rPr lang="en-US" sz="3900" b="1" u="sng" dirty="0"/>
              <a:t>We need to Arise and let folks know this good News!!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049125" cy="6176963"/>
          </a:xfrm>
        </p:spPr>
        <p:txBody>
          <a:bodyPr>
            <a:normAutofit/>
          </a:bodyPr>
          <a:lstStyle/>
          <a:p>
            <a:r>
              <a:rPr lang="en-US" sz="3600" b="1" dirty="0"/>
              <a:t>The name on a sign does not make it </a:t>
            </a:r>
          </a:p>
          <a:p>
            <a:r>
              <a:rPr lang="en-US" sz="3600" b="1" dirty="0"/>
              <a:t>the ‘church of </a:t>
            </a:r>
            <a:r>
              <a:rPr lang="en-US" sz="3600" b="1" dirty="0" err="1"/>
              <a:t>Christ’but</a:t>
            </a:r>
            <a:r>
              <a:rPr lang="en-US" sz="3600" b="1" dirty="0"/>
              <a:t> the people in</a:t>
            </a:r>
          </a:p>
          <a:p>
            <a:r>
              <a:rPr lang="en-US" sz="3600" b="1" dirty="0"/>
              <a:t>the building, and what they do, does when</a:t>
            </a:r>
          </a:p>
          <a:p>
            <a:r>
              <a:rPr lang="en-US" sz="3600" b="1" dirty="0"/>
              <a:t>they are listening  to God’s orders and does God’s</a:t>
            </a:r>
          </a:p>
          <a:p>
            <a:r>
              <a:rPr lang="en-US" sz="3600" b="1" dirty="0"/>
              <a:t>Work in God’s way!!</a:t>
            </a:r>
          </a:p>
          <a:p>
            <a:endParaRPr lang="en-US" sz="3600" dirty="0"/>
          </a:p>
          <a:p>
            <a:r>
              <a:rPr lang="en-US" sz="3600" dirty="0"/>
              <a:t>                     ?  ?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This is a CHURCH OF CHRIST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This is not a CHURCH OF CHRIST.  </a:t>
            </a:r>
          </a:p>
        </p:txBody>
      </p:sp>
    </p:spTree>
    <p:extLst>
      <p:ext uri="{BB962C8B-B14F-4D97-AF65-F5344CB8AC3E}">
        <p14:creationId xmlns:p14="http://schemas.microsoft.com/office/powerpoint/2010/main" val="14682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3600" dirty="0"/>
              <a:t>Did the old timer preachers make a mistake:</a:t>
            </a:r>
          </a:p>
          <a:p>
            <a:endParaRPr lang="en-US" sz="3600" dirty="0"/>
          </a:p>
          <a:p>
            <a:r>
              <a:rPr lang="en-US" sz="3600" dirty="0"/>
              <a:t>   Speak where God speaks:     “the churches of Christ salute</a:t>
            </a:r>
          </a:p>
          <a:p>
            <a:r>
              <a:rPr lang="en-US" sz="3600" dirty="0"/>
              <a:t>You.”  Romans 16:16  Did Paul say that?  Is that what God</a:t>
            </a:r>
          </a:p>
          <a:p>
            <a:r>
              <a:rPr lang="en-US" sz="3600" dirty="0"/>
              <a:t>Wanted said?  Did</a:t>
            </a:r>
            <a:r>
              <a:rPr lang="en-US" sz="3600" b="1" u="sng" dirty="0">
                <a:solidFill>
                  <a:srgbClr val="FF0000"/>
                </a:solidFill>
              </a:rPr>
              <a:t> God </a:t>
            </a:r>
            <a:r>
              <a:rPr lang="en-US" sz="3600" dirty="0"/>
              <a:t>put it in the  Bible.?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   So many people want to say things about the church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Which are not said by God,  but the things said by God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They don’t pay any attention too!.   What a shame!</a:t>
            </a:r>
          </a:p>
        </p:txBody>
      </p:sp>
    </p:spTree>
    <p:extLst>
      <p:ext uri="{BB962C8B-B14F-4D97-AF65-F5344CB8AC3E}">
        <p14:creationId xmlns:p14="http://schemas.microsoft.com/office/powerpoint/2010/main" val="329598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777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/>
              <a:t>God wants the church of the Lord made known…</a:t>
            </a:r>
          </a:p>
          <a:p>
            <a:r>
              <a:rPr lang="en-US" sz="3900" b="1" dirty="0"/>
              <a:t>        By name and by work!!  </a:t>
            </a:r>
          </a:p>
          <a:p>
            <a:r>
              <a:rPr lang="en-US" sz="3900" b="1" dirty="0"/>
              <a:t>                     Listen to God through Paul:</a:t>
            </a:r>
          </a:p>
          <a:p>
            <a:pPr marL="0" indent="0">
              <a:buNone/>
            </a:pPr>
            <a:r>
              <a:rPr lang="en-US" sz="3900" dirty="0"/>
              <a:t>Paul told the Corinthians:</a:t>
            </a:r>
          </a:p>
          <a:p>
            <a:r>
              <a:rPr lang="en-US" sz="3900" dirty="0"/>
              <a:t>..</a:t>
            </a:r>
            <a:r>
              <a:rPr lang="en-US" sz="3900" b="1" u="sng" dirty="0">
                <a:solidFill>
                  <a:srgbClr val="FF0000"/>
                </a:solidFill>
              </a:rPr>
              <a:t>God wants the church to be built up…</a:t>
            </a:r>
          </a:p>
          <a:p>
            <a:r>
              <a:rPr lang="en-US" sz="3900" dirty="0"/>
              <a:t>      “</a:t>
            </a:r>
            <a:r>
              <a:rPr lang="en-US" sz="3900" b="1" dirty="0"/>
              <a:t>1 Corinthians 14:4 </a:t>
            </a:r>
            <a:r>
              <a:rPr lang="en-US" sz="3900" baseline="30000" dirty="0"/>
              <a:t>4 </a:t>
            </a:r>
            <a:r>
              <a:rPr lang="en-US" sz="3900" dirty="0"/>
              <a:t>He that </a:t>
            </a:r>
            <a:r>
              <a:rPr lang="en-US" sz="3900" dirty="0" err="1"/>
              <a:t>speaketh</a:t>
            </a:r>
            <a:r>
              <a:rPr lang="en-US" sz="3900" dirty="0"/>
              <a:t> in an unknown tongue </a:t>
            </a:r>
            <a:r>
              <a:rPr lang="en-US" sz="3900" dirty="0" err="1"/>
              <a:t>edifieth</a:t>
            </a:r>
            <a:r>
              <a:rPr lang="en-US" sz="3900" dirty="0"/>
              <a:t> himself; but he that </a:t>
            </a:r>
            <a:r>
              <a:rPr lang="en-US" sz="3900" dirty="0" err="1"/>
              <a:t>prophesieth</a:t>
            </a:r>
            <a:r>
              <a:rPr lang="en-US" sz="3900" b="1" u="sng" dirty="0"/>
              <a:t> </a:t>
            </a:r>
            <a:r>
              <a:rPr lang="en-US" sz="3900" b="1" u="sng" dirty="0" err="1"/>
              <a:t>edifieth</a:t>
            </a:r>
            <a:r>
              <a:rPr lang="en-US" sz="3900" b="1" u="sng" dirty="0"/>
              <a:t> the church.</a:t>
            </a:r>
          </a:p>
          <a:p>
            <a:r>
              <a:rPr lang="en-US" sz="3900" dirty="0"/>
              <a:t>    </a:t>
            </a:r>
            <a:r>
              <a:rPr lang="en-US" sz="3900" dirty="0" err="1"/>
              <a:t>Edifieth</a:t>
            </a:r>
            <a:r>
              <a:rPr lang="en-US" sz="3900" dirty="0"/>
              <a:t>:  to be built up.  “ The person who speaks in a language (supernaturally) builds up himself but the one who prophesies, </a:t>
            </a:r>
          </a:p>
          <a:p>
            <a:r>
              <a:rPr lang="en-US" sz="3900" b="1" u="sng" dirty="0"/>
              <a:t>       Builds up the church.”</a:t>
            </a:r>
          </a:p>
          <a:p>
            <a:endParaRPr lang="en-US" b="1" u="sng" dirty="0"/>
          </a:p>
          <a:p>
            <a:r>
              <a:rPr lang="en-US" b="1" u="sng" dirty="0"/>
              <a:t> 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0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024"/>
            <a:ext cx="12192000" cy="6784975"/>
          </a:xfrm>
        </p:spPr>
        <p:txBody>
          <a:bodyPr/>
          <a:lstStyle/>
          <a:p>
            <a:r>
              <a:rPr lang="en-US" sz="3600" b="1" u="sng" dirty="0"/>
              <a:t>I  Cor. 14:12</a:t>
            </a:r>
            <a:r>
              <a:rPr lang="en-US" sz="3600" b="1" dirty="0"/>
              <a:t> </a:t>
            </a:r>
            <a:r>
              <a:rPr lang="en-US" sz="3600" baseline="30000" dirty="0"/>
              <a:t>12 </a:t>
            </a:r>
            <a:r>
              <a:rPr lang="en-US" sz="3600" dirty="0"/>
              <a:t>Even so ye, forasmuch as ye are zealous of spiritual gifts, seek that ye may excel to the edifying of the church.  </a:t>
            </a:r>
          </a:p>
          <a:p>
            <a:r>
              <a:rPr lang="en-US" sz="3600" dirty="0"/>
              <a:t>   </a:t>
            </a:r>
            <a:r>
              <a:rPr lang="en-US" sz="3600" b="1" u="sng" dirty="0"/>
              <a:t>Look for ways to excel” in building up the church.!!”</a:t>
            </a:r>
          </a:p>
          <a:p>
            <a:endParaRPr lang="en-US" sz="3600" b="1" u="sng" dirty="0"/>
          </a:p>
          <a:p>
            <a:r>
              <a:rPr lang="en-US" sz="3600" b="1" u="sng" dirty="0"/>
              <a:t>I Cor. 14:26   Everything that is done , should be for the building up of the church!</a:t>
            </a:r>
          </a:p>
          <a:p>
            <a:endParaRPr lang="en-US" sz="3600" b="1" u="sng" dirty="0"/>
          </a:p>
          <a:p>
            <a:r>
              <a:rPr lang="en-US" sz="3600" b="1" u="sng" dirty="0"/>
              <a:t>Everything:   We should be moved to work to</a:t>
            </a:r>
          </a:p>
          <a:p>
            <a:r>
              <a:rPr lang="en-US" sz="3600" b="1" u="sng" dirty="0"/>
              <a:t>Build up the church.     Are you doing that?  Am 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740769"/>
          </a:xfrm>
        </p:spPr>
        <p:txBody>
          <a:bodyPr/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400" b="1" i="1" u="sng" dirty="0">
                <a:solidFill>
                  <a:srgbClr val="FF0000"/>
                </a:solidFill>
              </a:rPr>
              <a:t>“Our duty is not to mold a church to our satisfaction, </a:t>
            </a:r>
          </a:p>
          <a:p>
            <a:r>
              <a:rPr lang="en-US" sz="4400" b="1" i="1" u="sng" dirty="0">
                <a:solidFill>
                  <a:srgbClr val="FF0000"/>
                </a:solidFill>
              </a:rPr>
              <a:t>but to learn the design of God and follow </a:t>
            </a:r>
          </a:p>
          <a:p>
            <a:r>
              <a:rPr lang="en-US" sz="4400" b="1" i="1" u="sng" dirty="0">
                <a:solidFill>
                  <a:srgbClr val="FF0000"/>
                </a:solidFill>
              </a:rPr>
              <a:t>His blueprint</a:t>
            </a:r>
          </a:p>
          <a:p>
            <a:r>
              <a:rPr lang="en-US" sz="4400" b="1" i="1" u="sng" dirty="0">
                <a:solidFill>
                  <a:srgbClr val="FF0000"/>
                </a:solidFill>
              </a:rPr>
              <a:t> to the best of our ability.”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5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315825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Eph. 4:11,12  </a:t>
            </a:r>
            <a:r>
              <a:rPr lang="en-US" sz="3900" baseline="30000" dirty="0"/>
              <a:t>11 </a:t>
            </a:r>
            <a:r>
              <a:rPr lang="en-US" sz="3900" dirty="0"/>
              <a:t>And he gave some, apostles; and some, prophets; and some, evangelists; and some, pastors and teachers; (Who?    Why?)</a:t>
            </a:r>
          </a:p>
          <a:p>
            <a:r>
              <a:rPr lang="en-US" sz="3900" baseline="30000" dirty="0"/>
              <a:t>12 </a:t>
            </a:r>
            <a:r>
              <a:rPr lang="en-US" sz="3900" dirty="0"/>
              <a:t>For the perfecting of the saints, for the work of the ministry, for the edifying </a:t>
            </a:r>
            <a:r>
              <a:rPr lang="en-US" sz="4300" b="1" dirty="0"/>
              <a:t>(building up of the church)   </a:t>
            </a:r>
            <a:r>
              <a:rPr lang="en-US" sz="3900" dirty="0"/>
              <a:t>of the body of Christ:</a:t>
            </a:r>
          </a:p>
          <a:p>
            <a:endParaRPr lang="en-US" sz="3900" b="1" i="1" u="sng" dirty="0"/>
          </a:p>
          <a:p>
            <a:r>
              <a:rPr lang="en-US" sz="3900" b="1" i="1" u="sng" dirty="0"/>
              <a:t>This is it!  God wants us to be ‘building up the church’:  </a:t>
            </a:r>
          </a:p>
          <a:p>
            <a:r>
              <a:rPr lang="en-US" sz="3900" b="1" i="1" u="sng" dirty="0"/>
              <a:t>  and he tells us who and what  to do !!!</a:t>
            </a:r>
          </a:p>
          <a:p>
            <a:r>
              <a:rPr lang="en-US" sz="3900" dirty="0"/>
              <a:t>1. For the perfecting of the saints</a:t>
            </a:r>
          </a:p>
          <a:p>
            <a:r>
              <a:rPr lang="en-US" sz="3900" dirty="0"/>
              <a:t>2. For the work of the ministry</a:t>
            </a:r>
          </a:p>
          <a:p>
            <a:r>
              <a:rPr lang="en-US" sz="3900" dirty="0"/>
              <a:t>3. For the edifying (building up of the church) </a:t>
            </a:r>
          </a:p>
          <a:p>
            <a:endParaRPr lang="en-US" sz="3900" dirty="0"/>
          </a:p>
          <a:p>
            <a:r>
              <a:rPr lang="en-US" sz="3900" dirty="0"/>
              <a:t>Simple but dynamic!  </a:t>
            </a:r>
            <a:r>
              <a:rPr lang="en-US" sz="3900" b="1" u="sng" dirty="0"/>
              <a:t> Why?   </a:t>
            </a:r>
            <a:r>
              <a:rPr lang="en-US" sz="3900" dirty="0"/>
              <a:t>He is God!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1066800" y="762000"/>
            <a:ext cx="104298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Fear God and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Keep his commandments; for this is the whole  duty of man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For God shall bring every work into </a:t>
            </a:r>
            <a:r>
              <a:rPr lang="en-US" sz="4400" b="1" dirty="0" err="1">
                <a:solidFill>
                  <a:schemeClr val="bg1"/>
                </a:solidFill>
              </a:rPr>
              <a:t>judgment,With</a:t>
            </a:r>
            <a:r>
              <a:rPr lang="en-US" sz="4400" b="1" dirty="0">
                <a:solidFill>
                  <a:schemeClr val="bg1"/>
                </a:solidFill>
              </a:rPr>
              <a:t> every secret thing, whether it be good, or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Whether it be evil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193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24675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Some Apostles:   </a:t>
            </a:r>
            <a:r>
              <a:rPr lang="en-US" sz="4000" dirty="0"/>
              <a:t>Given, used so long as God needed them.</a:t>
            </a:r>
          </a:p>
          <a:p>
            <a:r>
              <a:rPr lang="en-US" sz="4000" dirty="0"/>
              <a:t>   Don’t need them today…we have their word to guide us!</a:t>
            </a:r>
          </a:p>
          <a:p>
            <a:r>
              <a:rPr lang="en-US" sz="4000" b="1" u="sng" dirty="0">
                <a:solidFill>
                  <a:srgbClr val="FF0000"/>
                </a:solidFill>
              </a:rPr>
              <a:t>Some </a:t>
            </a:r>
            <a:r>
              <a:rPr lang="en-US" sz="3900" b="1" u="sng" dirty="0">
                <a:solidFill>
                  <a:srgbClr val="FF0000"/>
                </a:solidFill>
              </a:rPr>
              <a:t>Prophets</a:t>
            </a:r>
            <a:r>
              <a:rPr lang="en-US" sz="4000" b="1" u="sng" dirty="0">
                <a:solidFill>
                  <a:srgbClr val="FF0000"/>
                </a:solidFill>
              </a:rPr>
              <a:t>:  </a:t>
            </a:r>
            <a:r>
              <a:rPr lang="en-US" sz="4000" dirty="0"/>
              <a:t>Given, used so long as God needed them.</a:t>
            </a:r>
          </a:p>
          <a:p>
            <a:r>
              <a:rPr lang="en-US" sz="4000" dirty="0"/>
              <a:t>   Don’t need them today…we have God’s record of their work.</a:t>
            </a:r>
          </a:p>
          <a:p>
            <a:r>
              <a:rPr lang="en-US" sz="4000" b="1" u="sng" dirty="0"/>
              <a:t>Some Pastors: </a:t>
            </a:r>
            <a:r>
              <a:rPr lang="en-US" sz="4000" dirty="0"/>
              <a:t>(Pastors, Elders; Shepherds, </a:t>
            </a:r>
            <a:r>
              <a:rPr lang="en-US" sz="4000" dirty="0" err="1"/>
              <a:t>Overseers,Presbyters</a:t>
            </a:r>
            <a:r>
              <a:rPr lang="en-US" sz="4000" dirty="0"/>
              <a:t>;…We </a:t>
            </a:r>
            <a:r>
              <a:rPr lang="en-US" sz="4000" b="1" u="sng" dirty="0"/>
              <a:t>Need them today.  </a:t>
            </a:r>
            <a:r>
              <a:rPr lang="en-US" sz="4000" dirty="0"/>
              <a:t>We have them!   Acts 14:23; I Tim. 3:1-6; Titus 1:5-8</a:t>
            </a:r>
          </a:p>
          <a:p>
            <a:r>
              <a:rPr lang="en-US" sz="4000" b="1" u="sng" dirty="0"/>
              <a:t>Some Evangelists:  </a:t>
            </a:r>
            <a:r>
              <a:rPr lang="en-US" sz="4000" dirty="0"/>
              <a:t>Preachers; Ministers   I Tim. 4:16;</a:t>
            </a:r>
          </a:p>
          <a:p>
            <a:r>
              <a:rPr lang="en-US" sz="4000" dirty="0"/>
              <a:t> </a:t>
            </a:r>
            <a:r>
              <a:rPr lang="en-US" sz="4000" b="1" u="sng" dirty="0"/>
              <a:t>..We need them</a:t>
            </a:r>
            <a:r>
              <a:rPr lang="en-US" sz="4000" dirty="0"/>
              <a:t>; We have them today.</a:t>
            </a:r>
          </a:p>
          <a:p>
            <a:r>
              <a:rPr lang="en-US" sz="4000" b="1" u="sng" dirty="0"/>
              <a:t>Some Teachers:  </a:t>
            </a:r>
            <a:r>
              <a:rPr lang="en-US" sz="4000" dirty="0"/>
              <a:t>Needs them today.  We have them.</a:t>
            </a:r>
          </a:p>
          <a:p>
            <a:r>
              <a:rPr lang="en-US" sz="4000" dirty="0"/>
              <a:t>2 Tim. 2:2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6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762000" y="361950"/>
            <a:ext cx="109347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chemeClr val="bg1"/>
                </a:solidFill>
              </a:rPr>
              <a:t>The Men  : </a:t>
            </a:r>
          </a:p>
          <a:p>
            <a:r>
              <a:rPr lang="en-US" sz="6000" b="1" u="sng" dirty="0">
                <a:solidFill>
                  <a:schemeClr val="bg1"/>
                </a:solidFill>
              </a:rPr>
              <a:t>    Some Apostles</a:t>
            </a:r>
          </a:p>
          <a:p>
            <a:r>
              <a:rPr lang="en-US" sz="6000" b="1" u="sng" dirty="0">
                <a:solidFill>
                  <a:schemeClr val="bg1"/>
                </a:solidFill>
              </a:rPr>
              <a:t>    Some Prophets;</a:t>
            </a:r>
          </a:p>
          <a:p>
            <a:r>
              <a:rPr lang="en-US" sz="6000" b="1" u="sng" dirty="0">
                <a:solidFill>
                  <a:schemeClr val="bg1"/>
                </a:solidFill>
              </a:rPr>
              <a:t>    Some Evangelists;</a:t>
            </a:r>
          </a:p>
          <a:p>
            <a:r>
              <a:rPr lang="en-US" sz="6000" b="1" u="sng" dirty="0">
                <a:solidFill>
                  <a:schemeClr val="bg1"/>
                </a:solidFill>
              </a:rPr>
              <a:t>    Some Pastors;</a:t>
            </a:r>
          </a:p>
          <a:p>
            <a:r>
              <a:rPr lang="en-US" sz="6000" b="1" u="sng" dirty="0">
                <a:solidFill>
                  <a:schemeClr val="bg1"/>
                </a:solidFill>
              </a:rPr>
              <a:t>    Some Teachers;</a:t>
            </a:r>
          </a:p>
          <a:p>
            <a:endParaRPr lang="en-US" sz="6000" b="1" u="sng" dirty="0">
              <a:solidFill>
                <a:schemeClr val="bg1"/>
              </a:solidFill>
            </a:endParaRPr>
          </a:p>
          <a:p>
            <a:r>
              <a:rPr lang="en-US" sz="6000" b="1" u="sng" dirty="0">
                <a:solidFill>
                  <a:schemeClr val="bg1"/>
                </a:solidFill>
              </a:rPr>
              <a:t>The Work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0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608827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47700" y="1561803"/>
            <a:ext cx="105346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The Work:</a:t>
            </a:r>
          </a:p>
          <a:p>
            <a:r>
              <a:rPr lang="en-US" sz="3200" baseline="30000" dirty="0">
                <a:solidFill>
                  <a:schemeClr val="bg1"/>
                </a:solidFill>
              </a:rPr>
              <a:t>12 </a:t>
            </a:r>
            <a:r>
              <a:rPr lang="en-US" sz="3200" dirty="0">
                <a:solidFill>
                  <a:schemeClr val="bg1"/>
                </a:solidFill>
              </a:rPr>
              <a:t>For the perfecting of the saints, for the work of the ministry, for the edifying </a:t>
            </a:r>
            <a:r>
              <a:rPr lang="en-US" sz="3600" b="1" dirty="0">
                <a:solidFill>
                  <a:schemeClr val="bg1"/>
                </a:solidFill>
              </a:rPr>
              <a:t>(building up of the church)  </a:t>
            </a:r>
            <a:r>
              <a:rPr lang="en-US" sz="3200" dirty="0">
                <a:solidFill>
                  <a:schemeClr val="bg1"/>
                </a:solidFill>
              </a:rPr>
              <a:t>of the body of Christ:   </a:t>
            </a:r>
            <a:r>
              <a:rPr lang="en-US" sz="3200" b="1" i="1" u="sng" dirty="0">
                <a:solidFill>
                  <a:schemeClr val="bg1"/>
                </a:solidFill>
              </a:rPr>
              <a:t>This is it!  God wants us to be ‘building up the church’:   and he tells us how to do it!!!</a:t>
            </a:r>
          </a:p>
          <a:p>
            <a:r>
              <a:rPr lang="en-US" sz="3200" b="1" u="sng" dirty="0">
                <a:solidFill>
                  <a:schemeClr val="bg1"/>
                </a:solidFill>
              </a:rPr>
              <a:t>1. For the perfecting of the saints</a:t>
            </a:r>
          </a:p>
          <a:p>
            <a:r>
              <a:rPr lang="en-US" sz="3200" b="1" u="sng" dirty="0">
                <a:solidFill>
                  <a:schemeClr val="bg1"/>
                </a:solidFill>
              </a:rPr>
              <a:t>2. For the work of the ministry</a:t>
            </a:r>
          </a:p>
          <a:p>
            <a:r>
              <a:rPr lang="en-US" sz="3200" b="1" u="sng" dirty="0">
                <a:solidFill>
                  <a:schemeClr val="bg1"/>
                </a:solidFill>
              </a:rPr>
              <a:t>3. For the edifying (building up of the church)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Simple but dynamic!  </a:t>
            </a:r>
            <a:r>
              <a:rPr lang="en-US" sz="3200" b="1" u="sng" dirty="0">
                <a:solidFill>
                  <a:schemeClr val="bg1"/>
                </a:solidFill>
              </a:rPr>
              <a:t> Why?   </a:t>
            </a:r>
            <a:r>
              <a:rPr lang="en-US" sz="3200" dirty="0">
                <a:solidFill>
                  <a:schemeClr val="bg1"/>
                </a:solidFill>
              </a:rPr>
              <a:t>He is God!</a:t>
            </a:r>
          </a:p>
        </p:txBody>
      </p:sp>
    </p:spTree>
    <p:extLst>
      <p:ext uri="{BB962C8B-B14F-4D97-AF65-F5344CB8AC3E}">
        <p14:creationId xmlns:p14="http://schemas.microsoft.com/office/powerpoint/2010/main" val="71194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" y="0"/>
            <a:ext cx="12309231" cy="7819292"/>
          </a:xfrm>
        </p:spPr>
        <p:txBody>
          <a:bodyPr>
            <a:normAutofit lnSpcReduction="10000"/>
          </a:bodyPr>
          <a:lstStyle/>
          <a:p>
            <a:r>
              <a:rPr lang="en-US" sz="5400" u="sng" dirty="0"/>
              <a:t>1. For the perfecting of the saints  </a:t>
            </a:r>
            <a:r>
              <a:rPr lang="en-US" sz="5400" dirty="0"/>
              <a:t>(</a:t>
            </a:r>
            <a:r>
              <a:rPr lang="en-US" sz="5400" b="1" u="sng" dirty="0">
                <a:solidFill>
                  <a:srgbClr val="FF0000"/>
                </a:solidFill>
              </a:rPr>
              <a:t>Edification</a:t>
            </a:r>
            <a:r>
              <a:rPr lang="en-US" sz="5400" dirty="0"/>
              <a:t>) (Preparing the saints for service)</a:t>
            </a:r>
          </a:p>
          <a:p>
            <a:r>
              <a:rPr lang="en-US" sz="5400" b="1" u="sng" dirty="0"/>
              <a:t>2. For the work of the ministry    </a:t>
            </a:r>
            <a:r>
              <a:rPr lang="en-US" sz="5400" dirty="0"/>
              <a:t>(</a:t>
            </a:r>
            <a:r>
              <a:rPr lang="en-US" sz="5400" b="1" dirty="0">
                <a:solidFill>
                  <a:srgbClr val="FF0000"/>
                </a:solidFill>
              </a:rPr>
              <a:t>Benevolence</a:t>
            </a:r>
            <a:r>
              <a:rPr lang="en-US" sz="5400" dirty="0"/>
              <a:t>)(Providing for the needy saints.)</a:t>
            </a:r>
          </a:p>
          <a:p>
            <a:r>
              <a:rPr lang="en-US" sz="5400" b="1" u="sng" dirty="0"/>
              <a:t>3. For the edifying (building up of the church) </a:t>
            </a:r>
          </a:p>
          <a:p>
            <a:r>
              <a:rPr lang="en-US" sz="5400" dirty="0"/>
              <a:t>(</a:t>
            </a:r>
            <a:r>
              <a:rPr lang="en-US" sz="5400" b="1" u="sng" dirty="0">
                <a:solidFill>
                  <a:srgbClr val="FF0000"/>
                </a:solidFill>
              </a:rPr>
              <a:t>Evangelism</a:t>
            </a:r>
            <a:r>
              <a:rPr lang="en-US" sz="3600" b="1" u="sng" dirty="0">
                <a:solidFill>
                  <a:srgbClr val="FF0000"/>
                </a:solidFill>
              </a:rPr>
              <a:t>. </a:t>
            </a:r>
            <a:r>
              <a:rPr lang="en-US" sz="3600" dirty="0"/>
              <a:t>)</a:t>
            </a:r>
            <a:r>
              <a:rPr lang="en-US" sz="4800" dirty="0"/>
              <a:t>(Proclaiming the gospel of </a:t>
            </a:r>
            <a:r>
              <a:rPr lang="en-US" sz="5400" dirty="0"/>
              <a:t>Christ_ </a:t>
            </a:r>
            <a:r>
              <a:rPr lang="en-US" sz="4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15800" cy="6696075"/>
          </a:xfrm>
        </p:spPr>
        <p:txBody>
          <a:bodyPr>
            <a:normAutofit/>
          </a:bodyPr>
          <a:lstStyle/>
          <a:p>
            <a:r>
              <a:rPr lang="en-US" sz="4000" b="1" dirty="0"/>
              <a:t>Don’t  add to it.   Rev.22:18</a:t>
            </a:r>
          </a:p>
          <a:p>
            <a:r>
              <a:rPr lang="en-US" sz="4000" b="1" dirty="0"/>
              <a:t>Don’t take away from it. </a:t>
            </a:r>
          </a:p>
          <a:p>
            <a:endParaRPr lang="en-US" sz="4000" b="1" dirty="0"/>
          </a:p>
          <a:p>
            <a:r>
              <a:rPr lang="en-US" sz="4000" b="1" dirty="0"/>
              <a:t>He knows what He wants  and given the men through</a:t>
            </a:r>
          </a:p>
          <a:p>
            <a:r>
              <a:rPr lang="en-US" sz="4000" b="1" dirty="0"/>
              <a:t>Which </a:t>
            </a:r>
          </a:p>
          <a:p>
            <a:r>
              <a:rPr lang="en-US" sz="4000" b="1" dirty="0"/>
              <a:t>He will accomplish His work!   </a:t>
            </a:r>
          </a:p>
        </p:txBody>
      </p:sp>
    </p:spTree>
    <p:extLst>
      <p:ext uri="{BB962C8B-B14F-4D97-AF65-F5344CB8AC3E}">
        <p14:creationId xmlns:p14="http://schemas.microsoft.com/office/powerpoint/2010/main" val="290287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1790700" y="1152525"/>
            <a:ext cx="76577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Conclusion for today: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       Eccl. 12:13-14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Let us hear the conclusion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Of the whole matter:</a:t>
            </a:r>
          </a:p>
        </p:txBody>
      </p:sp>
    </p:spTree>
    <p:extLst>
      <p:ext uri="{BB962C8B-B14F-4D97-AF65-F5344CB8AC3E}">
        <p14:creationId xmlns:p14="http://schemas.microsoft.com/office/powerpoint/2010/main" val="109266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1066800" y="762000"/>
            <a:ext cx="104298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Fear God and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Keep his commandments; for this is the whole  duty of man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For God shall bring every work into </a:t>
            </a:r>
            <a:r>
              <a:rPr lang="en-US" sz="4400" b="1" dirty="0" err="1">
                <a:solidFill>
                  <a:schemeClr val="bg1"/>
                </a:solidFill>
              </a:rPr>
              <a:t>judgment,With</a:t>
            </a:r>
            <a:r>
              <a:rPr lang="en-US" sz="4400" b="1" dirty="0">
                <a:solidFill>
                  <a:schemeClr val="bg1"/>
                </a:solidFill>
              </a:rPr>
              <a:t> every secret thing, whether it be good, or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Whether it be evil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05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9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2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0"/>
            <a:ext cx="12315825" cy="6858000"/>
          </a:xfrm>
        </p:spPr>
      </p:pic>
    </p:spTree>
    <p:extLst>
      <p:ext uri="{BB962C8B-B14F-4D97-AF65-F5344CB8AC3E}">
        <p14:creationId xmlns:p14="http://schemas.microsoft.com/office/powerpoint/2010/main" val="288105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" y="19050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28700" y="1104900"/>
            <a:ext cx="681006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Then I told them of the hand of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My God which was good upon me.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As also the king’s words that 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had spoken unto me.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And they said, </a:t>
            </a:r>
          </a:p>
          <a:p>
            <a:r>
              <a:rPr lang="en-US" sz="3600" b="1" i="1" u="sng" dirty="0">
                <a:solidFill>
                  <a:schemeClr val="bg1"/>
                </a:solidFill>
              </a:rPr>
              <a:t>Let us rise up and build.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So they strengthened their hands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for their good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Work.   Neh. 2:18</a:t>
            </a:r>
          </a:p>
        </p:txBody>
      </p:sp>
    </p:spTree>
    <p:extLst>
      <p:ext uri="{BB962C8B-B14F-4D97-AF65-F5344CB8AC3E}">
        <p14:creationId xmlns:p14="http://schemas.microsoft.com/office/powerpoint/2010/main" val="11707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2781300" y="1590675"/>
            <a:ext cx="817717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u="sng" dirty="0">
                <a:solidFill>
                  <a:schemeClr val="bg1"/>
                </a:solidFill>
              </a:rPr>
              <a:t>First:   </a:t>
            </a:r>
            <a:r>
              <a:rPr lang="en-US" sz="6600" b="1" dirty="0">
                <a:solidFill>
                  <a:schemeClr val="bg1"/>
                </a:solidFill>
              </a:rPr>
              <a:t>God was Behind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The Building!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   Nehemiah had instructions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   from God!</a:t>
            </a:r>
          </a:p>
        </p:txBody>
      </p:sp>
    </p:spTree>
    <p:extLst>
      <p:ext uri="{BB962C8B-B14F-4D97-AF65-F5344CB8AC3E}">
        <p14:creationId xmlns:p14="http://schemas.microsoft.com/office/powerpoint/2010/main" val="295444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rgbClr val="FF0000"/>
                </a:solidFill>
              </a:rPr>
              <a:t>Before we build, we</a:t>
            </a:r>
            <a:br>
              <a:rPr lang="en-US" sz="8000" b="1" i="1" dirty="0">
                <a:solidFill>
                  <a:srgbClr val="FF0000"/>
                </a:solidFill>
              </a:rPr>
            </a:br>
            <a:r>
              <a:rPr lang="en-US" sz="8000" b="1" i="1" dirty="0">
                <a:solidFill>
                  <a:srgbClr val="FF0000"/>
                </a:solidFill>
              </a:rPr>
              <a:t>listen to God.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04925" y="914400"/>
            <a:ext cx="86437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u="sng" dirty="0">
                <a:solidFill>
                  <a:schemeClr val="bg1"/>
                </a:solidFill>
              </a:rPr>
              <a:t>What Nehemiah knew:  </a:t>
            </a:r>
          </a:p>
          <a:p>
            <a:r>
              <a:rPr lang="en-US" sz="6000" dirty="0">
                <a:solidFill>
                  <a:schemeClr val="bg1"/>
                </a:solidFill>
              </a:rPr>
              <a:t>“Except the Lord build the</a:t>
            </a:r>
          </a:p>
          <a:p>
            <a:r>
              <a:rPr lang="en-US" sz="6000" dirty="0">
                <a:solidFill>
                  <a:schemeClr val="bg1"/>
                </a:solidFill>
              </a:rPr>
              <a:t>House, they labor in vain</a:t>
            </a:r>
          </a:p>
          <a:p>
            <a:r>
              <a:rPr lang="en-US" sz="6000" dirty="0">
                <a:solidFill>
                  <a:schemeClr val="bg1"/>
                </a:solidFill>
              </a:rPr>
              <a:t>that build it.” Psalm 127:1a</a:t>
            </a:r>
          </a:p>
        </p:txBody>
      </p:sp>
    </p:spTree>
    <p:extLst>
      <p:ext uri="{BB962C8B-B14F-4D97-AF65-F5344CB8AC3E}">
        <p14:creationId xmlns:p14="http://schemas.microsoft.com/office/powerpoint/2010/main" val="14429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>
            <a:normAutofit/>
          </a:bodyPr>
          <a:lstStyle/>
          <a:p>
            <a:r>
              <a:rPr lang="en-US" sz="3600" b="1" dirty="0"/>
              <a:t>Nehemiah was successful…Nehemiah </a:t>
            </a:r>
            <a:r>
              <a:rPr lang="en-US" sz="3600" dirty="0"/>
              <a:t>2:18-and they built</a:t>
            </a:r>
          </a:p>
          <a:p>
            <a:r>
              <a:rPr lang="en-US" sz="3600" dirty="0"/>
              <a:t>The wall. </a:t>
            </a:r>
            <a:r>
              <a:rPr lang="en-US" sz="3600" dirty="0" err="1"/>
              <a:t>Sure,a</a:t>
            </a:r>
            <a:r>
              <a:rPr lang="en-US" sz="3600" dirty="0"/>
              <a:t> lot of </a:t>
            </a:r>
            <a:r>
              <a:rPr lang="en-US" sz="3600" dirty="0" err="1"/>
              <a:t>obstacles..but</a:t>
            </a:r>
            <a:r>
              <a:rPr lang="en-US" sz="3600" dirty="0"/>
              <a:t> God’s work is done when</a:t>
            </a:r>
          </a:p>
          <a:p>
            <a:r>
              <a:rPr lang="en-US" sz="3600" dirty="0"/>
              <a:t>Men seek Him for his guidance.</a:t>
            </a:r>
          </a:p>
          <a:p>
            <a:r>
              <a:rPr lang="en-US" sz="3600" b="1" u="sng" dirty="0"/>
              <a:t>Noah was successful..Gen.6:22     why?</a:t>
            </a:r>
            <a:r>
              <a:rPr lang="en-US" sz="3600" baseline="30000" dirty="0"/>
              <a:t>22 </a:t>
            </a:r>
            <a:r>
              <a:rPr lang="en-US" sz="3600" dirty="0"/>
              <a:t>Thus did Noah; according to all that God commanded him, so  did he!                   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+++++++++++++++++++++++++++++++++++++++++++++++++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these people</a:t>
            </a:r>
            <a:r>
              <a:rPr lang="en-US" sz="3600" dirty="0"/>
              <a:t>: People who sought to build a tower and a city. What was wrong with this?  Gen.11:1-9</a:t>
            </a:r>
          </a:p>
          <a:p>
            <a:r>
              <a:rPr lang="en-US" sz="3600" dirty="0"/>
              <a:t>   v.4 </a:t>
            </a:r>
            <a:r>
              <a:rPr lang="en-US" sz="3600" baseline="30000" dirty="0"/>
              <a:t>4 </a:t>
            </a:r>
            <a:r>
              <a:rPr lang="en-US" sz="3600" dirty="0"/>
              <a:t>And they said, Go to, </a:t>
            </a:r>
            <a:r>
              <a:rPr lang="en-US" sz="3600" b="1" dirty="0"/>
              <a:t>let us </a:t>
            </a:r>
            <a:r>
              <a:rPr lang="en-US" sz="3600" b="1" u="sng" dirty="0"/>
              <a:t>build us a city and a tower</a:t>
            </a:r>
            <a:r>
              <a:rPr lang="en-US" sz="3600" dirty="0"/>
              <a:t>, whose top may reach unto heaven; and </a:t>
            </a:r>
            <a:r>
              <a:rPr lang="en-US" sz="3600" b="1" u="sng" dirty="0"/>
              <a:t>let us make us a name</a:t>
            </a:r>
            <a:r>
              <a:rPr lang="en-US" sz="3600" dirty="0"/>
              <a:t>, lest we be scattered abroad upon the face of the whole earth.”</a:t>
            </a:r>
          </a:p>
          <a:p>
            <a:r>
              <a:rPr lang="en-US" sz="3600" dirty="0"/>
              <a:t>     </a:t>
            </a:r>
            <a:r>
              <a:rPr lang="en-US" sz="3600" b="1" dirty="0"/>
              <a:t>Forgot God!   </a:t>
            </a:r>
            <a:r>
              <a:rPr lang="en-US" sz="3600" b="1" u="sng" dirty="0"/>
              <a:t>“Let us do for us what we want for us!”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24675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/>
              <a:t>Genesis 11:1-9</a:t>
            </a:r>
          </a:p>
          <a:p>
            <a:r>
              <a:rPr lang="en-US" sz="3900" dirty="0"/>
              <a:t>1  And the whole earth was of one language, and of one speech.</a:t>
            </a:r>
          </a:p>
          <a:p>
            <a:r>
              <a:rPr lang="en-US" sz="3900" baseline="30000" dirty="0"/>
              <a:t>2 </a:t>
            </a:r>
            <a:r>
              <a:rPr lang="en-US" sz="3900" dirty="0"/>
              <a:t>And it came to pass, as they journeyed from the east, that they found a plain in the land of Shinar; and they dwelt there.</a:t>
            </a:r>
          </a:p>
          <a:p>
            <a:r>
              <a:rPr lang="en-US" sz="3900" baseline="30000" dirty="0"/>
              <a:t>3 </a:t>
            </a:r>
            <a:r>
              <a:rPr lang="en-US" sz="3900" dirty="0"/>
              <a:t>And they said one to another, Go to, let us make brick, and burn them thoroughly. And they had brick for stone, and slime had they for </a:t>
            </a:r>
            <a:r>
              <a:rPr lang="en-US" sz="3900" dirty="0" err="1"/>
              <a:t>morter</a:t>
            </a:r>
            <a:r>
              <a:rPr lang="en-US" sz="3900" dirty="0"/>
              <a:t>.</a:t>
            </a:r>
          </a:p>
          <a:p>
            <a:r>
              <a:rPr lang="en-US" sz="3900" baseline="30000" dirty="0"/>
              <a:t>4 </a:t>
            </a:r>
            <a:r>
              <a:rPr lang="en-US" sz="3900" dirty="0"/>
              <a:t>And they said, Go to, let us build us a city and a tower, whose top may reach unto heaven; and let us make us a name, lest we be scattered abroad upon the face of the whole earth.</a:t>
            </a:r>
          </a:p>
          <a:p>
            <a:r>
              <a:rPr lang="en-US" sz="3900" baseline="30000" dirty="0"/>
              <a:t>5 </a:t>
            </a:r>
            <a:r>
              <a:rPr lang="en-US" sz="3900" dirty="0"/>
              <a:t>And the </a:t>
            </a:r>
            <a:r>
              <a:rPr lang="en-US" sz="3900" cap="small" dirty="0">
                <a:effectLst/>
              </a:rPr>
              <a:t>Lord</a:t>
            </a:r>
            <a:r>
              <a:rPr lang="en-US" sz="3900" dirty="0"/>
              <a:t> came down to see the city and the tower, which </a:t>
            </a:r>
            <a:r>
              <a:rPr lang="en-US" sz="3900" b="1" u="sng" dirty="0"/>
              <a:t>the children of men </a:t>
            </a:r>
            <a:r>
              <a:rPr lang="en-US" sz="3900" dirty="0" err="1"/>
              <a:t>builded</a:t>
            </a:r>
            <a:r>
              <a:rPr lang="en-US" sz="3900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8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893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we build, we listen to God.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Auditorium</cp:lastModifiedBy>
  <cp:revision>34</cp:revision>
  <dcterms:created xsi:type="dcterms:W3CDTF">2018-11-30T12:10:22Z</dcterms:created>
  <dcterms:modified xsi:type="dcterms:W3CDTF">2018-12-02T17:38:08Z</dcterms:modified>
</cp:coreProperties>
</file>