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6" r:id="rId3"/>
    <p:sldId id="270" r:id="rId4"/>
    <p:sldId id="257" r:id="rId5"/>
    <p:sldId id="258" r:id="rId6"/>
    <p:sldId id="259" r:id="rId7"/>
    <p:sldId id="261" r:id="rId8"/>
    <p:sldId id="27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66" r:id="rId17"/>
    <p:sldId id="275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8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81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14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9101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5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7665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67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31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2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1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1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5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4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99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7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0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8B113-AEA2-401C-B8BC-4A597991E834}" type="datetimeFigureOut">
              <a:rPr lang="en-US" smtClean="0"/>
              <a:t>4/15/2017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45F621D-2CD2-4D2A-A5B8-539328182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9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3898" y="311285"/>
            <a:ext cx="9500714" cy="5599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From an agonizing Friday,</a:t>
            </a:r>
          </a:p>
          <a:p>
            <a:pPr marL="0" indent="0">
              <a:buNone/>
            </a:pPr>
            <a:endParaRPr lang="en-US" sz="5400" b="1" dirty="0"/>
          </a:p>
          <a:p>
            <a:pPr marL="0" indent="0">
              <a:buNone/>
            </a:pPr>
            <a:r>
              <a:rPr lang="en-US" sz="5400" b="1" u="sng" dirty="0" smtClean="0">
                <a:solidFill>
                  <a:srgbClr val="FF0000"/>
                </a:solidFill>
              </a:rPr>
              <a:t>Now , it is Sunday Morning!</a:t>
            </a:r>
            <a:endParaRPr lang="en-US" sz="5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79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2418" y="0"/>
            <a:ext cx="10849582" cy="6858000"/>
          </a:xfrm>
        </p:spPr>
        <p:txBody>
          <a:bodyPr>
            <a:noAutofit/>
          </a:bodyPr>
          <a:lstStyle/>
          <a:p>
            <a:r>
              <a:rPr lang="en-US" sz="3200" baseline="30000" dirty="0"/>
              <a:t>8 </a:t>
            </a:r>
            <a:r>
              <a:rPr lang="en-US" sz="3200" dirty="0"/>
              <a:t>And </a:t>
            </a:r>
            <a:r>
              <a:rPr lang="en-US" sz="3200" dirty="0" smtClean="0"/>
              <a:t>they(Mary </a:t>
            </a:r>
            <a:r>
              <a:rPr lang="en-US" sz="3200" dirty="0" smtClean="0"/>
              <a:t>Magdalene </a:t>
            </a:r>
            <a:r>
              <a:rPr lang="en-US" sz="3200" dirty="0" smtClean="0"/>
              <a:t>and the other Mary)  </a:t>
            </a:r>
            <a:r>
              <a:rPr lang="en-US" sz="3200" dirty="0"/>
              <a:t>departed quickly from the </a:t>
            </a:r>
            <a:r>
              <a:rPr lang="en-US" sz="3200" dirty="0" err="1"/>
              <a:t>sepulchre</a:t>
            </a:r>
            <a:r>
              <a:rPr lang="en-US" sz="3200" dirty="0"/>
              <a:t> with fear and great joy; and did run to bring his disciples word</a:t>
            </a:r>
            <a:r>
              <a:rPr lang="en-US" sz="3200" dirty="0" smtClean="0"/>
              <a:t>.</a:t>
            </a:r>
            <a:br>
              <a:rPr lang="en-US" sz="3200" dirty="0" smtClean="0"/>
            </a:br>
            <a:r>
              <a:rPr lang="en-US" sz="3200" dirty="0" smtClean="0"/>
              <a:t>  </a:t>
            </a:r>
            <a:r>
              <a:rPr lang="en-US" sz="3200" u="sng" dirty="0" smtClean="0"/>
              <a:t>How did Mary </a:t>
            </a:r>
            <a:r>
              <a:rPr lang="en-US" sz="3200" u="sng" dirty="0" smtClean="0"/>
              <a:t>Magdalene </a:t>
            </a:r>
            <a:r>
              <a:rPr lang="en-US" sz="3200" u="sng" dirty="0" smtClean="0"/>
              <a:t>and the other Mary respond?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a)  They departed quickly from the </a:t>
            </a:r>
            <a:r>
              <a:rPr lang="en-US" sz="3200" dirty="0" err="1" smtClean="0"/>
              <a:t>sepulchre</a:t>
            </a:r>
            <a:endParaRPr lang="en-US" sz="3200" dirty="0" smtClean="0"/>
          </a:p>
          <a:p>
            <a:r>
              <a:rPr lang="en-US" sz="3200" dirty="0"/>
              <a:t> </a:t>
            </a:r>
            <a:r>
              <a:rPr lang="en-US" sz="3200" dirty="0" smtClean="0"/>
              <a:t>b)  They were bundled up with fear and great joy.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c)  To go and tell them quickly was believed:  “They did run to bring his disciples word.  </a:t>
            </a:r>
            <a:r>
              <a:rPr lang="en-US" sz="3200" b="1" dirty="0" smtClean="0">
                <a:solidFill>
                  <a:srgbClr val="FF0000"/>
                </a:solidFill>
              </a:rPr>
              <a:t>Jesus is Risen from the Dead!!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90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630" y="139428"/>
            <a:ext cx="10546370" cy="6718571"/>
          </a:xfrm>
        </p:spPr>
        <p:txBody>
          <a:bodyPr>
            <a:noAutofit/>
          </a:bodyPr>
          <a:lstStyle/>
          <a:p>
            <a:r>
              <a:rPr lang="en-US" sz="3200" baseline="30000" dirty="0"/>
              <a:t>9 </a:t>
            </a:r>
            <a:r>
              <a:rPr lang="en-US" sz="3200" dirty="0"/>
              <a:t>And as they went to tell his disciples,</a:t>
            </a:r>
            <a:r>
              <a:rPr lang="en-US" sz="3200" b="1" i="1" dirty="0">
                <a:solidFill>
                  <a:srgbClr val="FF0000"/>
                </a:solidFill>
              </a:rPr>
              <a:t> behold, Jesus met them, </a:t>
            </a:r>
            <a:r>
              <a:rPr lang="en-US" sz="3200" dirty="0"/>
              <a:t>saying, All hail. And they came and held him by the feet, and worshipped him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a)  Mary Magdalene and the other Mary are running.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b)  Guess who they meet?   </a:t>
            </a:r>
            <a:r>
              <a:rPr lang="en-US" sz="3200" b="1" dirty="0" smtClean="0">
                <a:solidFill>
                  <a:srgbClr val="FF0000"/>
                </a:solidFill>
              </a:rPr>
              <a:t>JESUS MET THEM.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C)  Words are so important:  Listen to them: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Jesus said:  All </a:t>
            </a:r>
            <a:r>
              <a:rPr lang="en-US" sz="3200" dirty="0" err="1" smtClean="0"/>
              <a:t>hail.How</a:t>
            </a:r>
            <a:r>
              <a:rPr lang="en-US" sz="3200" dirty="0" smtClean="0"/>
              <a:t> did they respond? 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 </a:t>
            </a:r>
            <a:r>
              <a:rPr lang="en-US" sz="3200" b="1" dirty="0" smtClean="0"/>
              <a:t>1.  They came and held him by the feet. (In his new </a:t>
            </a:r>
            <a:r>
              <a:rPr lang="en-US" sz="3200" b="1" dirty="0" err="1" smtClean="0"/>
              <a:t>body,Jesus</a:t>
            </a:r>
            <a:r>
              <a:rPr lang="en-US" sz="3200" b="1" dirty="0" smtClean="0"/>
              <a:t> retained feet.)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  </a:t>
            </a:r>
            <a:r>
              <a:rPr lang="en-US" sz="3600" b="1" dirty="0" smtClean="0"/>
              <a:t>2. They worshipped him.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3270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2088" y="0"/>
            <a:ext cx="10419911" cy="6858000"/>
          </a:xfrm>
        </p:spPr>
        <p:txBody>
          <a:bodyPr>
            <a:normAutofit/>
          </a:bodyPr>
          <a:lstStyle/>
          <a:p>
            <a:r>
              <a:rPr lang="en-US" sz="3600" baseline="30000" dirty="0"/>
              <a:t>10 </a:t>
            </a:r>
            <a:r>
              <a:rPr lang="en-US" sz="3600" dirty="0"/>
              <a:t>Then said Jesus unto them, Be not afraid: go tell my brethren that they go into Galilee, and there shall they see me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r>
              <a:rPr lang="en-US" sz="3600" dirty="0" smtClean="0"/>
              <a:t>What wonderful news!   </a:t>
            </a:r>
          </a:p>
          <a:p>
            <a:r>
              <a:rPr lang="en-US" sz="3600" dirty="0" smtClean="0"/>
              <a:t>What a </a:t>
            </a:r>
            <a:r>
              <a:rPr lang="en-US" sz="3600" dirty="0" err="1" smtClean="0"/>
              <a:t>mission..</a:t>
            </a:r>
            <a:r>
              <a:rPr lang="en-US" sz="3600" b="1" u="sng" dirty="0" err="1" smtClean="0">
                <a:solidFill>
                  <a:srgbClr val="FF0000"/>
                </a:solidFill>
              </a:rPr>
              <a:t>”go</a:t>
            </a:r>
            <a:r>
              <a:rPr lang="en-US" sz="3600" b="1" u="sng" dirty="0" smtClean="0">
                <a:solidFill>
                  <a:srgbClr val="FF0000"/>
                </a:solidFill>
              </a:rPr>
              <a:t>” </a:t>
            </a:r>
            <a:r>
              <a:rPr lang="en-US" sz="3600" dirty="0" smtClean="0"/>
              <a:t>and  tell my brethren: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They are to go into Galilee</a:t>
            </a:r>
          </a:p>
          <a:p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    And there shall </a:t>
            </a:r>
            <a:r>
              <a:rPr lang="en-US" sz="4400" b="1" i="1" u="sng" dirty="0" smtClean="0">
                <a:solidFill>
                  <a:srgbClr val="FF0000"/>
                </a:solidFill>
              </a:rPr>
              <a:t>they see me!   </a:t>
            </a:r>
            <a:endParaRPr lang="en-US" sz="4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88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6282" y="77822"/>
            <a:ext cx="11332723" cy="6858000"/>
          </a:xfrm>
        </p:spPr>
        <p:txBody>
          <a:bodyPr>
            <a:normAutofit fontScale="32500" lnSpcReduction="20000"/>
          </a:bodyPr>
          <a:lstStyle/>
          <a:p>
            <a:r>
              <a:rPr lang="en-US" sz="9800" baseline="30000" dirty="0" smtClean="0"/>
              <a:t>11</a:t>
            </a:r>
            <a:r>
              <a:rPr lang="en-US" sz="9800" baseline="30000" dirty="0"/>
              <a:t> </a:t>
            </a:r>
            <a:r>
              <a:rPr lang="en-US" sz="9800" dirty="0"/>
              <a:t>Now when they </a:t>
            </a:r>
            <a:r>
              <a:rPr lang="en-US" sz="9800" dirty="0" smtClean="0"/>
              <a:t>(watchers keeping the grave) were </a:t>
            </a:r>
            <a:r>
              <a:rPr lang="en-US" sz="9800" dirty="0"/>
              <a:t>going, behold, some of the watch came into the city, and </a:t>
            </a:r>
            <a:r>
              <a:rPr lang="en-US" sz="9800" b="1" dirty="0"/>
              <a:t>shewed unto the chief priests all the things that were done</a:t>
            </a:r>
            <a:r>
              <a:rPr lang="en-US" sz="9800" b="1" dirty="0" smtClean="0"/>
              <a:t>.</a:t>
            </a:r>
          </a:p>
          <a:p>
            <a:r>
              <a:rPr lang="en-US" sz="9800" baseline="30000" dirty="0" smtClean="0"/>
              <a:t>12</a:t>
            </a:r>
            <a:r>
              <a:rPr lang="en-US" sz="9800" baseline="30000" dirty="0"/>
              <a:t> </a:t>
            </a:r>
            <a:r>
              <a:rPr lang="en-US" sz="9800" dirty="0"/>
              <a:t>And when they were assembled with the elders, and had taken counsel, they gave large money unto the soldiers,</a:t>
            </a:r>
          </a:p>
          <a:p>
            <a:r>
              <a:rPr lang="en-US" sz="9800" baseline="30000" dirty="0"/>
              <a:t>13 </a:t>
            </a:r>
            <a:r>
              <a:rPr lang="en-US" sz="9800" dirty="0"/>
              <a:t>Saying, Say ye, His disciples came by night, and stole him away while we slept</a:t>
            </a:r>
            <a:r>
              <a:rPr lang="en-US" sz="9800" dirty="0" smtClean="0"/>
              <a:t>.(</a:t>
            </a:r>
            <a:r>
              <a:rPr lang="en-US" sz="9800" b="1" dirty="0" smtClean="0"/>
              <a:t>Go lie! &amp; here is your money)</a:t>
            </a:r>
            <a:endParaRPr lang="en-US" sz="9800" b="1" dirty="0"/>
          </a:p>
          <a:p>
            <a:r>
              <a:rPr lang="en-US" sz="9800" baseline="30000" dirty="0"/>
              <a:t>14 </a:t>
            </a:r>
            <a:r>
              <a:rPr lang="en-US" sz="9800" dirty="0"/>
              <a:t>And if this come to the governor's ears, we will persuade him, and secure you</a:t>
            </a:r>
            <a:r>
              <a:rPr lang="en-US" sz="9800" dirty="0" smtClean="0"/>
              <a:t>.  </a:t>
            </a:r>
            <a:r>
              <a:rPr lang="en-US" sz="9800" b="1" u="sng" dirty="0" smtClean="0">
                <a:solidFill>
                  <a:srgbClr val="FF0000"/>
                </a:solidFill>
              </a:rPr>
              <a:t>(If this is heard by the </a:t>
            </a:r>
            <a:r>
              <a:rPr lang="en-US" sz="9800" b="1" u="sng" dirty="0" err="1" smtClean="0">
                <a:solidFill>
                  <a:srgbClr val="FF0000"/>
                </a:solidFill>
              </a:rPr>
              <a:t>governor..we</a:t>
            </a:r>
            <a:r>
              <a:rPr lang="en-US" sz="9800" b="1" u="sng" dirty="0" smtClean="0">
                <a:solidFill>
                  <a:srgbClr val="FF0000"/>
                </a:solidFill>
              </a:rPr>
              <a:t> will persuade </a:t>
            </a:r>
            <a:r>
              <a:rPr lang="en-US" sz="9800" b="1" u="sng" dirty="0" err="1" smtClean="0">
                <a:solidFill>
                  <a:srgbClr val="FF0000"/>
                </a:solidFill>
              </a:rPr>
              <a:t>him,and</a:t>
            </a:r>
            <a:r>
              <a:rPr lang="en-US" sz="9800" b="1" u="sng" dirty="0" smtClean="0">
                <a:solidFill>
                  <a:srgbClr val="FF0000"/>
                </a:solidFill>
              </a:rPr>
              <a:t> secure you.)</a:t>
            </a:r>
            <a:endParaRPr lang="en-US" sz="9800" b="1" u="sng" dirty="0">
              <a:solidFill>
                <a:srgbClr val="FF0000"/>
              </a:solidFill>
            </a:endParaRPr>
          </a:p>
          <a:p>
            <a:r>
              <a:rPr lang="en-US" sz="9800" baseline="30000" dirty="0"/>
              <a:t>15 </a:t>
            </a:r>
            <a:r>
              <a:rPr lang="en-US" sz="9800" dirty="0"/>
              <a:t>So they took the money, and did as they were taught: and this saying is commonly reported among the Jews until this 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94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7458" y="304799"/>
            <a:ext cx="10124839" cy="6397557"/>
          </a:xfrm>
        </p:spPr>
        <p:txBody>
          <a:bodyPr>
            <a:normAutofit fontScale="92500"/>
          </a:bodyPr>
          <a:lstStyle/>
          <a:p>
            <a:endParaRPr lang="en-US" sz="4000" baseline="30000" dirty="0" smtClean="0"/>
          </a:p>
          <a:p>
            <a:pPr marL="0" indent="0">
              <a:buNone/>
            </a:pPr>
            <a:r>
              <a:rPr lang="en-US" sz="4000" baseline="30000" dirty="0" smtClean="0"/>
              <a:t>16</a:t>
            </a:r>
            <a:r>
              <a:rPr lang="en-US" sz="4000" baseline="30000" dirty="0"/>
              <a:t> </a:t>
            </a:r>
            <a:r>
              <a:rPr lang="en-US" sz="4000" dirty="0"/>
              <a:t>Then the eleven disciples went away into Galilee, into a mountain where Jesus had appointed them.</a:t>
            </a:r>
          </a:p>
          <a:p>
            <a:r>
              <a:rPr lang="en-US" sz="6000" b="1" u="sng" baseline="30000" dirty="0">
                <a:solidFill>
                  <a:srgbClr val="FF0000"/>
                </a:solidFill>
              </a:rPr>
              <a:t>17 </a:t>
            </a:r>
            <a:r>
              <a:rPr lang="en-US" sz="6000" b="1" u="sng" dirty="0">
                <a:solidFill>
                  <a:srgbClr val="FF0000"/>
                </a:solidFill>
              </a:rPr>
              <a:t>And when they saw him</a:t>
            </a:r>
            <a:r>
              <a:rPr lang="en-US" sz="4000" dirty="0"/>
              <a:t>, they worshipped him: but some doubted</a:t>
            </a:r>
            <a:r>
              <a:rPr lang="en-US" sz="4000" dirty="0" smtClean="0"/>
              <a:t>.</a:t>
            </a:r>
          </a:p>
          <a:p>
            <a:endParaRPr lang="en-US" sz="4000" dirty="0"/>
          </a:p>
          <a:p>
            <a:r>
              <a:rPr lang="en-US" sz="4000" b="1" u="sng" dirty="0" smtClean="0"/>
              <a:t>But some doubted</a:t>
            </a:r>
            <a:r>
              <a:rPr lang="en-US" sz="4000" b="1" u="sng" dirty="0" smtClean="0"/>
              <a:t>:  Are you a </a:t>
            </a:r>
          </a:p>
          <a:p>
            <a:r>
              <a:rPr lang="en-US" sz="4000" b="1" u="sng" dirty="0" smtClean="0"/>
              <a:t>Doubter?</a:t>
            </a:r>
            <a:endParaRPr lang="en-US" sz="4000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28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5083" y="236707"/>
            <a:ext cx="10436126" cy="6543472"/>
          </a:xfrm>
        </p:spPr>
        <p:txBody>
          <a:bodyPr>
            <a:normAutofit fontScale="92500" lnSpcReduction="20000"/>
          </a:bodyPr>
          <a:lstStyle/>
          <a:p>
            <a:r>
              <a:rPr lang="en-US" sz="3600" baseline="30000" dirty="0" smtClean="0"/>
              <a:t>Some</a:t>
            </a:r>
            <a:r>
              <a:rPr lang="en-US" sz="3600" dirty="0" smtClean="0"/>
              <a:t> of the first words to the disciples: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en-US" sz="3600" b="1" u="sng" dirty="0" smtClean="0">
                <a:solidFill>
                  <a:srgbClr val="FF0000"/>
                </a:solidFill>
              </a:rPr>
              <a:t>Go:</a:t>
            </a:r>
            <a:r>
              <a:rPr lang="en-US" sz="3600" b="1" dirty="0" smtClean="0">
                <a:solidFill>
                  <a:srgbClr val="FF0000"/>
                </a:solidFill>
              </a:rPr>
              <a:t>  </a:t>
            </a:r>
            <a:r>
              <a:rPr lang="en-US" sz="3600" b="1" u="sng" dirty="0" smtClean="0">
                <a:solidFill>
                  <a:srgbClr val="7030A0"/>
                </a:solidFill>
              </a:rPr>
              <a:t>Teach</a:t>
            </a:r>
            <a:r>
              <a:rPr lang="en-US" sz="3600" dirty="0" smtClean="0"/>
              <a:t>:  </a:t>
            </a:r>
            <a:r>
              <a:rPr lang="en-US" sz="3600" b="1" u="sng" dirty="0" smtClean="0">
                <a:solidFill>
                  <a:srgbClr val="00B050"/>
                </a:solidFill>
              </a:rPr>
              <a:t>Baptizing them</a:t>
            </a:r>
            <a:r>
              <a:rPr lang="en-US" sz="3600" dirty="0" smtClean="0"/>
              <a:t>.   </a:t>
            </a:r>
            <a:r>
              <a:rPr lang="en-US" sz="3600" b="1" u="sng" dirty="0" smtClean="0">
                <a:solidFill>
                  <a:srgbClr val="0070C0"/>
                </a:solidFill>
              </a:rPr>
              <a:t>Teach</a:t>
            </a:r>
            <a:r>
              <a:rPr lang="en-US" sz="3600" dirty="0" smtClean="0"/>
              <a:t>.     </a:t>
            </a:r>
          </a:p>
          <a:p>
            <a:r>
              <a:rPr lang="en-US" sz="36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And I will be with you always…</a:t>
            </a:r>
            <a:endParaRPr lang="en-US" sz="3600" b="1" u="sng" baseline="30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3600" baseline="30000" dirty="0" smtClean="0"/>
              <a:t>18</a:t>
            </a:r>
            <a:r>
              <a:rPr lang="en-US" sz="3600" baseline="30000" dirty="0"/>
              <a:t> </a:t>
            </a:r>
            <a:r>
              <a:rPr lang="en-US" sz="3600" dirty="0"/>
              <a:t>And Jesus came and </a:t>
            </a:r>
            <a:r>
              <a:rPr lang="en-US" sz="3600" dirty="0" err="1"/>
              <a:t>spake</a:t>
            </a:r>
            <a:r>
              <a:rPr lang="en-US" sz="3600" dirty="0"/>
              <a:t> unto them, saying, All power is given unto me in heaven and in earth.</a:t>
            </a:r>
          </a:p>
          <a:p>
            <a:r>
              <a:rPr lang="en-US" sz="3600" baseline="30000" dirty="0"/>
              <a:t>19 </a:t>
            </a:r>
            <a:r>
              <a:rPr lang="en-US" sz="3600" b="1" dirty="0">
                <a:solidFill>
                  <a:srgbClr val="0070C0"/>
                </a:solidFill>
              </a:rPr>
              <a:t>Go </a:t>
            </a:r>
            <a:r>
              <a:rPr lang="en-US" sz="3600" dirty="0"/>
              <a:t>ye therefore, and </a:t>
            </a:r>
            <a:r>
              <a:rPr lang="en-US" sz="3600" b="1" u="sng" dirty="0">
                <a:solidFill>
                  <a:srgbClr val="FF0000"/>
                </a:solidFill>
              </a:rPr>
              <a:t>teach</a:t>
            </a:r>
            <a:r>
              <a:rPr lang="en-US" sz="3600" dirty="0"/>
              <a:t> all nations, </a:t>
            </a:r>
            <a:r>
              <a:rPr lang="en-US" sz="3600" b="1" u="sng" dirty="0">
                <a:solidFill>
                  <a:srgbClr val="7030A0"/>
                </a:solidFill>
              </a:rPr>
              <a:t>baptizing</a:t>
            </a:r>
            <a:r>
              <a:rPr lang="en-US" sz="3600" dirty="0"/>
              <a:t> them in the name of the Father, and of the Son, and of the Holy Ghost:</a:t>
            </a:r>
          </a:p>
          <a:p>
            <a:r>
              <a:rPr lang="en-US" sz="3600" baseline="30000" dirty="0"/>
              <a:t>20 </a:t>
            </a:r>
            <a:r>
              <a:rPr lang="en-US" sz="3600" b="1" u="sng" dirty="0">
                <a:solidFill>
                  <a:srgbClr val="00B050"/>
                </a:solidFill>
              </a:rPr>
              <a:t>Teaching</a:t>
            </a:r>
            <a:r>
              <a:rPr lang="en-US" sz="3600" dirty="0"/>
              <a:t> them to observe all things whatsoever I have commanded you: and, lo, </a:t>
            </a:r>
            <a:r>
              <a:rPr lang="en-US" sz="3600" b="1" u="sng" dirty="0">
                <a:solidFill>
                  <a:srgbClr val="00B0F0"/>
                </a:solidFill>
              </a:rPr>
              <a:t>I am with you always</a:t>
            </a:r>
            <a:r>
              <a:rPr lang="en-US" sz="3600" dirty="0"/>
              <a:t>, even unto the end of the world. Amen.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45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2885" y="68094"/>
            <a:ext cx="10509115" cy="6789906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The book of Matthew closes with these </a:t>
            </a:r>
            <a:r>
              <a:rPr lang="en-US" sz="3600" b="1" dirty="0" smtClean="0"/>
              <a:t>words…</a:t>
            </a:r>
            <a:r>
              <a:rPr lang="en-US" sz="3600" b="1" dirty="0" smtClean="0">
                <a:solidFill>
                  <a:srgbClr val="FF0000"/>
                </a:solidFill>
              </a:rPr>
              <a:t>Go..  </a:t>
            </a:r>
            <a:r>
              <a:rPr lang="en-US" sz="3600" b="1" dirty="0" smtClean="0"/>
              <a:t>get up and go..</a:t>
            </a:r>
          </a:p>
          <a:p>
            <a:r>
              <a:rPr lang="en-US" sz="3600" b="1" dirty="0" smtClean="0"/>
              <a:t>Teach..  Tell </a:t>
            </a:r>
          </a:p>
          <a:p>
            <a:r>
              <a:rPr lang="en-US" sz="3600" b="1" dirty="0" err="1" smtClean="0"/>
              <a:t>Baptize..immerse</a:t>
            </a:r>
            <a:endParaRPr lang="en-US" sz="3600" b="1" dirty="0" smtClean="0"/>
          </a:p>
          <a:p>
            <a:r>
              <a:rPr lang="en-US" sz="3600" b="1" dirty="0" smtClean="0"/>
              <a:t>Teach.  Keep telling others what I have told you.  </a:t>
            </a:r>
          </a:p>
          <a:p>
            <a:r>
              <a:rPr lang="en-US" sz="3600" b="1" dirty="0" smtClean="0"/>
              <a:t>I will be with you always…    How can I doubt these words of Jesus.</a:t>
            </a:r>
          </a:p>
          <a:p>
            <a:r>
              <a:rPr lang="en-US" sz="3600" b="1" dirty="0" smtClean="0"/>
              <a:t>I truly want to serve Jesus.  What does Jesus want me to do?   I</a:t>
            </a:r>
          </a:p>
          <a:p>
            <a:r>
              <a:rPr lang="en-US" sz="3600" b="1" dirty="0" smtClean="0"/>
              <a:t>Must ‘come and see” and “go and teach”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5835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It is Now Sunday Morning…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0619" y="1412111"/>
            <a:ext cx="9698961" cy="5445889"/>
          </a:xfrm>
        </p:spPr>
        <p:txBody>
          <a:bodyPr>
            <a:noAutofit/>
          </a:bodyPr>
          <a:lstStyle/>
          <a:p>
            <a:r>
              <a:rPr lang="en-US" sz="4000" dirty="0" smtClean="0"/>
              <a:t>The victory over death has been accomplished by Jesus Christ, the Son of God.</a:t>
            </a:r>
          </a:p>
          <a:p>
            <a:pPr marL="0" indent="0">
              <a:buNone/>
            </a:pPr>
            <a:r>
              <a:rPr lang="en-US" sz="4000" dirty="0" smtClean="0"/>
              <a:t>      And you and I can have that victory…we can win this Fight.</a:t>
            </a:r>
          </a:p>
          <a:p>
            <a:pPr marL="0" indent="0">
              <a:buNone/>
            </a:pPr>
            <a:r>
              <a:rPr lang="en-US" sz="4000" dirty="0" smtClean="0"/>
              <a:t>       We can be faithful till death.    Rev.2:10; 2 Tim. 4:7,8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2283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740" y="129702"/>
            <a:ext cx="9978924" cy="6660204"/>
          </a:xfrm>
        </p:spPr>
        <p:txBody>
          <a:bodyPr/>
          <a:lstStyle/>
          <a:p>
            <a:r>
              <a:rPr lang="en-US" sz="3600" b="1" dirty="0" smtClean="0"/>
              <a:t>Like Mary Magdalene and the other Mary were told…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</a:t>
            </a:r>
            <a:r>
              <a:rPr lang="en-US" sz="3600" b="1" u="sng" dirty="0" smtClean="0">
                <a:solidFill>
                  <a:srgbClr val="FF0000"/>
                </a:solidFill>
              </a:rPr>
              <a:t>Come see where he laid.</a:t>
            </a:r>
          </a:p>
          <a:p>
            <a:endParaRPr lang="en-US" sz="3600" b="1" dirty="0"/>
          </a:p>
          <a:p>
            <a:r>
              <a:rPr lang="en-US" sz="3600" b="1" dirty="0" smtClean="0"/>
              <a:t>Like His disciples are told,  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“Go teach…and I will be with you..</a:t>
            </a:r>
          </a:p>
          <a:p>
            <a:endParaRPr lang="en-US" sz="3600" b="1" dirty="0"/>
          </a:p>
          <a:p>
            <a:r>
              <a:rPr lang="en-US" sz="3600" b="1" dirty="0" err="1" smtClean="0"/>
              <a:t>O’Neal..We</a:t>
            </a:r>
            <a:r>
              <a:rPr lang="en-US" sz="3600" b="1" dirty="0" smtClean="0"/>
              <a:t> must listen . Since we </a:t>
            </a:r>
          </a:p>
          <a:p>
            <a:r>
              <a:rPr lang="en-US" sz="3600" b="1" dirty="0" smtClean="0"/>
              <a:t>Believe in Jesus, we need to arise and</a:t>
            </a:r>
          </a:p>
          <a:p>
            <a:r>
              <a:rPr lang="en-US" sz="3600" b="1" dirty="0" smtClean="0"/>
              <a:t>Tell the lost about the Savior.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08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/>
              <a:t>He is Not Here…</a:t>
            </a:r>
            <a:endParaRPr lang="en-US" sz="8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Come see where they laid Him.</a:t>
            </a:r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2016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/>
              <a:t>Come See     Matt. 28:1-20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Go and Teach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72831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6426" y="126460"/>
            <a:ext cx="9948186" cy="5784762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Verse 1: </a:t>
            </a:r>
            <a:r>
              <a:rPr lang="en-US" sz="3600" dirty="0" smtClean="0"/>
              <a:t>In the end of the Sabbath,  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as it began to dawn toward the first </a:t>
            </a:r>
            <a:r>
              <a:rPr lang="en-US" sz="3600" dirty="0" smtClean="0"/>
              <a:t>day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of the week, came Mary Magdalene </a:t>
            </a:r>
            <a:endParaRPr lang="en-US" sz="3600" dirty="0" smtClean="0"/>
          </a:p>
          <a:p>
            <a:r>
              <a:rPr lang="en-US" sz="3600" dirty="0" smtClean="0"/>
              <a:t>and </a:t>
            </a:r>
            <a:r>
              <a:rPr lang="en-US" sz="3600" dirty="0"/>
              <a:t>the other Mary to see the </a:t>
            </a:r>
            <a:r>
              <a:rPr lang="en-US" sz="3600" dirty="0" err="1"/>
              <a:t>sepulchre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</a:t>
            </a:r>
            <a:r>
              <a:rPr lang="en-US" sz="3600" b="1" u="sng" dirty="0" smtClean="0">
                <a:solidFill>
                  <a:srgbClr val="FF0000"/>
                </a:solidFill>
              </a:rPr>
              <a:t>When?  </a:t>
            </a:r>
            <a:r>
              <a:rPr lang="en-US" sz="3600" dirty="0" smtClean="0"/>
              <a:t>Dawning toward the </a:t>
            </a:r>
            <a:r>
              <a:rPr lang="en-US" sz="3600" dirty="0" err="1" smtClean="0"/>
              <a:t>lst</a:t>
            </a:r>
            <a:r>
              <a:rPr lang="en-US" sz="3600" dirty="0" smtClean="0"/>
              <a:t> day of the week.  Friday is over…now it is Sunday!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</a:t>
            </a:r>
            <a:r>
              <a:rPr lang="en-US" sz="3600" b="1" u="sng" dirty="0" smtClean="0">
                <a:solidFill>
                  <a:srgbClr val="FF0000"/>
                </a:solidFill>
              </a:rPr>
              <a:t>Who?  </a:t>
            </a:r>
            <a:r>
              <a:rPr lang="en-US" sz="3600" dirty="0" smtClean="0"/>
              <a:t>Mary Magdalene and the other Mary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en-US" sz="3600" b="1" u="sng" dirty="0" smtClean="0">
                <a:solidFill>
                  <a:srgbClr val="FF0000"/>
                </a:solidFill>
              </a:rPr>
              <a:t>Why?  </a:t>
            </a:r>
            <a:r>
              <a:rPr lang="en-US" sz="3600" dirty="0" smtClean="0"/>
              <a:t>To see the </a:t>
            </a:r>
            <a:r>
              <a:rPr lang="en-US" sz="3600" dirty="0" err="1" smtClean="0"/>
              <a:t>sepulchre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75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515" y="0"/>
            <a:ext cx="10573965" cy="6858000"/>
          </a:xfrm>
        </p:spPr>
        <p:txBody>
          <a:bodyPr>
            <a:noAutofit/>
          </a:bodyPr>
          <a:lstStyle/>
          <a:p>
            <a:r>
              <a:rPr lang="en-US" sz="3600" baseline="30000" dirty="0"/>
              <a:t> </a:t>
            </a:r>
            <a:r>
              <a:rPr lang="en-US" sz="3600" baseline="30000" dirty="0" smtClean="0"/>
              <a:t>verse 2</a:t>
            </a:r>
            <a:r>
              <a:rPr lang="en-US" sz="3600" dirty="0" smtClean="0"/>
              <a:t>And</a:t>
            </a:r>
            <a:r>
              <a:rPr lang="en-US" sz="3600" dirty="0"/>
              <a:t>, behold, there was a great earthquake: for the angel of the Lord descended from heaven, and came and rolled back the stone from the door, and sat upon it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r>
              <a:rPr lang="en-US" sz="3600" b="1" dirty="0" smtClean="0">
                <a:solidFill>
                  <a:srgbClr val="FF0000"/>
                </a:solidFill>
              </a:rPr>
              <a:t>What happened?   A great earthquake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Angel from heaven descended from Heaven.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en-US" sz="3600" b="1" u="sng" dirty="0" smtClean="0">
                <a:solidFill>
                  <a:srgbClr val="FF0000"/>
                </a:solidFill>
              </a:rPr>
              <a:t>What did the angel do?  </a:t>
            </a:r>
            <a:r>
              <a:rPr lang="en-US" sz="3600" dirty="0" smtClean="0"/>
              <a:t>He came and rolled back the stone  from the </a:t>
            </a:r>
            <a:r>
              <a:rPr lang="en-US" sz="3600" dirty="0" err="1" smtClean="0"/>
              <a:t>door</a:t>
            </a:r>
            <a:r>
              <a:rPr lang="en-US" sz="3600" b="1" u="sng" dirty="0" err="1" smtClean="0"/>
              <a:t>The</a:t>
            </a:r>
            <a:r>
              <a:rPr lang="en-US" sz="3600" b="1" u="sng" dirty="0" smtClean="0"/>
              <a:t> Angel sat upon …the huge stone </a:t>
            </a:r>
            <a:r>
              <a:rPr lang="en-US" sz="3600" dirty="0" smtClean="0"/>
              <a:t>.. </a:t>
            </a:r>
            <a:r>
              <a:rPr lang="en-US" sz="3600" b="1" u="sng" dirty="0" smtClean="0">
                <a:solidFill>
                  <a:srgbClr val="FF0000"/>
                </a:solidFill>
              </a:rPr>
              <a:t>See Him!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79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2905" y="363165"/>
            <a:ext cx="10348575" cy="6417014"/>
          </a:xfrm>
        </p:spPr>
        <p:txBody>
          <a:bodyPr/>
          <a:lstStyle/>
          <a:p>
            <a:r>
              <a:rPr lang="en-US" sz="3600" baseline="30000" dirty="0"/>
              <a:t>3 </a:t>
            </a:r>
            <a:r>
              <a:rPr lang="en-US" sz="3600" dirty="0"/>
              <a:t>His countenance was like lightning, and his raiment white as snow:</a:t>
            </a:r>
          </a:p>
          <a:p>
            <a:r>
              <a:rPr lang="en-US" sz="3600" baseline="30000" dirty="0"/>
              <a:t>4 </a:t>
            </a:r>
            <a:r>
              <a:rPr lang="en-US" sz="3600" dirty="0"/>
              <a:t>And for fear of him the keepers did shake, and became as dead men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en-US" sz="3600" b="1" dirty="0" smtClean="0">
                <a:solidFill>
                  <a:srgbClr val="FF0000"/>
                </a:solidFill>
              </a:rPr>
              <a:t>How is the angel described?  </a:t>
            </a:r>
            <a:r>
              <a:rPr lang="en-US" sz="3600" dirty="0" smtClean="0"/>
              <a:t>His countenance was like lighting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his raiment white as snow.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</a:t>
            </a:r>
            <a:r>
              <a:rPr lang="en-US" sz="3600" b="1" u="sng" dirty="0" smtClean="0">
                <a:solidFill>
                  <a:srgbClr val="FF0000"/>
                </a:solidFill>
              </a:rPr>
              <a:t>What happened?   </a:t>
            </a:r>
            <a:r>
              <a:rPr lang="en-US" sz="3600" dirty="0" smtClean="0"/>
              <a:t>The keepers ,for fear of him, did shake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and became as dead men!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88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5139" y="97277"/>
            <a:ext cx="10865797" cy="6760723"/>
          </a:xfrm>
        </p:spPr>
        <p:txBody>
          <a:bodyPr>
            <a:normAutofit fontScale="92500" lnSpcReduction="20000"/>
          </a:bodyPr>
          <a:lstStyle/>
          <a:p>
            <a:r>
              <a:rPr lang="en-US" sz="3500" baseline="30000" dirty="0"/>
              <a:t> </a:t>
            </a:r>
            <a:r>
              <a:rPr lang="en-US" sz="3500" dirty="0"/>
              <a:t>And the angel answered and said unto the women, Fear not ye: for I know that ye seek Jesus, which was crucified.</a:t>
            </a:r>
          </a:p>
          <a:p>
            <a:r>
              <a:rPr lang="en-US" sz="3500" baseline="30000" dirty="0"/>
              <a:t>6 </a:t>
            </a:r>
            <a:r>
              <a:rPr lang="en-US" sz="3500" dirty="0"/>
              <a:t>He is not here: for he is risen, as he said. Come, see the place where the Lord lay</a:t>
            </a:r>
            <a:r>
              <a:rPr lang="en-US" sz="3500" dirty="0" smtClean="0"/>
              <a:t>.</a:t>
            </a:r>
          </a:p>
          <a:p>
            <a:pPr marL="0" indent="0">
              <a:buNone/>
            </a:pPr>
            <a:r>
              <a:rPr lang="en-US" sz="3500" dirty="0" smtClean="0"/>
              <a:t>         </a:t>
            </a:r>
            <a:r>
              <a:rPr lang="en-US" sz="3500" b="1" u="sng" dirty="0" smtClean="0">
                <a:solidFill>
                  <a:srgbClr val="FF0000"/>
                </a:solidFill>
              </a:rPr>
              <a:t>Who spoke?  The Angel</a:t>
            </a:r>
            <a:r>
              <a:rPr lang="en-US" sz="3500" dirty="0" smtClean="0"/>
              <a:t>.</a:t>
            </a:r>
          </a:p>
          <a:p>
            <a:r>
              <a:rPr lang="en-US" sz="3500" dirty="0"/>
              <a:t> </a:t>
            </a:r>
            <a:r>
              <a:rPr lang="en-US" sz="3500" dirty="0" smtClean="0"/>
              <a:t>     </a:t>
            </a:r>
            <a:r>
              <a:rPr lang="en-US" sz="3500" b="1" u="sng" dirty="0" smtClean="0"/>
              <a:t>To whom?  </a:t>
            </a:r>
            <a:r>
              <a:rPr lang="en-US" sz="3500" dirty="0" smtClean="0"/>
              <a:t>The women (Mary Magdalene and the other Mary)</a:t>
            </a:r>
          </a:p>
          <a:p>
            <a:r>
              <a:rPr lang="en-US" sz="3500" dirty="0"/>
              <a:t> </a:t>
            </a:r>
            <a:r>
              <a:rPr lang="en-US" sz="3500" dirty="0" smtClean="0"/>
              <a:t>    </a:t>
            </a:r>
            <a:r>
              <a:rPr lang="en-US" sz="3500" b="1" u="sng" dirty="0" smtClean="0">
                <a:solidFill>
                  <a:srgbClr val="FF0000"/>
                </a:solidFill>
              </a:rPr>
              <a:t>What did he say to them?  </a:t>
            </a:r>
            <a:r>
              <a:rPr lang="en-US" sz="3500" dirty="0" smtClean="0"/>
              <a:t>Do not be afraid.   I know that you are seeking Jesus, which was crucified.</a:t>
            </a:r>
          </a:p>
          <a:p>
            <a:r>
              <a:rPr lang="en-US" sz="3500" b="1" dirty="0">
                <a:solidFill>
                  <a:srgbClr val="7030A0"/>
                </a:solidFill>
              </a:rPr>
              <a:t> </a:t>
            </a:r>
            <a:r>
              <a:rPr lang="en-US" sz="3500" b="1" dirty="0" smtClean="0">
                <a:solidFill>
                  <a:srgbClr val="7030A0"/>
                </a:solidFill>
              </a:rPr>
              <a:t>    1.  He is not here.</a:t>
            </a:r>
          </a:p>
          <a:p>
            <a:r>
              <a:rPr lang="en-US" sz="3500" b="1" dirty="0">
                <a:solidFill>
                  <a:srgbClr val="7030A0"/>
                </a:solidFill>
              </a:rPr>
              <a:t> </a:t>
            </a:r>
            <a:r>
              <a:rPr lang="en-US" sz="3500" b="1" dirty="0" smtClean="0">
                <a:solidFill>
                  <a:srgbClr val="7030A0"/>
                </a:solidFill>
              </a:rPr>
              <a:t>    2.  He is risen as he said.</a:t>
            </a:r>
          </a:p>
          <a:p>
            <a:r>
              <a:rPr lang="en-US" sz="3500" b="1" dirty="0">
                <a:solidFill>
                  <a:srgbClr val="7030A0"/>
                </a:solidFill>
              </a:rPr>
              <a:t> </a:t>
            </a:r>
            <a:r>
              <a:rPr lang="en-US" sz="3500" b="1" dirty="0" smtClean="0">
                <a:solidFill>
                  <a:srgbClr val="7030A0"/>
                </a:solidFill>
              </a:rPr>
              <a:t>    3.  Come, see the place where the Lord lay </a:t>
            </a:r>
            <a:endParaRPr lang="en-US" sz="3500" b="1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08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Trying to get men and women to 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FF0000"/>
                </a:solidFill>
              </a:rPr>
              <a:t>“come see”   ..leave and teach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Trying to get men and women to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“come see”  ..leave and teach!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546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0"/>
            <a:ext cx="10820399" cy="6789906"/>
          </a:xfrm>
        </p:spPr>
        <p:txBody>
          <a:bodyPr>
            <a:noAutofit/>
          </a:bodyPr>
          <a:lstStyle/>
          <a:p>
            <a:r>
              <a:rPr lang="en-US" sz="3200" baseline="30000" dirty="0"/>
              <a:t>7 </a:t>
            </a:r>
            <a:r>
              <a:rPr lang="en-US" sz="3200" dirty="0"/>
              <a:t>And go quickly, and tell his disciples that he is risen from the dead; and, behold, he </a:t>
            </a:r>
            <a:r>
              <a:rPr lang="en-US" sz="3200" dirty="0" err="1"/>
              <a:t>goeth</a:t>
            </a:r>
            <a:r>
              <a:rPr lang="en-US" sz="3200" dirty="0"/>
              <a:t> before you into Galilee; there shall ye see him: lo, I have told you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</a:t>
            </a:r>
            <a:r>
              <a:rPr lang="en-US" sz="3200" b="1" dirty="0" smtClean="0">
                <a:solidFill>
                  <a:srgbClr val="FF0000"/>
                </a:solidFill>
              </a:rPr>
              <a:t>What were  they to do?   </a:t>
            </a:r>
            <a:r>
              <a:rPr lang="en-US" sz="3200" dirty="0" smtClean="0"/>
              <a:t>Go .quickly…don’t waste any time…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1. </a:t>
            </a:r>
            <a:r>
              <a:rPr lang="en-US" sz="3200" dirty="0" smtClean="0"/>
              <a:t>Tell </a:t>
            </a:r>
            <a:r>
              <a:rPr lang="en-US" sz="3200" dirty="0" smtClean="0"/>
              <a:t>his disciples that he is risen from the dead.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2. Jesus </a:t>
            </a:r>
            <a:r>
              <a:rPr lang="en-US" sz="3200" dirty="0" smtClean="0"/>
              <a:t>is going before you.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3.  The disciples shall see him.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4.  You can be assured that this </a:t>
            </a:r>
            <a:r>
              <a:rPr lang="en-US" sz="3200" dirty="0" smtClean="0"/>
              <a:t>is  right</a:t>
            </a:r>
            <a:r>
              <a:rPr lang="en-US" sz="3200" dirty="0" smtClean="0"/>
              <a:t>:  </a:t>
            </a:r>
            <a:r>
              <a:rPr lang="en-US" sz="3200" b="1" dirty="0" smtClean="0"/>
              <a:t> </a:t>
            </a:r>
            <a:endParaRPr lang="en-US" sz="3200" b="1" dirty="0" smtClean="0"/>
          </a:p>
          <a:p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smtClean="0">
                <a:solidFill>
                  <a:srgbClr val="FF0000"/>
                </a:solidFill>
              </a:rPr>
              <a:t>      </a:t>
            </a:r>
            <a:r>
              <a:rPr lang="en-US" sz="3600" b="1" u="sng" dirty="0" smtClean="0">
                <a:solidFill>
                  <a:srgbClr val="FF0000"/>
                </a:solidFill>
              </a:rPr>
              <a:t>lo</a:t>
            </a:r>
            <a:r>
              <a:rPr lang="en-US" sz="3600" b="1" u="sng" dirty="0" smtClean="0">
                <a:solidFill>
                  <a:srgbClr val="FF0000"/>
                </a:solidFill>
              </a:rPr>
              <a:t>, I have told you!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24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4562</TotalTime>
  <Words>346</Words>
  <Application>Microsoft Office PowerPoint</Application>
  <PresentationFormat>Widescreen</PresentationFormat>
  <Paragraphs>96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Wisp</vt:lpstr>
      <vt:lpstr>PowerPoint Presentation</vt:lpstr>
      <vt:lpstr>He is Not Here…</vt:lpstr>
      <vt:lpstr>Come See     Matt. 28:1-20 </vt:lpstr>
      <vt:lpstr>PowerPoint Presentation</vt:lpstr>
      <vt:lpstr>PowerPoint Presentation</vt:lpstr>
      <vt:lpstr>PowerPoint Presentation</vt:lpstr>
      <vt:lpstr>PowerPoint Presentation</vt:lpstr>
      <vt:lpstr>Trying to get men and women to  “come see”   ..leave and teach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It is Now Sunday Morning…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is Not Here…</dc:title>
  <dc:creator>mac</dc:creator>
  <cp:lastModifiedBy>mac</cp:lastModifiedBy>
  <cp:revision>20</cp:revision>
  <dcterms:created xsi:type="dcterms:W3CDTF">2017-04-10T09:31:18Z</dcterms:created>
  <dcterms:modified xsi:type="dcterms:W3CDTF">2017-04-16T00:30:17Z</dcterms:modified>
</cp:coreProperties>
</file>