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47"/>
  </p:notesMasterIdLst>
  <p:sldIdLst>
    <p:sldId id="256" r:id="rId2"/>
    <p:sldId id="270" r:id="rId3"/>
    <p:sldId id="271" r:id="rId4"/>
    <p:sldId id="294" r:id="rId5"/>
    <p:sldId id="277" r:id="rId6"/>
    <p:sldId id="295" r:id="rId7"/>
    <p:sldId id="276" r:id="rId8"/>
    <p:sldId id="296" r:id="rId9"/>
    <p:sldId id="278" r:id="rId10"/>
    <p:sldId id="297" r:id="rId11"/>
    <p:sldId id="275" r:id="rId12"/>
    <p:sldId id="272" r:id="rId13"/>
    <p:sldId id="273" r:id="rId14"/>
    <p:sldId id="280" r:id="rId15"/>
    <p:sldId id="279" r:id="rId16"/>
    <p:sldId id="282" r:id="rId17"/>
    <p:sldId id="281" r:id="rId18"/>
    <p:sldId id="258" r:id="rId19"/>
    <p:sldId id="284" r:id="rId20"/>
    <p:sldId id="261" r:id="rId21"/>
    <p:sldId id="262" r:id="rId22"/>
    <p:sldId id="260" r:id="rId23"/>
    <p:sldId id="264" r:id="rId24"/>
    <p:sldId id="259" r:id="rId25"/>
    <p:sldId id="266" r:id="rId26"/>
    <p:sldId id="267" r:id="rId27"/>
    <p:sldId id="265" r:id="rId28"/>
    <p:sldId id="268" r:id="rId29"/>
    <p:sldId id="263" r:id="rId30"/>
    <p:sldId id="269" r:id="rId31"/>
    <p:sldId id="283" r:id="rId32"/>
    <p:sldId id="285" r:id="rId33"/>
    <p:sldId id="286" r:id="rId34"/>
    <p:sldId id="287" r:id="rId35"/>
    <p:sldId id="291" r:id="rId36"/>
    <p:sldId id="292" r:id="rId37"/>
    <p:sldId id="298" r:id="rId38"/>
    <p:sldId id="293" r:id="rId39"/>
    <p:sldId id="300" r:id="rId40"/>
    <p:sldId id="301" r:id="rId41"/>
    <p:sldId id="290" r:id="rId42"/>
    <p:sldId id="289" r:id="rId43"/>
    <p:sldId id="299" r:id="rId44"/>
    <p:sldId id="302" r:id="rId45"/>
    <p:sldId id="303"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51572" autoAdjust="0"/>
  </p:normalViewPr>
  <p:slideViewPr>
    <p:cSldViewPr snapToGrid="0">
      <p:cViewPr varScale="1">
        <p:scale>
          <a:sx n="99" d="100"/>
          <a:sy n="99" d="100"/>
        </p:scale>
        <p:origin x="7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2A7B5-78CC-41CB-AD7C-ED2F32163C5C}" type="datetimeFigureOut">
              <a:rPr lang="en-US" smtClean="0"/>
              <a:t>4/13/2019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2A1E9-6F46-423C-976B-6BDB7AA64246}" type="slidenum">
              <a:rPr lang="en-US" smtClean="0"/>
              <a:t>‹#›</a:t>
            </a:fld>
            <a:endParaRPr lang="en-US"/>
          </a:p>
        </p:txBody>
      </p:sp>
    </p:spTree>
    <p:extLst>
      <p:ext uri="{BB962C8B-B14F-4D97-AF65-F5344CB8AC3E}">
        <p14:creationId xmlns:p14="http://schemas.microsoft.com/office/powerpoint/2010/main" val="62674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been almost 4 ½ months since many of us in here made New Year’s resolutions?  How many of us are still committed to our New Year’s Resolutions?  Anyone?</a:t>
            </a:r>
          </a:p>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1</a:t>
            </a:fld>
            <a:endParaRPr lang="en-US"/>
          </a:p>
        </p:txBody>
      </p:sp>
    </p:spTree>
    <p:extLst>
      <p:ext uri="{BB962C8B-B14F-4D97-AF65-F5344CB8AC3E}">
        <p14:creationId xmlns:p14="http://schemas.microsoft.com/office/powerpoint/2010/main" val="3490796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1976 Summer Olympics, Shun Fujimoto competed in the team gymnastics competition for Japan. In a quest for the gold metal, Fujimoto suffered a broken right knee in the floor exercise. </a:t>
            </a:r>
          </a:p>
          <a:p>
            <a:endParaRPr lang="en-US" dirty="0"/>
          </a:p>
          <a:p>
            <a:r>
              <a:rPr lang="en-US" dirty="0"/>
              <a:t>But this injury did not stop him, for during the next week he competed in his strongest event, the rings. His routine was excellent, but he astounded everyone by squarely dismounting with a triple somersault twist on a broken right knee. </a:t>
            </a:r>
          </a:p>
          <a:p>
            <a:endParaRPr lang="en-US" dirty="0"/>
          </a:p>
          <a:p>
            <a:r>
              <a:rPr lang="en-US" dirty="0"/>
              <a:t>When asked concerning his feat, he said, “Yes, the pain shot through me like a knife. It brought tears to my eyes. But now I have the gold metal and the pain is gone.”</a:t>
            </a:r>
          </a:p>
          <a:p>
            <a:endParaRPr lang="en-US" dirty="0"/>
          </a:p>
          <a:p>
            <a:pPr marL="0" indent="0">
              <a:buNone/>
            </a:pPr>
            <a:r>
              <a:rPr lang="en-US" dirty="0"/>
              <a:t>Here we have one who was truly committed to his sport and his country.</a:t>
            </a:r>
          </a:p>
          <a:p>
            <a:pPr marL="228600" indent="-228600">
              <a:buAutoNum type="arabicPeriod"/>
            </a:pPr>
            <a:endParaRPr lang="en-US" dirty="0"/>
          </a:p>
          <a:p>
            <a:r>
              <a:rPr lang="en-US" dirty="0"/>
              <a:t>So committed was this man that he would let nothing stop him short of his goal.</a:t>
            </a:r>
          </a:p>
          <a:p>
            <a:endParaRPr lang="en-US" dirty="0"/>
          </a:p>
          <a:p>
            <a:r>
              <a:rPr lang="en-US" b="1" dirty="0"/>
              <a:t>We need this same type of commitment today in the Lord’s church!</a:t>
            </a:r>
          </a:p>
          <a:p>
            <a:endParaRPr lang="en-US" b="1" dirty="0"/>
          </a:p>
          <a:p>
            <a:r>
              <a:rPr lang="en-US" b="1" dirty="0"/>
              <a:t>Paul tells us that we need to be </a:t>
            </a:r>
            <a:r>
              <a:rPr lang="en-US" dirty="0"/>
              <a:t>“fervent in spirit; serving the Lord” (Romans 12:11).</a:t>
            </a:r>
          </a:p>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11</a:t>
            </a:fld>
            <a:endParaRPr lang="en-US"/>
          </a:p>
        </p:txBody>
      </p:sp>
    </p:spTree>
    <p:extLst>
      <p:ext uri="{BB962C8B-B14F-4D97-AF65-F5344CB8AC3E}">
        <p14:creationId xmlns:p14="http://schemas.microsoft.com/office/powerpoint/2010/main" val="1174099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12</a:t>
            </a:fld>
            <a:endParaRPr lang="en-US"/>
          </a:p>
        </p:txBody>
      </p:sp>
    </p:spTree>
    <p:extLst>
      <p:ext uri="{BB962C8B-B14F-4D97-AF65-F5344CB8AC3E}">
        <p14:creationId xmlns:p14="http://schemas.microsoft.com/office/powerpoint/2010/main" val="313102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Many today are not willing to be totally committed to the Lord because it demands too much of them.</a:t>
            </a:r>
          </a:p>
          <a:p>
            <a:pPr marL="0" indent="0">
              <a:buNone/>
            </a:pPr>
            <a:endParaRPr lang="en-US" dirty="0"/>
          </a:p>
          <a:p>
            <a:pPr marL="0" indent="0">
              <a:buNone/>
            </a:pPr>
            <a:r>
              <a:rPr lang="en-US" dirty="0"/>
              <a:t>Illustration</a:t>
            </a:r>
          </a:p>
          <a:p>
            <a:pPr marL="0" indent="0">
              <a:buNone/>
            </a:pPr>
            <a:r>
              <a:rPr lang="en-US" dirty="0"/>
              <a:t>A hen and a pig came upon a church building and read the advertised sermon on the billboard out front, which read, “What can we do to help the poor?” Immediately the hen suggested they feed them bacon and eggs. </a:t>
            </a:r>
          </a:p>
          <a:p>
            <a:pPr marL="0" indent="0">
              <a:buNone/>
            </a:pPr>
            <a:endParaRPr lang="en-US" dirty="0"/>
          </a:p>
          <a:p>
            <a:pPr marL="0" indent="0">
              <a:buNone/>
            </a:pPr>
            <a:r>
              <a:rPr lang="en-US" dirty="0"/>
              <a:t>The pig thought for a moment and said, </a:t>
            </a:r>
          </a:p>
          <a:p>
            <a:pPr marL="0" indent="0">
              <a:buNone/>
            </a:pPr>
            <a:endParaRPr lang="en-US" dirty="0"/>
          </a:p>
          <a:p>
            <a:pPr marL="0" indent="0">
              <a:buNone/>
            </a:pPr>
            <a:r>
              <a:rPr lang="en-US" dirty="0"/>
              <a:t>“There is one thing wrong with feeding bacon and eggs to the poor. </a:t>
            </a:r>
          </a:p>
          <a:p>
            <a:pPr marL="0" indent="0">
              <a:buNone/>
            </a:pPr>
            <a:endParaRPr lang="en-US" dirty="0"/>
          </a:p>
          <a:p>
            <a:pPr marL="0" indent="0">
              <a:buNone/>
            </a:pPr>
            <a:r>
              <a:rPr lang="en-US" dirty="0"/>
              <a:t>For you it only requires a contribution, but for me it requires total commitment!”</a:t>
            </a:r>
          </a:p>
          <a:p>
            <a:pPr marL="0" indent="0">
              <a:buNone/>
            </a:pPr>
            <a:endParaRPr lang="en-US" dirty="0"/>
          </a:p>
          <a:p>
            <a:pPr marL="228600" indent="-228600">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13</a:t>
            </a:fld>
            <a:endParaRPr lang="en-US"/>
          </a:p>
        </p:txBody>
      </p:sp>
    </p:spTree>
    <p:extLst>
      <p:ext uri="{BB962C8B-B14F-4D97-AF65-F5344CB8AC3E}">
        <p14:creationId xmlns:p14="http://schemas.microsoft.com/office/powerpoint/2010/main" val="3246949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remember Romans 8:18</a:t>
            </a:r>
          </a:p>
          <a:p>
            <a:endParaRPr lang="en-US" dirty="0"/>
          </a:p>
          <a:p>
            <a:r>
              <a:rPr lang="en-US" dirty="0"/>
              <a:t>It is worth every effort.</a:t>
            </a:r>
          </a:p>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14</a:t>
            </a:fld>
            <a:endParaRPr lang="en-US"/>
          </a:p>
        </p:txBody>
      </p:sp>
    </p:spTree>
    <p:extLst>
      <p:ext uri="{BB962C8B-B14F-4D97-AF65-F5344CB8AC3E}">
        <p14:creationId xmlns:p14="http://schemas.microsoft.com/office/powerpoint/2010/main" val="3960228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live in a society today that is all about being committed to self, dedicated to what I want, devoted to my needs, loyal to me, myself and I.  We constantly put other things in our life above serving our Lord &amp; Savior.</a:t>
            </a:r>
          </a:p>
          <a:p>
            <a:endParaRPr lang="en-US" dirty="0"/>
          </a:p>
          <a:p>
            <a:r>
              <a:rPr lang="en-US" dirty="0"/>
              <a:t>Many times we are All of Self and None of Thee, </a:t>
            </a:r>
          </a:p>
          <a:p>
            <a:r>
              <a:rPr lang="en-US" dirty="0"/>
              <a:t>Sometimes we are Some of Self &amp; Some of Thee,</a:t>
            </a:r>
          </a:p>
          <a:p>
            <a:r>
              <a:rPr lang="en-US" dirty="0"/>
              <a:t>There are times we are Less of Self and More of Thee---almost got it right</a:t>
            </a:r>
          </a:p>
          <a:p>
            <a:r>
              <a:rPr lang="en-US" dirty="0"/>
              <a:t>but we should always be striving to be None of Self and All of Thee. </a:t>
            </a:r>
          </a:p>
        </p:txBody>
      </p:sp>
      <p:sp>
        <p:nvSpPr>
          <p:cNvPr id="4" name="Slide Number Placeholder 3"/>
          <p:cNvSpPr>
            <a:spLocks noGrp="1"/>
          </p:cNvSpPr>
          <p:nvPr>
            <p:ph type="sldNum" sz="quarter" idx="5"/>
          </p:nvPr>
        </p:nvSpPr>
        <p:spPr/>
        <p:txBody>
          <a:bodyPr/>
          <a:lstStyle/>
          <a:p>
            <a:fld id="{A552A1E9-6F46-423C-976B-6BDB7AA64246}" type="slidenum">
              <a:rPr lang="en-US" smtClean="0"/>
              <a:t>15</a:t>
            </a:fld>
            <a:endParaRPr lang="en-US"/>
          </a:p>
        </p:txBody>
      </p:sp>
    </p:spTree>
    <p:extLst>
      <p:ext uri="{BB962C8B-B14F-4D97-AF65-F5344CB8AC3E}">
        <p14:creationId xmlns:p14="http://schemas.microsoft.com/office/powerpoint/2010/main" val="77098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16</a:t>
            </a:fld>
            <a:endParaRPr lang="en-US"/>
          </a:p>
        </p:txBody>
      </p:sp>
    </p:spTree>
    <p:extLst>
      <p:ext uri="{BB962C8B-B14F-4D97-AF65-F5344CB8AC3E}">
        <p14:creationId xmlns:p14="http://schemas.microsoft.com/office/powerpoint/2010/main" val="308708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agreed with the lawyer who answered….</a:t>
            </a:r>
          </a:p>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17</a:t>
            </a:fld>
            <a:endParaRPr lang="en-US"/>
          </a:p>
        </p:txBody>
      </p:sp>
    </p:spTree>
    <p:extLst>
      <p:ext uri="{BB962C8B-B14F-4D97-AF65-F5344CB8AC3E}">
        <p14:creationId xmlns:p14="http://schemas.microsoft.com/office/powerpoint/2010/main" val="2450702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18</a:t>
            </a:fld>
            <a:endParaRPr lang="en-US"/>
          </a:p>
        </p:txBody>
      </p:sp>
    </p:spTree>
    <p:extLst>
      <p:ext uri="{BB962C8B-B14F-4D97-AF65-F5344CB8AC3E}">
        <p14:creationId xmlns:p14="http://schemas.microsoft.com/office/powerpoint/2010/main" val="2111919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19</a:t>
            </a:fld>
            <a:endParaRPr lang="en-US"/>
          </a:p>
        </p:txBody>
      </p:sp>
    </p:spTree>
    <p:extLst>
      <p:ext uri="{BB962C8B-B14F-4D97-AF65-F5344CB8AC3E}">
        <p14:creationId xmlns:p14="http://schemas.microsoft.com/office/powerpoint/2010/main" val="991076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30</a:t>
            </a:fld>
            <a:endParaRPr lang="en-US"/>
          </a:p>
        </p:txBody>
      </p:sp>
    </p:spTree>
    <p:extLst>
      <p:ext uri="{BB962C8B-B14F-4D97-AF65-F5344CB8AC3E}">
        <p14:creationId xmlns:p14="http://schemas.microsoft.com/office/powerpoint/2010/main" val="953157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3</a:t>
            </a:fld>
            <a:endParaRPr lang="en-US"/>
          </a:p>
        </p:txBody>
      </p:sp>
    </p:spTree>
    <p:extLst>
      <p:ext uri="{BB962C8B-B14F-4D97-AF65-F5344CB8AC3E}">
        <p14:creationId xmlns:p14="http://schemas.microsoft.com/office/powerpoint/2010/main" val="4094666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31</a:t>
            </a:fld>
            <a:endParaRPr lang="en-US"/>
          </a:p>
        </p:txBody>
      </p:sp>
    </p:spTree>
    <p:extLst>
      <p:ext uri="{BB962C8B-B14F-4D97-AF65-F5344CB8AC3E}">
        <p14:creationId xmlns:p14="http://schemas.microsoft.com/office/powerpoint/2010/main" val="1459062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32</a:t>
            </a:fld>
            <a:endParaRPr lang="en-US"/>
          </a:p>
        </p:txBody>
      </p:sp>
    </p:spTree>
    <p:extLst>
      <p:ext uri="{BB962C8B-B14F-4D97-AF65-F5344CB8AC3E}">
        <p14:creationId xmlns:p14="http://schemas.microsoft.com/office/powerpoint/2010/main" val="3824793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serving God in faithful obedience isn’t number 1, then our treasure lies somewhere else.</a:t>
            </a:r>
          </a:p>
        </p:txBody>
      </p:sp>
      <p:sp>
        <p:nvSpPr>
          <p:cNvPr id="4" name="Slide Number Placeholder 3"/>
          <p:cNvSpPr>
            <a:spLocks noGrp="1"/>
          </p:cNvSpPr>
          <p:nvPr>
            <p:ph type="sldNum" sz="quarter" idx="5"/>
          </p:nvPr>
        </p:nvSpPr>
        <p:spPr/>
        <p:txBody>
          <a:bodyPr/>
          <a:lstStyle/>
          <a:p>
            <a:fld id="{A552A1E9-6F46-423C-976B-6BDB7AA64246}" type="slidenum">
              <a:rPr lang="en-US" smtClean="0"/>
              <a:t>33</a:t>
            </a:fld>
            <a:endParaRPr lang="en-US"/>
          </a:p>
        </p:txBody>
      </p:sp>
    </p:spTree>
    <p:extLst>
      <p:ext uri="{BB962C8B-B14F-4D97-AF65-F5344CB8AC3E}">
        <p14:creationId xmlns:p14="http://schemas.microsoft.com/office/powerpoint/2010/main" val="1479640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made us His priority.</a:t>
            </a:r>
          </a:p>
          <a:p>
            <a:endParaRPr lang="en-US" dirty="0"/>
          </a:p>
          <a:p>
            <a:r>
              <a:rPr lang="en-US" dirty="0"/>
              <a:t>In John 6:38, Jesus said,</a:t>
            </a:r>
          </a:p>
          <a:p>
            <a:r>
              <a:rPr lang="en-US" sz="1200" b="1" i="0" u="none" strike="noStrike" kern="1200" baseline="30000" dirty="0">
                <a:solidFill>
                  <a:schemeClr val="tx1"/>
                </a:solidFill>
                <a:effectLst/>
                <a:latin typeface="+mn-lt"/>
                <a:ea typeface="+mn-ea"/>
                <a:cs typeface="+mn-cs"/>
              </a:rPr>
              <a:t>38 </a:t>
            </a:r>
            <a:r>
              <a:rPr lang="en-US" sz="1200" b="0" i="0" u="none" strike="noStrike" kern="1200" dirty="0">
                <a:solidFill>
                  <a:schemeClr val="tx1"/>
                </a:solidFill>
                <a:effectLst/>
                <a:latin typeface="+mn-lt"/>
                <a:ea typeface="+mn-ea"/>
                <a:cs typeface="+mn-cs"/>
              </a:rPr>
              <a:t>For I came down from heaven, not to do mine own will, but the will of him that sent me.</a:t>
            </a:r>
          </a:p>
          <a:p>
            <a:endParaRPr lang="en-US" sz="1200" b="0" i="0" u="none" strike="noStrike" kern="1200" dirty="0">
              <a:solidFill>
                <a:schemeClr val="tx1"/>
              </a:solidFill>
              <a:effectLst/>
              <a:latin typeface="+mn-lt"/>
              <a:ea typeface="+mn-ea"/>
              <a:cs typeface="+mn-cs"/>
            </a:endParaRPr>
          </a:p>
          <a:p>
            <a:r>
              <a:rPr lang="en-US" dirty="0"/>
              <a:t>Luke 19:10 For the Son of man is come to seek and to save that which was lost.</a:t>
            </a:r>
          </a:p>
        </p:txBody>
      </p:sp>
      <p:sp>
        <p:nvSpPr>
          <p:cNvPr id="4" name="Slide Number Placeholder 3"/>
          <p:cNvSpPr>
            <a:spLocks noGrp="1"/>
          </p:cNvSpPr>
          <p:nvPr>
            <p:ph type="sldNum" sz="quarter" idx="5"/>
          </p:nvPr>
        </p:nvSpPr>
        <p:spPr/>
        <p:txBody>
          <a:bodyPr/>
          <a:lstStyle/>
          <a:p>
            <a:fld id="{A552A1E9-6F46-423C-976B-6BDB7AA64246}" type="slidenum">
              <a:rPr lang="en-US" smtClean="0"/>
              <a:t>34</a:t>
            </a:fld>
            <a:endParaRPr lang="en-US"/>
          </a:p>
        </p:txBody>
      </p:sp>
    </p:spTree>
    <p:extLst>
      <p:ext uri="{BB962C8B-B14F-4D97-AF65-F5344CB8AC3E}">
        <p14:creationId xmlns:p14="http://schemas.microsoft.com/office/powerpoint/2010/main" val="3083550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35</a:t>
            </a:fld>
            <a:endParaRPr lang="en-US"/>
          </a:p>
        </p:txBody>
      </p:sp>
    </p:spTree>
    <p:extLst>
      <p:ext uri="{BB962C8B-B14F-4D97-AF65-F5344CB8AC3E}">
        <p14:creationId xmlns:p14="http://schemas.microsoft.com/office/powerpoint/2010/main" val="2159902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36</a:t>
            </a:fld>
            <a:endParaRPr lang="en-US"/>
          </a:p>
        </p:txBody>
      </p:sp>
    </p:spTree>
    <p:extLst>
      <p:ext uri="{BB962C8B-B14F-4D97-AF65-F5344CB8AC3E}">
        <p14:creationId xmlns:p14="http://schemas.microsoft.com/office/powerpoint/2010/main" val="663787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37</a:t>
            </a:fld>
            <a:endParaRPr lang="en-US"/>
          </a:p>
        </p:txBody>
      </p:sp>
    </p:spTree>
    <p:extLst>
      <p:ext uri="{BB962C8B-B14F-4D97-AF65-F5344CB8AC3E}">
        <p14:creationId xmlns:p14="http://schemas.microsoft.com/office/powerpoint/2010/main" val="1396035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EXCUSES FOR LACK OF COMMITMENT TO GOD</a:t>
            </a:r>
          </a:p>
          <a:p>
            <a:r>
              <a:rPr lang="en-US" dirty="0"/>
              <a:t>1. I don’t have the ability.  Remember Moses.  “Who am I? … what shall I say unto them? … I am not eloquent,” (Exodus 3:11, 13, 4:10)</a:t>
            </a:r>
          </a:p>
          <a:p>
            <a:endParaRPr lang="en-US" dirty="0"/>
          </a:p>
          <a:p>
            <a:r>
              <a:rPr lang="en-US" dirty="0"/>
              <a:t>2. I’m not important.  What did Gideon say?  “Oh my Lord, wherewith shall I save Israel? behold, my family is poor in Manasseh, and I am the least in my father’s house” (Judges 6:15)</a:t>
            </a:r>
          </a:p>
          <a:p>
            <a:endParaRPr lang="en-US" dirty="0"/>
          </a:p>
          <a:p>
            <a:r>
              <a:rPr lang="en-US" dirty="0"/>
              <a:t>3. It’s just too difficult.  “The slothful man saith, There is a lion without, I shall be slain in the streets” (Proverbs 22:13)  Nothing of lasting value ever comes easy.</a:t>
            </a:r>
          </a:p>
          <a:p>
            <a:endParaRPr lang="en-US" dirty="0"/>
          </a:p>
          <a:p>
            <a:r>
              <a:rPr lang="en-US" dirty="0"/>
              <a:t>4. I’m not perfect.  No one is.  Can’t please the master.  So we hide our talent---we hide our commitment.  Matthew 25:24-25  24 Then he which had received the one talent came and said, Lord, I knew thee that thou art an hard man, reaping where thou hast not sown, and gathering where thou hast not strawed:  25 And I was afraid, and went and hid thy talent in the earth: lo, there thou hast that is thine.</a:t>
            </a:r>
          </a:p>
          <a:p>
            <a:endParaRPr lang="en-US" dirty="0"/>
          </a:p>
          <a:p>
            <a:r>
              <a:rPr lang="en-US" dirty="0"/>
              <a:t>Think how hard the Master will be on us if we are not totally committed!</a:t>
            </a:r>
          </a:p>
          <a:p>
            <a:endParaRPr lang="en-US" dirty="0"/>
          </a:p>
          <a:p>
            <a:r>
              <a:rPr lang="en-US" dirty="0"/>
              <a:t>5.  I don’t have the time.</a:t>
            </a:r>
          </a:p>
          <a:p>
            <a:r>
              <a:rPr lang="en-US" dirty="0"/>
              <a:t>Luke 14:18-20</a:t>
            </a:r>
          </a:p>
          <a:p>
            <a:r>
              <a:rPr lang="en-US" dirty="0"/>
              <a:t>18 And they all with one consent began to make excuse. The first said unto him, I have bought a piece of ground, and I must needs go and see it: I pray thee have me excused.</a:t>
            </a:r>
          </a:p>
          <a:p>
            <a:r>
              <a:rPr lang="en-US" dirty="0"/>
              <a:t>19 And another said, I have bought five yoke of oxen, and I go to prove them: I pray thee have me excused.</a:t>
            </a:r>
          </a:p>
          <a:p>
            <a:r>
              <a:rPr lang="en-US" dirty="0"/>
              <a:t>20 And another said, I have married a wife, and therefore I cannot come.</a:t>
            </a:r>
          </a:p>
        </p:txBody>
      </p:sp>
      <p:sp>
        <p:nvSpPr>
          <p:cNvPr id="4" name="Slide Number Placeholder 3"/>
          <p:cNvSpPr>
            <a:spLocks noGrp="1"/>
          </p:cNvSpPr>
          <p:nvPr>
            <p:ph type="sldNum" sz="quarter" idx="5"/>
          </p:nvPr>
        </p:nvSpPr>
        <p:spPr/>
        <p:txBody>
          <a:bodyPr/>
          <a:lstStyle/>
          <a:p>
            <a:fld id="{A552A1E9-6F46-423C-976B-6BDB7AA64246}" type="slidenum">
              <a:rPr lang="en-US" smtClean="0"/>
              <a:t>38</a:t>
            </a:fld>
            <a:endParaRPr lang="en-US"/>
          </a:p>
        </p:txBody>
      </p:sp>
    </p:spTree>
    <p:extLst>
      <p:ext uri="{BB962C8B-B14F-4D97-AF65-F5344CB8AC3E}">
        <p14:creationId xmlns:p14="http://schemas.microsoft.com/office/powerpoint/2010/main" val="1706109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39</a:t>
            </a:fld>
            <a:endParaRPr lang="en-US"/>
          </a:p>
        </p:txBody>
      </p:sp>
    </p:spTree>
    <p:extLst>
      <p:ext uri="{BB962C8B-B14F-4D97-AF65-F5344CB8AC3E}">
        <p14:creationId xmlns:p14="http://schemas.microsoft.com/office/powerpoint/2010/main" val="1410666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of us are perfect.  I don’t think anyone would even claim to be.</a:t>
            </a:r>
          </a:p>
          <a:p>
            <a:endParaRPr lang="en-US" dirty="0"/>
          </a:p>
          <a:p>
            <a:r>
              <a:rPr lang="en-US" dirty="0"/>
              <a:t>Jesus was the only perfect person to walk the earth.  </a:t>
            </a:r>
          </a:p>
          <a:p>
            <a:endParaRPr lang="en-US" dirty="0"/>
          </a:p>
          <a:p>
            <a:r>
              <a:rPr lang="en-US" dirty="0"/>
              <a:t>Using our sinful self as an excuse for not striving for His perfection in our commitment to God is just that---an excuse.</a:t>
            </a:r>
          </a:p>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40</a:t>
            </a:fld>
            <a:endParaRPr lang="en-US"/>
          </a:p>
        </p:txBody>
      </p:sp>
    </p:spTree>
    <p:extLst>
      <p:ext uri="{BB962C8B-B14F-4D97-AF65-F5344CB8AC3E}">
        <p14:creationId xmlns:p14="http://schemas.microsoft.com/office/powerpoint/2010/main" val="2102504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 And, behold, one came and said unto him, Good Master, what good thing shall I do, that I may have eternal life?</a:t>
            </a:r>
          </a:p>
          <a:p>
            <a:endParaRPr lang="en-US" dirty="0"/>
          </a:p>
          <a:p>
            <a:r>
              <a:rPr lang="en-US" dirty="0"/>
              <a:t>21 Jesus said unto him, If thou wilt be perfect, go and sell that thou hast, and give to the poor, and thou shalt have treasure in heaven: and come and follow me.</a:t>
            </a:r>
          </a:p>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4</a:t>
            </a:fld>
            <a:endParaRPr lang="en-US"/>
          </a:p>
        </p:txBody>
      </p:sp>
    </p:spTree>
    <p:extLst>
      <p:ext uri="{BB962C8B-B14F-4D97-AF65-F5344CB8AC3E}">
        <p14:creationId xmlns:p14="http://schemas.microsoft.com/office/powerpoint/2010/main" val="2969697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41</a:t>
            </a:fld>
            <a:endParaRPr lang="en-US"/>
          </a:p>
        </p:txBody>
      </p:sp>
    </p:spTree>
    <p:extLst>
      <p:ext uri="{BB962C8B-B14F-4D97-AF65-F5344CB8AC3E}">
        <p14:creationId xmlns:p14="http://schemas.microsoft.com/office/powerpoint/2010/main" val="3149649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42</a:t>
            </a:fld>
            <a:endParaRPr lang="en-US"/>
          </a:p>
        </p:txBody>
      </p:sp>
    </p:spTree>
    <p:extLst>
      <p:ext uri="{BB962C8B-B14F-4D97-AF65-F5344CB8AC3E}">
        <p14:creationId xmlns:p14="http://schemas.microsoft.com/office/powerpoint/2010/main" val="2909076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fail in our commitment to God, listen to Him through the Scriptures.</a:t>
            </a:r>
          </a:p>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43</a:t>
            </a:fld>
            <a:endParaRPr lang="en-US"/>
          </a:p>
        </p:txBody>
      </p:sp>
    </p:spTree>
    <p:extLst>
      <p:ext uri="{BB962C8B-B14F-4D97-AF65-F5344CB8AC3E}">
        <p14:creationId xmlns:p14="http://schemas.microsoft.com/office/powerpoint/2010/main" val="1066527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have complete commitment to God and His requirements for us, or are we just trying to get by?</a:t>
            </a:r>
          </a:p>
          <a:p>
            <a:endParaRPr lang="en-US" dirty="0"/>
          </a:p>
          <a:p>
            <a:r>
              <a:rPr lang="en-US" dirty="0"/>
              <a:t>God does not want our second best. He has never excepted anyone’s second best.</a:t>
            </a:r>
          </a:p>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44</a:t>
            </a:fld>
            <a:endParaRPr lang="en-US"/>
          </a:p>
        </p:txBody>
      </p:sp>
    </p:spTree>
    <p:extLst>
      <p:ext uri="{BB962C8B-B14F-4D97-AF65-F5344CB8AC3E}">
        <p14:creationId xmlns:p14="http://schemas.microsoft.com/office/powerpoint/2010/main" val="1019696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gave us His best.</a:t>
            </a:r>
          </a:p>
          <a:p>
            <a:endParaRPr lang="en-US" dirty="0"/>
          </a:p>
          <a:p>
            <a:r>
              <a:rPr lang="en-US" dirty="0"/>
              <a:t>Are you a Christian?  If not, no better time to commit yourself to the Lord than right now.</a:t>
            </a:r>
          </a:p>
          <a:p>
            <a:endParaRPr lang="en-US" dirty="0"/>
          </a:p>
          <a:p>
            <a:r>
              <a:rPr lang="en-US" dirty="0"/>
              <a:t>If you are a Christian and your commitment to God is lacking, come forward, confess your faults and humbly ask for His forgiveness.</a:t>
            </a:r>
          </a:p>
        </p:txBody>
      </p:sp>
      <p:sp>
        <p:nvSpPr>
          <p:cNvPr id="4" name="Slide Number Placeholder 3"/>
          <p:cNvSpPr>
            <a:spLocks noGrp="1"/>
          </p:cNvSpPr>
          <p:nvPr>
            <p:ph type="sldNum" sz="quarter" idx="5"/>
          </p:nvPr>
        </p:nvSpPr>
        <p:spPr/>
        <p:txBody>
          <a:bodyPr/>
          <a:lstStyle/>
          <a:p>
            <a:fld id="{A552A1E9-6F46-423C-976B-6BDB7AA64246}" type="slidenum">
              <a:rPr lang="en-US" smtClean="0"/>
              <a:t>45</a:t>
            </a:fld>
            <a:endParaRPr lang="en-US"/>
          </a:p>
        </p:txBody>
      </p:sp>
    </p:spTree>
    <p:extLst>
      <p:ext uri="{BB962C8B-B14F-4D97-AF65-F5344CB8AC3E}">
        <p14:creationId xmlns:p14="http://schemas.microsoft.com/office/powerpoint/2010/main" val="3875326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5</a:t>
            </a:fld>
            <a:endParaRPr lang="en-US"/>
          </a:p>
        </p:txBody>
      </p:sp>
    </p:spTree>
    <p:extLst>
      <p:ext uri="{BB962C8B-B14F-4D97-AF65-F5344CB8AC3E}">
        <p14:creationId xmlns:p14="http://schemas.microsoft.com/office/powerpoint/2010/main" val="761571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6</a:t>
            </a:fld>
            <a:endParaRPr lang="en-US"/>
          </a:p>
        </p:txBody>
      </p:sp>
    </p:spTree>
    <p:extLst>
      <p:ext uri="{BB962C8B-B14F-4D97-AF65-F5344CB8AC3E}">
        <p14:creationId xmlns:p14="http://schemas.microsoft.com/office/powerpoint/2010/main" val="819053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7</a:t>
            </a:fld>
            <a:endParaRPr lang="en-US"/>
          </a:p>
        </p:txBody>
      </p:sp>
    </p:spTree>
    <p:extLst>
      <p:ext uri="{BB962C8B-B14F-4D97-AF65-F5344CB8AC3E}">
        <p14:creationId xmlns:p14="http://schemas.microsoft.com/office/powerpoint/2010/main" val="1508557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8</a:t>
            </a:fld>
            <a:endParaRPr lang="en-US"/>
          </a:p>
        </p:txBody>
      </p:sp>
    </p:spTree>
    <p:extLst>
      <p:ext uri="{BB962C8B-B14F-4D97-AF65-F5344CB8AC3E}">
        <p14:creationId xmlns:p14="http://schemas.microsoft.com/office/powerpoint/2010/main" val="2404534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9</a:t>
            </a:fld>
            <a:endParaRPr lang="en-US"/>
          </a:p>
        </p:txBody>
      </p:sp>
    </p:spTree>
    <p:extLst>
      <p:ext uri="{BB962C8B-B14F-4D97-AF65-F5344CB8AC3E}">
        <p14:creationId xmlns:p14="http://schemas.microsoft.com/office/powerpoint/2010/main" val="3367404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2A1E9-6F46-423C-976B-6BDB7AA64246}" type="slidenum">
              <a:rPr lang="en-US" smtClean="0"/>
              <a:t>10</a:t>
            </a:fld>
            <a:endParaRPr lang="en-US"/>
          </a:p>
        </p:txBody>
      </p:sp>
    </p:spTree>
    <p:extLst>
      <p:ext uri="{BB962C8B-B14F-4D97-AF65-F5344CB8AC3E}">
        <p14:creationId xmlns:p14="http://schemas.microsoft.com/office/powerpoint/2010/main" val="653163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en-US"/>
              <a:t>Click to edit Master title style</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60000"/>
                    <a:lumOff val="40000"/>
                  </a:schemeClr>
                </a:solidFill>
              </a:defRPr>
            </a:lvl1pPr>
          </a:lstStyle>
          <a:p>
            <a:fld id="{DB78A697-9D75-4DE8-8C28-1296A6CF43C1}" type="datetimeFigureOut">
              <a:rPr lang="en-US" smtClean="0"/>
              <a:t>4/13/2019</a:t>
            </a:fld>
            <a:endParaRPr lang="en-US" dirty="0"/>
          </a:p>
        </p:txBody>
      </p:sp>
      <p:sp>
        <p:nvSpPr>
          <p:cNvPr id="5" name="Footer Placeholder 4"/>
          <p:cNvSpPr>
            <a:spLocks noGrp="1"/>
          </p:cNvSpPr>
          <p:nvPr>
            <p:ph type="ftr" sz="quarter" idx="11"/>
          </p:nvPr>
        </p:nvSpPr>
        <p:spPr>
          <a:xfrm rot="21420000">
            <a:off x="9144" y="4956048"/>
            <a:ext cx="2990088" cy="914400"/>
          </a:xfrm>
          <a:noFill/>
        </p:spPr>
        <p:txBody>
          <a:bodyPr wrap="square" rtlCol="0">
            <a:spAutoFit/>
          </a:bodyPr>
          <a:lstStyle>
            <a:lvl1pPr>
              <a:defRPr lang="en-US" sz="4200" dirty="0"/>
            </a:lvl1pPr>
          </a:lstStyle>
          <a:p>
            <a:pPr algn="r"/>
            <a:endParaRPr lang="en-US" dirty="0"/>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6D22F896-40B5-4ADD-8801-0D06FADFA095}" type="slidenum">
              <a:rPr lang="en-US" smtClean="0"/>
              <a:pPr/>
              <a:t>‹#›</a:t>
            </a:fld>
            <a:endParaRPr lang="en-US" dirty="0"/>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91965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F3075A-B3CA-4308-8288-4AA3FDE33D80}" type="datetimeFigureOut">
              <a:rPr lang="en-US" smtClean="0"/>
              <a:t>4/13/2019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49833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674B8D-FEEF-4ACC-AE11-BD533592BCDC}" type="datetimeFigureOut">
              <a:rPr lang="en-US" smtClean="0"/>
              <a:t>4/13/2019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1815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326006-7E0B-4944-9FC8-8FFECA54B11C}" type="datetimeFigureOut">
              <a:rPr lang="en-US" smtClean="0"/>
              <a:t>4/13/2019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68368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5A3413-B80B-4905-8668-7292F4C8B0D5}" type="datetimeFigureOut">
              <a:rPr lang="en-US" smtClean="0"/>
              <a:t>4/13/2019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64210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4019662-C6A4-45F9-A235-129F0C1DEF43}" type="datetimeFigureOut">
              <a:rPr lang="en-US" smtClean="0"/>
              <a:t>4/13/2019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43256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09BB764-976A-4040-BDCA-252C91CEE939}" type="datetimeFigureOut">
              <a:rPr lang="en-US" smtClean="0"/>
              <a:t>4/13/2019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67045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4FC935-CE77-4008-BAD9-6108F00BE393}" type="datetimeFigureOut">
              <a:rPr lang="en-US" smtClean="0"/>
              <a:t>4/13/2019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1012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C562D5-4244-4B26-B385-E71032EABECD}" type="datetimeFigureOut">
              <a:rPr lang="en-US" smtClean="0"/>
              <a:t>4/13/2019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73059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DBD967-1B7E-40AA-AAF7-BA98E0E039F7}" type="datetimeFigureOut">
              <a:rPr lang="en-US" smtClean="0"/>
              <a:t>4/13/2019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08904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D1490F-3E6A-4544-9694-22B6007FE3C6}" type="datetimeFigureOut">
              <a:rPr lang="en-US" smtClean="0"/>
              <a:t>4/13/2019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02786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AF9620-38BC-4982-922B-C904A70C41DD}" type="datetimeFigureOut">
              <a:rPr lang="en-US" smtClean="0"/>
              <a:t>4/13/2019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90516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514352" y="2861733"/>
            <a:ext cx="3816534"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495477" y="2861733"/>
            <a:ext cx="3816535"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956FC6-E80E-40CB-B83C-A6FFE3EF0BA6}" type="datetimeFigureOut">
              <a:rPr lang="en-US" smtClean="0"/>
              <a:t>4/13/2019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54847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FF863F-52DC-41B2-9D00-5A4E5632AC32}" type="datetimeFigureOut">
              <a:rPr lang="en-US" smtClean="0"/>
              <a:t>4/13/2019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36257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B55614-3909-43DC-A067-7F9842F8B81D}" type="datetimeFigureOut">
              <a:rPr lang="en-US" smtClean="0"/>
              <a:t>4/13/2019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22524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29323-6A73-409C-86A6-9EAF0F851121}" type="datetimeFigureOut">
              <a:rPr lang="en-US" smtClean="0"/>
              <a:t>4/13/2019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6707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240176-F1D3-49EC-82F4-0915A3AC4184}" type="datetimeFigureOut">
              <a:rPr lang="en-US" smtClean="0"/>
              <a:t>4/13/2019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83107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60000"/>
                    <a:lumOff val="40000"/>
                  </a:schemeClr>
                </a:solidFill>
              </a:defRPr>
            </a:lvl1pPr>
          </a:lstStyle>
          <a:p>
            <a:fld id="{50172865-FBF0-458A-BAFF-4F75173770F5}" type="datetimeFigureOut">
              <a:rPr lang="en-US" smtClean="0"/>
              <a:t>4/13/2019</a:t>
            </a:fld>
            <a:endParaRPr lang="en-US" dirty="0"/>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60000"/>
                    <a:lumOff val="4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013619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l" defTabSz="914400" rtl="0" eaLnBrk="1" latinLnBrk="0" hangingPunct="1">
        <a:lnSpc>
          <a:spcPct val="90000"/>
        </a:lnSpc>
        <a:spcBef>
          <a:spcPct val="0"/>
        </a:spcBef>
        <a:buNone/>
        <a:defRPr sz="4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7.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9788D-7392-40E6-9ACA-CE5668676CB0}"/>
              </a:ext>
            </a:extLst>
          </p:cNvPr>
          <p:cNvSpPr>
            <a:spLocks noGrp="1"/>
          </p:cNvSpPr>
          <p:nvPr>
            <p:ph type="ctrTitle"/>
          </p:nvPr>
        </p:nvSpPr>
        <p:spPr/>
        <p:txBody>
          <a:bodyPr>
            <a:normAutofit fontScale="90000"/>
          </a:bodyPr>
          <a:lstStyle/>
          <a:p>
            <a:r>
              <a:rPr lang="en-US" sz="11500" dirty="0"/>
              <a:t>Commitment</a:t>
            </a:r>
          </a:p>
        </p:txBody>
      </p:sp>
    </p:spTree>
    <p:extLst>
      <p:ext uri="{BB962C8B-B14F-4D97-AF65-F5344CB8AC3E}">
        <p14:creationId xmlns:p14="http://schemas.microsoft.com/office/powerpoint/2010/main" val="2037169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p:txBody>
          <a:bodyPr/>
          <a:lstStyle/>
          <a:p>
            <a:r>
              <a:rPr lang="en-US" sz="6000" dirty="0"/>
              <a:t>Matthew 26:21</a:t>
            </a:r>
          </a:p>
        </p:txBody>
      </p:sp>
      <p:sp>
        <p:nvSpPr>
          <p:cNvPr id="3" name="Content Placeholder 2">
            <a:extLst>
              <a:ext uri="{FF2B5EF4-FFF2-40B4-BE49-F238E27FC236}">
                <a16:creationId xmlns:a16="http://schemas.microsoft.com/office/drawing/2014/main" id="{F26F9996-2E79-4C85-A68E-F39385DA26FF}"/>
              </a:ext>
            </a:extLst>
          </p:cNvPr>
          <p:cNvSpPr>
            <a:spLocks noGrp="1"/>
          </p:cNvSpPr>
          <p:nvPr>
            <p:ph sz="quarter" idx="13"/>
          </p:nvPr>
        </p:nvSpPr>
        <p:spPr>
          <a:xfrm>
            <a:off x="514351" y="1837766"/>
            <a:ext cx="7796030" cy="3820084"/>
          </a:xfrm>
        </p:spPr>
        <p:txBody>
          <a:bodyPr>
            <a:normAutofit/>
          </a:bodyPr>
          <a:lstStyle/>
          <a:p>
            <a:r>
              <a:rPr lang="en-US" sz="4000" dirty="0"/>
              <a:t>35 Peter said unto him, Though I should die with thee, yet will I not deny thee. Likewise also said all the disciples.</a:t>
            </a:r>
          </a:p>
          <a:p>
            <a:endParaRPr lang="en-US" sz="4000" dirty="0"/>
          </a:p>
        </p:txBody>
      </p:sp>
    </p:spTree>
    <p:extLst>
      <p:ext uri="{BB962C8B-B14F-4D97-AF65-F5344CB8AC3E}">
        <p14:creationId xmlns:p14="http://schemas.microsoft.com/office/powerpoint/2010/main" val="1441552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p:txBody>
          <a:bodyPr/>
          <a:lstStyle/>
          <a:p>
            <a:r>
              <a:rPr lang="en-US" sz="6000" dirty="0"/>
              <a:t>Shun </a:t>
            </a:r>
            <a:r>
              <a:rPr lang="en-US" sz="6000" dirty="0" err="1"/>
              <a:t>FujiMoto</a:t>
            </a:r>
            <a:endParaRPr lang="en-US" sz="6000" dirty="0"/>
          </a:p>
        </p:txBody>
      </p:sp>
      <p:pic>
        <p:nvPicPr>
          <p:cNvPr id="4" name="Picture 3">
            <a:extLst>
              <a:ext uri="{FF2B5EF4-FFF2-40B4-BE49-F238E27FC236}">
                <a16:creationId xmlns:a16="http://schemas.microsoft.com/office/drawing/2014/main" id="{9BDEA92B-3356-4D24-A3DD-C00B99E29EFD}"/>
              </a:ext>
            </a:extLst>
          </p:cNvPr>
          <p:cNvPicPr>
            <a:picLocks noChangeAspect="1"/>
          </p:cNvPicPr>
          <p:nvPr/>
        </p:nvPicPr>
        <p:blipFill>
          <a:blip r:embed="rId3"/>
          <a:stretch>
            <a:fillRect/>
          </a:stretch>
        </p:blipFill>
        <p:spPr>
          <a:xfrm>
            <a:off x="1861652" y="1691043"/>
            <a:ext cx="5103059" cy="3827294"/>
          </a:xfrm>
          <a:prstGeom prst="rect">
            <a:avLst/>
          </a:prstGeom>
        </p:spPr>
      </p:pic>
    </p:spTree>
    <p:extLst>
      <p:ext uri="{BB962C8B-B14F-4D97-AF65-F5344CB8AC3E}">
        <p14:creationId xmlns:p14="http://schemas.microsoft.com/office/powerpoint/2010/main" val="723701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p:txBody>
          <a:bodyPr/>
          <a:lstStyle/>
          <a:p>
            <a:r>
              <a:rPr lang="en-US" sz="6000" dirty="0"/>
              <a:t>Romans 12:11 </a:t>
            </a:r>
          </a:p>
        </p:txBody>
      </p:sp>
      <p:sp>
        <p:nvSpPr>
          <p:cNvPr id="3" name="Content Placeholder 2">
            <a:extLst>
              <a:ext uri="{FF2B5EF4-FFF2-40B4-BE49-F238E27FC236}">
                <a16:creationId xmlns:a16="http://schemas.microsoft.com/office/drawing/2014/main" id="{F26F9996-2E79-4C85-A68E-F39385DA26FF}"/>
              </a:ext>
            </a:extLst>
          </p:cNvPr>
          <p:cNvSpPr>
            <a:spLocks noGrp="1"/>
          </p:cNvSpPr>
          <p:nvPr>
            <p:ph sz="quarter" idx="13"/>
          </p:nvPr>
        </p:nvSpPr>
        <p:spPr/>
        <p:txBody>
          <a:bodyPr>
            <a:normAutofit/>
          </a:bodyPr>
          <a:lstStyle/>
          <a:p>
            <a:r>
              <a:rPr lang="en-US" sz="3600" dirty="0"/>
              <a:t>11 Not slothful in business; </a:t>
            </a:r>
            <a:r>
              <a:rPr lang="en-US" sz="4800" dirty="0"/>
              <a:t>fervent in spirit; serving the Lord;</a:t>
            </a:r>
          </a:p>
          <a:p>
            <a:endParaRPr lang="en-US" sz="3600" dirty="0"/>
          </a:p>
        </p:txBody>
      </p:sp>
    </p:spTree>
    <p:extLst>
      <p:ext uri="{BB962C8B-B14F-4D97-AF65-F5344CB8AC3E}">
        <p14:creationId xmlns:p14="http://schemas.microsoft.com/office/powerpoint/2010/main" val="1113553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a:xfrm>
            <a:off x="514351" y="685801"/>
            <a:ext cx="7797662" cy="4781549"/>
          </a:xfrm>
        </p:spPr>
        <p:txBody>
          <a:bodyPr/>
          <a:lstStyle/>
          <a:p>
            <a:pPr algn="ctr"/>
            <a:r>
              <a:rPr lang="en-US" sz="8800" dirty="0"/>
              <a:t>How committed are we to the Lord?</a:t>
            </a:r>
          </a:p>
        </p:txBody>
      </p:sp>
    </p:spTree>
    <p:extLst>
      <p:ext uri="{BB962C8B-B14F-4D97-AF65-F5344CB8AC3E}">
        <p14:creationId xmlns:p14="http://schemas.microsoft.com/office/powerpoint/2010/main" val="4000403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p:txBody>
          <a:bodyPr/>
          <a:lstStyle/>
          <a:p>
            <a:r>
              <a:rPr lang="en-US" sz="6000" dirty="0"/>
              <a:t>Romans 8:18 </a:t>
            </a:r>
          </a:p>
        </p:txBody>
      </p:sp>
      <p:sp>
        <p:nvSpPr>
          <p:cNvPr id="3" name="Content Placeholder 2">
            <a:extLst>
              <a:ext uri="{FF2B5EF4-FFF2-40B4-BE49-F238E27FC236}">
                <a16:creationId xmlns:a16="http://schemas.microsoft.com/office/drawing/2014/main" id="{F26F9996-2E79-4C85-A68E-F39385DA26FF}"/>
              </a:ext>
            </a:extLst>
          </p:cNvPr>
          <p:cNvSpPr>
            <a:spLocks noGrp="1"/>
          </p:cNvSpPr>
          <p:nvPr>
            <p:ph sz="quarter" idx="13"/>
          </p:nvPr>
        </p:nvSpPr>
        <p:spPr/>
        <p:txBody>
          <a:bodyPr>
            <a:normAutofit/>
          </a:bodyPr>
          <a:lstStyle/>
          <a:p>
            <a:r>
              <a:rPr lang="en-US" sz="3600" dirty="0"/>
              <a:t>18 For I reckon that the sufferings of this present time are not worthy to be compared with the glory which shall be revealed in us.</a:t>
            </a:r>
          </a:p>
          <a:p>
            <a:endParaRPr lang="en-US" sz="3600" dirty="0"/>
          </a:p>
        </p:txBody>
      </p:sp>
    </p:spTree>
    <p:extLst>
      <p:ext uri="{BB962C8B-B14F-4D97-AF65-F5344CB8AC3E}">
        <p14:creationId xmlns:p14="http://schemas.microsoft.com/office/powerpoint/2010/main" val="1542280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a:xfrm>
            <a:off x="514351" y="685801"/>
            <a:ext cx="7797662" cy="4781549"/>
          </a:xfrm>
        </p:spPr>
        <p:txBody>
          <a:bodyPr/>
          <a:lstStyle/>
          <a:p>
            <a:pPr algn="ctr"/>
            <a:r>
              <a:rPr lang="en-US" sz="8800" dirty="0"/>
              <a:t>None of Self and All of Thee</a:t>
            </a:r>
            <a:br>
              <a:rPr lang="en-US" sz="8800" dirty="0"/>
            </a:br>
            <a:r>
              <a:rPr lang="en-US" sz="8800" dirty="0"/>
              <a:t>#449</a:t>
            </a:r>
          </a:p>
        </p:txBody>
      </p:sp>
    </p:spTree>
    <p:extLst>
      <p:ext uri="{BB962C8B-B14F-4D97-AF65-F5344CB8AC3E}">
        <p14:creationId xmlns:p14="http://schemas.microsoft.com/office/powerpoint/2010/main" val="2241090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a:xfrm>
            <a:off x="514351" y="685801"/>
            <a:ext cx="7797662" cy="4781549"/>
          </a:xfrm>
        </p:spPr>
        <p:txBody>
          <a:bodyPr/>
          <a:lstStyle/>
          <a:p>
            <a:pPr algn="ctr"/>
            <a:r>
              <a:rPr lang="en-US" sz="8800" dirty="0"/>
              <a:t>How much of our Heart does Jesus want?</a:t>
            </a:r>
          </a:p>
        </p:txBody>
      </p:sp>
    </p:spTree>
    <p:extLst>
      <p:ext uri="{BB962C8B-B14F-4D97-AF65-F5344CB8AC3E}">
        <p14:creationId xmlns:p14="http://schemas.microsoft.com/office/powerpoint/2010/main" val="3947480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p:txBody>
          <a:bodyPr/>
          <a:lstStyle/>
          <a:p>
            <a:r>
              <a:rPr lang="en-US" sz="6000" dirty="0"/>
              <a:t>Luke 10:27</a:t>
            </a:r>
          </a:p>
        </p:txBody>
      </p:sp>
      <p:sp>
        <p:nvSpPr>
          <p:cNvPr id="3" name="Content Placeholder 2">
            <a:extLst>
              <a:ext uri="{FF2B5EF4-FFF2-40B4-BE49-F238E27FC236}">
                <a16:creationId xmlns:a16="http://schemas.microsoft.com/office/drawing/2014/main" id="{F26F9996-2E79-4C85-A68E-F39385DA26FF}"/>
              </a:ext>
            </a:extLst>
          </p:cNvPr>
          <p:cNvSpPr>
            <a:spLocks noGrp="1"/>
          </p:cNvSpPr>
          <p:nvPr>
            <p:ph sz="quarter" idx="13"/>
          </p:nvPr>
        </p:nvSpPr>
        <p:spPr>
          <a:xfrm>
            <a:off x="514351" y="1837766"/>
            <a:ext cx="7796030" cy="3820084"/>
          </a:xfrm>
        </p:spPr>
        <p:txBody>
          <a:bodyPr>
            <a:normAutofit lnSpcReduction="10000"/>
          </a:bodyPr>
          <a:lstStyle/>
          <a:p>
            <a:r>
              <a:rPr lang="en-US" sz="3600" dirty="0"/>
              <a:t>27 And he answering said, Thou shalt love the Lord thy God with </a:t>
            </a:r>
            <a:r>
              <a:rPr lang="en-US" sz="3600" dirty="0">
                <a:solidFill>
                  <a:schemeClr val="accent2">
                    <a:lumMod val="75000"/>
                  </a:schemeClr>
                </a:solidFill>
              </a:rPr>
              <a:t>all</a:t>
            </a:r>
            <a:r>
              <a:rPr lang="en-US" sz="3600" dirty="0"/>
              <a:t> thy heart, and with </a:t>
            </a:r>
            <a:r>
              <a:rPr lang="en-US" sz="3600" dirty="0">
                <a:solidFill>
                  <a:schemeClr val="accent2">
                    <a:lumMod val="75000"/>
                  </a:schemeClr>
                </a:solidFill>
              </a:rPr>
              <a:t>all</a:t>
            </a:r>
            <a:r>
              <a:rPr lang="en-US" sz="3600" dirty="0"/>
              <a:t> thy soul, and with </a:t>
            </a:r>
            <a:r>
              <a:rPr lang="en-US" sz="3600" dirty="0">
                <a:solidFill>
                  <a:schemeClr val="accent2">
                    <a:lumMod val="75000"/>
                  </a:schemeClr>
                </a:solidFill>
              </a:rPr>
              <a:t>all</a:t>
            </a:r>
            <a:r>
              <a:rPr lang="en-US" sz="3600" dirty="0"/>
              <a:t> thy strength, and with </a:t>
            </a:r>
            <a:r>
              <a:rPr lang="en-US" sz="3600" dirty="0">
                <a:solidFill>
                  <a:schemeClr val="accent2">
                    <a:lumMod val="75000"/>
                  </a:schemeClr>
                </a:solidFill>
              </a:rPr>
              <a:t>all</a:t>
            </a:r>
            <a:r>
              <a:rPr lang="en-US" sz="3600" dirty="0"/>
              <a:t> thy mind; and thy neighbor as thyself.</a:t>
            </a:r>
          </a:p>
        </p:txBody>
      </p:sp>
    </p:spTree>
    <p:extLst>
      <p:ext uri="{BB962C8B-B14F-4D97-AF65-F5344CB8AC3E}">
        <p14:creationId xmlns:p14="http://schemas.microsoft.com/office/powerpoint/2010/main" val="2194725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DF1F-27E7-41B4-AFB3-C78313DBF039}"/>
              </a:ext>
            </a:extLst>
          </p:cNvPr>
          <p:cNvSpPr>
            <a:spLocks noGrp="1"/>
          </p:cNvSpPr>
          <p:nvPr>
            <p:ph type="title"/>
          </p:nvPr>
        </p:nvSpPr>
        <p:spPr>
          <a:xfrm>
            <a:off x="57150" y="228601"/>
            <a:ext cx="8667749" cy="1151965"/>
          </a:xfrm>
        </p:spPr>
        <p:txBody>
          <a:bodyPr/>
          <a:lstStyle/>
          <a:p>
            <a:r>
              <a:rPr lang="en-US" sz="5400" dirty="0"/>
              <a:t>For Where your treasure is…</a:t>
            </a:r>
          </a:p>
        </p:txBody>
      </p:sp>
      <p:pic>
        <p:nvPicPr>
          <p:cNvPr id="10" name="Content Placeholder 9">
            <a:extLst>
              <a:ext uri="{FF2B5EF4-FFF2-40B4-BE49-F238E27FC236}">
                <a16:creationId xmlns:a16="http://schemas.microsoft.com/office/drawing/2014/main" id="{A6343F9C-1FE8-44B0-9018-B5F0E8A3FB0E}"/>
              </a:ext>
            </a:extLst>
          </p:cNvPr>
          <p:cNvPicPr>
            <a:picLocks noGrp="1" noChangeAspect="1"/>
          </p:cNvPicPr>
          <p:nvPr>
            <p:ph sz="quarter" idx="13"/>
          </p:nvPr>
        </p:nvPicPr>
        <p:blipFill>
          <a:blip r:embed="rId3"/>
          <a:stretch>
            <a:fillRect/>
          </a:stretch>
        </p:blipFill>
        <p:spPr>
          <a:xfrm>
            <a:off x="2212465" y="1475816"/>
            <a:ext cx="4357118" cy="4106549"/>
          </a:xfrm>
          <a:prstGeom prst="rect">
            <a:avLst/>
          </a:prstGeom>
        </p:spPr>
      </p:pic>
    </p:spTree>
    <p:extLst>
      <p:ext uri="{BB962C8B-B14F-4D97-AF65-F5344CB8AC3E}">
        <p14:creationId xmlns:p14="http://schemas.microsoft.com/office/powerpoint/2010/main" val="3108834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a:xfrm>
            <a:off x="514351" y="685801"/>
            <a:ext cx="7797662" cy="4781549"/>
          </a:xfrm>
        </p:spPr>
        <p:txBody>
          <a:bodyPr/>
          <a:lstStyle/>
          <a:p>
            <a:pPr algn="ctr"/>
            <a:r>
              <a:rPr lang="en-US" sz="8800" dirty="0"/>
              <a:t>Where is our treasure?</a:t>
            </a:r>
          </a:p>
        </p:txBody>
      </p:sp>
    </p:spTree>
    <p:extLst>
      <p:ext uri="{BB962C8B-B14F-4D97-AF65-F5344CB8AC3E}">
        <p14:creationId xmlns:p14="http://schemas.microsoft.com/office/powerpoint/2010/main" val="3278734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p:txBody>
          <a:bodyPr/>
          <a:lstStyle/>
          <a:p>
            <a:r>
              <a:rPr lang="en-US" sz="6000" dirty="0"/>
              <a:t>Commitment</a:t>
            </a:r>
          </a:p>
        </p:txBody>
      </p:sp>
      <p:sp>
        <p:nvSpPr>
          <p:cNvPr id="3" name="Content Placeholder 2">
            <a:extLst>
              <a:ext uri="{FF2B5EF4-FFF2-40B4-BE49-F238E27FC236}">
                <a16:creationId xmlns:a16="http://schemas.microsoft.com/office/drawing/2014/main" id="{F26F9996-2E79-4C85-A68E-F39385DA26FF}"/>
              </a:ext>
            </a:extLst>
          </p:cNvPr>
          <p:cNvSpPr>
            <a:spLocks noGrp="1"/>
          </p:cNvSpPr>
          <p:nvPr>
            <p:ph sz="quarter" idx="13"/>
          </p:nvPr>
        </p:nvSpPr>
        <p:spPr/>
        <p:txBody>
          <a:bodyPr>
            <a:normAutofit/>
          </a:bodyPr>
          <a:lstStyle/>
          <a:p>
            <a:r>
              <a:rPr lang="en-US" sz="3600" dirty="0"/>
              <a:t>An agreement or pledge to do something </a:t>
            </a:r>
            <a:r>
              <a:rPr lang="en-US" dirty="0"/>
              <a:t>(</a:t>
            </a:r>
            <a:r>
              <a:rPr lang="en-US" dirty="0" err="1"/>
              <a:t>webster’s</a:t>
            </a:r>
            <a:r>
              <a:rPr lang="en-US" dirty="0"/>
              <a:t> dictionary)</a:t>
            </a:r>
          </a:p>
          <a:p>
            <a:r>
              <a:rPr lang="en-US" sz="3600" dirty="0"/>
              <a:t>Synonyms: Dedication, devotedness, devotion, faithfulness, loyalty</a:t>
            </a:r>
          </a:p>
          <a:p>
            <a:endParaRPr lang="en-US" sz="3600" dirty="0"/>
          </a:p>
        </p:txBody>
      </p:sp>
    </p:spTree>
    <p:extLst>
      <p:ext uri="{BB962C8B-B14F-4D97-AF65-F5344CB8AC3E}">
        <p14:creationId xmlns:p14="http://schemas.microsoft.com/office/powerpoint/2010/main" val="2922679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extLst/>
          </a:blip>
          <a:stretch/>
        </a:blipFill>
        <a:effectLst/>
      </p:bgPr>
    </p:bg>
    <p:spTree>
      <p:nvGrpSpPr>
        <p:cNvPr id="1" name=""/>
        <p:cNvGrpSpPr/>
        <p:nvPr/>
      </p:nvGrpSpPr>
      <p:grpSpPr>
        <a:xfrm>
          <a:off x="0" y="0"/>
          <a:ext cx="0" cy="0"/>
          <a:chOff x="0" y="0"/>
          <a:chExt cx="0" cy="0"/>
        </a:xfrm>
      </p:grpSpPr>
      <p:pic>
        <p:nvPicPr>
          <p:cNvPr id="26" name="Picture 7">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7" name="Freeform: Shape 9">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7"/>
            <a:ext cx="8178800"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E0E60B74-1B9E-4D24-BA6F-0B620BE7BB2E}"/>
              </a:ext>
            </a:extLst>
          </p:cNvPr>
          <p:cNvPicPr>
            <a:picLocks noChangeAspect="1"/>
          </p:cNvPicPr>
          <p:nvPr/>
        </p:nvPicPr>
        <p:blipFill>
          <a:blip r:embed="rId4"/>
          <a:stretch>
            <a:fillRect/>
          </a:stretch>
        </p:blipFill>
        <p:spPr>
          <a:xfrm>
            <a:off x="4691464" y="1633572"/>
            <a:ext cx="3913971" cy="3590855"/>
          </a:xfrm>
          <a:prstGeom prst="rect">
            <a:avLst/>
          </a:prstGeom>
        </p:spPr>
      </p:pic>
      <p:pic>
        <p:nvPicPr>
          <p:cNvPr id="9" name="Picture 8">
            <a:extLst>
              <a:ext uri="{FF2B5EF4-FFF2-40B4-BE49-F238E27FC236}">
                <a16:creationId xmlns:a16="http://schemas.microsoft.com/office/drawing/2014/main" id="{B8FE7922-1FEE-4C81-99AD-81249A0C6C24}"/>
              </a:ext>
            </a:extLst>
          </p:cNvPr>
          <p:cNvPicPr>
            <a:picLocks noChangeAspect="1"/>
          </p:cNvPicPr>
          <p:nvPr/>
        </p:nvPicPr>
        <p:blipFill>
          <a:blip r:embed="rId5"/>
          <a:stretch>
            <a:fillRect/>
          </a:stretch>
        </p:blipFill>
        <p:spPr>
          <a:xfrm>
            <a:off x="4452537" y="1955305"/>
            <a:ext cx="4103834" cy="3590855"/>
          </a:xfrm>
          <a:prstGeom prst="rect">
            <a:avLst/>
          </a:prstGeom>
        </p:spPr>
      </p:pic>
      <p:pic>
        <p:nvPicPr>
          <p:cNvPr id="17" name="Content Placeholder 16">
            <a:extLst>
              <a:ext uri="{FF2B5EF4-FFF2-40B4-BE49-F238E27FC236}">
                <a16:creationId xmlns:a16="http://schemas.microsoft.com/office/drawing/2014/main" id="{29CD2DC2-4F81-4A8E-817A-5E7D50AD2128}"/>
              </a:ext>
            </a:extLst>
          </p:cNvPr>
          <p:cNvPicPr>
            <a:picLocks noGrp="1" noChangeAspect="1"/>
          </p:cNvPicPr>
          <p:nvPr>
            <p:ph sz="quarter" idx="13"/>
          </p:nvPr>
        </p:nvPicPr>
        <p:blipFill>
          <a:blip r:embed="rId6"/>
          <a:stretch>
            <a:fillRect/>
          </a:stretch>
        </p:blipFill>
        <p:spPr>
          <a:xfrm>
            <a:off x="1195701" y="2340057"/>
            <a:ext cx="2774235" cy="2776086"/>
          </a:xfrm>
        </p:spPr>
      </p:pic>
      <p:sp>
        <p:nvSpPr>
          <p:cNvPr id="23" name="TextBox 22">
            <a:extLst>
              <a:ext uri="{FF2B5EF4-FFF2-40B4-BE49-F238E27FC236}">
                <a16:creationId xmlns:a16="http://schemas.microsoft.com/office/drawing/2014/main" id="{6CD6D6F4-E82A-4705-9B97-95A3D431A2FB}"/>
              </a:ext>
            </a:extLst>
          </p:cNvPr>
          <p:cNvSpPr txBox="1"/>
          <p:nvPr/>
        </p:nvSpPr>
        <p:spPr>
          <a:xfrm>
            <a:off x="819150" y="738712"/>
            <a:ext cx="7492472" cy="1107996"/>
          </a:xfrm>
          <a:prstGeom prst="rect">
            <a:avLst/>
          </a:prstGeom>
          <a:noFill/>
        </p:spPr>
        <p:txBody>
          <a:bodyPr wrap="square" rtlCol="0">
            <a:spAutoFit/>
          </a:bodyPr>
          <a:lstStyle/>
          <a:p>
            <a:pPr algn="ctr"/>
            <a:r>
              <a:rPr lang="en-US" sz="6600" cap="all" dirty="0">
                <a:solidFill>
                  <a:schemeClr val="accent1">
                    <a:lumMod val="60000"/>
                    <a:lumOff val="40000"/>
                  </a:schemeClr>
                </a:solidFill>
                <a:latin typeface="+mj-lt"/>
                <a:ea typeface="+mj-ea"/>
                <a:cs typeface="+mj-cs"/>
              </a:rPr>
              <a:t>World  	  vs		 Jesus</a:t>
            </a:r>
          </a:p>
        </p:txBody>
      </p:sp>
    </p:spTree>
    <p:extLst>
      <p:ext uri="{BB962C8B-B14F-4D97-AF65-F5344CB8AC3E}">
        <p14:creationId xmlns:p14="http://schemas.microsoft.com/office/powerpoint/2010/main" val="4049862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extLst/>
          </a:blip>
          <a:stretch/>
        </a:blipFill>
        <a:effectLst/>
      </p:bgPr>
    </p:bg>
    <p:spTree>
      <p:nvGrpSpPr>
        <p:cNvPr id="1" name=""/>
        <p:cNvGrpSpPr/>
        <p:nvPr/>
      </p:nvGrpSpPr>
      <p:grpSpPr>
        <a:xfrm>
          <a:off x="0" y="0"/>
          <a:ext cx="0" cy="0"/>
          <a:chOff x="0" y="0"/>
          <a:chExt cx="0" cy="0"/>
        </a:xfrm>
      </p:grpSpPr>
      <p:pic>
        <p:nvPicPr>
          <p:cNvPr id="26" name="Picture 7">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7" name="Freeform: Shape 9">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7"/>
            <a:ext cx="8178800"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E0E60B74-1B9E-4D24-BA6F-0B620BE7BB2E}"/>
              </a:ext>
            </a:extLst>
          </p:cNvPr>
          <p:cNvPicPr>
            <a:picLocks noChangeAspect="1"/>
          </p:cNvPicPr>
          <p:nvPr/>
        </p:nvPicPr>
        <p:blipFill>
          <a:blip r:embed="rId4"/>
          <a:stretch>
            <a:fillRect/>
          </a:stretch>
        </p:blipFill>
        <p:spPr>
          <a:xfrm>
            <a:off x="4691464" y="1633572"/>
            <a:ext cx="3913971" cy="3590855"/>
          </a:xfrm>
          <a:prstGeom prst="rect">
            <a:avLst/>
          </a:prstGeom>
        </p:spPr>
      </p:pic>
      <p:pic>
        <p:nvPicPr>
          <p:cNvPr id="9" name="Picture 8">
            <a:extLst>
              <a:ext uri="{FF2B5EF4-FFF2-40B4-BE49-F238E27FC236}">
                <a16:creationId xmlns:a16="http://schemas.microsoft.com/office/drawing/2014/main" id="{B8FE7922-1FEE-4C81-99AD-81249A0C6C24}"/>
              </a:ext>
            </a:extLst>
          </p:cNvPr>
          <p:cNvPicPr>
            <a:picLocks noChangeAspect="1"/>
          </p:cNvPicPr>
          <p:nvPr/>
        </p:nvPicPr>
        <p:blipFill>
          <a:blip r:embed="rId5"/>
          <a:stretch>
            <a:fillRect/>
          </a:stretch>
        </p:blipFill>
        <p:spPr>
          <a:xfrm>
            <a:off x="4452537" y="1955305"/>
            <a:ext cx="4103834" cy="3590855"/>
          </a:xfrm>
          <a:prstGeom prst="rect">
            <a:avLst/>
          </a:prstGeom>
        </p:spPr>
      </p:pic>
      <p:pic>
        <p:nvPicPr>
          <p:cNvPr id="17" name="Content Placeholder 16" descr="A sunset over a beach&#10;&#10;Description automatically generated">
            <a:extLst>
              <a:ext uri="{FF2B5EF4-FFF2-40B4-BE49-F238E27FC236}">
                <a16:creationId xmlns:a16="http://schemas.microsoft.com/office/drawing/2014/main" id="{29CD2DC2-4F81-4A8E-817A-5E7D50AD2128}"/>
              </a:ext>
            </a:extLst>
          </p:cNvPr>
          <p:cNvPicPr>
            <a:picLocks noGrp="1" noChangeAspect="1"/>
          </p:cNvPicPr>
          <p:nvPr>
            <p:ph sz="quarter" idx="13"/>
          </p:nvPr>
        </p:nvPicPr>
        <p:blipFill>
          <a:blip r:embed="rId6"/>
          <a:stretch>
            <a:fillRect/>
          </a:stretch>
        </p:blipFill>
        <p:spPr>
          <a:xfrm>
            <a:off x="669504" y="2490175"/>
            <a:ext cx="3663569" cy="2445510"/>
          </a:xfrm>
        </p:spPr>
      </p:pic>
      <p:sp>
        <p:nvSpPr>
          <p:cNvPr id="23" name="TextBox 22">
            <a:extLst>
              <a:ext uri="{FF2B5EF4-FFF2-40B4-BE49-F238E27FC236}">
                <a16:creationId xmlns:a16="http://schemas.microsoft.com/office/drawing/2014/main" id="{6CD6D6F4-E82A-4705-9B97-95A3D431A2FB}"/>
              </a:ext>
            </a:extLst>
          </p:cNvPr>
          <p:cNvSpPr txBox="1"/>
          <p:nvPr/>
        </p:nvSpPr>
        <p:spPr>
          <a:xfrm>
            <a:off x="819150" y="738712"/>
            <a:ext cx="7492472" cy="1107996"/>
          </a:xfrm>
          <a:prstGeom prst="rect">
            <a:avLst/>
          </a:prstGeom>
          <a:noFill/>
        </p:spPr>
        <p:txBody>
          <a:bodyPr wrap="square" rtlCol="0">
            <a:spAutoFit/>
          </a:bodyPr>
          <a:lstStyle/>
          <a:p>
            <a:pPr algn="ctr"/>
            <a:r>
              <a:rPr lang="en-US" sz="6600" cap="all" dirty="0">
                <a:solidFill>
                  <a:schemeClr val="accent1">
                    <a:lumMod val="60000"/>
                    <a:lumOff val="40000"/>
                  </a:schemeClr>
                </a:solidFill>
                <a:latin typeface="+mj-lt"/>
                <a:ea typeface="+mj-ea"/>
                <a:cs typeface="+mj-cs"/>
              </a:rPr>
              <a:t>Family 	  vs		 Jesus</a:t>
            </a:r>
          </a:p>
        </p:txBody>
      </p:sp>
    </p:spTree>
    <p:extLst>
      <p:ext uri="{BB962C8B-B14F-4D97-AF65-F5344CB8AC3E}">
        <p14:creationId xmlns:p14="http://schemas.microsoft.com/office/powerpoint/2010/main" val="3353854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extLst/>
          </a:blip>
          <a:stretch/>
        </a:blipFill>
        <a:effectLst/>
      </p:bgPr>
    </p:bg>
    <p:spTree>
      <p:nvGrpSpPr>
        <p:cNvPr id="1" name=""/>
        <p:cNvGrpSpPr/>
        <p:nvPr/>
      </p:nvGrpSpPr>
      <p:grpSpPr>
        <a:xfrm>
          <a:off x="0" y="0"/>
          <a:ext cx="0" cy="0"/>
          <a:chOff x="0" y="0"/>
          <a:chExt cx="0" cy="0"/>
        </a:xfrm>
      </p:grpSpPr>
      <p:pic>
        <p:nvPicPr>
          <p:cNvPr id="26" name="Picture 7">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7" name="Freeform: Shape 9">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7"/>
            <a:ext cx="8178800"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E0E60B74-1B9E-4D24-BA6F-0B620BE7BB2E}"/>
              </a:ext>
            </a:extLst>
          </p:cNvPr>
          <p:cNvPicPr>
            <a:picLocks noChangeAspect="1"/>
          </p:cNvPicPr>
          <p:nvPr/>
        </p:nvPicPr>
        <p:blipFill>
          <a:blip r:embed="rId4"/>
          <a:stretch>
            <a:fillRect/>
          </a:stretch>
        </p:blipFill>
        <p:spPr>
          <a:xfrm>
            <a:off x="4691464" y="1633572"/>
            <a:ext cx="3913971" cy="3590855"/>
          </a:xfrm>
          <a:prstGeom prst="rect">
            <a:avLst/>
          </a:prstGeom>
        </p:spPr>
      </p:pic>
      <p:pic>
        <p:nvPicPr>
          <p:cNvPr id="9" name="Picture 8">
            <a:extLst>
              <a:ext uri="{FF2B5EF4-FFF2-40B4-BE49-F238E27FC236}">
                <a16:creationId xmlns:a16="http://schemas.microsoft.com/office/drawing/2014/main" id="{B8FE7922-1FEE-4C81-99AD-81249A0C6C24}"/>
              </a:ext>
            </a:extLst>
          </p:cNvPr>
          <p:cNvPicPr>
            <a:picLocks noChangeAspect="1"/>
          </p:cNvPicPr>
          <p:nvPr/>
        </p:nvPicPr>
        <p:blipFill>
          <a:blip r:embed="rId5"/>
          <a:stretch>
            <a:fillRect/>
          </a:stretch>
        </p:blipFill>
        <p:spPr>
          <a:xfrm>
            <a:off x="4452537" y="1955305"/>
            <a:ext cx="4103834" cy="3590855"/>
          </a:xfrm>
          <a:prstGeom prst="rect">
            <a:avLst/>
          </a:prstGeom>
        </p:spPr>
      </p:pic>
      <p:pic>
        <p:nvPicPr>
          <p:cNvPr id="17" name="Content Placeholder 16">
            <a:extLst>
              <a:ext uri="{FF2B5EF4-FFF2-40B4-BE49-F238E27FC236}">
                <a16:creationId xmlns:a16="http://schemas.microsoft.com/office/drawing/2014/main" id="{29CD2DC2-4F81-4A8E-817A-5E7D50AD2128}"/>
              </a:ext>
            </a:extLst>
          </p:cNvPr>
          <p:cNvPicPr>
            <a:picLocks noGrp="1" noChangeAspect="1"/>
          </p:cNvPicPr>
          <p:nvPr>
            <p:ph sz="quarter" idx="13"/>
          </p:nvPr>
        </p:nvPicPr>
        <p:blipFill>
          <a:blip r:embed="rId6"/>
          <a:stretch>
            <a:fillRect/>
          </a:stretch>
        </p:blipFill>
        <p:spPr>
          <a:xfrm>
            <a:off x="669504" y="2620104"/>
            <a:ext cx="3663569" cy="2185651"/>
          </a:xfrm>
        </p:spPr>
      </p:pic>
      <p:sp>
        <p:nvSpPr>
          <p:cNvPr id="23" name="TextBox 22">
            <a:extLst>
              <a:ext uri="{FF2B5EF4-FFF2-40B4-BE49-F238E27FC236}">
                <a16:creationId xmlns:a16="http://schemas.microsoft.com/office/drawing/2014/main" id="{6CD6D6F4-E82A-4705-9B97-95A3D431A2FB}"/>
              </a:ext>
            </a:extLst>
          </p:cNvPr>
          <p:cNvSpPr txBox="1"/>
          <p:nvPr/>
        </p:nvSpPr>
        <p:spPr>
          <a:xfrm>
            <a:off x="819150" y="738712"/>
            <a:ext cx="7492472" cy="1107996"/>
          </a:xfrm>
          <a:prstGeom prst="rect">
            <a:avLst/>
          </a:prstGeom>
          <a:noFill/>
        </p:spPr>
        <p:txBody>
          <a:bodyPr wrap="square" rtlCol="0">
            <a:spAutoFit/>
          </a:bodyPr>
          <a:lstStyle/>
          <a:p>
            <a:pPr algn="ctr"/>
            <a:r>
              <a:rPr lang="en-US" sz="6600" cap="all" dirty="0">
                <a:solidFill>
                  <a:schemeClr val="accent1">
                    <a:lumMod val="60000"/>
                    <a:lumOff val="40000"/>
                  </a:schemeClr>
                </a:solidFill>
                <a:latin typeface="+mj-lt"/>
                <a:ea typeface="+mj-ea"/>
                <a:cs typeface="+mj-cs"/>
              </a:rPr>
              <a:t>Friends 	  vs		 Jesus</a:t>
            </a:r>
          </a:p>
        </p:txBody>
      </p:sp>
    </p:spTree>
    <p:extLst>
      <p:ext uri="{BB962C8B-B14F-4D97-AF65-F5344CB8AC3E}">
        <p14:creationId xmlns:p14="http://schemas.microsoft.com/office/powerpoint/2010/main" val="1352346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extLst/>
          </a:blip>
          <a:stretch/>
        </a:blipFill>
        <a:effectLst/>
      </p:bgPr>
    </p:bg>
    <p:spTree>
      <p:nvGrpSpPr>
        <p:cNvPr id="1" name=""/>
        <p:cNvGrpSpPr/>
        <p:nvPr/>
      </p:nvGrpSpPr>
      <p:grpSpPr>
        <a:xfrm>
          <a:off x="0" y="0"/>
          <a:ext cx="0" cy="0"/>
          <a:chOff x="0" y="0"/>
          <a:chExt cx="0" cy="0"/>
        </a:xfrm>
      </p:grpSpPr>
      <p:pic>
        <p:nvPicPr>
          <p:cNvPr id="26" name="Picture 7">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7" name="Freeform: Shape 9">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7"/>
            <a:ext cx="8178800"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E0E60B74-1B9E-4D24-BA6F-0B620BE7BB2E}"/>
              </a:ext>
            </a:extLst>
          </p:cNvPr>
          <p:cNvPicPr>
            <a:picLocks noChangeAspect="1"/>
          </p:cNvPicPr>
          <p:nvPr/>
        </p:nvPicPr>
        <p:blipFill>
          <a:blip r:embed="rId4"/>
          <a:stretch>
            <a:fillRect/>
          </a:stretch>
        </p:blipFill>
        <p:spPr>
          <a:xfrm>
            <a:off x="4691464" y="1633572"/>
            <a:ext cx="3913971" cy="3590855"/>
          </a:xfrm>
          <a:prstGeom prst="rect">
            <a:avLst/>
          </a:prstGeom>
        </p:spPr>
      </p:pic>
      <p:pic>
        <p:nvPicPr>
          <p:cNvPr id="9" name="Picture 8">
            <a:extLst>
              <a:ext uri="{FF2B5EF4-FFF2-40B4-BE49-F238E27FC236}">
                <a16:creationId xmlns:a16="http://schemas.microsoft.com/office/drawing/2014/main" id="{B8FE7922-1FEE-4C81-99AD-81249A0C6C24}"/>
              </a:ext>
            </a:extLst>
          </p:cNvPr>
          <p:cNvPicPr>
            <a:picLocks noChangeAspect="1"/>
          </p:cNvPicPr>
          <p:nvPr/>
        </p:nvPicPr>
        <p:blipFill>
          <a:blip r:embed="rId5"/>
          <a:stretch>
            <a:fillRect/>
          </a:stretch>
        </p:blipFill>
        <p:spPr>
          <a:xfrm>
            <a:off x="4452537" y="1955305"/>
            <a:ext cx="4103834" cy="3590855"/>
          </a:xfrm>
          <a:prstGeom prst="rect">
            <a:avLst/>
          </a:prstGeom>
        </p:spPr>
      </p:pic>
      <p:pic>
        <p:nvPicPr>
          <p:cNvPr id="17" name="Content Placeholder 16">
            <a:extLst>
              <a:ext uri="{FF2B5EF4-FFF2-40B4-BE49-F238E27FC236}">
                <a16:creationId xmlns:a16="http://schemas.microsoft.com/office/drawing/2014/main" id="{29CD2DC2-4F81-4A8E-817A-5E7D50AD2128}"/>
              </a:ext>
            </a:extLst>
          </p:cNvPr>
          <p:cNvPicPr>
            <a:picLocks noGrp="1" noChangeAspect="1"/>
          </p:cNvPicPr>
          <p:nvPr>
            <p:ph sz="quarter" idx="13"/>
          </p:nvPr>
        </p:nvPicPr>
        <p:blipFill>
          <a:blip r:embed="rId6"/>
          <a:stretch>
            <a:fillRect/>
          </a:stretch>
        </p:blipFill>
        <p:spPr>
          <a:xfrm>
            <a:off x="574477" y="2490175"/>
            <a:ext cx="3822096" cy="2548064"/>
          </a:xfrm>
        </p:spPr>
      </p:pic>
      <p:sp>
        <p:nvSpPr>
          <p:cNvPr id="23" name="TextBox 22">
            <a:extLst>
              <a:ext uri="{FF2B5EF4-FFF2-40B4-BE49-F238E27FC236}">
                <a16:creationId xmlns:a16="http://schemas.microsoft.com/office/drawing/2014/main" id="{6CD6D6F4-E82A-4705-9B97-95A3D431A2FB}"/>
              </a:ext>
            </a:extLst>
          </p:cNvPr>
          <p:cNvSpPr txBox="1"/>
          <p:nvPr/>
        </p:nvSpPr>
        <p:spPr>
          <a:xfrm>
            <a:off x="587629" y="738712"/>
            <a:ext cx="7968741" cy="1107996"/>
          </a:xfrm>
          <a:prstGeom prst="rect">
            <a:avLst/>
          </a:prstGeom>
          <a:noFill/>
        </p:spPr>
        <p:txBody>
          <a:bodyPr wrap="square" rtlCol="0">
            <a:spAutoFit/>
          </a:bodyPr>
          <a:lstStyle/>
          <a:p>
            <a:pPr algn="ctr"/>
            <a:r>
              <a:rPr lang="en-US" sz="6600" cap="all" dirty="0">
                <a:solidFill>
                  <a:schemeClr val="accent1">
                    <a:lumMod val="60000"/>
                    <a:lumOff val="40000"/>
                  </a:schemeClr>
                </a:solidFill>
                <a:latin typeface="+mj-lt"/>
                <a:ea typeface="+mj-ea"/>
                <a:cs typeface="+mj-cs"/>
              </a:rPr>
              <a:t>Gatherings  vs	 Jesus</a:t>
            </a:r>
          </a:p>
        </p:txBody>
      </p:sp>
    </p:spTree>
    <p:extLst>
      <p:ext uri="{BB962C8B-B14F-4D97-AF65-F5344CB8AC3E}">
        <p14:creationId xmlns:p14="http://schemas.microsoft.com/office/powerpoint/2010/main" val="982972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extLst/>
          </a:blip>
          <a:stretch/>
        </a:blipFill>
        <a:effectLst/>
      </p:bgPr>
    </p:bg>
    <p:spTree>
      <p:nvGrpSpPr>
        <p:cNvPr id="1" name=""/>
        <p:cNvGrpSpPr/>
        <p:nvPr/>
      </p:nvGrpSpPr>
      <p:grpSpPr>
        <a:xfrm>
          <a:off x="0" y="0"/>
          <a:ext cx="0" cy="0"/>
          <a:chOff x="0" y="0"/>
          <a:chExt cx="0" cy="0"/>
        </a:xfrm>
      </p:grpSpPr>
      <p:pic>
        <p:nvPicPr>
          <p:cNvPr id="26" name="Picture 7">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7" name="Freeform: Shape 9">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7"/>
            <a:ext cx="8178800"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E0E60B74-1B9E-4D24-BA6F-0B620BE7BB2E}"/>
              </a:ext>
            </a:extLst>
          </p:cNvPr>
          <p:cNvPicPr>
            <a:picLocks noChangeAspect="1"/>
          </p:cNvPicPr>
          <p:nvPr/>
        </p:nvPicPr>
        <p:blipFill>
          <a:blip r:embed="rId4"/>
          <a:stretch>
            <a:fillRect/>
          </a:stretch>
        </p:blipFill>
        <p:spPr>
          <a:xfrm>
            <a:off x="4691464" y="1633572"/>
            <a:ext cx="3913971" cy="3590855"/>
          </a:xfrm>
          <a:prstGeom prst="rect">
            <a:avLst/>
          </a:prstGeom>
        </p:spPr>
      </p:pic>
      <p:pic>
        <p:nvPicPr>
          <p:cNvPr id="9" name="Picture 8">
            <a:extLst>
              <a:ext uri="{FF2B5EF4-FFF2-40B4-BE49-F238E27FC236}">
                <a16:creationId xmlns:a16="http://schemas.microsoft.com/office/drawing/2014/main" id="{B8FE7922-1FEE-4C81-99AD-81249A0C6C24}"/>
              </a:ext>
            </a:extLst>
          </p:cNvPr>
          <p:cNvPicPr>
            <a:picLocks noChangeAspect="1"/>
          </p:cNvPicPr>
          <p:nvPr/>
        </p:nvPicPr>
        <p:blipFill>
          <a:blip r:embed="rId5"/>
          <a:stretch>
            <a:fillRect/>
          </a:stretch>
        </p:blipFill>
        <p:spPr>
          <a:xfrm>
            <a:off x="4452537" y="1955305"/>
            <a:ext cx="4103834" cy="3590855"/>
          </a:xfrm>
          <a:prstGeom prst="rect">
            <a:avLst/>
          </a:prstGeom>
        </p:spPr>
      </p:pic>
      <p:pic>
        <p:nvPicPr>
          <p:cNvPr id="17" name="Content Placeholder 16">
            <a:extLst>
              <a:ext uri="{FF2B5EF4-FFF2-40B4-BE49-F238E27FC236}">
                <a16:creationId xmlns:a16="http://schemas.microsoft.com/office/drawing/2014/main" id="{29CD2DC2-4F81-4A8E-817A-5E7D50AD2128}"/>
              </a:ext>
            </a:extLst>
          </p:cNvPr>
          <p:cNvPicPr>
            <a:picLocks noGrp="1" noChangeAspect="1"/>
          </p:cNvPicPr>
          <p:nvPr>
            <p:ph sz="quarter" idx="13"/>
          </p:nvPr>
        </p:nvPicPr>
        <p:blipFill>
          <a:blip r:embed="rId6"/>
          <a:stretch>
            <a:fillRect/>
          </a:stretch>
        </p:blipFill>
        <p:spPr>
          <a:xfrm>
            <a:off x="583632" y="2676362"/>
            <a:ext cx="3787541" cy="2143287"/>
          </a:xfrm>
        </p:spPr>
      </p:pic>
      <p:sp>
        <p:nvSpPr>
          <p:cNvPr id="23" name="TextBox 22">
            <a:extLst>
              <a:ext uri="{FF2B5EF4-FFF2-40B4-BE49-F238E27FC236}">
                <a16:creationId xmlns:a16="http://schemas.microsoft.com/office/drawing/2014/main" id="{6CD6D6F4-E82A-4705-9B97-95A3D431A2FB}"/>
              </a:ext>
            </a:extLst>
          </p:cNvPr>
          <p:cNvSpPr txBox="1"/>
          <p:nvPr/>
        </p:nvSpPr>
        <p:spPr>
          <a:xfrm>
            <a:off x="538565" y="738712"/>
            <a:ext cx="8017806" cy="1107996"/>
          </a:xfrm>
          <a:prstGeom prst="rect">
            <a:avLst/>
          </a:prstGeom>
          <a:noFill/>
        </p:spPr>
        <p:txBody>
          <a:bodyPr wrap="square" rtlCol="0">
            <a:spAutoFit/>
          </a:bodyPr>
          <a:lstStyle>
            <a:defPPr>
              <a:defRPr lang="en-US"/>
            </a:defPPr>
            <a:lvl1pPr algn="ctr">
              <a:defRPr sz="6600" cap="all">
                <a:solidFill>
                  <a:schemeClr val="accent1">
                    <a:lumMod val="60000"/>
                    <a:lumOff val="40000"/>
                  </a:schemeClr>
                </a:solidFill>
                <a:latin typeface="+mj-lt"/>
                <a:ea typeface="+mj-ea"/>
                <a:cs typeface="+mj-cs"/>
              </a:defRPr>
            </a:lvl1pPr>
          </a:lstStyle>
          <a:p>
            <a:r>
              <a:rPr lang="en-US" dirty="0"/>
              <a:t>Working 	  vs		 Jesus</a:t>
            </a:r>
          </a:p>
        </p:txBody>
      </p:sp>
    </p:spTree>
    <p:extLst>
      <p:ext uri="{BB962C8B-B14F-4D97-AF65-F5344CB8AC3E}">
        <p14:creationId xmlns:p14="http://schemas.microsoft.com/office/powerpoint/2010/main" val="1776836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extLst/>
          </a:blip>
          <a:stretch/>
        </a:blipFill>
        <a:effectLst/>
      </p:bgPr>
    </p:bg>
    <p:spTree>
      <p:nvGrpSpPr>
        <p:cNvPr id="1" name=""/>
        <p:cNvGrpSpPr/>
        <p:nvPr/>
      </p:nvGrpSpPr>
      <p:grpSpPr>
        <a:xfrm>
          <a:off x="0" y="0"/>
          <a:ext cx="0" cy="0"/>
          <a:chOff x="0" y="0"/>
          <a:chExt cx="0" cy="0"/>
        </a:xfrm>
      </p:grpSpPr>
      <p:pic>
        <p:nvPicPr>
          <p:cNvPr id="26" name="Picture 7">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7" name="Freeform: Shape 9">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7"/>
            <a:ext cx="8178800"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E0E60B74-1B9E-4D24-BA6F-0B620BE7BB2E}"/>
              </a:ext>
            </a:extLst>
          </p:cNvPr>
          <p:cNvPicPr>
            <a:picLocks noChangeAspect="1"/>
          </p:cNvPicPr>
          <p:nvPr/>
        </p:nvPicPr>
        <p:blipFill>
          <a:blip r:embed="rId4"/>
          <a:stretch>
            <a:fillRect/>
          </a:stretch>
        </p:blipFill>
        <p:spPr>
          <a:xfrm>
            <a:off x="4691464" y="1633572"/>
            <a:ext cx="3913971" cy="3590855"/>
          </a:xfrm>
          <a:prstGeom prst="rect">
            <a:avLst/>
          </a:prstGeom>
        </p:spPr>
      </p:pic>
      <p:pic>
        <p:nvPicPr>
          <p:cNvPr id="9" name="Picture 8">
            <a:extLst>
              <a:ext uri="{FF2B5EF4-FFF2-40B4-BE49-F238E27FC236}">
                <a16:creationId xmlns:a16="http://schemas.microsoft.com/office/drawing/2014/main" id="{B8FE7922-1FEE-4C81-99AD-81249A0C6C24}"/>
              </a:ext>
            </a:extLst>
          </p:cNvPr>
          <p:cNvPicPr>
            <a:picLocks noChangeAspect="1"/>
          </p:cNvPicPr>
          <p:nvPr/>
        </p:nvPicPr>
        <p:blipFill>
          <a:blip r:embed="rId5"/>
          <a:stretch>
            <a:fillRect/>
          </a:stretch>
        </p:blipFill>
        <p:spPr>
          <a:xfrm>
            <a:off x="4452537" y="1955305"/>
            <a:ext cx="4103834" cy="3590855"/>
          </a:xfrm>
          <a:prstGeom prst="rect">
            <a:avLst/>
          </a:prstGeom>
        </p:spPr>
      </p:pic>
      <p:pic>
        <p:nvPicPr>
          <p:cNvPr id="17" name="Content Placeholder 16">
            <a:extLst>
              <a:ext uri="{FF2B5EF4-FFF2-40B4-BE49-F238E27FC236}">
                <a16:creationId xmlns:a16="http://schemas.microsoft.com/office/drawing/2014/main" id="{29CD2DC2-4F81-4A8E-817A-5E7D50AD2128}"/>
              </a:ext>
            </a:extLst>
          </p:cNvPr>
          <p:cNvPicPr>
            <a:picLocks noGrp="1" noChangeAspect="1"/>
          </p:cNvPicPr>
          <p:nvPr>
            <p:ph sz="quarter" idx="13"/>
          </p:nvPr>
        </p:nvPicPr>
        <p:blipFill>
          <a:blip r:embed="rId6"/>
          <a:stretch>
            <a:fillRect/>
          </a:stretch>
        </p:blipFill>
        <p:spPr>
          <a:xfrm>
            <a:off x="669504" y="2494793"/>
            <a:ext cx="3663569" cy="2436273"/>
          </a:xfrm>
        </p:spPr>
      </p:pic>
      <p:sp>
        <p:nvSpPr>
          <p:cNvPr id="23" name="TextBox 22">
            <a:extLst>
              <a:ext uri="{FF2B5EF4-FFF2-40B4-BE49-F238E27FC236}">
                <a16:creationId xmlns:a16="http://schemas.microsoft.com/office/drawing/2014/main" id="{6CD6D6F4-E82A-4705-9B97-95A3D431A2FB}"/>
              </a:ext>
            </a:extLst>
          </p:cNvPr>
          <p:cNvSpPr txBox="1"/>
          <p:nvPr/>
        </p:nvSpPr>
        <p:spPr>
          <a:xfrm>
            <a:off x="819150" y="738712"/>
            <a:ext cx="7492472" cy="1107996"/>
          </a:xfrm>
          <a:prstGeom prst="rect">
            <a:avLst/>
          </a:prstGeom>
          <a:noFill/>
        </p:spPr>
        <p:txBody>
          <a:bodyPr wrap="square" rtlCol="0">
            <a:spAutoFit/>
          </a:bodyPr>
          <a:lstStyle/>
          <a:p>
            <a:pPr algn="ctr"/>
            <a:r>
              <a:rPr lang="en-US" sz="6600" cap="all" dirty="0">
                <a:solidFill>
                  <a:schemeClr val="accent1">
                    <a:lumMod val="60000"/>
                    <a:lumOff val="40000"/>
                  </a:schemeClr>
                </a:solidFill>
                <a:latin typeface="+mj-lt"/>
                <a:ea typeface="+mj-ea"/>
                <a:cs typeface="+mj-cs"/>
              </a:rPr>
              <a:t>School 	  vs		 Jesus</a:t>
            </a:r>
          </a:p>
        </p:txBody>
      </p:sp>
    </p:spTree>
    <p:extLst>
      <p:ext uri="{BB962C8B-B14F-4D97-AF65-F5344CB8AC3E}">
        <p14:creationId xmlns:p14="http://schemas.microsoft.com/office/powerpoint/2010/main" val="3435020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extLst/>
          </a:blip>
          <a:stretch/>
        </a:blipFill>
        <a:effectLst/>
      </p:bgPr>
    </p:bg>
    <p:spTree>
      <p:nvGrpSpPr>
        <p:cNvPr id="1" name=""/>
        <p:cNvGrpSpPr/>
        <p:nvPr/>
      </p:nvGrpSpPr>
      <p:grpSpPr>
        <a:xfrm>
          <a:off x="0" y="0"/>
          <a:ext cx="0" cy="0"/>
          <a:chOff x="0" y="0"/>
          <a:chExt cx="0" cy="0"/>
        </a:xfrm>
      </p:grpSpPr>
      <p:pic>
        <p:nvPicPr>
          <p:cNvPr id="26" name="Picture 7">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7" name="Freeform: Shape 9">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7"/>
            <a:ext cx="8178800"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E0E60B74-1B9E-4D24-BA6F-0B620BE7BB2E}"/>
              </a:ext>
            </a:extLst>
          </p:cNvPr>
          <p:cNvPicPr>
            <a:picLocks noChangeAspect="1"/>
          </p:cNvPicPr>
          <p:nvPr/>
        </p:nvPicPr>
        <p:blipFill>
          <a:blip r:embed="rId4"/>
          <a:stretch>
            <a:fillRect/>
          </a:stretch>
        </p:blipFill>
        <p:spPr>
          <a:xfrm>
            <a:off x="4691464" y="1633572"/>
            <a:ext cx="3913971" cy="3590855"/>
          </a:xfrm>
          <a:prstGeom prst="rect">
            <a:avLst/>
          </a:prstGeom>
        </p:spPr>
      </p:pic>
      <p:pic>
        <p:nvPicPr>
          <p:cNvPr id="9" name="Picture 8">
            <a:extLst>
              <a:ext uri="{FF2B5EF4-FFF2-40B4-BE49-F238E27FC236}">
                <a16:creationId xmlns:a16="http://schemas.microsoft.com/office/drawing/2014/main" id="{B8FE7922-1FEE-4C81-99AD-81249A0C6C24}"/>
              </a:ext>
            </a:extLst>
          </p:cNvPr>
          <p:cNvPicPr>
            <a:picLocks noChangeAspect="1"/>
          </p:cNvPicPr>
          <p:nvPr/>
        </p:nvPicPr>
        <p:blipFill>
          <a:blip r:embed="rId5"/>
          <a:stretch>
            <a:fillRect/>
          </a:stretch>
        </p:blipFill>
        <p:spPr>
          <a:xfrm>
            <a:off x="4452537" y="1955305"/>
            <a:ext cx="4103834" cy="3590855"/>
          </a:xfrm>
          <a:prstGeom prst="rect">
            <a:avLst/>
          </a:prstGeom>
        </p:spPr>
      </p:pic>
      <p:pic>
        <p:nvPicPr>
          <p:cNvPr id="17" name="Content Placeholder 16">
            <a:extLst>
              <a:ext uri="{FF2B5EF4-FFF2-40B4-BE49-F238E27FC236}">
                <a16:creationId xmlns:a16="http://schemas.microsoft.com/office/drawing/2014/main" id="{29CD2DC2-4F81-4A8E-817A-5E7D50AD2128}"/>
              </a:ext>
            </a:extLst>
          </p:cNvPr>
          <p:cNvPicPr>
            <a:picLocks noGrp="1" noChangeAspect="1"/>
          </p:cNvPicPr>
          <p:nvPr>
            <p:ph sz="quarter" idx="13"/>
          </p:nvPr>
        </p:nvPicPr>
        <p:blipFill>
          <a:blip r:embed="rId6"/>
          <a:stretch>
            <a:fillRect/>
          </a:stretch>
        </p:blipFill>
        <p:spPr>
          <a:xfrm>
            <a:off x="669504" y="2560833"/>
            <a:ext cx="3663569" cy="2304192"/>
          </a:xfrm>
        </p:spPr>
      </p:pic>
      <p:sp>
        <p:nvSpPr>
          <p:cNvPr id="23" name="TextBox 22">
            <a:extLst>
              <a:ext uri="{FF2B5EF4-FFF2-40B4-BE49-F238E27FC236}">
                <a16:creationId xmlns:a16="http://schemas.microsoft.com/office/drawing/2014/main" id="{6CD6D6F4-E82A-4705-9B97-95A3D431A2FB}"/>
              </a:ext>
            </a:extLst>
          </p:cNvPr>
          <p:cNvSpPr txBox="1"/>
          <p:nvPr/>
        </p:nvSpPr>
        <p:spPr>
          <a:xfrm>
            <a:off x="538565" y="738712"/>
            <a:ext cx="8066869" cy="1107996"/>
          </a:xfrm>
          <a:prstGeom prst="rect">
            <a:avLst/>
          </a:prstGeom>
          <a:noFill/>
        </p:spPr>
        <p:txBody>
          <a:bodyPr wrap="square" rtlCol="0">
            <a:spAutoFit/>
          </a:bodyPr>
          <a:lstStyle/>
          <a:p>
            <a:pPr algn="ctr"/>
            <a:r>
              <a:rPr lang="en-US" sz="6600" cap="all" dirty="0">
                <a:solidFill>
                  <a:schemeClr val="accent1">
                    <a:lumMod val="60000"/>
                    <a:lumOff val="40000"/>
                  </a:schemeClr>
                </a:solidFill>
                <a:latin typeface="+mj-lt"/>
                <a:ea typeface="+mj-ea"/>
                <a:cs typeface="+mj-cs"/>
              </a:rPr>
              <a:t>Homework   vs	 Jesus</a:t>
            </a:r>
          </a:p>
        </p:txBody>
      </p:sp>
    </p:spTree>
    <p:extLst>
      <p:ext uri="{BB962C8B-B14F-4D97-AF65-F5344CB8AC3E}">
        <p14:creationId xmlns:p14="http://schemas.microsoft.com/office/powerpoint/2010/main" val="271438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extLst/>
          </a:blip>
          <a:stretch/>
        </a:blipFill>
        <a:effectLst/>
      </p:bgPr>
    </p:bg>
    <p:spTree>
      <p:nvGrpSpPr>
        <p:cNvPr id="1" name=""/>
        <p:cNvGrpSpPr/>
        <p:nvPr/>
      </p:nvGrpSpPr>
      <p:grpSpPr>
        <a:xfrm>
          <a:off x="0" y="0"/>
          <a:ext cx="0" cy="0"/>
          <a:chOff x="0" y="0"/>
          <a:chExt cx="0" cy="0"/>
        </a:xfrm>
      </p:grpSpPr>
      <p:pic>
        <p:nvPicPr>
          <p:cNvPr id="26" name="Picture 7">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7" name="Freeform: Shape 9">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7"/>
            <a:ext cx="8178800"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E0E60B74-1B9E-4D24-BA6F-0B620BE7BB2E}"/>
              </a:ext>
            </a:extLst>
          </p:cNvPr>
          <p:cNvPicPr>
            <a:picLocks noChangeAspect="1"/>
          </p:cNvPicPr>
          <p:nvPr/>
        </p:nvPicPr>
        <p:blipFill>
          <a:blip r:embed="rId4"/>
          <a:stretch>
            <a:fillRect/>
          </a:stretch>
        </p:blipFill>
        <p:spPr>
          <a:xfrm>
            <a:off x="4691464" y="1633572"/>
            <a:ext cx="3913971" cy="3590855"/>
          </a:xfrm>
          <a:prstGeom prst="rect">
            <a:avLst/>
          </a:prstGeom>
        </p:spPr>
      </p:pic>
      <p:pic>
        <p:nvPicPr>
          <p:cNvPr id="9" name="Picture 8">
            <a:extLst>
              <a:ext uri="{FF2B5EF4-FFF2-40B4-BE49-F238E27FC236}">
                <a16:creationId xmlns:a16="http://schemas.microsoft.com/office/drawing/2014/main" id="{B8FE7922-1FEE-4C81-99AD-81249A0C6C24}"/>
              </a:ext>
            </a:extLst>
          </p:cNvPr>
          <p:cNvPicPr>
            <a:picLocks noChangeAspect="1"/>
          </p:cNvPicPr>
          <p:nvPr/>
        </p:nvPicPr>
        <p:blipFill>
          <a:blip r:embed="rId5"/>
          <a:stretch>
            <a:fillRect/>
          </a:stretch>
        </p:blipFill>
        <p:spPr>
          <a:xfrm>
            <a:off x="4452537" y="1955305"/>
            <a:ext cx="4103834" cy="3590855"/>
          </a:xfrm>
          <a:prstGeom prst="rect">
            <a:avLst/>
          </a:prstGeom>
        </p:spPr>
      </p:pic>
      <p:sp>
        <p:nvSpPr>
          <p:cNvPr id="23" name="TextBox 22">
            <a:extLst>
              <a:ext uri="{FF2B5EF4-FFF2-40B4-BE49-F238E27FC236}">
                <a16:creationId xmlns:a16="http://schemas.microsoft.com/office/drawing/2014/main" id="{6CD6D6F4-E82A-4705-9B97-95A3D431A2FB}"/>
              </a:ext>
            </a:extLst>
          </p:cNvPr>
          <p:cNvSpPr txBox="1"/>
          <p:nvPr/>
        </p:nvSpPr>
        <p:spPr>
          <a:xfrm>
            <a:off x="563096" y="732934"/>
            <a:ext cx="8017806" cy="1107996"/>
          </a:xfrm>
          <a:prstGeom prst="rect">
            <a:avLst/>
          </a:prstGeom>
          <a:noFill/>
        </p:spPr>
        <p:txBody>
          <a:bodyPr wrap="square" rtlCol="0">
            <a:spAutoFit/>
          </a:bodyPr>
          <a:lstStyle/>
          <a:p>
            <a:pPr algn="ctr"/>
            <a:r>
              <a:rPr lang="en-US" sz="6600" cap="all" dirty="0">
                <a:solidFill>
                  <a:schemeClr val="accent1">
                    <a:lumMod val="60000"/>
                    <a:lumOff val="40000"/>
                  </a:schemeClr>
                </a:solidFill>
                <a:latin typeface="+mj-lt"/>
                <a:ea typeface="+mj-ea"/>
                <a:cs typeface="+mj-cs"/>
              </a:rPr>
              <a:t>Sports    vs		 Jesus</a:t>
            </a:r>
          </a:p>
        </p:txBody>
      </p:sp>
      <p:pic>
        <p:nvPicPr>
          <p:cNvPr id="6" name="Content Placeholder 5">
            <a:extLst>
              <a:ext uri="{FF2B5EF4-FFF2-40B4-BE49-F238E27FC236}">
                <a16:creationId xmlns:a16="http://schemas.microsoft.com/office/drawing/2014/main" id="{C16C48C6-8938-4F5C-A060-57C2FB8DFB5B}"/>
              </a:ext>
            </a:extLst>
          </p:cNvPr>
          <p:cNvPicPr>
            <a:picLocks noGrp="1" noChangeAspect="1"/>
          </p:cNvPicPr>
          <p:nvPr>
            <p:ph sz="quarter" idx="13"/>
          </p:nvPr>
        </p:nvPicPr>
        <p:blipFill>
          <a:blip r:embed="rId6"/>
          <a:stretch>
            <a:fillRect/>
          </a:stretch>
        </p:blipFill>
        <p:spPr>
          <a:xfrm>
            <a:off x="587629" y="2619864"/>
            <a:ext cx="3759880" cy="2449797"/>
          </a:xfrm>
          <a:prstGeom prst="rect">
            <a:avLst/>
          </a:prstGeom>
        </p:spPr>
      </p:pic>
    </p:spTree>
    <p:extLst>
      <p:ext uri="{BB962C8B-B14F-4D97-AF65-F5344CB8AC3E}">
        <p14:creationId xmlns:p14="http://schemas.microsoft.com/office/powerpoint/2010/main" val="227611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extLst/>
          </a:blip>
          <a:stretch/>
        </a:blipFill>
        <a:effectLst/>
      </p:bgPr>
    </p:bg>
    <p:spTree>
      <p:nvGrpSpPr>
        <p:cNvPr id="1" name=""/>
        <p:cNvGrpSpPr/>
        <p:nvPr/>
      </p:nvGrpSpPr>
      <p:grpSpPr>
        <a:xfrm>
          <a:off x="0" y="0"/>
          <a:ext cx="0" cy="0"/>
          <a:chOff x="0" y="0"/>
          <a:chExt cx="0" cy="0"/>
        </a:xfrm>
      </p:grpSpPr>
      <p:pic>
        <p:nvPicPr>
          <p:cNvPr id="26" name="Picture 7">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7" name="Freeform: Shape 9">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7"/>
            <a:ext cx="8178800"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E0E60B74-1B9E-4D24-BA6F-0B620BE7BB2E}"/>
              </a:ext>
            </a:extLst>
          </p:cNvPr>
          <p:cNvPicPr>
            <a:picLocks noChangeAspect="1"/>
          </p:cNvPicPr>
          <p:nvPr/>
        </p:nvPicPr>
        <p:blipFill>
          <a:blip r:embed="rId4"/>
          <a:stretch>
            <a:fillRect/>
          </a:stretch>
        </p:blipFill>
        <p:spPr>
          <a:xfrm>
            <a:off x="4691464" y="1633572"/>
            <a:ext cx="3913971" cy="3590855"/>
          </a:xfrm>
          <a:prstGeom prst="rect">
            <a:avLst/>
          </a:prstGeom>
        </p:spPr>
      </p:pic>
      <p:pic>
        <p:nvPicPr>
          <p:cNvPr id="9" name="Picture 8">
            <a:extLst>
              <a:ext uri="{FF2B5EF4-FFF2-40B4-BE49-F238E27FC236}">
                <a16:creationId xmlns:a16="http://schemas.microsoft.com/office/drawing/2014/main" id="{B8FE7922-1FEE-4C81-99AD-81249A0C6C24}"/>
              </a:ext>
            </a:extLst>
          </p:cNvPr>
          <p:cNvPicPr>
            <a:picLocks noChangeAspect="1"/>
          </p:cNvPicPr>
          <p:nvPr/>
        </p:nvPicPr>
        <p:blipFill>
          <a:blip r:embed="rId5"/>
          <a:stretch>
            <a:fillRect/>
          </a:stretch>
        </p:blipFill>
        <p:spPr>
          <a:xfrm>
            <a:off x="4452537" y="1955305"/>
            <a:ext cx="4103834" cy="3590855"/>
          </a:xfrm>
          <a:prstGeom prst="rect">
            <a:avLst/>
          </a:prstGeom>
        </p:spPr>
      </p:pic>
      <p:sp>
        <p:nvSpPr>
          <p:cNvPr id="23" name="TextBox 22">
            <a:extLst>
              <a:ext uri="{FF2B5EF4-FFF2-40B4-BE49-F238E27FC236}">
                <a16:creationId xmlns:a16="http://schemas.microsoft.com/office/drawing/2014/main" id="{6CD6D6F4-E82A-4705-9B97-95A3D431A2FB}"/>
              </a:ext>
            </a:extLst>
          </p:cNvPr>
          <p:cNvSpPr txBox="1"/>
          <p:nvPr/>
        </p:nvSpPr>
        <p:spPr>
          <a:xfrm>
            <a:off x="538565" y="738712"/>
            <a:ext cx="8066870" cy="1107996"/>
          </a:xfrm>
          <a:prstGeom prst="rect">
            <a:avLst/>
          </a:prstGeom>
          <a:noFill/>
        </p:spPr>
        <p:txBody>
          <a:bodyPr wrap="square" rtlCol="0">
            <a:spAutoFit/>
          </a:bodyPr>
          <a:lstStyle/>
          <a:p>
            <a:pPr algn="ctr"/>
            <a:r>
              <a:rPr lang="en-US" sz="6600" cap="all" dirty="0">
                <a:solidFill>
                  <a:schemeClr val="accent1">
                    <a:lumMod val="60000"/>
                    <a:lumOff val="40000"/>
                  </a:schemeClr>
                </a:solidFill>
                <a:latin typeface="+mj-lt"/>
                <a:ea typeface="+mj-ea"/>
                <a:cs typeface="+mj-cs"/>
              </a:rPr>
              <a:t>TV			   vs  	 Jesus</a:t>
            </a:r>
          </a:p>
        </p:txBody>
      </p:sp>
      <p:pic>
        <p:nvPicPr>
          <p:cNvPr id="6" name="Content Placeholder 5">
            <a:extLst>
              <a:ext uri="{FF2B5EF4-FFF2-40B4-BE49-F238E27FC236}">
                <a16:creationId xmlns:a16="http://schemas.microsoft.com/office/drawing/2014/main" id="{C93ECAD0-36FA-48DF-A443-AE257F8E0C6C}"/>
              </a:ext>
            </a:extLst>
          </p:cNvPr>
          <p:cNvPicPr>
            <a:picLocks noGrp="1" noChangeAspect="1"/>
          </p:cNvPicPr>
          <p:nvPr>
            <p:ph sz="quarter" idx="13"/>
          </p:nvPr>
        </p:nvPicPr>
        <p:blipFill>
          <a:blip r:embed="rId6"/>
          <a:stretch>
            <a:fillRect/>
          </a:stretch>
        </p:blipFill>
        <p:spPr>
          <a:xfrm>
            <a:off x="524809" y="2410541"/>
            <a:ext cx="3810000" cy="2680382"/>
          </a:xfrm>
          <a:prstGeom prst="rect">
            <a:avLst/>
          </a:prstGeom>
        </p:spPr>
      </p:pic>
    </p:spTree>
    <p:extLst>
      <p:ext uri="{BB962C8B-B14F-4D97-AF65-F5344CB8AC3E}">
        <p14:creationId xmlns:p14="http://schemas.microsoft.com/office/powerpoint/2010/main" val="3416038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extLst/>
          </a:blip>
          <a:stretch/>
        </a:blipFill>
        <a:effectLst/>
      </p:bgPr>
    </p:bg>
    <p:spTree>
      <p:nvGrpSpPr>
        <p:cNvPr id="1" name=""/>
        <p:cNvGrpSpPr/>
        <p:nvPr/>
      </p:nvGrpSpPr>
      <p:grpSpPr>
        <a:xfrm>
          <a:off x="0" y="0"/>
          <a:ext cx="0" cy="0"/>
          <a:chOff x="0" y="0"/>
          <a:chExt cx="0" cy="0"/>
        </a:xfrm>
      </p:grpSpPr>
      <p:pic>
        <p:nvPicPr>
          <p:cNvPr id="26" name="Picture 7">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7" name="Freeform: Shape 9">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7"/>
            <a:ext cx="8178800"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E0E60B74-1B9E-4D24-BA6F-0B620BE7BB2E}"/>
              </a:ext>
            </a:extLst>
          </p:cNvPr>
          <p:cNvPicPr>
            <a:picLocks noChangeAspect="1"/>
          </p:cNvPicPr>
          <p:nvPr/>
        </p:nvPicPr>
        <p:blipFill>
          <a:blip r:embed="rId4"/>
          <a:stretch>
            <a:fillRect/>
          </a:stretch>
        </p:blipFill>
        <p:spPr>
          <a:xfrm>
            <a:off x="4691464" y="1633572"/>
            <a:ext cx="3913971" cy="3590855"/>
          </a:xfrm>
          <a:prstGeom prst="rect">
            <a:avLst/>
          </a:prstGeom>
        </p:spPr>
      </p:pic>
      <p:pic>
        <p:nvPicPr>
          <p:cNvPr id="9" name="Picture 8">
            <a:extLst>
              <a:ext uri="{FF2B5EF4-FFF2-40B4-BE49-F238E27FC236}">
                <a16:creationId xmlns:a16="http://schemas.microsoft.com/office/drawing/2014/main" id="{B8FE7922-1FEE-4C81-99AD-81249A0C6C24}"/>
              </a:ext>
            </a:extLst>
          </p:cNvPr>
          <p:cNvPicPr>
            <a:picLocks noChangeAspect="1"/>
          </p:cNvPicPr>
          <p:nvPr/>
        </p:nvPicPr>
        <p:blipFill>
          <a:blip r:embed="rId5"/>
          <a:stretch>
            <a:fillRect/>
          </a:stretch>
        </p:blipFill>
        <p:spPr>
          <a:xfrm>
            <a:off x="4452537" y="1955305"/>
            <a:ext cx="4103834" cy="3590855"/>
          </a:xfrm>
          <a:prstGeom prst="rect">
            <a:avLst/>
          </a:prstGeom>
        </p:spPr>
      </p:pic>
      <p:sp>
        <p:nvSpPr>
          <p:cNvPr id="23" name="TextBox 22">
            <a:extLst>
              <a:ext uri="{FF2B5EF4-FFF2-40B4-BE49-F238E27FC236}">
                <a16:creationId xmlns:a16="http://schemas.microsoft.com/office/drawing/2014/main" id="{6CD6D6F4-E82A-4705-9B97-95A3D431A2FB}"/>
              </a:ext>
            </a:extLst>
          </p:cNvPr>
          <p:cNvSpPr txBox="1"/>
          <p:nvPr/>
        </p:nvSpPr>
        <p:spPr>
          <a:xfrm>
            <a:off x="538565" y="738712"/>
            <a:ext cx="8066870" cy="1107996"/>
          </a:xfrm>
          <a:prstGeom prst="rect">
            <a:avLst/>
          </a:prstGeom>
          <a:noFill/>
        </p:spPr>
        <p:txBody>
          <a:bodyPr wrap="square" rtlCol="0">
            <a:spAutoFit/>
          </a:bodyPr>
          <a:lstStyle/>
          <a:p>
            <a:pPr algn="ctr"/>
            <a:r>
              <a:rPr lang="en-US" sz="6600" cap="all" dirty="0">
                <a:solidFill>
                  <a:schemeClr val="accent1">
                    <a:lumMod val="60000"/>
                    <a:lumOff val="40000"/>
                  </a:schemeClr>
                </a:solidFill>
                <a:latin typeface="+mj-lt"/>
                <a:ea typeface="+mj-ea"/>
                <a:cs typeface="+mj-cs"/>
              </a:rPr>
              <a:t>Cell Phone	  vs   Jesus</a:t>
            </a:r>
          </a:p>
        </p:txBody>
      </p:sp>
      <p:pic>
        <p:nvPicPr>
          <p:cNvPr id="6" name="Content Placeholder 5">
            <a:extLst>
              <a:ext uri="{FF2B5EF4-FFF2-40B4-BE49-F238E27FC236}">
                <a16:creationId xmlns:a16="http://schemas.microsoft.com/office/drawing/2014/main" id="{C93ECAD0-36FA-48DF-A443-AE257F8E0C6C}"/>
              </a:ext>
            </a:extLst>
          </p:cNvPr>
          <p:cNvPicPr>
            <a:picLocks noGrp="1" noChangeAspect="1"/>
          </p:cNvPicPr>
          <p:nvPr>
            <p:ph sz="quarter" idx="13"/>
          </p:nvPr>
        </p:nvPicPr>
        <p:blipFill>
          <a:blip r:embed="rId6"/>
          <a:stretch>
            <a:fillRect/>
          </a:stretch>
        </p:blipFill>
        <p:spPr>
          <a:xfrm>
            <a:off x="524809" y="2321982"/>
            <a:ext cx="3810000" cy="2857500"/>
          </a:xfrm>
          <a:prstGeom prst="rect">
            <a:avLst/>
          </a:prstGeom>
        </p:spPr>
      </p:pic>
    </p:spTree>
    <p:extLst>
      <p:ext uri="{BB962C8B-B14F-4D97-AF65-F5344CB8AC3E}">
        <p14:creationId xmlns:p14="http://schemas.microsoft.com/office/powerpoint/2010/main" val="1524218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a:xfrm>
            <a:off x="514351" y="685801"/>
            <a:ext cx="7797662" cy="4781549"/>
          </a:xfrm>
        </p:spPr>
        <p:txBody>
          <a:bodyPr/>
          <a:lstStyle/>
          <a:p>
            <a:pPr algn="ctr"/>
            <a:r>
              <a:rPr lang="en-US" sz="9600" dirty="0"/>
              <a:t>How committed are we?</a:t>
            </a:r>
          </a:p>
        </p:txBody>
      </p:sp>
    </p:spTree>
    <p:extLst>
      <p:ext uri="{BB962C8B-B14F-4D97-AF65-F5344CB8AC3E}">
        <p14:creationId xmlns:p14="http://schemas.microsoft.com/office/powerpoint/2010/main" val="2868394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extLst/>
          </a:blip>
          <a:stretch/>
        </a:blipFill>
        <a:effectLst/>
      </p:bgPr>
    </p:bg>
    <p:spTree>
      <p:nvGrpSpPr>
        <p:cNvPr id="1" name=""/>
        <p:cNvGrpSpPr/>
        <p:nvPr/>
      </p:nvGrpSpPr>
      <p:grpSpPr>
        <a:xfrm>
          <a:off x="0" y="0"/>
          <a:ext cx="0" cy="0"/>
          <a:chOff x="0" y="0"/>
          <a:chExt cx="0" cy="0"/>
        </a:xfrm>
      </p:grpSpPr>
      <p:pic>
        <p:nvPicPr>
          <p:cNvPr id="26" name="Picture 7">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7" name="Freeform: Shape 9">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7"/>
            <a:ext cx="8178800"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E0E60B74-1B9E-4D24-BA6F-0B620BE7BB2E}"/>
              </a:ext>
            </a:extLst>
          </p:cNvPr>
          <p:cNvPicPr>
            <a:picLocks noChangeAspect="1"/>
          </p:cNvPicPr>
          <p:nvPr/>
        </p:nvPicPr>
        <p:blipFill>
          <a:blip r:embed="rId5"/>
          <a:stretch>
            <a:fillRect/>
          </a:stretch>
        </p:blipFill>
        <p:spPr>
          <a:xfrm>
            <a:off x="4691464" y="1633572"/>
            <a:ext cx="3913971" cy="3590855"/>
          </a:xfrm>
          <a:prstGeom prst="rect">
            <a:avLst/>
          </a:prstGeom>
        </p:spPr>
      </p:pic>
      <p:pic>
        <p:nvPicPr>
          <p:cNvPr id="9" name="Picture 8">
            <a:extLst>
              <a:ext uri="{FF2B5EF4-FFF2-40B4-BE49-F238E27FC236}">
                <a16:creationId xmlns:a16="http://schemas.microsoft.com/office/drawing/2014/main" id="{B8FE7922-1FEE-4C81-99AD-81249A0C6C24}"/>
              </a:ext>
            </a:extLst>
          </p:cNvPr>
          <p:cNvPicPr>
            <a:picLocks noChangeAspect="1"/>
          </p:cNvPicPr>
          <p:nvPr/>
        </p:nvPicPr>
        <p:blipFill>
          <a:blip r:embed="rId6"/>
          <a:stretch>
            <a:fillRect/>
          </a:stretch>
        </p:blipFill>
        <p:spPr>
          <a:xfrm>
            <a:off x="4452537" y="1955305"/>
            <a:ext cx="4103834" cy="3590855"/>
          </a:xfrm>
          <a:prstGeom prst="rect">
            <a:avLst/>
          </a:prstGeom>
        </p:spPr>
      </p:pic>
      <p:sp>
        <p:nvSpPr>
          <p:cNvPr id="23" name="TextBox 22">
            <a:extLst>
              <a:ext uri="{FF2B5EF4-FFF2-40B4-BE49-F238E27FC236}">
                <a16:creationId xmlns:a16="http://schemas.microsoft.com/office/drawing/2014/main" id="{6CD6D6F4-E82A-4705-9B97-95A3D431A2FB}"/>
              </a:ext>
            </a:extLst>
          </p:cNvPr>
          <p:cNvSpPr txBox="1"/>
          <p:nvPr/>
        </p:nvSpPr>
        <p:spPr>
          <a:xfrm>
            <a:off x="538565" y="738712"/>
            <a:ext cx="8066870" cy="1107996"/>
          </a:xfrm>
          <a:prstGeom prst="rect">
            <a:avLst/>
          </a:prstGeom>
          <a:noFill/>
        </p:spPr>
        <p:txBody>
          <a:bodyPr wrap="square" rtlCol="0">
            <a:spAutoFit/>
          </a:bodyPr>
          <a:lstStyle/>
          <a:p>
            <a:pPr algn="ctr"/>
            <a:r>
              <a:rPr lang="en-US" sz="6600" cap="all" dirty="0">
                <a:solidFill>
                  <a:schemeClr val="accent1">
                    <a:lumMod val="60000"/>
                    <a:lumOff val="40000"/>
                  </a:schemeClr>
                </a:solidFill>
                <a:latin typeface="+mj-lt"/>
                <a:ea typeface="+mj-ea"/>
                <a:cs typeface="+mj-cs"/>
              </a:rPr>
              <a:t>Social Media  vs Jesus</a:t>
            </a:r>
          </a:p>
        </p:txBody>
      </p:sp>
      <p:pic>
        <p:nvPicPr>
          <p:cNvPr id="6" name="Content Placeholder 5">
            <a:extLst>
              <a:ext uri="{FF2B5EF4-FFF2-40B4-BE49-F238E27FC236}">
                <a16:creationId xmlns:a16="http://schemas.microsoft.com/office/drawing/2014/main" id="{C93ECAD0-36FA-48DF-A443-AE257F8E0C6C}"/>
              </a:ext>
            </a:extLst>
          </p:cNvPr>
          <p:cNvPicPr>
            <a:picLocks noGrp="1" noChangeAspect="1"/>
          </p:cNvPicPr>
          <p:nvPr>
            <p:ph sz="quarter" idx="13"/>
          </p:nvPr>
        </p:nvPicPr>
        <p:blipFill>
          <a:blip r:embed="rId7"/>
          <a:stretch>
            <a:fillRect/>
          </a:stretch>
        </p:blipFill>
        <p:spPr>
          <a:xfrm>
            <a:off x="524809" y="2478897"/>
            <a:ext cx="3810000" cy="2543670"/>
          </a:xfrm>
          <a:prstGeom prst="rect">
            <a:avLst/>
          </a:prstGeom>
        </p:spPr>
      </p:pic>
    </p:spTree>
    <p:extLst>
      <p:ext uri="{BB962C8B-B14F-4D97-AF65-F5344CB8AC3E}">
        <p14:creationId xmlns:p14="http://schemas.microsoft.com/office/powerpoint/2010/main" val="3407745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DF1F-27E7-41B4-AFB3-C78313DBF039}"/>
              </a:ext>
            </a:extLst>
          </p:cNvPr>
          <p:cNvSpPr>
            <a:spLocks noGrp="1"/>
          </p:cNvSpPr>
          <p:nvPr>
            <p:ph type="title"/>
          </p:nvPr>
        </p:nvSpPr>
        <p:spPr>
          <a:xfrm>
            <a:off x="57150" y="228601"/>
            <a:ext cx="8667749" cy="1151965"/>
          </a:xfrm>
        </p:spPr>
        <p:txBody>
          <a:bodyPr/>
          <a:lstStyle/>
          <a:p>
            <a:r>
              <a:rPr lang="en-US" sz="5400" dirty="0"/>
              <a:t>For Where your treasure is…</a:t>
            </a:r>
          </a:p>
        </p:txBody>
      </p:sp>
      <p:pic>
        <p:nvPicPr>
          <p:cNvPr id="5" name="Content Placeholder 4" descr="A close up of a logo&#10;&#10;Description automatically generated">
            <a:extLst>
              <a:ext uri="{FF2B5EF4-FFF2-40B4-BE49-F238E27FC236}">
                <a16:creationId xmlns:a16="http://schemas.microsoft.com/office/drawing/2014/main" id="{8EA4E7EA-705F-4AFF-AD02-349E277B1DD1}"/>
              </a:ext>
            </a:extLst>
          </p:cNvPr>
          <p:cNvPicPr>
            <a:picLocks noGrp="1" noChangeAspect="1"/>
          </p:cNvPicPr>
          <p:nvPr>
            <p:ph sz="quarter" idx="13"/>
          </p:nvPr>
        </p:nvPicPr>
        <p:blipFill>
          <a:blip r:embed="rId3"/>
          <a:stretch>
            <a:fillRect/>
          </a:stretch>
        </p:blipFill>
        <p:spPr>
          <a:xfrm>
            <a:off x="2886074" y="1093756"/>
            <a:ext cx="3009900" cy="2774454"/>
          </a:xfrm>
        </p:spPr>
      </p:pic>
      <p:sp>
        <p:nvSpPr>
          <p:cNvPr id="6" name="Title 1">
            <a:extLst>
              <a:ext uri="{FF2B5EF4-FFF2-40B4-BE49-F238E27FC236}">
                <a16:creationId xmlns:a16="http://schemas.microsoft.com/office/drawing/2014/main" id="{AAC86905-6235-4342-91FD-553C035EDD65}"/>
              </a:ext>
            </a:extLst>
          </p:cNvPr>
          <p:cNvSpPr txBox="1">
            <a:spLocks/>
          </p:cNvSpPr>
          <p:nvPr/>
        </p:nvSpPr>
        <p:spPr>
          <a:xfrm>
            <a:off x="57150" y="3581400"/>
            <a:ext cx="8667750" cy="3047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cap="all" baseline="0">
                <a:solidFill>
                  <a:schemeClr val="accent1">
                    <a:lumMod val="60000"/>
                    <a:lumOff val="40000"/>
                  </a:schemeClr>
                </a:solidFill>
                <a:effectLst/>
                <a:latin typeface="+mj-lt"/>
                <a:ea typeface="+mj-ea"/>
                <a:cs typeface="+mj-cs"/>
              </a:defRPr>
            </a:lvl1pPr>
          </a:lstStyle>
          <a:p>
            <a:pPr algn="ctr"/>
            <a:r>
              <a:rPr lang="en-US" sz="6600" dirty="0"/>
              <a:t>There will your Heart be also.</a:t>
            </a:r>
          </a:p>
          <a:p>
            <a:pPr algn="ctr"/>
            <a:r>
              <a:rPr lang="en-US" sz="4800" dirty="0"/>
              <a:t>Matthew 6:21</a:t>
            </a:r>
          </a:p>
        </p:txBody>
      </p:sp>
    </p:spTree>
    <p:extLst>
      <p:ext uri="{BB962C8B-B14F-4D97-AF65-F5344CB8AC3E}">
        <p14:creationId xmlns:p14="http://schemas.microsoft.com/office/powerpoint/2010/main" val="2928930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a:xfrm>
            <a:off x="514351" y="685801"/>
            <a:ext cx="7797662" cy="4781549"/>
          </a:xfrm>
        </p:spPr>
        <p:txBody>
          <a:bodyPr/>
          <a:lstStyle/>
          <a:p>
            <a:pPr algn="ctr"/>
            <a:r>
              <a:rPr lang="en-US" sz="8800" dirty="0"/>
              <a:t>What’s #1 in your life?</a:t>
            </a:r>
          </a:p>
        </p:txBody>
      </p:sp>
    </p:spTree>
    <p:extLst>
      <p:ext uri="{BB962C8B-B14F-4D97-AF65-F5344CB8AC3E}">
        <p14:creationId xmlns:p14="http://schemas.microsoft.com/office/powerpoint/2010/main" val="3208026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a:xfrm>
            <a:off x="514351" y="685801"/>
            <a:ext cx="7797662" cy="4781549"/>
          </a:xfrm>
        </p:spPr>
        <p:txBody>
          <a:bodyPr/>
          <a:lstStyle/>
          <a:p>
            <a:r>
              <a:rPr lang="en-US" sz="8800" dirty="0"/>
              <a:t>Priority List:</a:t>
            </a:r>
            <a:br>
              <a:rPr lang="en-US" sz="8800" dirty="0"/>
            </a:br>
            <a:r>
              <a:rPr lang="en-US" sz="5400" dirty="0"/>
              <a:t>1. </a:t>
            </a:r>
            <a:br>
              <a:rPr lang="en-US" sz="5400" dirty="0"/>
            </a:br>
            <a:r>
              <a:rPr lang="en-US" sz="5400" dirty="0"/>
              <a:t>2.</a:t>
            </a:r>
            <a:br>
              <a:rPr lang="en-US" sz="5400" dirty="0"/>
            </a:br>
            <a:r>
              <a:rPr lang="en-US" sz="5400" dirty="0"/>
              <a:t>3.</a:t>
            </a:r>
            <a:br>
              <a:rPr lang="en-US" sz="5400" dirty="0"/>
            </a:br>
            <a:r>
              <a:rPr lang="en-US" sz="5400" dirty="0"/>
              <a:t>4.</a:t>
            </a:r>
            <a:br>
              <a:rPr lang="en-US" sz="5400" dirty="0"/>
            </a:br>
            <a:r>
              <a:rPr lang="en-US" sz="5400" dirty="0"/>
              <a:t>5.</a:t>
            </a:r>
            <a:endParaRPr lang="en-US" sz="8800" dirty="0"/>
          </a:p>
        </p:txBody>
      </p:sp>
    </p:spTree>
    <p:extLst>
      <p:ext uri="{BB962C8B-B14F-4D97-AF65-F5344CB8AC3E}">
        <p14:creationId xmlns:p14="http://schemas.microsoft.com/office/powerpoint/2010/main" val="2075319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extLst/>
          </a:blip>
          <a:stretch/>
        </a:blipFill>
        <a:effectLst/>
      </p:bgPr>
    </p:bg>
    <p:spTree>
      <p:nvGrpSpPr>
        <p:cNvPr id="1" name=""/>
        <p:cNvGrpSpPr/>
        <p:nvPr/>
      </p:nvGrpSpPr>
      <p:grpSpPr>
        <a:xfrm>
          <a:off x="0" y="0"/>
          <a:ext cx="0" cy="0"/>
          <a:chOff x="0" y="0"/>
          <a:chExt cx="0" cy="0"/>
        </a:xfrm>
      </p:grpSpPr>
      <p:pic>
        <p:nvPicPr>
          <p:cNvPr id="26" name="Picture 7">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7" name="Freeform: Shape 9">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7"/>
            <a:ext cx="8178800"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E0E60B74-1B9E-4D24-BA6F-0B620BE7BB2E}"/>
              </a:ext>
            </a:extLst>
          </p:cNvPr>
          <p:cNvPicPr>
            <a:picLocks noChangeAspect="1"/>
          </p:cNvPicPr>
          <p:nvPr/>
        </p:nvPicPr>
        <p:blipFill>
          <a:blip r:embed="rId5"/>
          <a:stretch>
            <a:fillRect/>
          </a:stretch>
        </p:blipFill>
        <p:spPr>
          <a:xfrm>
            <a:off x="4691464" y="1633572"/>
            <a:ext cx="3913971" cy="3590855"/>
          </a:xfrm>
          <a:prstGeom prst="rect">
            <a:avLst/>
          </a:prstGeom>
        </p:spPr>
      </p:pic>
      <p:pic>
        <p:nvPicPr>
          <p:cNvPr id="4" name="Picture 3">
            <a:extLst>
              <a:ext uri="{FF2B5EF4-FFF2-40B4-BE49-F238E27FC236}">
                <a16:creationId xmlns:a16="http://schemas.microsoft.com/office/drawing/2014/main" id="{EFD764C9-6093-4A31-BC1E-7959697CD204}"/>
              </a:ext>
            </a:extLst>
          </p:cNvPr>
          <p:cNvPicPr>
            <a:picLocks noChangeAspect="1"/>
          </p:cNvPicPr>
          <p:nvPr/>
        </p:nvPicPr>
        <p:blipFill>
          <a:blip r:embed="rId6"/>
          <a:stretch>
            <a:fillRect/>
          </a:stretch>
        </p:blipFill>
        <p:spPr>
          <a:xfrm>
            <a:off x="656106" y="819148"/>
            <a:ext cx="7828059" cy="5238752"/>
          </a:xfrm>
          <a:prstGeom prst="rect">
            <a:avLst/>
          </a:prstGeom>
        </p:spPr>
      </p:pic>
    </p:spTree>
    <p:extLst>
      <p:ext uri="{BB962C8B-B14F-4D97-AF65-F5344CB8AC3E}">
        <p14:creationId xmlns:p14="http://schemas.microsoft.com/office/powerpoint/2010/main" val="3072999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p:txBody>
          <a:bodyPr/>
          <a:lstStyle/>
          <a:p>
            <a:r>
              <a:rPr lang="en-US" sz="6000" dirty="0"/>
              <a:t>1 Peter 2:24</a:t>
            </a:r>
          </a:p>
        </p:txBody>
      </p:sp>
      <p:sp>
        <p:nvSpPr>
          <p:cNvPr id="3" name="Content Placeholder 2">
            <a:extLst>
              <a:ext uri="{FF2B5EF4-FFF2-40B4-BE49-F238E27FC236}">
                <a16:creationId xmlns:a16="http://schemas.microsoft.com/office/drawing/2014/main" id="{F26F9996-2E79-4C85-A68E-F39385DA26FF}"/>
              </a:ext>
            </a:extLst>
          </p:cNvPr>
          <p:cNvSpPr>
            <a:spLocks noGrp="1"/>
          </p:cNvSpPr>
          <p:nvPr>
            <p:ph sz="quarter" idx="13"/>
          </p:nvPr>
        </p:nvSpPr>
        <p:spPr>
          <a:xfrm>
            <a:off x="514351" y="1837766"/>
            <a:ext cx="7796030" cy="3820084"/>
          </a:xfrm>
        </p:spPr>
        <p:txBody>
          <a:bodyPr>
            <a:normAutofit/>
          </a:bodyPr>
          <a:lstStyle/>
          <a:p>
            <a:r>
              <a:rPr lang="en-US" sz="4000" dirty="0"/>
              <a:t>24 Who his own self bare our sins in his own body on the tree, that we, being dead to sins, should live unto righteousness: by whose stripes ye were healed.</a:t>
            </a:r>
            <a:endParaRPr lang="en-US" sz="3600" dirty="0"/>
          </a:p>
        </p:txBody>
      </p:sp>
    </p:spTree>
    <p:extLst>
      <p:ext uri="{BB962C8B-B14F-4D97-AF65-F5344CB8AC3E}">
        <p14:creationId xmlns:p14="http://schemas.microsoft.com/office/powerpoint/2010/main" val="2204607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a:xfrm>
            <a:off x="514351" y="685801"/>
            <a:ext cx="7797662" cy="4781549"/>
          </a:xfrm>
        </p:spPr>
        <p:txBody>
          <a:bodyPr/>
          <a:lstStyle/>
          <a:p>
            <a:pPr algn="ctr"/>
            <a:r>
              <a:rPr lang="en-US" sz="8800" dirty="0"/>
              <a:t>I Gave My Life for Thee</a:t>
            </a:r>
            <a:br>
              <a:rPr lang="en-US" sz="8800" dirty="0"/>
            </a:br>
            <a:r>
              <a:rPr lang="en-US" sz="8800" dirty="0"/>
              <a:t>#268</a:t>
            </a:r>
          </a:p>
        </p:txBody>
      </p:sp>
    </p:spTree>
    <p:extLst>
      <p:ext uri="{BB962C8B-B14F-4D97-AF65-F5344CB8AC3E}">
        <p14:creationId xmlns:p14="http://schemas.microsoft.com/office/powerpoint/2010/main" val="14636165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a:xfrm>
            <a:off x="514351" y="685801"/>
            <a:ext cx="7797662" cy="4781549"/>
          </a:xfrm>
        </p:spPr>
        <p:txBody>
          <a:bodyPr/>
          <a:lstStyle/>
          <a:p>
            <a:pPr algn="ctr"/>
            <a:r>
              <a:rPr lang="en-US" sz="8800" dirty="0"/>
              <a:t>What Excuse Do I have for Not being committed?</a:t>
            </a:r>
          </a:p>
        </p:txBody>
      </p:sp>
    </p:spTree>
    <p:extLst>
      <p:ext uri="{BB962C8B-B14F-4D97-AF65-F5344CB8AC3E}">
        <p14:creationId xmlns:p14="http://schemas.microsoft.com/office/powerpoint/2010/main" val="2684614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p:txBody>
          <a:bodyPr/>
          <a:lstStyle/>
          <a:p>
            <a:r>
              <a:rPr lang="en-US" sz="6000" dirty="0"/>
              <a:t>Excuses</a:t>
            </a:r>
          </a:p>
        </p:txBody>
      </p:sp>
      <p:sp>
        <p:nvSpPr>
          <p:cNvPr id="3" name="Content Placeholder 2">
            <a:extLst>
              <a:ext uri="{FF2B5EF4-FFF2-40B4-BE49-F238E27FC236}">
                <a16:creationId xmlns:a16="http://schemas.microsoft.com/office/drawing/2014/main" id="{F26F9996-2E79-4C85-A68E-F39385DA26FF}"/>
              </a:ext>
            </a:extLst>
          </p:cNvPr>
          <p:cNvSpPr>
            <a:spLocks noGrp="1"/>
          </p:cNvSpPr>
          <p:nvPr>
            <p:ph sz="quarter" idx="13"/>
          </p:nvPr>
        </p:nvSpPr>
        <p:spPr>
          <a:xfrm>
            <a:off x="514351" y="1761566"/>
            <a:ext cx="8115298" cy="4086784"/>
          </a:xfrm>
        </p:spPr>
        <p:txBody>
          <a:bodyPr>
            <a:noAutofit/>
          </a:bodyPr>
          <a:lstStyle/>
          <a:p>
            <a:pPr>
              <a:lnSpc>
                <a:spcPct val="100000"/>
              </a:lnSpc>
              <a:spcBef>
                <a:spcPts val="0"/>
              </a:spcBef>
            </a:pPr>
            <a:r>
              <a:rPr lang="en-US" sz="3600" dirty="0"/>
              <a:t>Lack of ability</a:t>
            </a:r>
          </a:p>
          <a:p>
            <a:pPr>
              <a:lnSpc>
                <a:spcPct val="100000"/>
              </a:lnSpc>
              <a:spcBef>
                <a:spcPts val="0"/>
              </a:spcBef>
            </a:pPr>
            <a:r>
              <a:rPr lang="en-US" sz="3600" dirty="0"/>
              <a:t>Not important</a:t>
            </a:r>
          </a:p>
          <a:p>
            <a:pPr>
              <a:lnSpc>
                <a:spcPct val="100000"/>
              </a:lnSpc>
              <a:spcBef>
                <a:spcPts val="0"/>
              </a:spcBef>
            </a:pPr>
            <a:r>
              <a:rPr lang="en-US" sz="3600" dirty="0"/>
              <a:t>Too difficult</a:t>
            </a:r>
          </a:p>
          <a:p>
            <a:pPr>
              <a:lnSpc>
                <a:spcPct val="100000"/>
              </a:lnSpc>
              <a:spcBef>
                <a:spcPts val="0"/>
              </a:spcBef>
            </a:pPr>
            <a:r>
              <a:rPr lang="en-US" sz="3600" dirty="0"/>
              <a:t>I’m not perfect.  Can’t please Him.</a:t>
            </a:r>
          </a:p>
          <a:p>
            <a:pPr>
              <a:lnSpc>
                <a:spcPct val="100000"/>
              </a:lnSpc>
              <a:spcBef>
                <a:spcPts val="0"/>
              </a:spcBef>
            </a:pPr>
            <a:r>
              <a:rPr lang="en-US" sz="3600" dirty="0"/>
              <a:t>Don’t have the time</a:t>
            </a:r>
          </a:p>
          <a:p>
            <a:pPr>
              <a:lnSpc>
                <a:spcPct val="100000"/>
              </a:lnSpc>
              <a:spcBef>
                <a:spcPts val="0"/>
              </a:spcBef>
            </a:pPr>
            <a:endParaRPr lang="en-US" sz="3600" dirty="0"/>
          </a:p>
          <a:p>
            <a:pPr>
              <a:lnSpc>
                <a:spcPct val="100000"/>
              </a:lnSpc>
              <a:spcBef>
                <a:spcPts val="0"/>
              </a:spcBef>
            </a:pPr>
            <a:endParaRPr lang="en-US" sz="3600" dirty="0"/>
          </a:p>
        </p:txBody>
      </p:sp>
    </p:spTree>
    <p:extLst>
      <p:ext uri="{BB962C8B-B14F-4D97-AF65-F5344CB8AC3E}">
        <p14:creationId xmlns:p14="http://schemas.microsoft.com/office/powerpoint/2010/main" val="1600750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a:xfrm>
            <a:off x="190500" y="685801"/>
            <a:ext cx="8496300" cy="4781549"/>
          </a:xfrm>
        </p:spPr>
        <p:txBody>
          <a:bodyPr/>
          <a:lstStyle/>
          <a:p>
            <a:pPr algn="ctr"/>
            <a:r>
              <a:rPr lang="en-US" sz="8000" dirty="0">
                <a:solidFill>
                  <a:srgbClr val="C00000"/>
                </a:solidFill>
              </a:rPr>
              <a:t>Stop the Excuses.</a:t>
            </a:r>
            <a:br>
              <a:rPr lang="en-US" sz="8000" dirty="0">
                <a:solidFill>
                  <a:srgbClr val="C00000"/>
                </a:solidFill>
              </a:rPr>
            </a:br>
            <a:r>
              <a:rPr lang="en-US" sz="8800" dirty="0"/>
              <a:t>Stay Committed!</a:t>
            </a:r>
          </a:p>
        </p:txBody>
      </p:sp>
    </p:spTree>
    <p:extLst>
      <p:ext uri="{BB962C8B-B14F-4D97-AF65-F5344CB8AC3E}">
        <p14:creationId xmlns:p14="http://schemas.microsoft.com/office/powerpoint/2010/main" val="3654129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p:txBody>
          <a:bodyPr/>
          <a:lstStyle/>
          <a:p>
            <a:r>
              <a:rPr lang="en-US" sz="6000" dirty="0"/>
              <a:t>Matthew 19:22</a:t>
            </a:r>
          </a:p>
        </p:txBody>
      </p:sp>
      <p:sp>
        <p:nvSpPr>
          <p:cNvPr id="3" name="Content Placeholder 2">
            <a:extLst>
              <a:ext uri="{FF2B5EF4-FFF2-40B4-BE49-F238E27FC236}">
                <a16:creationId xmlns:a16="http://schemas.microsoft.com/office/drawing/2014/main" id="{F26F9996-2E79-4C85-A68E-F39385DA26FF}"/>
              </a:ext>
            </a:extLst>
          </p:cNvPr>
          <p:cNvSpPr>
            <a:spLocks noGrp="1"/>
          </p:cNvSpPr>
          <p:nvPr>
            <p:ph sz="quarter" idx="13"/>
          </p:nvPr>
        </p:nvSpPr>
        <p:spPr>
          <a:xfrm>
            <a:off x="514351" y="1837766"/>
            <a:ext cx="7796030" cy="3820084"/>
          </a:xfrm>
        </p:spPr>
        <p:txBody>
          <a:bodyPr>
            <a:normAutofit/>
          </a:bodyPr>
          <a:lstStyle/>
          <a:p>
            <a:r>
              <a:rPr lang="en-US" sz="4000" dirty="0"/>
              <a:t>22 But when the young man heard that saying, he went away sorrowful: for he had great possessions.</a:t>
            </a:r>
          </a:p>
          <a:p>
            <a:endParaRPr lang="en-US" sz="3600" dirty="0"/>
          </a:p>
        </p:txBody>
      </p:sp>
    </p:spTree>
    <p:extLst>
      <p:ext uri="{BB962C8B-B14F-4D97-AF65-F5344CB8AC3E}">
        <p14:creationId xmlns:p14="http://schemas.microsoft.com/office/powerpoint/2010/main" val="40085727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p:txBody>
          <a:bodyPr/>
          <a:lstStyle/>
          <a:p>
            <a:r>
              <a:rPr lang="en-US" sz="6000" dirty="0"/>
              <a:t>1 John 2:1</a:t>
            </a:r>
          </a:p>
        </p:txBody>
      </p:sp>
      <p:sp>
        <p:nvSpPr>
          <p:cNvPr id="3" name="Content Placeholder 2">
            <a:extLst>
              <a:ext uri="{FF2B5EF4-FFF2-40B4-BE49-F238E27FC236}">
                <a16:creationId xmlns:a16="http://schemas.microsoft.com/office/drawing/2014/main" id="{F26F9996-2E79-4C85-A68E-F39385DA26FF}"/>
              </a:ext>
            </a:extLst>
          </p:cNvPr>
          <p:cNvSpPr>
            <a:spLocks noGrp="1"/>
          </p:cNvSpPr>
          <p:nvPr>
            <p:ph sz="quarter" idx="13"/>
          </p:nvPr>
        </p:nvSpPr>
        <p:spPr>
          <a:xfrm>
            <a:off x="514351" y="1761566"/>
            <a:ext cx="8115298" cy="4086784"/>
          </a:xfrm>
        </p:spPr>
        <p:txBody>
          <a:bodyPr>
            <a:normAutofit/>
          </a:bodyPr>
          <a:lstStyle/>
          <a:p>
            <a:r>
              <a:rPr lang="en-US" sz="4000" dirty="0"/>
              <a:t>1 My little children, these things write I unto you, that ye sin not. And if any man sin, we have an advocate with the Father, Jesus Christ the righteous:</a:t>
            </a:r>
          </a:p>
        </p:txBody>
      </p:sp>
    </p:spTree>
    <p:extLst>
      <p:ext uri="{BB962C8B-B14F-4D97-AF65-F5344CB8AC3E}">
        <p14:creationId xmlns:p14="http://schemas.microsoft.com/office/powerpoint/2010/main" val="4045190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p:txBody>
          <a:bodyPr/>
          <a:lstStyle/>
          <a:p>
            <a:r>
              <a:rPr lang="en-US" sz="6000" dirty="0"/>
              <a:t>Romans 3:23</a:t>
            </a:r>
          </a:p>
        </p:txBody>
      </p:sp>
      <p:sp>
        <p:nvSpPr>
          <p:cNvPr id="3" name="Content Placeholder 2">
            <a:extLst>
              <a:ext uri="{FF2B5EF4-FFF2-40B4-BE49-F238E27FC236}">
                <a16:creationId xmlns:a16="http://schemas.microsoft.com/office/drawing/2014/main" id="{F26F9996-2E79-4C85-A68E-F39385DA26FF}"/>
              </a:ext>
            </a:extLst>
          </p:cNvPr>
          <p:cNvSpPr>
            <a:spLocks noGrp="1"/>
          </p:cNvSpPr>
          <p:nvPr>
            <p:ph sz="quarter" idx="13"/>
          </p:nvPr>
        </p:nvSpPr>
        <p:spPr>
          <a:xfrm>
            <a:off x="514351" y="1837766"/>
            <a:ext cx="7796030" cy="3820084"/>
          </a:xfrm>
        </p:spPr>
        <p:txBody>
          <a:bodyPr>
            <a:normAutofit/>
          </a:bodyPr>
          <a:lstStyle/>
          <a:p>
            <a:r>
              <a:rPr lang="en-US" sz="4000" dirty="0"/>
              <a:t>23 For </a:t>
            </a:r>
            <a:r>
              <a:rPr lang="en-US" sz="4000" dirty="0">
                <a:solidFill>
                  <a:schemeClr val="accent1">
                    <a:lumMod val="60000"/>
                    <a:lumOff val="40000"/>
                  </a:schemeClr>
                </a:solidFill>
                <a:latin typeface="+mj-lt"/>
                <a:ea typeface="+mj-ea"/>
                <a:cs typeface="+mj-cs"/>
              </a:rPr>
              <a:t>all</a:t>
            </a:r>
            <a:r>
              <a:rPr lang="en-US" sz="4000" dirty="0">
                <a:solidFill>
                  <a:schemeClr val="accent2">
                    <a:lumMod val="75000"/>
                  </a:schemeClr>
                </a:solidFill>
              </a:rPr>
              <a:t> </a:t>
            </a:r>
            <a:r>
              <a:rPr lang="en-US" sz="4000" dirty="0"/>
              <a:t>have sinned, and come short of the glory of God;</a:t>
            </a:r>
          </a:p>
          <a:p>
            <a:endParaRPr lang="en-US" sz="3600" dirty="0"/>
          </a:p>
          <a:p>
            <a:endParaRPr lang="en-US" sz="3600" dirty="0"/>
          </a:p>
          <a:p>
            <a:endParaRPr lang="en-US" sz="3600" dirty="0"/>
          </a:p>
        </p:txBody>
      </p:sp>
    </p:spTree>
    <p:extLst>
      <p:ext uri="{BB962C8B-B14F-4D97-AF65-F5344CB8AC3E}">
        <p14:creationId xmlns:p14="http://schemas.microsoft.com/office/powerpoint/2010/main" val="3681030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p:txBody>
          <a:bodyPr/>
          <a:lstStyle/>
          <a:p>
            <a:r>
              <a:rPr lang="en-US" sz="6000" dirty="0"/>
              <a:t>Romans 6:23</a:t>
            </a:r>
          </a:p>
        </p:txBody>
      </p:sp>
      <p:sp>
        <p:nvSpPr>
          <p:cNvPr id="3" name="Content Placeholder 2">
            <a:extLst>
              <a:ext uri="{FF2B5EF4-FFF2-40B4-BE49-F238E27FC236}">
                <a16:creationId xmlns:a16="http://schemas.microsoft.com/office/drawing/2014/main" id="{F26F9996-2E79-4C85-A68E-F39385DA26FF}"/>
              </a:ext>
            </a:extLst>
          </p:cNvPr>
          <p:cNvSpPr>
            <a:spLocks noGrp="1"/>
          </p:cNvSpPr>
          <p:nvPr>
            <p:ph sz="quarter" idx="13"/>
          </p:nvPr>
        </p:nvSpPr>
        <p:spPr>
          <a:xfrm>
            <a:off x="514351" y="1837766"/>
            <a:ext cx="7796030" cy="3820084"/>
          </a:xfrm>
        </p:spPr>
        <p:txBody>
          <a:bodyPr>
            <a:normAutofit/>
          </a:bodyPr>
          <a:lstStyle/>
          <a:p>
            <a:r>
              <a:rPr lang="en-US" sz="4000" dirty="0"/>
              <a:t>23 For the wages of sin is </a:t>
            </a:r>
            <a:r>
              <a:rPr lang="en-US" sz="4000" dirty="0">
                <a:solidFill>
                  <a:schemeClr val="accent1">
                    <a:lumMod val="60000"/>
                    <a:lumOff val="40000"/>
                  </a:schemeClr>
                </a:solidFill>
                <a:latin typeface="+mj-lt"/>
                <a:ea typeface="+mj-ea"/>
                <a:cs typeface="+mj-cs"/>
              </a:rPr>
              <a:t>death</a:t>
            </a:r>
            <a:r>
              <a:rPr lang="en-US" sz="4000" dirty="0"/>
              <a:t>; but the gift of God is eternal life through Jesus Christ our Lord.</a:t>
            </a:r>
          </a:p>
          <a:p>
            <a:endParaRPr lang="en-US" sz="3600" dirty="0"/>
          </a:p>
          <a:p>
            <a:endParaRPr lang="en-US" sz="3600" dirty="0"/>
          </a:p>
        </p:txBody>
      </p:sp>
    </p:spTree>
    <p:extLst>
      <p:ext uri="{BB962C8B-B14F-4D97-AF65-F5344CB8AC3E}">
        <p14:creationId xmlns:p14="http://schemas.microsoft.com/office/powerpoint/2010/main" val="2336250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p:txBody>
          <a:bodyPr/>
          <a:lstStyle/>
          <a:p>
            <a:r>
              <a:rPr lang="en-US" sz="6000" dirty="0"/>
              <a:t>1 John 1:9</a:t>
            </a:r>
          </a:p>
        </p:txBody>
      </p:sp>
      <p:sp>
        <p:nvSpPr>
          <p:cNvPr id="3" name="Content Placeholder 2">
            <a:extLst>
              <a:ext uri="{FF2B5EF4-FFF2-40B4-BE49-F238E27FC236}">
                <a16:creationId xmlns:a16="http://schemas.microsoft.com/office/drawing/2014/main" id="{F26F9996-2E79-4C85-A68E-F39385DA26FF}"/>
              </a:ext>
            </a:extLst>
          </p:cNvPr>
          <p:cNvSpPr>
            <a:spLocks noGrp="1"/>
          </p:cNvSpPr>
          <p:nvPr>
            <p:ph sz="quarter" idx="13"/>
          </p:nvPr>
        </p:nvSpPr>
        <p:spPr>
          <a:xfrm>
            <a:off x="514351" y="1761566"/>
            <a:ext cx="8115298" cy="4086784"/>
          </a:xfrm>
        </p:spPr>
        <p:txBody>
          <a:bodyPr>
            <a:normAutofit/>
          </a:bodyPr>
          <a:lstStyle/>
          <a:p>
            <a:r>
              <a:rPr lang="en-US" sz="4000" dirty="0"/>
              <a:t>9 If we confess our sins, he is faithful and just to forgive us our sins, and to cleanse us from all unrighteousness.</a:t>
            </a:r>
          </a:p>
          <a:p>
            <a:endParaRPr lang="en-US" sz="3600" dirty="0"/>
          </a:p>
        </p:txBody>
      </p:sp>
    </p:spTree>
    <p:extLst>
      <p:ext uri="{BB962C8B-B14F-4D97-AF65-F5344CB8AC3E}">
        <p14:creationId xmlns:p14="http://schemas.microsoft.com/office/powerpoint/2010/main" val="7855799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a:xfrm>
            <a:off x="190500" y="685801"/>
            <a:ext cx="8496300" cy="4781549"/>
          </a:xfrm>
        </p:spPr>
        <p:txBody>
          <a:bodyPr/>
          <a:lstStyle/>
          <a:p>
            <a:pPr algn="ctr"/>
            <a:r>
              <a:rPr lang="en-US" sz="8800" dirty="0"/>
              <a:t>God Does not want our 2</a:t>
            </a:r>
            <a:r>
              <a:rPr lang="en-US" sz="8800" baseline="30000" dirty="0"/>
              <a:t>nd</a:t>
            </a:r>
            <a:r>
              <a:rPr lang="en-US" sz="8800" dirty="0"/>
              <a:t> best!</a:t>
            </a:r>
          </a:p>
        </p:txBody>
      </p:sp>
    </p:spTree>
    <p:extLst>
      <p:ext uri="{BB962C8B-B14F-4D97-AF65-F5344CB8AC3E}">
        <p14:creationId xmlns:p14="http://schemas.microsoft.com/office/powerpoint/2010/main" val="35980604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extLst/>
          </a:blip>
          <a:stretch/>
        </a:blipFill>
        <a:effectLst/>
      </p:bgPr>
    </p:bg>
    <p:spTree>
      <p:nvGrpSpPr>
        <p:cNvPr id="1" name=""/>
        <p:cNvGrpSpPr/>
        <p:nvPr/>
      </p:nvGrpSpPr>
      <p:grpSpPr>
        <a:xfrm>
          <a:off x="0" y="0"/>
          <a:ext cx="0" cy="0"/>
          <a:chOff x="0" y="0"/>
          <a:chExt cx="0" cy="0"/>
        </a:xfrm>
      </p:grpSpPr>
      <p:pic>
        <p:nvPicPr>
          <p:cNvPr id="26" name="Picture 7">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7" name="Freeform: Shape 9">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7"/>
            <a:ext cx="8178800"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E0E60B74-1B9E-4D24-BA6F-0B620BE7BB2E}"/>
              </a:ext>
            </a:extLst>
          </p:cNvPr>
          <p:cNvPicPr>
            <a:picLocks noChangeAspect="1"/>
          </p:cNvPicPr>
          <p:nvPr/>
        </p:nvPicPr>
        <p:blipFill>
          <a:blip r:embed="rId5"/>
          <a:stretch>
            <a:fillRect/>
          </a:stretch>
        </p:blipFill>
        <p:spPr>
          <a:xfrm>
            <a:off x="4691464" y="1633572"/>
            <a:ext cx="3913971" cy="3590855"/>
          </a:xfrm>
          <a:prstGeom prst="rect">
            <a:avLst/>
          </a:prstGeom>
        </p:spPr>
      </p:pic>
      <p:pic>
        <p:nvPicPr>
          <p:cNvPr id="4" name="Picture 3">
            <a:extLst>
              <a:ext uri="{FF2B5EF4-FFF2-40B4-BE49-F238E27FC236}">
                <a16:creationId xmlns:a16="http://schemas.microsoft.com/office/drawing/2014/main" id="{EFD764C9-6093-4A31-BC1E-7959697CD204}"/>
              </a:ext>
            </a:extLst>
          </p:cNvPr>
          <p:cNvPicPr>
            <a:picLocks noChangeAspect="1"/>
          </p:cNvPicPr>
          <p:nvPr/>
        </p:nvPicPr>
        <p:blipFill>
          <a:blip r:embed="rId6"/>
          <a:stretch>
            <a:fillRect/>
          </a:stretch>
        </p:blipFill>
        <p:spPr>
          <a:xfrm>
            <a:off x="656106" y="819148"/>
            <a:ext cx="7828059" cy="5238752"/>
          </a:xfrm>
          <a:prstGeom prst="rect">
            <a:avLst/>
          </a:prstGeom>
        </p:spPr>
      </p:pic>
    </p:spTree>
    <p:extLst>
      <p:ext uri="{BB962C8B-B14F-4D97-AF65-F5344CB8AC3E}">
        <p14:creationId xmlns:p14="http://schemas.microsoft.com/office/powerpoint/2010/main" val="616124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a:xfrm>
            <a:off x="514351" y="685801"/>
            <a:ext cx="7797662" cy="4781549"/>
          </a:xfrm>
        </p:spPr>
        <p:txBody>
          <a:bodyPr/>
          <a:lstStyle/>
          <a:p>
            <a:pPr algn="ctr"/>
            <a:r>
              <a:rPr lang="en-US" sz="9600" dirty="0"/>
              <a:t>How Dedicated</a:t>
            </a:r>
            <a:br>
              <a:rPr lang="en-US" sz="9600" dirty="0"/>
            </a:br>
            <a:r>
              <a:rPr lang="en-US" sz="9600" dirty="0"/>
              <a:t> are we?</a:t>
            </a:r>
          </a:p>
        </p:txBody>
      </p:sp>
    </p:spTree>
    <p:extLst>
      <p:ext uri="{BB962C8B-B14F-4D97-AF65-F5344CB8AC3E}">
        <p14:creationId xmlns:p14="http://schemas.microsoft.com/office/powerpoint/2010/main" val="1586066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p:txBody>
          <a:bodyPr/>
          <a:lstStyle/>
          <a:p>
            <a:r>
              <a:rPr lang="en-US" sz="6000" dirty="0"/>
              <a:t>Matthew 10:36-37</a:t>
            </a:r>
          </a:p>
        </p:txBody>
      </p:sp>
      <p:sp>
        <p:nvSpPr>
          <p:cNvPr id="3" name="Content Placeholder 2">
            <a:extLst>
              <a:ext uri="{FF2B5EF4-FFF2-40B4-BE49-F238E27FC236}">
                <a16:creationId xmlns:a16="http://schemas.microsoft.com/office/drawing/2014/main" id="{F26F9996-2E79-4C85-A68E-F39385DA26FF}"/>
              </a:ext>
            </a:extLst>
          </p:cNvPr>
          <p:cNvSpPr>
            <a:spLocks noGrp="1"/>
          </p:cNvSpPr>
          <p:nvPr>
            <p:ph sz="quarter" idx="13"/>
          </p:nvPr>
        </p:nvSpPr>
        <p:spPr>
          <a:xfrm>
            <a:off x="514351" y="1837766"/>
            <a:ext cx="7796030" cy="3820084"/>
          </a:xfrm>
        </p:spPr>
        <p:txBody>
          <a:bodyPr>
            <a:normAutofit/>
          </a:bodyPr>
          <a:lstStyle/>
          <a:p>
            <a:r>
              <a:rPr lang="en-US" sz="4000" dirty="0"/>
              <a:t>37 He that loveth father or mother more than me is not worthy of me: and he that loveth son or daughter more than me is not worthy of me.</a:t>
            </a:r>
          </a:p>
        </p:txBody>
      </p:sp>
    </p:spTree>
    <p:extLst>
      <p:ext uri="{BB962C8B-B14F-4D97-AF65-F5344CB8AC3E}">
        <p14:creationId xmlns:p14="http://schemas.microsoft.com/office/powerpoint/2010/main" val="2889003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a:xfrm>
            <a:off x="514351" y="685801"/>
            <a:ext cx="7797662" cy="4781549"/>
          </a:xfrm>
        </p:spPr>
        <p:txBody>
          <a:bodyPr/>
          <a:lstStyle/>
          <a:p>
            <a:pPr algn="ctr"/>
            <a:r>
              <a:rPr lang="en-US" sz="9600" dirty="0"/>
              <a:t>How </a:t>
            </a:r>
            <a:br>
              <a:rPr lang="en-US" sz="9600" dirty="0"/>
            </a:br>
            <a:r>
              <a:rPr lang="en-US" sz="9600" dirty="0"/>
              <a:t>Faithful </a:t>
            </a:r>
            <a:br>
              <a:rPr lang="en-US" sz="9600" dirty="0"/>
            </a:br>
            <a:r>
              <a:rPr lang="en-US" sz="9600" dirty="0"/>
              <a:t>are we?</a:t>
            </a:r>
          </a:p>
        </p:txBody>
      </p:sp>
    </p:spTree>
    <p:extLst>
      <p:ext uri="{BB962C8B-B14F-4D97-AF65-F5344CB8AC3E}">
        <p14:creationId xmlns:p14="http://schemas.microsoft.com/office/powerpoint/2010/main" val="2329170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p:txBody>
          <a:bodyPr/>
          <a:lstStyle/>
          <a:p>
            <a:r>
              <a:rPr lang="en-US" sz="6000" dirty="0"/>
              <a:t>Matthew 25:21</a:t>
            </a:r>
          </a:p>
        </p:txBody>
      </p:sp>
      <p:sp>
        <p:nvSpPr>
          <p:cNvPr id="3" name="Content Placeholder 2">
            <a:extLst>
              <a:ext uri="{FF2B5EF4-FFF2-40B4-BE49-F238E27FC236}">
                <a16:creationId xmlns:a16="http://schemas.microsoft.com/office/drawing/2014/main" id="{F26F9996-2E79-4C85-A68E-F39385DA26FF}"/>
              </a:ext>
            </a:extLst>
          </p:cNvPr>
          <p:cNvSpPr>
            <a:spLocks noGrp="1"/>
          </p:cNvSpPr>
          <p:nvPr>
            <p:ph sz="quarter" idx="13"/>
          </p:nvPr>
        </p:nvSpPr>
        <p:spPr>
          <a:xfrm>
            <a:off x="514351" y="1837766"/>
            <a:ext cx="7796030" cy="3820084"/>
          </a:xfrm>
        </p:spPr>
        <p:txBody>
          <a:bodyPr>
            <a:normAutofit fontScale="92500" lnSpcReduction="10000"/>
          </a:bodyPr>
          <a:lstStyle/>
          <a:p>
            <a:r>
              <a:rPr lang="en-US" sz="4000" dirty="0"/>
              <a:t>21 His lord said unto him, Well done, thou good and faithful servant: thou hast been faithful over a few things, I will make thee ruler over many things: enter thou into the joy of thy lord.</a:t>
            </a:r>
          </a:p>
        </p:txBody>
      </p:sp>
    </p:spTree>
    <p:extLst>
      <p:ext uri="{BB962C8B-B14F-4D97-AF65-F5344CB8AC3E}">
        <p14:creationId xmlns:p14="http://schemas.microsoft.com/office/powerpoint/2010/main" val="3531219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6EFF-98DC-4E4F-BE51-DE88E6D4359E}"/>
              </a:ext>
            </a:extLst>
          </p:cNvPr>
          <p:cNvSpPr>
            <a:spLocks noGrp="1"/>
          </p:cNvSpPr>
          <p:nvPr>
            <p:ph type="title"/>
          </p:nvPr>
        </p:nvSpPr>
        <p:spPr>
          <a:xfrm>
            <a:off x="514351" y="685801"/>
            <a:ext cx="7797662" cy="4781549"/>
          </a:xfrm>
        </p:spPr>
        <p:txBody>
          <a:bodyPr/>
          <a:lstStyle/>
          <a:p>
            <a:pPr algn="ctr"/>
            <a:r>
              <a:rPr lang="en-US" sz="9600" dirty="0"/>
              <a:t>How </a:t>
            </a:r>
            <a:br>
              <a:rPr lang="en-US" sz="9600" dirty="0"/>
            </a:br>
            <a:r>
              <a:rPr lang="en-US" sz="9600" dirty="0"/>
              <a:t>Loyal </a:t>
            </a:r>
            <a:br>
              <a:rPr lang="en-US" sz="9600" dirty="0"/>
            </a:br>
            <a:r>
              <a:rPr lang="en-US" sz="9600" dirty="0"/>
              <a:t>are we?</a:t>
            </a:r>
          </a:p>
        </p:txBody>
      </p:sp>
    </p:spTree>
    <p:extLst>
      <p:ext uri="{BB962C8B-B14F-4D97-AF65-F5344CB8AC3E}">
        <p14:creationId xmlns:p14="http://schemas.microsoft.com/office/powerpoint/2010/main" val="174580696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184</TotalTime>
  <Words>1608</Words>
  <Application>Microsoft Office PowerPoint</Application>
  <PresentationFormat>On-screen Show (4:3)</PresentationFormat>
  <Paragraphs>174</Paragraphs>
  <Slides>45</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Impact</vt:lpstr>
      <vt:lpstr>Main Event</vt:lpstr>
      <vt:lpstr>Commitment</vt:lpstr>
      <vt:lpstr>Commitment</vt:lpstr>
      <vt:lpstr>How committed are we?</vt:lpstr>
      <vt:lpstr>Matthew 19:22</vt:lpstr>
      <vt:lpstr>How Dedicated  are we?</vt:lpstr>
      <vt:lpstr>Matthew 10:36-37</vt:lpstr>
      <vt:lpstr>How  Faithful  are we?</vt:lpstr>
      <vt:lpstr>Matthew 25:21</vt:lpstr>
      <vt:lpstr>How  Loyal  are we?</vt:lpstr>
      <vt:lpstr>Matthew 26:21</vt:lpstr>
      <vt:lpstr>Shun FujiMoto</vt:lpstr>
      <vt:lpstr>Romans 12:11 </vt:lpstr>
      <vt:lpstr>How committed are we to the Lord?</vt:lpstr>
      <vt:lpstr>Romans 8:18 </vt:lpstr>
      <vt:lpstr>None of Self and All of Thee #449</vt:lpstr>
      <vt:lpstr>How much of our Heart does Jesus want?</vt:lpstr>
      <vt:lpstr>Luke 10:27</vt:lpstr>
      <vt:lpstr>For Where your treasure is…</vt:lpstr>
      <vt:lpstr>Where is our treasure?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Where your treasure is…</vt:lpstr>
      <vt:lpstr>What’s #1 in your life?</vt:lpstr>
      <vt:lpstr>Priority List: 1.  2. 3. 4. 5.</vt:lpstr>
      <vt:lpstr>PowerPoint Presentation</vt:lpstr>
      <vt:lpstr>1 Peter 2:24</vt:lpstr>
      <vt:lpstr>I Gave My Life for Thee #268</vt:lpstr>
      <vt:lpstr>What Excuse Do I have for Not being committed?</vt:lpstr>
      <vt:lpstr>Excuses</vt:lpstr>
      <vt:lpstr>Stop the Excuses. Stay Committed!</vt:lpstr>
      <vt:lpstr>1 John 2:1</vt:lpstr>
      <vt:lpstr>Romans 3:23</vt:lpstr>
      <vt:lpstr>Romans 6:23</vt:lpstr>
      <vt:lpstr>1 John 1:9</vt:lpstr>
      <vt:lpstr>God Does not want our 2nd best!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where your treasure is”</dc:title>
  <dc:creator>Auditorium</dc:creator>
  <cp:lastModifiedBy>Auditorium</cp:lastModifiedBy>
  <cp:revision>24</cp:revision>
  <dcterms:created xsi:type="dcterms:W3CDTF">2019-04-13T22:08:29Z</dcterms:created>
  <dcterms:modified xsi:type="dcterms:W3CDTF">2019-04-14T01:15:01Z</dcterms:modified>
</cp:coreProperties>
</file>