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6" r:id="rId4"/>
    <p:sldId id="266" r:id="rId5"/>
    <p:sldId id="269" r:id="rId6"/>
    <p:sldId id="277" r:id="rId7"/>
    <p:sldId id="267" r:id="rId8"/>
    <p:sldId id="268" r:id="rId9"/>
    <p:sldId id="278" r:id="rId10"/>
    <p:sldId id="271" r:id="rId11"/>
    <p:sldId id="274" r:id="rId12"/>
    <p:sldId id="261" r:id="rId13"/>
    <p:sldId id="263" r:id="rId14"/>
    <p:sldId id="264" r:id="rId15"/>
    <p:sldId id="265" r:id="rId16"/>
    <p:sldId id="27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23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431C-4028-1A41-88A7-ADF13F944D91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9FB64-7330-C540-B1AC-D9C5913A7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death, the body was either left to be eaten by animals or released to family. Body could not be left on Sabbath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FB64-7330-C540-B1AC-D9C5913A7B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44" y="609601"/>
            <a:ext cx="11754196" cy="278199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The Crucifixion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eet1.jpg (47695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95" y="341624"/>
            <a:ext cx="5161005" cy="661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36133" cy="43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26011" cy="489914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11" y="1165841"/>
            <a:ext cx="7965990" cy="569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61873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Crucifixion begins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18736"/>
            <a:ext cx="9905998" cy="48562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Matthew 27:27-31</a:t>
            </a:r>
          </a:p>
          <a:p>
            <a:r>
              <a:rPr lang="en-US" sz="3600" dirty="0" smtClean="0"/>
              <a:t>Mark 15:14-20</a:t>
            </a:r>
          </a:p>
          <a:p>
            <a:r>
              <a:rPr lang="en-US" sz="3600" dirty="0" smtClean="0"/>
              <a:t>John 19:1-4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56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51988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Jesus on the cross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19881"/>
            <a:ext cx="9905998" cy="5338119"/>
          </a:xfrm>
        </p:spPr>
        <p:txBody>
          <a:bodyPr/>
          <a:lstStyle/>
          <a:p>
            <a:r>
              <a:rPr lang="en-US" sz="3600" dirty="0" smtClean="0"/>
              <a:t>Matthew 27:32-38</a:t>
            </a:r>
          </a:p>
          <a:p>
            <a:r>
              <a:rPr lang="en-US" sz="3600" dirty="0" smtClean="0"/>
              <a:t>Mark 15:21-28</a:t>
            </a:r>
          </a:p>
          <a:p>
            <a:r>
              <a:rPr lang="en-US" sz="3600" dirty="0" smtClean="0"/>
              <a:t>Luke 23:26-34</a:t>
            </a:r>
          </a:p>
          <a:p>
            <a:r>
              <a:rPr lang="en-US" sz="3600" dirty="0" smtClean="0"/>
              <a:t>John 19:17-27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0867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Jesus is mocked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08670"/>
            <a:ext cx="9905998" cy="5449329"/>
          </a:xfrm>
        </p:spPr>
        <p:txBody>
          <a:bodyPr/>
          <a:lstStyle/>
          <a:p>
            <a:r>
              <a:rPr lang="en-US" sz="3600" dirty="0" smtClean="0"/>
              <a:t>Matthew 27: 38-44</a:t>
            </a:r>
          </a:p>
          <a:p>
            <a:r>
              <a:rPr lang="en-US" sz="3600" dirty="0" smtClean="0"/>
              <a:t>Mark 15:28-32</a:t>
            </a:r>
          </a:p>
          <a:p>
            <a:r>
              <a:rPr lang="en-US" sz="3600" dirty="0" smtClean="0"/>
              <a:t>Luke 23:34-43</a:t>
            </a:r>
          </a:p>
        </p:txBody>
      </p:sp>
    </p:spTree>
    <p:extLst>
      <p:ext uri="{BB962C8B-B14F-4D97-AF65-F5344CB8AC3E}">
        <p14:creationId xmlns:p14="http://schemas.microsoft.com/office/powerpoint/2010/main" val="176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71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Death of </a:t>
            </a:r>
            <a:r>
              <a:rPr lang="en-US" sz="4000" b="1" dirty="0" err="1" smtClean="0"/>
              <a:t>jesus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71600"/>
            <a:ext cx="9905998" cy="5486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Matthew 27:45-56</a:t>
            </a:r>
          </a:p>
          <a:p>
            <a:r>
              <a:rPr lang="en-US" sz="3600" dirty="0" smtClean="0"/>
              <a:t>Mark 15:33-43</a:t>
            </a:r>
          </a:p>
          <a:p>
            <a:r>
              <a:rPr lang="en-US" sz="3600" dirty="0" smtClean="0"/>
              <a:t>Luke 23:44-49</a:t>
            </a:r>
          </a:p>
          <a:p>
            <a:r>
              <a:rPr lang="en-US" sz="3600" dirty="0" smtClean="0"/>
              <a:t>John 19:28-37</a:t>
            </a:r>
          </a:p>
        </p:txBody>
      </p:sp>
    </p:spTree>
    <p:extLst>
      <p:ext uri="{BB962C8B-B14F-4D97-AF65-F5344CB8AC3E}">
        <p14:creationId xmlns:p14="http://schemas.microsoft.com/office/powerpoint/2010/main" val="1615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8854"/>
            <a:ext cx="9905998" cy="1248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Are You Serving God?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82811"/>
            <a:ext cx="9905998" cy="51404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Singing</a:t>
            </a:r>
          </a:p>
          <a:p>
            <a:r>
              <a:rPr lang="en-US" sz="3600" dirty="0" smtClean="0"/>
              <a:t>Prayer</a:t>
            </a:r>
          </a:p>
          <a:p>
            <a:r>
              <a:rPr lang="en-US" sz="3600" dirty="0" smtClean="0"/>
              <a:t>Coming to Worship</a:t>
            </a:r>
          </a:p>
          <a:p>
            <a:r>
              <a:rPr lang="en-US" sz="3600" dirty="0" smtClean="0"/>
              <a:t>Paying attention</a:t>
            </a:r>
          </a:p>
          <a:p>
            <a:r>
              <a:rPr lang="en-US" sz="3600" dirty="0" smtClean="0"/>
              <a:t>Spreading the gospel</a:t>
            </a:r>
          </a:p>
          <a:p>
            <a:r>
              <a:rPr lang="en-US" sz="3600" dirty="0" smtClean="0"/>
              <a:t>Taking the Lord’s Supper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656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332"/>
          </a:xfrm>
        </p:spPr>
        <p:txBody>
          <a:bodyPr>
            <a:normAutofit/>
          </a:bodyPr>
          <a:lstStyle/>
          <a:p>
            <a:r>
              <a:rPr lang="en-US" sz="4000" b="1" dirty="0"/>
              <a:t>God’s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2536"/>
            <a:ext cx="11582400" cy="591546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Hear</a:t>
            </a:r>
            <a:r>
              <a:rPr lang="en-US" dirty="0"/>
              <a:t> </a:t>
            </a:r>
          </a:p>
          <a:p>
            <a:pPr lvl="1"/>
            <a:r>
              <a:rPr lang="en-US" sz="3000" dirty="0"/>
              <a:t>Acts 18:8</a:t>
            </a:r>
          </a:p>
          <a:p>
            <a:r>
              <a:rPr lang="en-US" sz="3200" dirty="0"/>
              <a:t>Believe</a:t>
            </a:r>
          </a:p>
          <a:p>
            <a:pPr lvl="1"/>
            <a:r>
              <a:rPr lang="en-US" sz="3000" dirty="0"/>
              <a:t>John 3:16; Mark 16:16; Acts 16:31</a:t>
            </a:r>
          </a:p>
          <a:p>
            <a:r>
              <a:rPr lang="en-US" sz="3200" dirty="0"/>
              <a:t>Confess</a:t>
            </a:r>
          </a:p>
          <a:p>
            <a:pPr lvl="1"/>
            <a:r>
              <a:rPr lang="en-US" sz="3000" dirty="0"/>
              <a:t>Matthew 10:32-33; Romans 10:9-10</a:t>
            </a:r>
          </a:p>
          <a:p>
            <a:r>
              <a:rPr lang="en-US" sz="3200" dirty="0"/>
              <a:t>Repent</a:t>
            </a:r>
          </a:p>
          <a:p>
            <a:pPr lvl="1"/>
            <a:r>
              <a:rPr lang="en-US" sz="3000" dirty="0"/>
              <a:t>Matthew 4:17; Acts 2:38; Luke 13:3; Acts 8:22</a:t>
            </a:r>
          </a:p>
          <a:p>
            <a:r>
              <a:rPr lang="en-US" sz="3200" dirty="0"/>
              <a:t>Be Baptized</a:t>
            </a:r>
          </a:p>
          <a:p>
            <a:pPr lvl="1"/>
            <a:r>
              <a:rPr lang="en-US" sz="3000" dirty="0"/>
              <a:t>Mark 16:14-20; John 3:3, 5-8; Romans 6:4; I Peter 3:21; Acts 2:38</a:t>
            </a:r>
          </a:p>
          <a:p>
            <a:r>
              <a:rPr lang="en-US" sz="3200" dirty="0"/>
              <a:t>Live a Faithful Life</a:t>
            </a:r>
          </a:p>
          <a:p>
            <a:pPr lvl="1"/>
            <a:r>
              <a:rPr lang="en-US" sz="3000" dirty="0"/>
              <a:t>Revelation 2:10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6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21" y="0"/>
            <a:ext cx="11666482" cy="107205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Arrest of Jesus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21" y="1072054"/>
            <a:ext cx="11666482" cy="57859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Arrest at Gethsemane</a:t>
            </a:r>
          </a:p>
          <a:p>
            <a:pPr lvl="1"/>
            <a:r>
              <a:rPr lang="en-US" sz="2800" dirty="0" smtClean="0"/>
              <a:t>Mark 14:43-52</a:t>
            </a:r>
          </a:p>
          <a:p>
            <a:r>
              <a:rPr lang="en-US" sz="3200" dirty="0" smtClean="0"/>
              <a:t>Appearance before Sanhedrin</a:t>
            </a:r>
          </a:p>
          <a:p>
            <a:pPr lvl="1"/>
            <a:r>
              <a:rPr lang="en-US" sz="2800" dirty="0" err="1" smtClean="0"/>
              <a:t>Annas</a:t>
            </a:r>
            <a:r>
              <a:rPr lang="en-US" sz="2800" dirty="0" smtClean="0"/>
              <a:t>, Caiaphas (High Priest)</a:t>
            </a:r>
          </a:p>
          <a:p>
            <a:pPr lvl="1"/>
            <a:r>
              <a:rPr lang="en-US" sz="2800" dirty="0" smtClean="0"/>
              <a:t>Matthew 26:57-68; John 18:12-14, 19-24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5294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Jesus’ Fate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13164"/>
            <a:ext cx="9905998" cy="54448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Trial by Pilate (governor of Judaea)</a:t>
            </a:r>
          </a:p>
          <a:p>
            <a:pPr lvl="1"/>
            <a:r>
              <a:rPr lang="en-US" sz="2800" dirty="0" smtClean="0"/>
              <a:t>Pilate, Herod (Galilee), Pilate</a:t>
            </a:r>
          </a:p>
          <a:p>
            <a:pPr lvl="1"/>
            <a:r>
              <a:rPr lang="en-US" sz="2800" dirty="0" smtClean="0"/>
              <a:t>Luke 23:1-16</a:t>
            </a:r>
          </a:p>
          <a:p>
            <a:r>
              <a:rPr lang="en-US" sz="3200" dirty="0" smtClean="0"/>
              <a:t>Choice of the people</a:t>
            </a:r>
          </a:p>
          <a:p>
            <a:pPr lvl="1"/>
            <a:r>
              <a:rPr lang="en-US" sz="2800" dirty="0" smtClean="0"/>
              <a:t>Mark 15:6-15</a:t>
            </a:r>
          </a:p>
          <a:p>
            <a:r>
              <a:rPr lang="en-US" sz="3200" dirty="0" smtClean="0"/>
              <a:t>Pilot fails to act</a:t>
            </a:r>
          </a:p>
          <a:p>
            <a:pPr lvl="1"/>
            <a:r>
              <a:rPr lang="en-US" sz="2800" dirty="0" smtClean="0"/>
              <a:t>Matthew 27:19</a:t>
            </a:r>
          </a:p>
          <a:p>
            <a:pPr lvl="1"/>
            <a:r>
              <a:rPr lang="en-US" sz="2800" dirty="0" smtClean="0"/>
              <a:t>John 19:4-16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98854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Roman crucifixion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02327"/>
            <a:ext cx="9905998" cy="5555674"/>
          </a:xfrm>
        </p:spPr>
        <p:txBody>
          <a:bodyPr>
            <a:normAutofit/>
          </a:bodyPr>
          <a:lstStyle/>
          <a:p>
            <a:r>
              <a:rPr lang="en-US" sz="3200" dirty="0"/>
              <a:t>Crucifixion was usually preserved for slaves, foreigners, revolutionaries, and most notorious </a:t>
            </a:r>
            <a:r>
              <a:rPr lang="en-US" sz="3200" dirty="0" smtClean="0"/>
              <a:t>criminals </a:t>
            </a:r>
          </a:p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phase </a:t>
            </a:r>
            <a:r>
              <a:rPr lang="mr-IN" sz="3200" dirty="0" smtClean="0"/>
              <a:t>–</a:t>
            </a:r>
            <a:r>
              <a:rPr lang="en-US" sz="3200" dirty="0" smtClean="0"/>
              <a:t> Flogging/scourging</a:t>
            </a:r>
          </a:p>
          <a:p>
            <a:pPr lvl="1"/>
            <a:r>
              <a:rPr lang="en-US" sz="2800" dirty="0" err="1" smtClean="0"/>
              <a:t>Flagrum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Whip that had small pieces of bone and metal attached to leather strands</a:t>
            </a:r>
          </a:p>
          <a:p>
            <a:pPr lvl="1"/>
            <a:r>
              <a:rPr lang="en-US" sz="2800" dirty="0" smtClean="0"/>
              <a:t>Used </a:t>
            </a:r>
            <a:r>
              <a:rPr lang="en-US" sz="2800" dirty="0" err="1" smtClean="0"/>
              <a:t>flagrum</a:t>
            </a:r>
            <a:r>
              <a:rPr lang="en-US" sz="2800" dirty="0" smtClean="0"/>
              <a:t> to “whip” back of victim</a:t>
            </a:r>
          </a:p>
          <a:p>
            <a:pPr lvl="2"/>
            <a:r>
              <a:rPr lang="en-US" sz="2400" dirty="0" smtClean="0"/>
              <a:t>Bone and metal fragments ripped victim’s flesh to the bone</a:t>
            </a:r>
          </a:p>
          <a:p>
            <a:pPr lvl="1"/>
            <a:r>
              <a:rPr lang="en-US" sz="2800" dirty="0" smtClean="0"/>
              <a:t>Intended to weaken victim to point of shock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320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9" y="950495"/>
            <a:ext cx="4820338" cy="4547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3" y="168443"/>
            <a:ext cx="4969042" cy="64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3003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Roman Crucifixion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48691"/>
            <a:ext cx="9905998" cy="5043054"/>
          </a:xfrm>
        </p:spPr>
        <p:txBody>
          <a:bodyPr/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phase </a:t>
            </a:r>
          </a:p>
          <a:p>
            <a:pPr lvl="1"/>
            <a:r>
              <a:rPr lang="en-US" sz="3600" dirty="0" smtClean="0"/>
              <a:t>Stripped of clothes</a:t>
            </a:r>
          </a:p>
          <a:p>
            <a:pPr lvl="1"/>
            <a:r>
              <a:rPr lang="en-US" sz="3600" dirty="0" smtClean="0"/>
              <a:t>Carried crossbeam to site of crucifixion</a:t>
            </a:r>
          </a:p>
          <a:p>
            <a:pPr lvl="2"/>
            <a:r>
              <a:rPr lang="en-US" sz="3200" dirty="0" smtClean="0"/>
              <a:t>75-125 Pounds</a:t>
            </a:r>
          </a:p>
          <a:p>
            <a:pPr lvl="2"/>
            <a:r>
              <a:rPr lang="en-US" sz="3200" dirty="0" smtClean="0"/>
              <a:t>Guarded by Roman soldiers who held sign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157942"/>
            <a:ext cx="10602568" cy="135497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Types of crosses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923" y="1512916"/>
            <a:ext cx="6672650" cy="48213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crux simplex (Greek cross)</a:t>
            </a:r>
          </a:p>
          <a:p>
            <a:r>
              <a:rPr lang="en-US" sz="2800" dirty="0" smtClean="0"/>
              <a:t>crux </a:t>
            </a:r>
            <a:r>
              <a:rPr lang="en-US" sz="2800" dirty="0" err="1" smtClean="0"/>
              <a:t>commissa</a:t>
            </a:r>
            <a:r>
              <a:rPr lang="en-US" sz="2800" dirty="0" smtClean="0"/>
              <a:t> (St. Andrew’s cross)</a:t>
            </a:r>
          </a:p>
          <a:p>
            <a:r>
              <a:rPr lang="en-US" sz="2800" dirty="0" smtClean="0"/>
              <a:t>crux </a:t>
            </a:r>
            <a:r>
              <a:rPr lang="en-US" sz="2800" dirty="0" err="1" smtClean="0"/>
              <a:t>decussata</a:t>
            </a:r>
            <a:r>
              <a:rPr lang="en-US" sz="2800" dirty="0" smtClean="0"/>
              <a:t> (St. Anthony’s Cross)</a:t>
            </a:r>
          </a:p>
          <a:p>
            <a:r>
              <a:rPr lang="en-US" sz="2800" dirty="0" smtClean="0">
                <a:ea typeface="American Typewriter" charset="0"/>
                <a:cs typeface="American Typewriter" charset="0"/>
              </a:rPr>
              <a:t>crux </a:t>
            </a:r>
            <a:r>
              <a:rPr lang="en-US" sz="2800" dirty="0" err="1" smtClean="0">
                <a:ea typeface="American Typewriter" charset="0"/>
                <a:cs typeface="American Typewriter" charset="0"/>
              </a:rPr>
              <a:t>immissa</a:t>
            </a:r>
            <a:r>
              <a:rPr lang="en-US" sz="2800" dirty="0" smtClean="0">
                <a:ea typeface="American Typewriter" charset="0"/>
                <a:cs typeface="American Typewriter" charset="0"/>
              </a:rPr>
              <a:t> (Latin Cross)</a:t>
            </a:r>
          </a:p>
          <a:p>
            <a:pPr lvl="1"/>
            <a:r>
              <a:rPr lang="en-US" sz="2400" dirty="0" smtClean="0">
                <a:ea typeface="American Typewriter" charset="0"/>
                <a:cs typeface="American Typewriter" charset="0"/>
              </a:rPr>
              <a:t>Believed to be cross used for Jesus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36" y="1512916"/>
            <a:ext cx="4580540" cy="4358453"/>
          </a:xfrm>
        </p:spPr>
      </p:pic>
    </p:spTree>
    <p:extLst>
      <p:ext uri="{BB962C8B-B14F-4D97-AF65-F5344CB8AC3E}">
        <p14:creationId xmlns:p14="http://schemas.microsoft.com/office/powerpoint/2010/main" val="9355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405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Roman </a:t>
            </a:r>
            <a:r>
              <a:rPr lang="en-US" sz="4000" b="1" dirty="0"/>
              <a:t>C</a:t>
            </a:r>
            <a:r>
              <a:rPr lang="en-US" sz="4000" b="1" dirty="0" smtClean="0"/>
              <a:t>rucifixion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13658"/>
            <a:ext cx="9905998" cy="55861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Phase</a:t>
            </a:r>
          </a:p>
          <a:p>
            <a:pPr lvl="1"/>
            <a:r>
              <a:rPr lang="en-US" sz="3400" dirty="0" smtClean="0"/>
              <a:t>Hands were bound/nailed at wrists/forearm</a:t>
            </a:r>
          </a:p>
          <a:p>
            <a:pPr lvl="1"/>
            <a:r>
              <a:rPr lang="en-US" sz="3400" dirty="0" smtClean="0"/>
              <a:t>Feet were bound/nailed at sides or front</a:t>
            </a:r>
          </a:p>
          <a:p>
            <a:pPr lvl="2"/>
            <a:r>
              <a:rPr lang="en-US" sz="2800" dirty="0" smtClean="0"/>
              <a:t>Nails were 5-7 inches in length</a:t>
            </a:r>
          </a:p>
          <a:p>
            <a:pPr lvl="1"/>
            <a:r>
              <a:rPr lang="en-US" sz="3400" dirty="0" smtClean="0"/>
              <a:t>Sign was attached above victim’s head</a:t>
            </a:r>
          </a:p>
        </p:txBody>
      </p:sp>
    </p:spTree>
    <p:extLst>
      <p:ext uri="{BB962C8B-B14F-4D97-AF65-F5344CB8AC3E}">
        <p14:creationId xmlns:p14="http://schemas.microsoft.com/office/powerpoint/2010/main" val="11374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6858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Death by Crucifixion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68582"/>
            <a:ext cx="9905998" cy="538941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Death</a:t>
            </a:r>
          </a:p>
          <a:p>
            <a:pPr lvl="1"/>
            <a:r>
              <a:rPr lang="en-US" sz="2800" dirty="0" smtClean="0"/>
              <a:t>Asphyxiation </a:t>
            </a:r>
            <a:r>
              <a:rPr lang="mr-IN" sz="2800" dirty="0" smtClean="0"/>
              <a:t>–</a:t>
            </a:r>
            <a:r>
              <a:rPr lang="en-US" sz="2800" dirty="0" smtClean="0"/>
              <a:t> main cause</a:t>
            </a:r>
          </a:p>
          <a:p>
            <a:pPr lvl="1"/>
            <a:r>
              <a:rPr lang="en-US" sz="2800" dirty="0" smtClean="0"/>
              <a:t>Hunger</a:t>
            </a:r>
          </a:p>
          <a:p>
            <a:pPr lvl="1"/>
            <a:r>
              <a:rPr lang="en-US" sz="2800" dirty="0" smtClean="0"/>
              <a:t>Pain/shock</a:t>
            </a:r>
          </a:p>
          <a:p>
            <a:r>
              <a:rPr lang="en-US" sz="3200" dirty="0" smtClean="0"/>
              <a:t>Designed to be a slow, agonizing death</a:t>
            </a:r>
          </a:p>
          <a:p>
            <a:r>
              <a:rPr lang="en-US" sz="3200" dirty="0" smtClean="0"/>
              <a:t>Legs sometimes broken to quicken death (Sabbath)</a:t>
            </a:r>
          </a:p>
          <a:p>
            <a:r>
              <a:rPr lang="en-US" sz="3200" dirty="0" smtClean="0"/>
              <a:t>Roman guard would pierce side to ensure death</a:t>
            </a:r>
          </a:p>
          <a:p>
            <a:r>
              <a:rPr lang="en-US" sz="3200" dirty="0" smtClean="0"/>
              <a:t>Death </a:t>
            </a:r>
            <a:r>
              <a:rPr lang="en-US" sz="3200" dirty="0" err="1" smtClean="0"/>
              <a:t>occured</a:t>
            </a:r>
            <a:r>
              <a:rPr lang="en-US" sz="3200" dirty="0" smtClean="0"/>
              <a:t> from 3-4 hours to 3-4 days  (depended on scourging)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9757</TotalTime>
  <Words>406</Words>
  <Application>Microsoft Macintosh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American Typewriter</vt:lpstr>
      <vt:lpstr>Calibri</vt:lpstr>
      <vt:lpstr>Century Gothic</vt:lpstr>
      <vt:lpstr>Mangal</vt:lpstr>
      <vt:lpstr>Arial</vt:lpstr>
      <vt:lpstr>Mesh</vt:lpstr>
      <vt:lpstr>The Crucifixion</vt:lpstr>
      <vt:lpstr>Arrest of Jesus</vt:lpstr>
      <vt:lpstr>Jesus’ Fate</vt:lpstr>
      <vt:lpstr>Roman crucifixion</vt:lpstr>
      <vt:lpstr>PowerPoint Presentation</vt:lpstr>
      <vt:lpstr>Roman Crucifixion</vt:lpstr>
      <vt:lpstr>Types of crosses</vt:lpstr>
      <vt:lpstr>Roman Crucifixion</vt:lpstr>
      <vt:lpstr>Death by Crucifixion</vt:lpstr>
      <vt:lpstr>PowerPoint Presentation</vt:lpstr>
      <vt:lpstr>PowerPoint Presentation</vt:lpstr>
      <vt:lpstr>Crucifixion begins</vt:lpstr>
      <vt:lpstr>Jesus on the cross</vt:lpstr>
      <vt:lpstr>Jesus is mocked</vt:lpstr>
      <vt:lpstr>Death of jesus</vt:lpstr>
      <vt:lpstr>Are You Serving God?</vt:lpstr>
      <vt:lpstr>God’s Plan of Salvation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Crucifixion</dc:title>
  <dc:creator>Microsoft Office User</dc:creator>
  <cp:lastModifiedBy>Microsoft Office User</cp:lastModifiedBy>
  <cp:revision>35</cp:revision>
  <dcterms:created xsi:type="dcterms:W3CDTF">2017-10-26T18:49:11Z</dcterms:created>
  <dcterms:modified xsi:type="dcterms:W3CDTF">2017-11-12T21:28:27Z</dcterms:modified>
</cp:coreProperties>
</file>