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45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575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2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20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0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3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3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73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9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17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5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70CFE3-B097-4FC2-B9F2-2F688E839C97}" type="datetimeFigureOut">
              <a:rPr lang="en-US" smtClean="0"/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1543F4-847E-4221-8778-27EB5FC94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Decisions Determine  Destinies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Matt. 7:13-14; Matt. 7:2427  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47270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 seek only worldly wisdom, as to</a:t>
            </a:r>
            <a:br>
              <a:rPr lang="en-US" b="1" dirty="0" smtClean="0"/>
            </a:br>
            <a:r>
              <a:rPr lang="en-US" b="1" dirty="0" smtClean="0"/>
              <a:t>the spiritual wisdom is </a:t>
            </a:r>
            <a:r>
              <a:rPr lang="en-US" dirty="0" smtClean="0"/>
              <a:t>a vain pursuit.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Eccl. 1:13-18</a:t>
            </a:r>
          </a:p>
          <a:p>
            <a:endParaRPr lang="en-US" sz="4400" b="1" dirty="0"/>
          </a:p>
          <a:p>
            <a:r>
              <a:rPr lang="en-US" sz="4400" b="1" dirty="0" err="1" smtClean="0"/>
              <a:t>Ecc</a:t>
            </a:r>
            <a:r>
              <a:rPr lang="en-US" sz="4400" b="1" dirty="0" smtClean="0"/>
              <a:t>. 2:15-16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9337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need to choose the gospel and </a:t>
            </a:r>
            <a:br>
              <a:rPr lang="en-US" b="1" dirty="0" smtClean="0"/>
            </a:br>
            <a:r>
              <a:rPr lang="en-US" b="1" dirty="0" smtClean="0"/>
              <a:t>not man-made gimmicks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900" b="1" dirty="0" smtClean="0"/>
              <a:t>Romans 1:16</a:t>
            </a:r>
          </a:p>
          <a:p>
            <a:r>
              <a:rPr lang="en-US" sz="3900" b="1" dirty="0"/>
              <a:t> </a:t>
            </a:r>
            <a:r>
              <a:rPr lang="en-US" sz="3900" b="1" dirty="0" smtClean="0"/>
              <a:t>  The Gospel way is the Narrow way, the Right </a:t>
            </a:r>
            <a:r>
              <a:rPr lang="en-US" sz="3900" b="1" dirty="0" err="1" smtClean="0"/>
              <a:t>way.T</a:t>
            </a:r>
            <a:endParaRPr lang="en-US" sz="3900" b="1" dirty="0" smtClean="0"/>
          </a:p>
          <a:p>
            <a:r>
              <a:rPr lang="en-US" sz="3900" b="1" dirty="0"/>
              <a:t> </a:t>
            </a:r>
            <a:r>
              <a:rPr lang="en-US" sz="3900" b="1" dirty="0" smtClean="0"/>
              <a:t>  The Gospel is not a power, as though it is one of many</a:t>
            </a:r>
          </a:p>
          <a:p>
            <a:r>
              <a:rPr lang="en-US" sz="3900" b="1" dirty="0"/>
              <a:t> </a:t>
            </a:r>
            <a:r>
              <a:rPr lang="en-US" sz="3900" b="1" dirty="0" smtClean="0"/>
              <a:t>  The Gospel is God’s only drawing power to </a:t>
            </a:r>
            <a:r>
              <a:rPr lang="en-US" dirty="0" smtClean="0"/>
              <a:t>save </a:t>
            </a:r>
            <a:r>
              <a:rPr lang="en-US" sz="4600" dirty="0" smtClean="0"/>
              <a:t>mankind.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20483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We need to choose God’s family values and </a:t>
            </a:r>
            <a:br>
              <a:rPr lang="en-US" b="1" u="sng" dirty="0" smtClean="0"/>
            </a:br>
            <a:r>
              <a:rPr lang="en-US" b="1" u="sng" dirty="0" smtClean="0"/>
              <a:t>not the ways of modern </a:t>
            </a:r>
            <a:r>
              <a:rPr lang="en-US" dirty="0" smtClean="0"/>
              <a:t>man.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300" b="1" dirty="0" smtClean="0"/>
              <a:t>God’s way promotes marriage and the home</a:t>
            </a:r>
          </a:p>
          <a:p>
            <a:r>
              <a:rPr lang="en-US" sz="4300" b="1" dirty="0"/>
              <a:t> </a:t>
            </a:r>
            <a:r>
              <a:rPr lang="en-US" sz="4300" b="1" dirty="0" smtClean="0"/>
              <a:t> Prov. 18:22;</a:t>
            </a:r>
            <a:r>
              <a:rPr lang="en-US" sz="4300" b="1" dirty="0"/>
              <a:t> </a:t>
            </a:r>
            <a:r>
              <a:rPr lang="en-US" sz="4300" b="1" baseline="30000" dirty="0" smtClean="0"/>
              <a:t>22</a:t>
            </a:r>
            <a:r>
              <a:rPr lang="en-US" sz="4300" b="1" baseline="30000" dirty="0"/>
              <a:t> </a:t>
            </a:r>
            <a:r>
              <a:rPr lang="en-US" sz="4300" b="1" dirty="0"/>
              <a:t>Whoso </a:t>
            </a:r>
            <a:r>
              <a:rPr lang="en-US" sz="4300" b="1" dirty="0" err="1"/>
              <a:t>findeth</a:t>
            </a:r>
            <a:r>
              <a:rPr lang="en-US" sz="4300" b="1" dirty="0"/>
              <a:t> a wife </a:t>
            </a:r>
            <a:r>
              <a:rPr lang="en-US" sz="4300" b="1" dirty="0" err="1"/>
              <a:t>findeth</a:t>
            </a:r>
            <a:r>
              <a:rPr lang="en-US" sz="4300" b="1" dirty="0"/>
              <a:t> a good thing, and </a:t>
            </a:r>
            <a:r>
              <a:rPr lang="en-US" sz="4300" b="1" dirty="0" err="1"/>
              <a:t>obtaineth</a:t>
            </a:r>
            <a:r>
              <a:rPr lang="en-US" sz="4300" b="1" dirty="0"/>
              <a:t> </a:t>
            </a:r>
            <a:r>
              <a:rPr lang="en-US" sz="4300" b="1" dirty="0" err="1"/>
              <a:t>favour</a:t>
            </a:r>
            <a:r>
              <a:rPr lang="en-US" sz="4300" b="1" dirty="0"/>
              <a:t> of the </a:t>
            </a:r>
            <a:r>
              <a:rPr lang="en-US" sz="4300" b="1" cap="small" dirty="0"/>
              <a:t>Lord</a:t>
            </a:r>
            <a:r>
              <a:rPr lang="en-US" sz="4300" b="1" dirty="0"/>
              <a:t>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1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I Tim. 5:14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1 Timothy </a:t>
            </a:r>
            <a:r>
              <a:rPr lang="en-US" sz="4000" b="1" dirty="0" smtClean="0"/>
              <a:t>5:14</a:t>
            </a:r>
            <a:r>
              <a:rPr lang="en-US" sz="4000" b="1" baseline="30000" dirty="0" smtClean="0"/>
              <a:t>14</a:t>
            </a:r>
            <a:r>
              <a:rPr lang="en-US" sz="4000" b="1" baseline="30000" dirty="0"/>
              <a:t> </a:t>
            </a:r>
            <a:r>
              <a:rPr lang="en-US" sz="4000" b="1" dirty="0"/>
              <a:t>I will therefore that the younger women marry, bear children, guide the house, give none occasion to the adversary to speak reproachfully.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0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Modern man promotes divorce </a:t>
            </a:r>
            <a:r>
              <a:rPr lang="en-US" b="1" dirty="0" smtClean="0"/>
              <a:t>and live-ins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One young couple who were live-ins said, marriage</a:t>
            </a:r>
          </a:p>
          <a:p>
            <a:r>
              <a:rPr lang="en-US" sz="3200" b="1" dirty="0" smtClean="0"/>
              <a:t>Was nothing but a piece of paper and so they chose not to</a:t>
            </a:r>
          </a:p>
          <a:p>
            <a:r>
              <a:rPr lang="en-US" sz="3200" b="1" dirty="0" smtClean="0"/>
              <a:t>Get married, just live together.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411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need to read: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Heb. </a:t>
            </a:r>
            <a:r>
              <a:rPr lang="en-US" smtClean="0"/>
              <a:t>13:4</a:t>
            </a:r>
            <a:endParaRPr lang="en-US" b="1" dirty="0"/>
          </a:p>
          <a:p>
            <a:r>
              <a:rPr lang="en-US" baseline="30000" dirty="0"/>
              <a:t>4 </a:t>
            </a:r>
            <a:r>
              <a:rPr lang="en-US" dirty="0"/>
              <a:t>Marriage is </a:t>
            </a:r>
            <a:r>
              <a:rPr lang="en-US" dirty="0" err="1"/>
              <a:t>honourable</a:t>
            </a:r>
            <a:r>
              <a:rPr lang="en-US" dirty="0"/>
              <a:t> in all, and the bed undefiled: but whoremongers and adulterers God will judge.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6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/>
              <a:t>We need to choose the </a:t>
            </a:r>
            <a:r>
              <a:rPr lang="en-US" dirty="0" smtClean="0"/>
              <a:t>Narrow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This way consist of following Jesus and Jesus </a:t>
            </a:r>
            <a:r>
              <a:rPr lang="en-US" sz="6600" b="1" i="1" u="sng" dirty="0" smtClean="0"/>
              <a:t>alone. </a:t>
            </a:r>
          </a:p>
          <a:p>
            <a:r>
              <a:rPr lang="en-US" sz="6600" b="1" i="1" u="sng" dirty="0"/>
              <a:t> </a:t>
            </a:r>
            <a:r>
              <a:rPr lang="en-US" sz="6600" b="1" i="1" u="sng" dirty="0" smtClean="0"/>
              <a:t>  John 14:6;Acts 4:12</a:t>
            </a:r>
          </a:p>
        </p:txBody>
      </p:sp>
    </p:spTree>
    <p:extLst>
      <p:ext uri="{BB962C8B-B14F-4D97-AF65-F5344CB8AC3E}">
        <p14:creationId xmlns:p14="http://schemas.microsoft.com/office/powerpoint/2010/main" val="296231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Don’t choose Mohammad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Mohammad, the prophet of the Muslims, the </a:t>
            </a:r>
            <a:r>
              <a:rPr lang="en-US" sz="4000" b="1" dirty="0" err="1" smtClean="0"/>
              <a:t>Isalm</a:t>
            </a:r>
            <a:r>
              <a:rPr lang="en-US" sz="4000" b="1" dirty="0" smtClean="0"/>
              <a:t> religion</a:t>
            </a:r>
          </a:p>
          <a:p>
            <a:r>
              <a:rPr lang="en-US" sz="4000" b="1" dirty="0" smtClean="0"/>
              <a:t>To follow Mohammad, is like following </a:t>
            </a:r>
          </a:p>
          <a:p>
            <a:r>
              <a:rPr lang="en-US" sz="4000" b="1" dirty="0" smtClean="0"/>
              <a:t>A broken cistern! </a:t>
            </a:r>
            <a:r>
              <a:rPr lang="en-US" sz="4000" b="1" dirty="0" err="1" smtClean="0"/>
              <a:t>Jerm</a:t>
            </a:r>
            <a:r>
              <a:rPr lang="en-US" sz="4000" b="1" dirty="0" smtClean="0"/>
              <a:t>. 2:13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8088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Jeremiah 2:13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baseline="30000" dirty="0"/>
              <a:t>13 </a:t>
            </a:r>
            <a:r>
              <a:rPr lang="en-US" sz="4000" b="1" dirty="0"/>
              <a:t>For my people have committed two evils; they have forsaken me the fountain of living waters, and hewed them out cisterns, broken cisterns, that can hold no water.</a:t>
            </a:r>
          </a:p>
        </p:txBody>
      </p:sp>
    </p:spTree>
    <p:extLst>
      <p:ext uri="{BB962C8B-B14F-4D97-AF65-F5344CB8AC3E}">
        <p14:creationId xmlns:p14="http://schemas.microsoft.com/office/powerpoint/2010/main" val="217600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28889"/>
            <a:ext cx="9601196" cy="474697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Years ago, many in the Arab nations left the fountain of living waters (Jesus Christ),and chose broken cisterns (a mere man, a so-called prophet by the name of </a:t>
            </a:r>
            <a:r>
              <a:rPr lang="en-US" sz="3600" b="1" dirty="0" err="1" smtClean="0"/>
              <a:t>Mohannad</a:t>
            </a:r>
            <a:r>
              <a:rPr lang="en-US" sz="3600" b="1" dirty="0" smtClean="0"/>
              <a:t>.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When one chooses someone besides Christ, he severs himself from the only means to reach God.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6007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need to choose the True Wisdom, and</a:t>
            </a:r>
            <a:br>
              <a:rPr lang="en-US" b="1" dirty="0" smtClean="0"/>
            </a:br>
            <a:r>
              <a:rPr lang="en-US" b="1" dirty="0" smtClean="0"/>
              <a:t>not Worldly Wisdom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Prov. 23:23 </a:t>
            </a:r>
            <a:r>
              <a:rPr lang="en-US" sz="4000" b="1" i="1" baseline="30000" dirty="0"/>
              <a:t>23 </a:t>
            </a:r>
            <a:r>
              <a:rPr lang="en-US" sz="4000" b="1" i="1" dirty="0"/>
              <a:t>Buy the truth, and sell it not; also wisdom, and instruction, and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85200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119:130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Psalm 119:130King James Version (KJV)</a:t>
            </a:r>
          </a:p>
          <a:p>
            <a:r>
              <a:rPr lang="en-US" sz="4400" baseline="30000" dirty="0"/>
              <a:t>130 </a:t>
            </a:r>
            <a:r>
              <a:rPr lang="en-US" sz="4400" dirty="0"/>
              <a:t>The entrance of thy words giveth light; it giveth understanding unto the simple.</a:t>
            </a:r>
          </a:p>
        </p:txBody>
      </p:sp>
    </p:spTree>
    <p:extLst>
      <p:ext uri="{BB962C8B-B14F-4D97-AF65-F5344CB8AC3E}">
        <p14:creationId xmlns:p14="http://schemas.microsoft.com/office/powerpoint/2010/main" val="383210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Psalm 19:7-11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09422"/>
            <a:ext cx="9601196" cy="4233334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baseline="30000" dirty="0"/>
              <a:t>7 </a:t>
            </a:r>
            <a:r>
              <a:rPr lang="en-US" sz="11200" b="1" dirty="0"/>
              <a:t>The law of the </a:t>
            </a:r>
            <a:r>
              <a:rPr lang="en-US" sz="11200" b="1" cap="small" dirty="0"/>
              <a:t>Lord</a:t>
            </a:r>
            <a:r>
              <a:rPr lang="en-US" sz="11200" b="1" dirty="0"/>
              <a:t> is perfect, converting the soul: the testimony of the </a:t>
            </a:r>
            <a:r>
              <a:rPr lang="en-US" sz="11200" b="1" cap="small" dirty="0"/>
              <a:t>Lord</a:t>
            </a:r>
            <a:r>
              <a:rPr lang="en-US" sz="11200" b="1" dirty="0"/>
              <a:t> is sure, making wise the simple.</a:t>
            </a:r>
          </a:p>
          <a:p>
            <a:r>
              <a:rPr lang="en-US" sz="11200" b="1" baseline="30000" dirty="0"/>
              <a:t>8 </a:t>
            </a:r>
            <a:r>
              <a:rPr lang="en-US" sz="11200" b="1" dirty="0"/>
              <a:t>The statutes of the </a:t>
            </a:r>
            <a:r>
              <a:rPr lang="en-US" sz="11200" b="1" cap="small" dirty="0"/>
              <a:t>Lord</a:t>
            </a:r>
            <a:r>
              <a:rPr lang="en-US" sz="11200" b="1" dirty="0"/>
              <a:t> are right, rejoicing the heart: the commandment of the </a:t>
            </a:r>
            <a:r>
              <a:rPr lang="en-US" sz="11200" b="1" cap="small" dirty="0"/>
              <a:t>Lord</a:t>
            </a:r>
            <a:r>
              <a:rPr lang="en-US" sz="11200" b="1" dirty="0"/>
              <a:t> is pure, enlightening the eyes.</a:t>
            </a:r>
          </a:p>
          <a:p>
            <a:r>
              <a:rPr lang="en-US" sz="11200" b="1" baseline="30000" dirty="0"/>
              <a:t>9 </a:t>
            </a:r>
            <a:r>
              <a:rPr lang="en-US" sz="11200" b="1" dirty="0"/>
              <a:t>The fear of the </a:t>
            </a:r>
            <a:r>
              <a:rPr lang="en-US" sz="11200" b="1" cap="small" dirty="0"/>
              <a:t>Lord</a:t>
            </a:r>
            <a:r>
              <a:rPr lang="en-US" sz="11200" b="1" dirty="0"/>
              <a:t> is clean, enduring for ever: the judgments of the </a:t>
            </a:r>
            <a:r>
              <a:rPr lang="en-US" sz="11200" b="1" cap="small" dirty="0"/>
              <a:t>Lord</a:t>
            </a:r>
            <a:r>
              <a:rPr lang="en-US" sz="11200" b="1" dirty="0"/>
              <a:t> are true and righteous altogether.</a:t>
            </a:r>
          </a:p>
          <a:p>
            <a:r>
              <a:rPr lang="en-US" sz="11200" b="1" dirty="0" smtClean="0"/>
              <a:t>ping </a:t>
            </a:r>
            <a:r>
              <a:rPr lang="en-US" sz="11200" b="1" dirty="0"/>
              <a:t>of them there is great reward.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7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7"/>
            <a:r>
              <a:rPr lang="en-US" sz="3600" b="1" baseline="30000" dirty="0"/>
              <a:t>10 </a:t>
            </a:r>
            <a:r>
              <a:rPr lang="en-US" sz="3600" b="1" dirty="0"/>
              <a:t>More to be desired are they than gold, yea, than much fine gold: sweeter also than honey and the honeycomb.</a:t>
            </a:r>
          </a:p>
          <a:p>
            <a:r>
              <a:rPr lang="en-US" sz="3600" baseline="30000" dirty="0"/>
              <a:t>11 </a:t>
            </a:r>
            <a:r>
              <a:rPr lang="en-US" sz="3600" dirty="0"/>
              <a:t>Moreover by them is thy servant warned: and </a:t>
            </a:r>
            <a:r>
              <a:rPr lang="en-US" dirty="0"/>
              <a:t>in </a:t>
            </a:r>
            <a:r>
              <a:rPr lang="en-US" b="1" dirty="0" err="1"/>
              <a:t>kee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2206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279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Decisions Determine  Destinies</vt:lpstr>
      <vt:lpstr>We need to choose the Narrow Way</vt:lpstr>
      <vt:lpstr>Don’t choose Mohammad</vt:lpstr>
      <vt:lpstr>Jeremiah 2:13</vt:lpstr>
      <vt:lpstr>PowerPoint Presentation</vt:lpstr>
      <vt:lpstr>We need to choose the True Wisdom, and not Worldly Wisdom</vt:lpstr>
      <vt:lpstr>Psalm 119:130</vt:lpstr>
      <vt:lpstr>Psalm 19:7-11</vt:lpstr>
      <vt:lpstr>PowerPoint Presentation</vt:lpstr>
      <vt:lpstr>To seek only worldly wisdom, as to the spiritual wisdom is a vain pursuit.</vt:lpstr>
      <vt:lpstr>We need to choose the gospel and  not man-made gimmicks.</vt:lpstr>
      <vt:lpstr>We need to choose God’s family values and  not the ways of modern man.</vt:lpstr>
      <vt:lpstr>I Tim. 5:14</vt:lpstr>
      <vt:lpstr>Modern man promotes divorce and live-ins.</vt:lpstr>
      <vt:lpstr>They need to read: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Determine  Destinies</dc:title>
  <dc:creator>mac</dc:creator>
  <cp:lastModifiedBy>mac</cp:lastModifiedBy>
  <cp:revision>4</cp:revision>
  <dcterms:created xsi:type="dcterms:W3CDTF">2016-09-10T23:40:26Z</dcterms:created>
  <dcterms:modified xsi:type="dcterms:W3CDTF">2016-09-11T00:13:01Z</dcterms:modified>
</cp:coreProperties>
</file>