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06" r:id="rId2"/>
    <p:sldId id="259" r:id="rId3"/>
    <p:sldId id="305" r:id="rId4"/>
    <p:sldId id="260" r:id="rId5"/>
    <p:sldId id="268" r:id="rId6"/>
    <p:sldId id="270" r:id="rId7"/>
    <p:sldId id="269" r:id="rId8"/>
    <p:sldId id="282" r:id="rId9"/>
    <p:sldId id="279" r:id="rId10"/>
    <p:sldId id="280" r:id="rId11"/>
    <p:sldId id="284" r:id="rId12"/>
    <p:sldId id="271" r:id="rId13"/>
    <p:sldId id="272" r:id="rId14"/>
    <p:sldId id="285" r:id="rId15"/>
    <p:sldId id="295" r:id="rId16"/>
    <p:sldId id="301" r:id="rId17"/>
    <p:sldId id="286" r:id="rId18"/>
    <p:sldId id="274" r:id="rId19"/>
    <p:sldId id="296" r:id="rId20"/>
    <p:sldId id="299" r:id="rId21"/>
    <p:sldId id="288" r:id="rId22"/>
    <p:sldId id="297" r:id="rId23"/>
    <p:sldId id="300" r:id="rId24"/>
    <p:sldId id="302" r:id="rId25"/>
    <p:sldId id="298" r:id="rId26"/>
    <p:sldId id="275" r:id="rId27"/>
    <p:sldId id="303" r:id="rId28"/>
    <p:sldId id="278" r:id="rId29"/>
    <p:sldId id="289" r:id="rId30"/>
    <p:sldId id="267"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9D9"/>
    <a:srgbClr val="66CCFF"/>
    <a:srgbClr val="DAE2F9"/>
    <a:srgbClr val="E0F1F9"/>
    <a:srgbClr val="EBD1D3"/>
    <a:srgbClr val="990211"/>
    <a:srgbClr val="557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1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591BE-A300-4AF7-B8AC-1372BCDD3791}" type="datetimeFigureOut">
              <a:rPr lang="en-US" smtClean="0"/>
              <a:t>10/27/2019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6B995-F621-4275-BB57-B0704300EDB2}" type="slidenum">
              <a:rPr lang="en-US" smtClean="0"/>
              <a:t>‹#›</a:t>
            </a:fld>
            <a:endParaRPr lang="en-US"/>
          </a:p>
        </p:txBody>
      </p:sp>
    </p:spTree>
    <p:extLst>
      <p:ext uri="{BB962C8B-B14F-4D97-AF65-F5344CB8AC3E}">
        <p14:creationId xmlns:p14="http://schemas.microsoft.com/office/powerpoint/2010/main" val="16287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2E21D25-EBDE-4DD5-A735-7070386AEBA3}"/>
              </a:ext>
            </a:extLst>
          </p:cNvPr>
          <p:cNvSpPr>
            <a:spLocks noGrp="1"/>
          </p:cNvSpPr>
          <p:nvPr>
            <p:ph type="dt" sz="half" idx="10"/>
          </p:nvPr>
        </p:nvSpPr>
        <p:spPr/>
        <p:txBody>
          <a:bodyPr/>
          <a:lstStyle>
            <a:lvl1pPr>
              <a:defRPr/>
            </a:lvl1pPr>
          </a:lstStyle>
          <a:p>
            <a:pPr>
              <a:defRPr/>
            </a:pPr>
            <a:fld id="{8AB9C3C3-3265-47A0-82D8-715346CB86A2}" type="datetime1">
              <a:rPr lang="en-US" smtClean="0"/>
              <a:t>10/27/2019</a:t>
            </a:fld>
            <a:endParaRPr lang="en-US"/>
          </a:p>
        </p:txBody>
      </p:sp>
      <p:sp>
        <p:nvSpPr>
          <p:cNvPr id="5" name="Footer Placeholder 4">
            <a:extLst>
              <a:ext uri="{FF2B5EF4-FFF2-40B4-BE49-F238E27FC236}">
                <a16:creationId xmlns:a16="http://schemas.microsoft.com/office/drawing/2014/main" id="{8355737E-4675-4BD9-B3F6-871CD951A1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ED7DDF-7103-4898-9201-DE59F5785EB1}"/>
              </a:ext>
            </a:extLst>
          </p:cNvPr>
          <p:cNvSpPr>
            <a:spLocks noGrp="1"/>
          </p:cNvSpPr>
          <p:nvPr>
            <p:ph type="sldNum" sz="quarter" idx="12"/>
          </p:nvPr>
        </p:nvSpPr>
        <p:spPr/>
        <p:txBody>
          <a:bodyPr/>
          <a:lstStyle>
            <a:lvl1pPr>
              <a:defRPr/>
            </a:lvl1pPr>
          </a:lstStyle>
          <a:p>
            <a:pPr>
              <a:defRPr/>
            </a:pPr>
            <a:fld id="{D4FFB94D-43F1-4F28-9A66-CABE60F81799}" type="slidenum">
              <a:rPr lang="en-US"/>
              <a:pPr>
                <a:defRPr/>
              </a:pPr>
              <a:t>‹#›</a:t>
            </a:fld>
            <a:endParaRPr lang="en-US"/>
          </a:p>
        </p:txBody>
      </p:sp>
    </p:spTree>
    <p:extLst>
      <p:ext uri="{BB962C8B-B14F-4D97-AF65-F5344CB8AC3E}">
        <p14:creationId xmlns:p14="http://schemas.microsoft.com/office/powerpoint/2010/main" val="288488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CC7645-57D7-4EF6-A4A6-1E61E05F83EA}"/>
              </a:ext>
            </a:extLst>
          </p:cNvPr>
          <p:cNvSpPr>
            <a:spLocks noGrp="1"/>
          </p:cNvSpPr>
          <p:nvPr>
            <p:ph type="dt" sz="half" idx="10"/>
          </p:nvPr>
        </p:nvSpPr>
        <p:spPr/>
        <p:txBody>
          <a:bodyPr/>
          <a:lstStyle>
            <a:lvl1pPr>
              <a:defRPr/>
            </a:lvl1pPr>
          </a:lstStyle>
          <a:p>
            <a:pPr>
              <a:defRPr/>
            </a:pPr>
            <a:fld id="{32C768F2-EDD2-43D7-9506-07667C0498D8}" type="datetime1">
              <a:rPr lang="en-US" smtClean="0"/>
              <a:t>10/27/2019</a:t>
            </a:fld>
            <a:endParaRPr lang="en-US"/>
          </a:p>
        </p:txBody>
      </p:sp>
      <p:sp>
        <p:nvSpPr>
          <p:cNvPr id="5" name="Footer Placeholder 4">
            <a:extLst>
              <a:ext uri="{FF2B5EF4-FFF2-40B4-BE49-F238E27FC236}">
                <a16:creationId xmlns:a16="http://schemas.microsoft.com/office/drawing/2014/main" id="{838635CD-9070-4EEB-B092-1AC8E0DF48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BFB8E3-1C9A-4B5B-9109-5FB979A00B1B}"/>
              </a:ext>
            </a:extLst>
          </p:cNvPr>
          <p:cNvSpPr>
            <a:spLocks noGrp="1"/>
          </p:cNvSpPr>
          <p:nvPr>
            <p:ph type="sldNum" sz="quarter" idx="12"/>
          </p:nvPr>
        </p:nvSpPr>
        <p:spPr/>
        <p:txBody>
          <a:bodyPr/>
          <a:lstStyle>
            <a:lvl1pPr>
              <a:defRPr/>
            </a:lvl1pPr>
          </a:lstStyle>
          <a:p>
            <a:pPr>
              <a:defRPr/>
            </a:pPr>
            <a:fld id="{F627F7C7-A41C-4453-BEB4-250899534CF8}" type="slidenum">
              <a:rPr lang="en-US"/>
              <a:pPr>
                <a:defRPr/>
              </a:pPr>
              <a:t>‹#›</a:t>
            </a:fld>
            <a:endParaRPr lang="en-US"/>
          </a:p>
        </p:txBody>
      </p:sp>
    </p:spTree>
    <p:extLst>
      <p:ext uri="{BB962C8B-B14F-4D97-AF65-F5344CB8AC3E}">
        <p14:creationId xmlns:p14="http://schemas.microsoft.com/office/powerpoint/2010/main" val="131539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D60B31-D40F-4DCB-A4F8-DA5EE815289E}"/>
              </a:ext>
            </a:extLst>
          </p:cNvPr>
          <p:cNvSpPr>
            <a:spLocks noGrp="1"/>
          </p:cNvSpPr>
          <p:nvPr>
            <p:ph type="dt" sz="half" idx="10"/>
          </p:nvPr>
        </p:nvSpPr>
        <p:spPr/>
        <p:txBody>
          <a:bodyPr/>
          <a:lstStyle>
            <a:lvl1pPr>
              <a:defRPr/>
            </a:lvl1pPr>
          </a:lstStyle>
          <a:p>
            <a:pPr>
              <a:defRPr/>
            </a:pPr>
            <a:fld id="{9BEB1F6A-F04E-45E4-8EE9-402F65D467F4}" type="datetime1">
              <a:rPr lang="en-US" smtClean="0"/>
              <a:t>10/27/2019</a:t>
            </a:fld>
            <a:endParaRPr lang="en-US"/>
          </a:p>
        </p:txBody>
      </p:sp>
      <p:sp>
        <p:nvSpPr>
          <p:cNvPr id="5" name="Footer Placeholder 4">
            <a:extLst>
              <a:ext uri="{FF2B5EF4-FFF2-40B4-BE49-F238E27FC236}">
                <a16:creationId xmlns:a16="http://schemas.microsoft.com/office/drawing/2014/main" id="{3B73BFF9-591A-4BCE-A6B3-6BA68EF6D1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E386D6-031F-47B8-9826-441C79F1B59B}"/>
              </a:ext>
            </a:extLst>
          </p:cNvPr>
          <p:cNvSpPr>
            <a:spLocks noGrp="1"/>
          </p:cNvSpPr>
          <p:nvPr>
            <p:ph type="sldNum" sz="quarter" idx="12"/>
          </p:nvPr>
        </p:nvSpPr>
        <p:spPr/>
        <p:txBody>
          <a:bodyPr/>
          <a:lstStyle>
            <a:lvl1pPr>
              <a:defRPr/>
            </a:lvl1pPr>
          </a:lstStyle>
          <a:p>
            <a:pPr>
              <a:defRPr/>
            </a:pPr>
            <a:fld id="{45CA48D2-74A7-42E1-97A4-27B62308F38D}" type="slidenum">
              <a:rPr lang="en-US"/>
              <a:pPr>
                <a:defRPr/>
              </a:pPr>
              <a:t>‹#›</a:t>
            </a:fld>
            <a:endParaRPr lang="en-US"/>
          </a:p>
        </p:txBody>
      </p:sp>
    </p:spTree>
    <p:extLst>
      <p:ext uri="{BB962C8B-B14F-4D97-AF65-F5344CB8AC3E}">
        <p14:creationId xmlns:p14="http://schemas.microsoft.com/office/powerpoint/2010/main" val="310633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925450E-EEC9-489C-A56E-5F7892D3EBF6}"/>
              </a:ext>
            </a:extLst>
          </p:cNvPr>
          <p:cNvSpPr>
            <a:spLocks noGrp="1"/>
          </p:cNvSpPr>
          <p:nvPr>
            <p:ph type="dt" sz="half" idx="10"/>
          </p:nvPr>
        </p:nvSpPr>
        <p:spPr/>
        <p:txBody>
          <a:bodyPr/>
          <a:lstStyle>
            <a:lvl1pPr>
              <a:defRPr/>
            </a:lvl1pPr>
          </a:lstStyle>
          <a:p>
            <a:pPr>
              <a:defRPr/>
            </a:pPr>
            <a:fld id="{DD0DEAC2-81BF-442F-942A-E33024D47885}" type="datetime1">
              <a:rPr lang="en-US" smtClean="0"/>
              <a:t>10/27/2019</a:t>
            </a:fld>
            <a:endParaRPr lang="en-US"/>
          </a:p>
        </p:txBody>
      </p:sp>
      <p:sp>
        <p:nvSpPr>
          <p:cNvPr id="5" name="Footer Placeholder 4">
            <a:extLst>
              <a:ext uri="{FF2B5EF4-FFF2-40B4-BE49-F238E27FC236}">
                <a16:creationId xmlns:a16="http://schemas.microsoft.com/office/drawing/2014/main" id="{7691EBDF-0576-47DC-B07A-2423F2FF84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D06C92-AAD7-40F4-B52D-E8903BF9B00E}"/>
              </a:ext>
            </a:extLst>
          </p:cNvPr>
          <p:cNvSpPr>
            <a:spLocks noGrp="1"/>
          </p:cNvSpPr>
          <p:nvPr>
            <p:ph type="sldNum" sz="quarter" idx="12"/>
          </p:nvPr>
        </p:nvSpPr>
        <p:spPr/>
        <p:txBody>
          <a:bodyPr/>
          <a:lstStyle>
            <a:lvl1pPr>
              <a:defRPr/>
            </a:lvl1pPr>
          </a:lstStyle>
          <a:p>
            <a:pPr>
              <a:defRPr/>
            </a:pPr>
            <a:fld id="{7DE96253-1EBC-4B66-B42F-41B46E44C4F6}" type="slidenum">
              <a:rPr lang="en-US"/>
              <a:pPr>
                <a:defRPr/>
              </a:pPr>
              <a:t>‹#›</a:t>
            </a:fld>
            <a:endParaRPr lang="en-US"/>
          </a:p>
        </p:txBody>
      </p:sp>
    </p:spTree>
    <p:extLst>
      <p:ext uri="{BB962C8B-B14F-4D97-AF65-F5344CB8AC3E}">
        <p14:creationId xmlns:p14="http://schemas.microsoft.com/office/powerpoint/2010/main" val="147280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DB6B54-10C7-41B7-81B5-B10AA3E4557F}"/>
              </a:ext>
            </a:extLst>
          </p:cNvPr>
          <p:cNvSpPr>
            <a:spLocks noGrp="1"/>
          </p:cNvSpPr>
          <p:nvPr>
            <p:ph type="dt" sz="half" idx="10"/>
          </p:nvPr>
        </p:nvSpPr>
        <p:spPr/>
        <p:txBody>
          <a:bodyPr/>
          <a:lstStyle>
            <a:lvl1pPr>
              <a:defRPr/>
            </a:lvl1pPr>
          </a:lstStyle>
          <a:p>
            <a:pPr>
              <a:defRPr/>
            </a:pPr>
            <a:fld id="{6815C2CC-7AE2-4870-A5FF-3C044FAB19CF}" type="datetime1">
              <a:rPr lang="en-US" smtClean="0"/>
              <a:t>10/27/2019</a:t>
            </a:fld>
            <a:endParaRPr lang="en-US"/>
          </a:p>
        </p:txBody>
      </p:sp>
      <p:sp>
        <p:nvSpPr>
          <p:cNvPr id="5" name="Footer Placeholder 4">
            <a:extLst>
              <a:ext uri="{FF2B5EF4-FFF2-40B4-BE49-F238E27FC236}">
                <a16:creationId xmlns:a16="http://schemas.microsoft.com/office/drawing/2014/main" id="{673F8527-1DE5-4C01-BFDB-F6699B1C92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AFE19E-7241-4609-ACF7-A1ED8DBC3C2C}"/>
              </a:ext>
            </a:extLst>
          </p:cNvPr>
          <p:cNvSpPr>
            <a:spLocks noGrp="1"/>
          </p:cNvSpPr>
          <p:nvPr>
            <p:ph type="sldNum" sz="quarter" idx="12"/>
          </p:nvPr>
        </p:nvSpPr>
        <p:spPr/>
        <p:txBody>
          <a:bodyPr/>
          <a:lstStyle>
            <a:lvl1pPr>
              <a:defRPr/>
            </a:lvl1pPr>
          </a:lstStyle>
          <a:p>
            <a:pPr>
              <a:defRPr/>
            </a:pPr>
            <a:fld id="{CF3DAE75-EA13-44BD-835D-24E835298988}" type="slidenum">
              <a:rPr lang="en-US"/>
              <a:pPr>
                <a:defRPr/>
              </a:pPr>
              <a:t>‹#›</a:t>
            </a:fld>
            <a:endParaRPr lang="en-US"/>
          </a:p>
        </p:txBody>
      </p:sp>
    </p:spTree>
    <p:extLst>
      <p:ext uri="{BB962C8B-B14F-4D97-AF65-F5344CB8AC3E}">
        <p14:creationId xmlns:p14="http://schemas.microsoft.com/office/powerpoint/2010/main" val="230700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6CAAAA0-BED8-4B0A-BC04-F8E2EC799C3D}"/>
              </a:ext>
            </a:extLst>
          </p:cNvPr>
          <p:cNvSpPr>
            <a:spLocks noGrp="1"/>
          </p:cNvSpPr>
          <p:nvPr>
            <p:ph type="dt" sz="half" idx="10"/>
          </p:nvPr>
        </p:nvSpPr>
        <p:spPr/>
        <p:txBody>
          <a:bodyPr/>
          <a:lstStyle>
            <a:lvl1pPr>
              <a:defRPr/>
            </a:lvl1pPr>
          </a:lstStyle>
          <a:p>
            <a:pPr>
              <a:defRPr/>
            </a:pPr>
            <a:fld id="{A70FB93E-AC77-42CC-96EF-39F7353E7879}" type="datetime1">
              <a:rPr lang="en-US" smtClean="0"/>
              <a:t>10/27/2019</a:t>
            </a:fld>
            <a:endParaRPr lang="en-US"/>
          </a:p>
        </p:txBody>
      </p:sp>
      <p:sp>
        <p:nvSpPr>
          <p:cNvPr id="6" name="Footer Placeholder 4">
            <a:extLst>
              <a:ext uri="{FF2B5EF4-FFF2-40B4-BE49-F238E27FC236}">
                <a16:creationId xmlns:a16="http://schemas.microsoft.com/office/drawing/2014/main" id="{F6816971-1CDA-42A5-9F10-CF4B875F59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57A543-BAAF-44D3-A5BB-01292A26FB14}"/>
              </a:ext>
            </a:extLst>
          </p:cNvPr>
          <p:cNvSpPr>
            <a:spLocks noGrp="1"/>
          </p:cNvSpPr>
          <p:nvPr>
            <p:ph type="sldNum" sz="quarter" idx="12"/>
          </p:nvPr>
        </p:nvSpPr>
        <p:spPr/>
        <p:txBody>
          <a:bodyPr/>
          <a:lstStyle>
            <a:lvl1pPr>
              <a:defRPr/>
            </a:lvl1pPr>
          </a:lstStyle>
          <a:p>
            <a:pPr>
              <a:defRPr/>
            </a:pPr>
            <a:fld id="{5374C5F8-1D30-4F45-93D0-D9CCCB84882D}" type="slidenum">
              <a:rPr lang="en-US"/>
              <a:pPr>
                <a:defRPr/>
              </a:pPr>
              <a:t>‹#›</a:t>
            </a:fld>
            <a:endParaRPr lang="en-US"/>
          </a:p>
        </p:txBody>
      </p:sp>
    </p:spTree>
    <p:extLst>
      <p:ext uri="{BB962C8B-B14F-4D97-AF65-F5344CB8AC3E}">
        <p14:creationId xmlns:p14="http://schemas.microsoft.com/office/powerpoint/2010/main" val="108214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B2C69E3-74EC-4724-9A84-C06EDA34CD74}"/>
              </a:ext>
            </a:extLst>
          </p:cNvPr>
          <p:cNvSpPr>
            <a:spLocks noGrp="1"/>
          </p:cNvSpPr>
          <p:nvPr>
            <p:ph type="dt" sz="half" idx="10"/>
          </p:nvPr>
        </p:nvSpPr>
        <p:spPr/>
        <p:txBody>
          <a:bodyPr/>
          <a:lstStyle>
            <a:lvl1pPr>
              <a:defRPr/>
            </a:lvl1pPr>
          </a:lstStyle>
          <a:p>
            <a:pPr>
              <a:defRPr/>
            </a:pPr>
            <a:fld id="{70A1B72B-CD7C-4D27-8E31-CB8AD6B1A3E7}" type="datetime1">
              <a:rPr lang="en-US" smtClean="0"/>
              <a:t>10/27/2019</a:t>
            </a:fld>
            <a:endParaRPr lang="en-US"/>
          </a:p>
        </p:txBody>
      </p:sp>
      <p:sp>
        <p:nvSpPr>
          <p:cNvPr id="8" name="Footer Placeholder 4">
            <a:extLst>
              <a:ext uri="{FF2B5EF4-FFF2-40B4-BE49-F238E27FC236}">
                <a16:creationId xmlns:a16="http://schemas.microsoft.com/office/drawing/2014/main" id="{BF92DA5D-BC79-433B-8712-C18D4FC41C2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D6D300D-5283-4280-9401-710E67C35D20}"/>
              </a:ext>
            </a:extLst>
          </p:cNvPr>
          <p:cNvSpPr>
            <a:spLocks noGrp="1"/>
          </p:cNvSpPr>
          <p:nvPr>
            <p:ph type="sldNum" sz="quarter" idx="12"/>
          </p:nvPr>
        </p:nvSpPr>
        <p:spPr/>
        <p:txBody>
          <a:bodyPr/>
          <a:lstStyle>
            <a:lvl1pPr>
              <a:defRPr/>
            </a:lvl1pPr>
          </a:lstStyle>
          <a:p>
            <a:pPr>
              <a:defRPr/>
            </a:pPr>
            <a:fld id="{15F6C7AB-6FB8-4F1D-9867-32D4E7C7A6BC}" type="slidenum">
              <a:rPr lang="en-US"/>
              <a:pPr>
                <a:defRPr/>
              </a:pPr>
              <a:t>‹#›</a:t>
            </a:fld>
            <a:endParaRPr lang="en-US"/>
          </a:p>
        </p:txBody>
      </p:sp>
    </p:spTree>
    <p:extLst>
      <p:ext uri="{BB962C8B-B14F-4D97-AF65-F5344CB8AC3E}">
        <p14:creationId xmlns:p14="http://schemas.microsoft.com/office/powerpoint/2010/main" val="387490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EF1DC6A-3249-4DBE-A1FD-D85BD067D480}"/>
              </a:ext>
            </a:extLst>
          </p:cNvPr>
          <p:cNvSpPr>
            <a:spLocks noGrp="1"/>
          </p:cNvSpPr>
          <p:nvPr>
            <p:ph type="dt" sz="half" idx="10"/>
          </p:nvPr>
        </p:nvSpPr>
        <p:spPr/>
        <p:txBody>
          <a:bodyPr/>
          <a:lstStyle>
            <a:lvl1pPr>
              <a:defRPr/>
            </a:lvl1pPr>
          </a:lstStyle>
          <a:p>
            <a:pPr>
              <a:defRPr/>
            </a:pPr>
            <a:fld id="{B8B9F8D3-4DD5-4F99-8948-6012420DC04A}" type="datetime1">
              <a:rPr lang="en-US" smtClean="0"/>
              <a:t>10/27/2019</a:t>
            </a:fld>
            <a:endParaRPr lang="en-US"/>
          </a:p>
        </p:txBody>
      </p:sp>
      <p:sp>
        <p:nvSpPr>
          <p:cNvPr id="4" name="Footer Placeholder 4">
            <a:extLst>
              <a:ext uri="{FF2B5EF4-FFF2-40B4-BE49-F238E27FC236}">
                <a16:creationId xmlns:a16="http://schemas.microsoft.com/office/drawing/2014/main" id="{8244C6C7-7983-4309-AAE6-4F80BD0F9E2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A40FE54-E4FA-4FB8-B8CA-60781773259C}"/>
              </a:ext>
            </a:extLst>
          </p:cNvPr>
          <p:cNvSpPr>
            <a:spLocks noGrp="1"/>
          </p:cNvSpPr>
          <p:nvPr>
            <p:ph type="sldNum" sz="quarter" idx="12"/>
          </p:nvPr>
        </p:nvSpPr>
        <p:spPr/>
        <p:txBody>
          <a:bodyPr/>
          <a:lstStyle>
            <a:lvl1pPr>
              <a:defRPr/>
            </a:lvl1pPr>
          </a:lstStyle>
          <a:p>
            <a:pPr>
              <a:defRPr/>
            </a:pPr>
            <a:fld id="{53E1EB59-310C-419A-AED2-895EAF0B0213}" type="slidenum">
              <a:rPr lang="en-US"/>
              <a:pPr>
                <a:defRPr/>
              </a:pPr>
              <a:t>‹#›</a:t>
            </a:fld>
            <a:endParaRPr lang="en-US"/>
          </a:p>
        </p:txBody>
      </p:sp>
    </p:spTree>
    <p:extLst>
      <p:ext uri="{BB962C8B-B14F-4D97-AF65-F5344CB8AC3E}">
        <p14:creationId xmlns:p14="http://schemas.microsoft.com/office/powerpoint/2010/main" val="414127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597E09-E550-48FF-944E-79A9349ACDE3}"/>
              </a:ext>
            </a:extLst>
          </p:cNvPr>
          <p:cNvSpPr>
            <a:spLocks noGrp="1"/>
          </p:cNvSpPr>
          <p:nvPr>
            <p:ph type="dt" sz="half" idx="10"/>
          </p:nvPr>
        </p:nvSpPr>
        <p:spPr/>
        <p:txBody>
          <a:bodyPr/>
          <a:lstStyle>
            <a:lvl1pPr>
              <a:defRPr/>
            </a:lvl1pPr>
          </a:lstStyle>
          <a:p>
            <a:pPr>
              <a:defRPr/>
            </a:pPr>
            <a:fld id="{003F34FA-60C8-41A5-9A08-BC8EDB25A963}" type="datetime1">
              <a:rPr lang="en-US" smtClean="0"/>
              <a:t>10/27/2019</a:t>
            </a:fld>
            <a:endParaRPr lang="en-US"/>
          </a:p>
        </p:txBody>
      </p:sp>
      <p:sp>
        <p:nvSpPr>
          <p:cNvPr id="3" name="Footer Placeholder 4">
            <a:extLst>
              <a:ext uri="{FF2B5EF4-FFF2-40B4-BE49-F238E27FC236}">
                <a16:creationId xmlns:a16="http://schemas.microsoft.com/office/drawing/2014/main" id="{818F2A56-7B75-40CF-9F1C-1B83CCB85A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457DBEB-3C48-43EB-A1F5-87DEEDF4E97E}"/>
              </a:ext>
            </a:extLst>
          </p:cNvPr>
          <p:cNvSpPr>
            <a:spLocks noGrp="1"/>
          </p:cNvSpPr>
          <p:nvPr>
            <p:ph type="sldNum" sz="quarter" idx="12"/>
          </p:nvPr>
        </p:nvSpPr>
        <p:spPr/>
        <p:txBody>
          <a:bodyPr/>
          <a:lstStyle>
            <a:lvl1pPr>
              <a:defRPr/>
            </a:lvl1pPr>
          </a:lstStyle>
          <a:p>
            <a:pPr>
              <a:defRPr/>
            </a:pPr>
            <a:fld id="{8C0A8A4D-0458-4137-B5C9-77C0E06EE7A8}" type="slidenum">
              <a:rPr lang="en-US"/>
              <a:pPr>
                <a:defRPr/>
              </a:pPr>
              <a:t>‹#›</a:t>
            </a:fld>
            <a:endParaRPr lang="en-US"/>
          </a:p>
        </p:txBody>
      </p:sp>
    </p:spTree>
    <p:extLst>
      <p:ext uri="{BB962C8B-B14F-4D97-AF65-F5344CB8AC3E}">
        <p14:creationId xmlns:p14="http://schemas.microsoft.com/office/powerpoint/2010/main" val="350552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852650F-74B8-4EF1-8E51-62751BA93E51}"/>
              </a:ext>
            </a:extLst>
          </p:cNvPr>
          <p:cNvSpPr>
            <a:spLocks noGrp="1"/>
          </p:cNvSpPr>
          <p:nvPr>
            <p:ph type="dt" sz="half" idx="10"/>
          </p:nvPr>
        </p:nvSpPr>
        <p:spPr/>
        <p:txBody>
          <a:bodyPr/>
          <a:lstStyle>
            <a:lvl1pPr>
              <a:defRPr/>
            </a:lvl1pPr>
          </a:lstStyle>
          <a:p>
            <a:pPr>
              <a:defRPr/>
            </a:pPr>
            <a:fld id="{4F2F54A6-8EFB-401E-95CD-5912F30BB86A}" type="datetime1">
              <a:rPr lang="en-US" smtClean="0"/>
              <a:t>10/27/2019</a:t>
            </a:fld>
            <a:endParaRPr lang="en-US"/>
          </a:p>
        </p:txBody>
      </p:sp>
      <p:sp>
        <p:nvSpPr>
          <p:cNvPr id="6" name="Footer Placeholder 4">
            <a:extLst>
              <a:ext uri="{FF2B5EF4-FFF2-40B4-BE49-F238E27FC236}">
                <a16:creationId xmlns:a16="http://schemas.microsoft.com/office/drawing/2014/main" id="{CE426BEA-8EB2-4359-95C1-22E9E999F8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61FDFA-B39C-4E6B-B485-C64BCF9D64F3}"/>
              </a:ext>
            </a:extLst>
          </p:cNvPr>
          <p:cNvSpPr>
            <a:spLocks noGrp="1"/>
          </p:cNvSpPr>
          <p:nvPr>
            <p:ph type="sldNum" sz="quarter" idx="12"/>
          </p:nvPr>
        </p:nvSpPr>
        <p:spPr/>
        <p:txBody>
          <a:bodyPr/>
          <a:lstStyle>
            <a:lvl1pPr>
              <a:defRPr/>
            </a:lvl1pPr>
          </a:lstStyle>
          <a:p>
            <a:pPr>
              <a:defRPr/>
            </a:pPr>
            <a:fld id="{3B016056-D522-4AE8-87E7-472290A75A63}" type="slidenum">
              <a:rPr lang="en-US"/>
              <a:pPr>
                <a:defRPr/>
              </a:pPr>
              <a:t>‹#›</a:t>
            </a:fld>
            <a:endParaRPr lang="en-US"/>
          </a:p>
        </p:txBody>
      </p:sp>
    </p:spTree>
    <p:extLst>
      <p:ext uri="{BB962C8B-B14F-4D97-AF65-F5344CB8AC3E}">
        <p14:creationId xmlns:p14="http://schemas.microsoft.com/office/powerpoint/2010/main" val="348794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BEE8064-624D-4EFD-BD6D-9C87400D6A46}"/>
              </a:ext>
            </a:extLst>
          </p:cNvPr>
          <p:cNvSpPr>
            <a:spLocks noGrp="1"/>
          </p:cNvSpPr>
          <p:nvPr>
            <p:ph type="dt" sz="half" idx="10"/>
          </p:nvPr>
        </p:nvSpPr>
        <p:spPr/>
        <p:txBody>
          <a:bodyPr/>
          <a:lstStyle>
            <a:lvl1pPr>
              <a:defRPr/>
            </a:lvl1pPr>
          </a:lstStyle>
          <a:p>
            <a:pPr>
              <a:defRPr/>
            </a:pPr>
            <a:fld id="{8C49B701-3C26-4AE9-A7A2-39ECA5309557}" type="datetime1">
              <a:rPr lang="en-US" smtClean="0"/>
              <a:t>10/27/2019</a:t>
            </a:fld>
            <a:endParaRPr lang="en-US"/>
          </a:p>
        </p:txBody>
      </p:sp>
      <p:sp>
        <p:nvSpPr>
          <p:cNvPr id="6" name="Footer Placeholder 4">
            <a:extLst>
              <a:ext uri="{FF2B5EF4-FFF2-40B4-BE49-F238E27FC236}">
                <a16:creationId xmlns:a16="http://schemas.microsoft.com/office/drawing/2014/main" id="{F905FFAE-BE09-4443-934C-3C7E6D9C8A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8CC7EB-5713-4463-B74B-7F5056750FB2}"/>
              </a:ext>
            </a:extLst>
          </p:cNvPr>
          <p:cNvSpPr>
            <a:spLocks noGrp="1"/>
          </p:cNvSpPr>
          <p:nvPr>
            <p:ph type="sldNum" sz="quarter" idx="12"/>
          </p:nvPr>
        </p:nvSpPr>
        <p:spPr/>
        <p:txBody>
          <a:bodyPr/>
          <a:lstStyle>
            <a:lvl1pPr>
              <a:defRPr/>
            </a:lvl1pPr>
          </a:lstStyle>
          <a:p>
            <a:pPr>
              <a:defRPr/>
            </a:pPr>
            <a:fld id="{5EBB438D-62DA-4AA1-87EC-62C08768CF17}" type="slidenum">
              <a:rPr lang="en-US"/>
              <a:pPr>
                <a:defRPr/>
              </a:pPr>
              <a:t>‹#›</a:t>
            </a:fld>
            <a:endParaRPr lang="en-US"/>
          </a:p>
        </p:txBody>
      </p:sp>
    </p:spTree>
    <p:extLst>
      <p:ext uri="{BB962C8B-B14F-4D97-AF65-F5344CB8AC3E}">
        <p14:creationId xmlns:p14="http://schemas.microsoft.com/office/powerpoint/2010/main" val="429128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317FA2-F682-4AF5-8520-77D8321542B8}"/>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1CE6D4-AF7C-403B-AFA8-F8F09761E94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AF66C4-BE97-47C8-972B-1CCB020DB82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A688A65-3E53-4713-9F40-5AEA44D7BC63}" type="datetime1">
              <a:rPr lang="en-US" smtClean="0"/>
              <a:t>10/27/2019</a:t>
            </a:fld>
            <a:endParaRPr lang="en-US"/>
          </a:p>
        </p:txBody>
      </p:sp>
      <p:sp>
        <p:nvSpPr>
          <p:cNvPr id="5" name="Footer Placeholder 4">
            <a:extLst>
              <a:ext uri="{FF2B5EF4-FFF2-40B4-BE49-F238E27FC236}">
                <a16:creationId xmlns:a16="http://schemas.microsoft.com/office/drawing/2014/main" id="{076C52D5-905E-446A-92AB-9A8DA97F79C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81137F9-43CB-4739-A0A9-F99A299CDFB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167F185-0300-48D9-9A1C-5BF4E67EDE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75AD4A-002E-4984-8104-5F85AC78C15C}"/>
              </a:ext>
            </a:extLst>
          </p:cNvPr>
          <p:cNvPicPr>
            <a:picLocks noChangeAspect="1"/>
          </p:cNvPicPr>
          <p:nvPr/>
        </p:nvPicPr>
        <p:blipFill>
          <a:blip r:embed="rId2"/>
          <a:stretch>
            <a:fillRect/>
          </a:stretch>
        </p:blipFill>
        <p:spPr>
          <a:xfrm>
            <a:off x="685463" y="1103174"/>
            <a:ext cx="7773074" cy="4651651"/>
          </a:xfrm>
          <a:prstGeom prst="rect">
            <a:avLst/>
          </a:prstGeom>
        </p:spPr>
      </p:pic>
      <p:sp>
        <p:nvSpPr>
          <p:cNvPr id="7" name="Slide Number Placeholder 6">
            <a:extLst>
              <a:ext uri="{FF2B5EF4-FFF2-40B4-BE49-F238E27FC236}">
                <a16:creationId xmlns:a16="http://schemas.microsoft.com/office/drawing/2014/main" id="{C5EACB80-63CD-4954-9C56-E1097EFFA43C}"/>
              </a:ext>
            </a:extLst>
          </p:cNvPr>
          <p:cNvSpPr>
            <a:spLocks noGrp="1"/>
          </p:cNvSpPr>
          <p:nvPr>
            <p:ph type="sldNum" sz="quarter" idx="12"/>
          </p:nvPr>
        </p:nvSpPr>
        <p:spPr/>
        <p:txBody>
          <a:bodyPr/>
          <a:lstStyle/>
          <a:p>
            <a:pPr>
              <a:defRPr/>
            </a:pPr>
            <a:fld id="{8C0A8A4D-0458-4137-B5C9-77C0E06EE7A8}" type="slidenum">
              <a:rPr lang="en-US" smtClean="0"/>
              <a:pPr>
                <a:defRPr/>
              </a:pPr>
              <a:t>1</a:t>
            </a:fld>
            <a:endParaRPr lang="en-US"/>
          </a:p>
        </p:txBody>
      </p:sp>
    </p:spTree>
    <p:extLst>
      <p:ext uri="{BB962C8B-B14F-4D97-AF65-F5344CB8AC3E}">
        <p14:creationId xmlns:p14="http://schemas.microsoft.com/office/powerpoint/2010/main" val="426861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CA63CF-5E1B-4475-9C63-83A22C71C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63" y="0"/>
            <a:ext cx="11117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a:extLst>
              <a:ext uri="{FF2B5EF4-FFF2-40B4-BE49-F238E27FC236}">
                <a16:creationId xmlns:a16="http://schemas.microsoft.com/office/drawing/2014/main" id="{F152A5D4-8FDF-414B-B25A-9DA050FB962B}"/>
              </a:ext>
            </a:extLst>
          </p:cNvPr>
          <p:cNvSpPr>
            <a:spLocks noGrp="1" noChangeArrowheads="1"/>
          </p:cNvSpPr>
          <p:nvPr>
            <p:ph type="title"/>
          </p:nvPr>
        </p:nvSpPr>
        <p:spPr/>
        <p:txBody>
          <a:bodyPr/>
          <a:lstStyle/>
          <a:p>
            <a:endParaRPr lang="en-US" altLang="en-US"/>
          </a:p>
        </p:txBody>
      </p:sp>
      <p:sp>
        <p:nvSpPr>
          <p:cNvPr id="10244" name="Content Placeholder 2">
            <a:extLst>
              <a:ext uri="{FF2B5EF4-FFF2-40B4-BE49-F238E27FC236}">
                <a16:creationId xmlns:a16="http://schemas.microsoft.com/office/drawing/2014/main" id="{F804531A-1AEE-4C41-B7D5-EAC75476148E}"/>
              </a:ext>
            </a:extLst>
          </p:cNvPr>
          <p:cNvSpPr>
            <a:spLocks noGrp="1" noChangeArrowheads="1"/>
          </p:cNvSpPr>
          <p:nvPr>
            <p:ph idx="1"/>
          </p:nvPr>
        </p:nvSpPr>
        <p:spPr/>
        <p:txBody>
          <a:bodyPr/>
          <a:lstStyle/>
          <a:p>
            <a:endParaRPr lang="en-US" altLang="en-US"/>
          </a:p>
        </p:txBody>
      </p:sp>
      <p:pic>
        <p:nvPicPr>
          <p:cNvPr id="7" name="Picture 6">
            <a:extLst>
              <a:ext uri="{FF2B5EF4-FFF2-40B4-BE49-F238E27FC236}">
                <a16:creationId xmlns:a16="http://schemas.microsoft.com/office/drawing/2014/main" id="{069EE87B-01C0-4B23-9760-CCEF03E8C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2722563"/>
            <a:ext cx="266382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D1220168-0EB1-4619-87E3-DBE185BA273C}"/>
              </a:ext>
            </a:extLst>
          </p:cNvPr>
          <p:cNvSpPr/>
          <p:nvPr/>
        </p:nvSpPr>
        <p:spPr>
          <a:xfrm>
            <a:off x="457200" y="230188"/>
            <a:ext cx="2405063" cy="1190625"/>
          </a:xfrm>
          <a:prstGeom prst="rightArrow">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i="1" dirty="0">
                <a:solidFill>
                  <a:schemeClr val="accent1">
                    <a:lumMod val="50000"/>
                  </a:schemeClr>
                </a:solidFill>
              </a:rPr>
              <a:t>wind</a:t>
            </a:r>
          </a:p>
        </p:txBody>
      </p:sp>
      <p:sp>
        <p:nvSpPr>
          <p:cNvPr id="9" name="Arrow: Right 8">
            <a:extLst>
              <a:ext uri="{FF2B5EF4-FFF2-40B4-BE49-F238E27FC236}">
                <a16:creationId xmlns:a16="http://schemas.microsoft.com/office/drawing/2014/main" id="{0810CC47-6DA1-4AE8-83BF-B4C68726D254}"/>
              </a:ext>
            </a:extLst>
          </p:cNvPr>
          <p:cNvSpPr/>
          <p:nvPr/>
        </p:nvSpPr>
        <p:spPr>
          <a:xfrm>
            <a:off x="3330575" y="230188"/>
            <a:ext cx="2406650" cy="1190625"/>
          </a:xfrm>
          <a:prstGeom prst="rightArrow">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i="1" dirty="0">
                <a:solidFill>
                  <a:schemeClr val="accent1">
                    <a:lumMod val="50000"/>
                  </a:schemeClr>
                </a:solidFill>
              </a:rPr>
              <a:t>wind</a:t>
            </a:r>
          </a:p>
        </p:txBody>
      </p:sp>
      <p:sp>
        <p:nvSpPr>
          <p:cNvPr id="10" name="Arrow: Right 9">
            <a:extLst>
              <a:ext uri="{FF2B5EF4-FFF2-40B4-BE49-F238E27FC236}">
                <a16:creationId xmlns:a16="http://schemas.microsoft.com/office/drawing/2014/main" id="{83B7838F-7292-4D9C-9205-F81212B528E2}"/>
              </a:ext>
            </a:extLst>
          </p:cNvPr>
          <p:cNvSpPr/>
          <p:nvPr/>
        </p:nvSpPr>
        <p:spPr>
          <a:xfrm>
            <a:off x="6205538" y="230188"/>
            <a:ext cx="2405062" cy="1190625"/>
          </a:xfrm>
          <a:prstGeom prst="rightArrow">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i="1" dirty="0">
                <a:solidFill>
                  <a:schemeClr val="accent1">
                    <a:lumMod val="50000"/>
                  </a:schemeClr>
                </a:solidFill>
              </a:rPr>
              <a:t>wind</a:t>
            </a:r>
          </a:p>
        </p:txBody>
      </p:sp>
      <p:sp>
        <p:nvSpPr>
          <p:cNvPr id="2" name="Slide Number Placeholder 1">
            <a:extLst>
              <a:ext uri="{FF2B5EF4-FFF2-40B4-BE49-F238E27FC236}">
                <a16:creationId xmlns:a16="http://schemas.microsoft.com/office/drawing/2014/main" id="{1DB80783-7A21-4A47-A1AA-4424C954D88B}"/>
              </a:ext>
            </a:extLst>
          </p:cNvPr>
          <p:cNvSpPr>
            <a:spLocks noGrp="1"/>
          </p:cNvSpPr>
          <p:nvPr>
            <p:ph type="sldNum" sz="quarter" idx="12"/>
          </p:nvPr>
        </p:nvSpPr>
        <p:spPr/>
        <p:txBody>
          <a:bodyPr/>
          <a:lstStyle/>
          <a:p>
            <a:pPr>
              <a:defRPr/>
            </a:pPr>
            <a:fld id="{7DE96253-1EBC-4B66-B42F-41B46E44C4F6}"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nodeType="afterGroup">
                            <p:stCondLst>
                              <p:cond delay="1500"/>
                            </p:stCondLst>
                            <p:childTnLst>
                              <p:par>
                                <p:cTn id="17" presetID="42" presetClass="path" presetSubtype="0" repeatCount="indefinite" fill="hold" nodeType="afterEffect">
                                  <p:stCondLst>
                                    <p:cond delay="0"/>
                                  </p:stCondLst>
                                  <p:childTnLst>
                                    <p:animMotion origin="layout" path="M -3.88889E-6 0 L 0.2066 0 " pathEditMode="relative" rAng="0" ptsTypes="AA">
                                      <p:cBhvr>
                                        <p:cTn id="18" dur="2000" fill="hold"/>
                                        <p:tgtEl>
                                          <p:spTgt spid="11"/>
                                        </p:tgtEl>
                                        <p:attrNameLst>
                                          <p:attrName>ppt_x</p:attrName>
                                          <p:attrName>ppt_y</p:attrName>
                                        </p:attrNameLst>
                                      </p:cBhvr>
                                      <p:rCtr x="10330"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6250" decel="6250" fill="hold" nodeType="clickEffect">
                                  <p:stCondLst>
                                    <p:cond delay="0"/>
                                  </p:stCondLst>
                                  <p:childTnLst>
                                    <p:animMotion origin="layout" path="M -2.77778E-7 -0.00023 L -0.13056 -0.19375 L -0.24896 0.21828 L -0.44358 -0.19977 L -0.54028 0.21088 L -0.67604 -0.00996 " pathEditMode="relative" rAng="0" ptsTypes="AAAAAA">
                                      <p:cBhvr>
                                        <p:cTn id="22" dur="20000" fill="hold"/>
                                        <p:tgtEl>
                                          <p:spTgt spid="7"/>
                                        </p:tgtEl>
                                        <p:attrNameLst>
                                          <p:attrName>ppt_x</p:attrName>
                                          <p:attrName>ppt_y</p:attrName>
                                        </p:attrNameLst>
                                      </p:cBhvr>
                                      <p:rCtr x="-33802"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1F97ADA-5197-4E57-BA3F-B525C7CA83D8}"/>
              </a:ext>
            </a:extLst>
          </p:cNvPr>
          <p:cNvSpPr>
            <a:spLocks noGrp="1" noChangeArrowheads="1"/>
          </p:cNvSpPr>
          <p:nvPr>
            <p:ph type="title"/>
          </p:nvPr>
        </p:nvSpPr>
        <p:spPr/>
        <p:txBody>
          <a:bodyPr/>
          <a:lstStyle/>
          <a:p>
            <a:endParaRPr lang="en-US" altLang="en-US"/>
          </a:p>
        </p:txBody>
      </p:sp>
      <p:sp>
        <p:nvSpPr>
          <p:cNvPr id="11267" name="Content Placeholder 2">
            <a:extLst>
              <a:ext uri="{FF2B5EF4-FFF2-40B4-BE49-F238E27FC236}">
                <a16:creationId xmlns:a16="http://schemas.microsoft.com/office/drawing/2014/main" id="{EEB10701-5534-4157-87D6-3F4EB70DD17E}"/>
              </a:ext>
            </a:extLst>
          </p:cNvPr>
          <p:cNvSpPr>
            <a:spLocks noGrp="1" noChangeArrowheads="1"/>
          </p:cNvSpPr>
          <p:nvPr>
            <p:ph idx="1"/>
          </p:nvPr>
        </p:nvSpPr>
        <p:spPr>
          <a:xfrm>
            <a:off x="628650" y="2136774"/>
            <a:ext cx="7886700" cy="4395787"/>
          </a:xfrm>
        </p:spPr>
        <p:txBody>
          <a:bodyPr/>
          <a:lstStyle/>
          <a:p>
            <a:r>
              <a:rPr lang="en-US" altLang="en-US" sz="3600" b="1" dirty="0">
                <a:solidFill>
                  <a:srgbClr val="C00000"/>
                </a:solidFill>
              </a:rPr>
              <a:t>We must be ever mindful. When we stop moving forward, we start drifting.</a:t>
            </a:r>
          </a:p>
          <a:p>
            <a:endParaRPr lang="en-US" altLang="en-US" sz="3600" b="1" dirty="0">
              <a:solidFill>
                <a:srgbClr val="C00000"/>
              </a:solidFill>
            </a:endParaRPr>
          </a:p>
          <a:p>
            <a:endParaRPr lang="en-US" altLang="en-US" sz="3600" b="1" dirty="0">
              <a:solidFill>
                <a:srgbClr val="C00000"/>
              </a:solidFill>
            </a:endParaRPr>
          </a:p>
          <a:p>
            <a:endParaRPr lang="en-US" altLang="en-US" sz="6000" b="1" dirty="0">
              <a:solidFill>
                <a:srgbClr val="C00000"/>
              </a:solidFill>
            </a:endParaRPr>
          </a:p>
          <a:p>
            <a:r>
              <a:rPr lang="en-US" altLang="en-US" sz="3600" b="1" dirty="0">
                <a:solidFill>
                  <a:srgbClr val="C00000"/>
                </a:solidFill>
              </a:rPr>
              <a:t>Drifting doesn’t just affect the one doing it…</a:t>
            </a:r>
          </a:p>
          <a:p>
            <a:endParaRPr lang="en-US" altLang="en-US" sz="3600" b="1" dirty="0">
              <a:solidFill>
                <a:srgbClr val="C00000"/>
              </a:solidFill>
            </a:endParaRPr>
          </a:p>
          <a:p>
            <a:endParaRPr lang="en-US" altLang="en-US" sz="3600" b="1" dirty="0">
              <a:solidFill>
                <a:srgbClr val="C00000"/>
              </a:solidFill>
            </a:endParaRPr>
          </a:p>
          <a:p>
            <a:endParaRPr lang="en-US" altLang="en-US" sz="3600" b="1" dirty="0">
              <a:solidFill>
                <a:srgbClr val="C00000"/>
              </a:solidFill>
            </a:endParaRPr>
          </a:p>
          <a:p>
            <a:endParaRPr lang="en-US" altLang="en-US" sz="3600" b="1" dirty="0">
              <a:solidFill>
                <a:srgbClr val="C00000"/>
              </a:solidFill>
            </a:endParaRP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To Go Against the Current...</a:t>
            </a:r>
          </a:p>
        </p:txBody>
      </p:sp>
      <p:sp>
        <p:nvSpPr>
          <p:cNvPr id="6" name="Rectangle 5">
            <a:extLst>
              <a:ext uri="{FF2B5EF4-FFF2-40B4-BE49-F238E27FC236}">
                <a16:creationId xmlns:a16="http://schemas.microsoft.com/office/drawing/2014/main" id="{97219975-8D4F-4CFA-B994-E035DBEBCAF0}"/>
              </a:ext>
            </a:extLst>
          </p:cNvPr>
          <p:cNvSpPr/>
          <p:nvPr/>
        </p:nvSpPr>
        <p:spPr>
          <a:xfrm>
            <a:off x="588963" y="3225800"/>
            <a:ext cx="7886700" cy="210661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2 Peter 3:17 Therefore, dear friends, since you have been forewarned, be on your guard so that you may not be carried away by the error of the lawless and fall from your secure position. 18 But grow in the grace and knowledge of our Lord and Savior Jesus Christ. </a:t>
            </a:r>
          </a:p>
        </p:txBody>
      </p:sp>
      <p:sp>
        <p:nvSpPr>
          <p:cNvPr id="7" name="Sun 6">
            <a:extLst>
              <a:ext uri="{FF2B5EF4-FFF2-40B4-BE49-F238E27FC236}">
                <a16:creationId xmlns:a16="http://schemas.microsoft.com/office/drawing/2014/main" id="{9DF9A5A1-0D30-4676-A690-B4375EC98581}"/>
              </a:ext>
            </a:extLst>
          </p:cNvPr>
          <p:cNvSpPr/>
          <p:nvPr/>
        </p:nvSpPr>
        <p:spPr>
          <a:xfrm>
            <a:off x="7712075" y="10795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2B4899A4-7402-40C5-AB0D-9FD03BE49826}"/>
              </a:ext>
            </a:extLst>
          </p:cNvPr>
          <p:cNvSpPr/>
          <p:nvPr/>
        </p:nvSpPr>
        <p:spPr>
          <a:xfrm>
            <a:off x="8016875" y="41275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T</a:t>
            </a:r>
          </a:p>
          <a:p>
            <a:pPr algn="ctr" defTabSz="914400">
              <a:defRPr/>
            </a:pPr>
            <a:r>
              <a:rPr lang="en-US" sz="2400" b="1" kern="0" dirty="0">
                <a:solidFill>
                  <a:prstClr val="black"/>
                </a:solidFill>
                <a:latin typeface="Calibri" panose="020F0502020204030204"/>
              </a:rPr>
              <a:t>10</a:t>
            </a:r>
          </a:p>
        </p:txBody>
      </p:sp>
      <p:sp>
        <p:nvSpPr>
          <p:cNvPr id="2" name="Slide Number Placeholder 1">
            <a:extLst>
              <a:ext uri="{FF2B5EF4-FFF2-40B4-BE49-F238E27FC236}">
                <a16:creationId xmlns:a16="http://schemas.microsoft.com/office/drawing/2014/main" id="{763640BB-32A0-4523-BCF1-3294233C01F1}"/>
              </a:ext>
            </a:extLst>
          </p:cNvPr>
          <p:cNvSpPr>
            <a:spLocks noGrp="1"/>
          </p:cNvSpPr>
          <p:nvPr>
            <p:ph type="sldNum" sz="quarter" idx="12"/>
          </p:nvPr>
        </p:nvSpPr>
        <p:spPr/>
        <p:txBody>
          <a:bodyPr/>
          <a:lstStyle/>
          <a:p>
            <a:pPr>
              <a:defRPr/>
            </a:pPr>
            <a:fld id="{7DE96253-1EBC-4B66-B42F-41B46E44C4F6}"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68F5C7C-C1CD-469E-99F1-F2DD5F122C5B}"/>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0533BC9D-6B1A-4F56-BF8C-7DF3D590CDA9}"/>
              </a:ext>
            </a:extLst>
          </p:cNvPr>
          <p:cNvSpPr>
            <a:spLocks noGrp="1"/>
          </p:cNvSpPr>
          <p:nvPr>
            <p:ph idx="1"/>
          </p:nvPr>
        </p:nvSpPr>
        <p:spPr>
          <a:xfrm>
            <a:off x="628650" y="2152650"/>
            <a:ext cx="7886700" cy="4024313"/>
          </a:xfrm>
        </p:spPr>
        <p:txBody>
          <a:bodyPr rtlCol="0">
            <a:normAutofit/>
          </a:bodyPr>
          <a:lstStyle/>
          <a:p>
            <a:pPr fontAlgn="auto">
              <a:spcAft>
                <a:spcPts val="0"/>
              </a:spcAft>
              <a:defRPr/>
            </a:pPr>
            <a:r>
              <a:rPr lang="en-US" sz="3600" b="1" dirty="0">
                <a:solidFill>
                  <a:srgbClr val="C00000"/>
                </a:solidFill>
              </a:rPr>
              <a:t>A drifting boat is hazardous to its passengers and all other vessels at sea. </a:t>
            </a:r>
          </a:p>
          <a:p>
            <a:pPr fontAlgn="auto">
              <a:spcAft>
                <a:spcPts val="0"/>
              </a:spcAft>
              <a:defRPr/>
            </a:pPr>
            <a:r>
              <a:rPr lang="en-US" sz="3600" b="1" dirty="0">
                <a:solidFill>
                  <a:srgbClr val="C00000"/>
                </a:solidFill>
              </a:rPr>
              <a:t>Parents who are just drifting, will soon lose the best opportunity to teach their children. </a:t>
            </a:r>
          </a:p>
          <a:p>
            <a:pPr marL="0" indent="0" fontAlgn="auto">
              <a:spcAft>
                <a:spcPts val="0"/>
              </a:spcAft>
              <a:buFont typeface="Arial" panose="020B0604020202020204" pitchFamily="34" charset="0"/>
              <a:buNone/>
              <a:defRPr/>
            </a:pPr>
            <a:endParaRPr lang="en-US" sz="3600" b="1" dirty="0">
              <a:solidFill>
                <a:srgbClr val="C00000"/>
              </a:solidFill>
            </a:endParaRP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It Is Dangerous To Others Too...</a:t>
            </a:r>
          </a:p>
        </p:txBody>
      </p:sp>
      <p:sp>
        <p:nvSpPr>
          <p:cNvPr id="6" name="Rectangle 5">
            <a:extLst>
              <a:ext uri="{FF2B5EF4-FFF2-40B4-BE49-F238E27FC236}">
                <a16:creationId xmlns:a16="http://schemas.microsoft.com/office/drawing/2014/main" id="{C8AB5FDC-9875-4DF3-AFF3-7C8E5D088419}"/>
              </a:ext>
            </a:extLst>
          </p:cNvPr>
          <p:cNvSpPr/>
          <p:nvPr/>
        </p:nvSpPr>
        <p:spPr>
          <a:xfrm>
            <a:off x="628650" y="4879975"/>
            <a:ext cx="7886700" cy="139858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Ephesians 6:4 And you, fathers, do not provoke your children to wrath, </a:t>
            </a:r>
            <a:r>
              <a:rPr lang="en-US" sz="2400" b="1" dirty="0">
                <a:solidFill>
                  <a:schemeClr val="tx1"/>
                </a:solidFill>
                <a:latin typeface="Times New Roman" panose="02020603050405020304" pitchFamily="18" charset="0"/>
                <a:cs typeface="Times New Roman" panose="02020603050405020304" pitchFamily="18" charset="0"/>
              </a:rPr>
              <a:t>but bring them up</a:t>
            </a:r>
            <a:r>
              <a:rPr lang="en-US" sz="2400" dirty="0">
                <a:solidFill>
                  <a:schemeClr val="tx1"/>
                </a:solidFill>
                <a:latin typeface="Times New Roman" panose="02020603050405020304" pitchFamily="18" charset="0"/>
                <a:cs typeface="Times New Roman" panose="02020603050405020304" pitchFamily="18" charset="0"/>
              </a:rPr>
              <a:t> in the training and admonition of the Lord.</a:t>
            </a:r>
          </a:p>
        </p:txBody>
      </p:sp>
      <p:sp>
        <p:nvSpPr>
          <p:cNvPr id="7" name="Sun 6">
            <a:extLst>
              <a:ext uri="{FF2B5EF4-FFF2-40B4-BE49-F238E27FC236}">
                <a16:creationId xmlns:a16="http://schemas.microsoft.com/office/drawing/2014/main" id="{6012FDA4-C183-4B87-9D13-3FCD17445BEF}"/>
              </a:ext>
            </a:extLst>
          </p:cNvPr>
          <p:cNvSpPr/>
          <p:nvPr/>
        </p:nvSpPr>
        <p:spPr>
          <a:xfrm>
            <a:off x="7673975" y="136525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C5E53DD5-228F-439A-ABE1-95E5DABD86D5}"/>
              </a:ext>
            </a:extLst>
          </p:cNvPr>
          <p:cNvSpPr/>
          <p:nvPr/>
        </p:nvSpPr>
        <p:spPr>
          <a:xfrm>
            <a:off x="7978775" y="167005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T</a:t>
            </a:r>
          </a:p>
          <a:p>
            <a:pPr algn="ctr" defTabSz="914400">
              <a:defRPr/>
            </a:pPr>
            <a:r>
              <a:rPr lang="en-US" sz="2400" b="1" kern="0" dirty="0">
                <a:solidFill>
                  <a:prstClr val="black"/>
                </a:solidFill>
                <a:latin typeface="Calibri" panose="020F0502020204030204"/>
              </a:rPr>
              <a:t>3</a:t>
            </a:r>
          </a:p>
        </p:txBody>
      </p:sp>
      <p:sp>
        <p:nvSpPr>
          <p:cNvPr id="2" name="Slide Number Placeholder 1">
            <a:extLst>
              <a:ext uri="{FF2B5EF4-FFF2-40B4-BE49-F238E27FC236}">
                <a16:creationId xmlns:a16="http://schemas.microsoft.com/office/drawing/2014/main" id="{738089B2-74EE-4EC3-9BA0-AE7061BE82D2}"/>
              </a:ext>
            </a:extLst>
          </p:cNvPr>
          <p:cNvSpPr>
            <a:spLocks noGrp="1"/>
          </p:cNvSpPr>
          <p:nvPr>
            <p:ph type="sldNum" sz="quarter" idx="12"/>
          </p:nvPr>
        </p:nvSpPr>
        <p:spPr/>
        <p:txBody>
          <a:bodyPr/>
          <a:lstStyle/>
          <a:p>
            <a:pPr>
              <a:defRPr/>
            </a:pPr>
            <a:fld id="{7DE96253-1EBC-4B66-B42F-41B46E44C4F6}" type="slidenum">
              <a:rPr lang="en-US" smtClean="0"/>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par>
                          <p:cTn id="8" fill="hold">
                            <p:stCondLst>
                              <p:cond delay="1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8" presetClass="emph" presetSubtype="0" repeatCount="indefinite" fill="hold" grpId="0" nodeType="withEffect">
                                  <p:stCondLst>
                                    <p:cond delay="0"/>
                                  </p:stCondLst>
                                  <p:childTnLst>
                                    <p:animRot by="21600000">
                                      <p:cBhvr>
                                        <p:cTn id="12" dur="10000" fill="hold"/>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93560FB-982A-48DC-A621-7C0B7C031C51}"/>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43A94D48-5446-411C-AEB2-DB9B58DCC9D3}"/>
              </a:ext>
            </a:extLst>
          </p:cNvPr>
          <p:cNvSpPr>
            <a:spLocks noGrp="1" noChangeArrowheads="1"/>
          </p:cNvSpPr>
          <p:nvPr>
            <p:ph idx="1"/>
          </p:nvPr>
        </p:nvSpPr>
        <p:spPr>
          <a:xfrm>
            <a:off x="628650" y="2163763"/>
            <a:ext cx="7886700" cy="4013200"/>
          </a:xfrm>
        </p:spPr>
        <p:txBody>
          <a:bodyPr/>
          <a:lstStyle/>
          <a:p>
            <a:r>
              <a:rPr lang="en-US" altLang="en-US" sz="3600" b="1">
                <a:solidFill>
                  <a:srgbClr val="C00000"/>
                </a:solidFill>
              </a:rPr>
              <a:t>A boat adrift will capsize in a storm, crash on the rocks, or go over the falls.</a:t>
            </a:r>
          </a:p>
          <a:p>
            <a:r>
              <a:rPr lang="en-US" altLang="en-US" sz="3600" b="1">
                <a:solidFill>
                  <a:srgbClr val="C00000"/>
                </a:solidFill>
              </a:rPr>
              <a:t>But by the time we hear the noise of the waterfall, it may be too late.</a:t>
            </a:r>
          </a:p>
          <a:p>
            <a:endParaRPr lang="en-US" altLang="en-US"/>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It Ends In Disaster...</a:t>
            </a:r>
          </a:p>
        </p:txBody>
      </p:sp>
      <p:sp>
        <p:nvSpPr>
          <p:cNvPr id="6" name="Sun 5">
            <a:extLst>
              <a:ext uri="{FF2B5EF4-FFF2-40B4-BE49-F238E27FC236}">
                <a16:creationId xmlns:a16="http://schemas.microsoft.com/office/drawing/2014/main" id="{DC968AD2-6BBB-4F4A-A673-26A20998B39F}"/>
              </a:ext>
            </a:extLst>
          </p:cNvPr>
          <p:cNvSpPr/>
          <p:nvPr/>
        </p:nvSpPr>
        <p:spPr>
          <a:xfrm>
            <a:off x="628650" y="5049838"/>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7" name="Rectangle 6">
            <a:extLst>
              <a:ext uri="{FF2B5EF4-FFF2-40B4-BE49-F238E27FC236}">
                <a16:creationId xmlns:a16="http://schemas.microsoft.com/office/drawing/2014/main" id="{05B47CD8-26B6-4598-A763-88BC297782DB}"/>
              </a:ext>
            </a:extLst>
          </p:cNvPr>
          <p:cNvSpPr/>
          <p:nvPr/>
        </p:nvSpPr>
        <p:spPr>
          <a:xfrm>
            <a:off x="933450" y="5354638"/>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T</a:t>
            </a:r>
          </a:p>
          <a:p>
            <a:pPr algn="ctr" defTabSz="914400">
              <a:defRPr/>
            </a:pPr>
            <a:r>
              <a:rPr lang="en-US" sz="2400" b="1" kern="0" dirty="0">
                <a:solidFill>
                  <a:prstClr val="black"/>
                </a:solidFill>
                <a:latin typeface="Calibri" panose="020F0502020204030204"/>
              </a:rPr>
              <a:t>23</a:t>
            </a:r>
          </a:p>
        </p:txBody>
      </p:sp>
      <p:sp>
        <p:nvSpPr>
          <p:cNvPr id="2" name="Slide Number Placeholder 1">
            <a:extLst>
              <a:ext uri="{FF2B5EF4-FFF2-40B4-BE49-F238E27FC236}">
                <a16:creationId xmlns:a16="http://schemas.microsoft.com/office/drawing/2014/main" id="{C2CF2468-EF4F-44D6-B363-D9BB3285AABE}"/>
              </a:ext>
            </a:extLst>
          </p:cNvPr>
          <p:cNvSpPr>
            <a:spLocks noGrp="1"/>
          </p:cNvSpPr>
          <p:nvPr>
            <p:ph type="sldNum" sz="quarter" idx="12"/>
          </p:nvPr>
        </p:nvSpPr>
        <p:spPr/>
        <p:txBody>
          <a:bodyPr/>
          <a:lstStyle/>
          <a:p>
            <a:pPr>
              <a:defRPr/>
            </a:pPr>
            <a:fld id="{7DE96253-1EBC-4B66-B42F-41B46E44C4F6}"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6"/>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761D1A0-FC13-4F93-9260-E711E4FD0679}"/>
              </a:ext>
            </a:extLst>
          </p:cNvPr>
          <p:cNvSpPr>
            <a:spLocks noGrp="1" noChangeArrowheads="1"/>
          </p:cNvSpPr>
          <p:nvPr>
            <p:ph type="title"/>
          </p:nvPr>
        </p:nvSpPr>
        <p:spPr/>
        <p:txBody>
          <a:bodyPr/>
          <a:lstStyle/>
          <a:p>
            <a:endParaRPr lang="en-US" altLang="en-US"/>
          </a:p>
        </p:txBody>
      </p:sp>
      <p:sp>
        <p:nvSpPr>
          <p:cNvPr id="14339" name="Content Placeholder 2">
            <a:extLst>
              <a:ext uri="{FF2B5EF4-FFF2-40B4-BE49-F238E27FC236}">
                <a16:creationId xmlns:a16="http://schemas.microsoft.com/office/drawing/2014/main" id="{68B7B2B4-FD50-4054-92F8-BBA97B8B23D4}"/>
              </a:ext>
            </a:extLst>
          </p:cNvPr>
          <p:cNvSpPr>
            <a:spLocks noGrp="1" noChangeArrowheads="1"/>
          </p:cNvSpPr>
          <p:nvPr>
            <p:ph idx="1"/>
          </p:nvPr>
        </p:nvSpPr>
        <p:spPr>
          <a:xfrm>
            <a:off x="628650" y="2185988"/>
            <a:ext cx="7423150" cy="3990975"/>
          </a:xfrm>
        </p:spPr>
        <p:txBody>
          <a:bodyPr/>
          <a:lstStyle/>
          <a:p>
            <a:r>
              <a:rPr lang="en-US" altLang="en-US" sz="3600" b="1" dirty="0">
                <a:solidFill>
                  <a:srgbClr val="C00000"/>
                </a:solidFill>
              </a:rPr>
              <a:t>If we drift spiritually through our own neglect, we will not escape punishment. </a:t>
            </a: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It Ends In Disaster...</a:t>
            </a:r>
          </a:p>
        </p:txBody>
      </p:sp>
      <p:sp>
        <p:nvSpPr>
          <p:cNvPr id="6" name="Rectangle 5">
            <a:extLst>
              <a:ext uri="{FF2B5EF4-FFF2-40B4-BE49-F238E27FC236}">
                <a16:creationId xmlns:a16="http://schemas.microsoft.com/office/drawing/2014/main" id="{BE3F684D-74E1-4CB3-A5AA-0B6575A853CB}"/>
              </a:ext>
            </a:extLst>
          </p:cNvPr>
          <p:cNvSpPr/>
          <p:nvPr/>
        </p:nvSpPr>
        <p:spPr>
          <a:xfrm>
            <a:off x="628650" y="3868738"/>
            <a:ext cx="7886700" cy="157321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Hebrews 2:3 </a:t>
            </a:r>
            <a:r>
              <a:rPr lang="en-US" sz="2400" b="1" dirty="0">
                <a:solidFill>
                  <a:schemeClr val="tx1"/>
                </a:solidFill>
                <a:latin typeface="Times New Roman" panose="02020603050405020304" pitchFamily="18" charset="0"/>
                <a:cs typeface="Times New Roman" panose="02020603050405020304" pitchFamily="18" charset="0"/>
              </a:rPr>
              <a:t>how shall we escape if we ignore so great a salvation? </a:t>
            </a:r>
            <a:r>
              <a:rPr lang="en-US" sz="2400" dirty="0">
                <a:solidFill>
                  <a:schemeClr val="tx1"/>
                </a:solidFill>
                <a:latin typeface="Times New Roman" panose="02020603050405020304" pitchFamily="18" charset="0"/>
                <a:cs typeface="Times New Roman" panose="02020603050405020304" pitchFamily="18" charset="0"/>
              </a:rPr>
              <a:t>This salvation, which was first announced by the Lord, was confirmed to us by those who heard him.</a:t>
            </a:r>
          </a:p>
        </p:txBody>
      </p:sp>
      <p:sp>
        <p:nvSpPr>
          <p:cNvPr id="7" name="Sun 6">
            <a:extLst>
              <a:ext uri="{FF2B5EF4-FFF2-40B4-BE49-F238E27FC236}">
                <a16:creationId xmlns:a16="http://schemas.microsoft.com/office/drawing/2014/main" id="{5454C247-C138-47AB-B8B8-887E7BE21A01}"/>
              </a:ext>
            </a:extLst>
          </p:cNvPr>
          <p:cNvSpPr/>
          <p:nvPr/>
        </p:nvSpPr>
        <p:spPr>
          <a:xfrm>
            <a:off x="7597775" y="23415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FBC2D1C4-BD7C-4A20-A6BE-1A7E44B73610}"/>
              </a:ext>
            </a:extLst>
          </p:cNvPr>
          <p:cNvSpPr/>
          <p:nvPr/>
        </p:nvSpPr>
        <p:spPr>
          <a:xfrm>
            <a:off x="7902575" y="26463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A</a:t>
            </a:r>
          </a:p>
          <a:p>
            <a:pPr algn="ctr" defTabSz="914400">
              <a:defRPr/>
            </a:pPr>
            <a:r>
              <a:rPr lang="en-US" sz="2400" b="1" kern="0" dirty="0">
                <a:solidFill>
                  <a:prstClr val="black"/>
                </a:solidFill>
                <a:latin typeface="Calibri" panose="020F0502020204030204"/>
              </a:rPr>
              <a:t>8</a:t>
            </a:r>
          </a:p>
        </p:txBody>
      </p:sp>
      <p:sp>
        <p:nvSpPr>
          <p:cNvPr id="2" name="Slide Number Placeholder 1">
            <a:extLst>
              <a:ext uri="{FF2B5EF4-FFF2-40B4-BE49-F238E27FC236}">
                <a16:creationId xmlns:a16="http://schemas.microsoft.com/office/drawing/2014/main" id="{110A1CA9-7BE9-4980-A36E-125CD1F0A8ED}"/>
              </a:ext>
            </a:extLst>
          </p:cNvPr>
          <p:cNvSpPr>
            <a:spLocks noGrp="1"/>
          </p:cNvSpPr>
          <p:nvPr>
            <p:ph type="sldNum" sz="quarter" idx="12"/>
          </p:nvPr>
        </p:nvSpPr>
        <p:spPr/>
        <p:txBody>
          <a:bodyPr/>
          <a:lstStyle/>
          <a:p>
            <a:pPr>
              <a:defRPr/>
            </a:pPr>
            <a:fld id="{7DE96253-1EBC-4B66-B42F-41B46E44C4F6}"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5A20D7-145E-4B5A-86B9-AF69F9670F1B}"/>
              </a:ext>
            </a:extLst>
          </p:cNvPr>
          <p:cNvSpPr/>
          <p:nvPr/>
        </p:nvSpPr>
        <p:spPr>
          <a:xfrm>
            <a:off x="11113" y="0"/>
            <a:ext cx="9144000" cy="6858000"/>
          </a:xfrm>
          <a:prstGeom prst="rect">
            <a:avLst/>
          </a:prstGeom>
          <a:gradFill>
            <a:gsLst>
              <a:gs pos="0">
                <a:srgbClr val="3059D9"/>
              </a:gs>
              <a:gs pos="29000">
                <a:srgbClr val="5577E3"/>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5363" name="Group 11">
            <a:extLst>
              <a:ext uri="{FF2B5EF4-FFF2-40B4-BE49-F238E27FC236}">
                <a16:creationId xmlns:a16="http://schemas.microsoft.com/office/drawing/2014/main" id="{F1FD0377-970D-4E7C-92BE-6ACFCA71B13C}"/>
              </a:ext>
            </a:extLst>
          </p:cNvPr>
          <p:cNvGrpSpPr>
            <a:grpSpLocks/>
          </p:cNvGrpSpPr>
          <p:nvPr/>
        </p:nvGrpSpPr>
        <p:grpSpPr bwMode="auto">
          <a:xfrm>
            <a:off x="501650" y="679450"/>
            <a:ext cx="8162925" cy="5510213"/>
            <a:chOff x="501805" y="680224"/>
            <a:chExt cx="8162693" cy="5508703"/>
          </a:xfrm>
        </p:grpSpPr>
        <p:sp>
          <p:nvSpPr>
            <p:cNvPr id="11" name="Rectangle 10">
              <a:extLst>
                <a:ext uri="{FF2B5EF4-FFF2-40B4-BE49-F238E27FC236}">
                  <a16:creationId xmlns:a16="http://schemas.microsoft.com/office/drawing/2014/main" id="{36C68873-FE8B-4E90-A25E-F0C16888AE0F}"/>
                </a:ext>
              </a:extLst>
            </p:cNvPr>
            <p:cNvSpPr/>
            <p:nvPr/>
          </p:nvSpPr>
          <p:spPr>
            <a:xfrm>
              <a:off x="501805" y="680224"/>
              <a:ext cx="8162693" cy="5508703"/>
            </a:xfrm>
            <a:prstGeom prst="rect">
              <a:avLst/>
            </a:prstGeom>
            <a:solidFill>
              <a:schemeClr val="bg1"/>
            </a:solidFill>
            <a:ln>
              <a:noFill/>
            </a:ln>
            <a:effectLst>
              <a:outerShdw blurRad="50800" dist="215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ffectLst>
                  <a:outerShdw blurRad="50800" dist="38100" dir="8100000" algn="tr" rotWithShape="0">
                    <a:prstClr val="black">
                      <a:alpha val="40000"/>
                    </a:prstClr>
                  </a:outerShdw>
                </a:effectLst>
              </a:endParaRPr>
            </a:p>
          </p:txBody>
        </p:sp>
        <p:pic>
          <p:nvPicPr>
            <p:cNvPr id="15369" name="Picture 9">
              <a:extLst>
                <a:ext uri="{FF2B5EF4-FFF2-40B4-BE49-F238E27FC236}">
                  <a16:creationId xmlns:a16="http://schemas.microsoft.com/office/drawing/2014/main" id="{66916878-7B79-4C83-86C1-7F74C6A9C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36" y="892097"/>
              <a:ext cx="7742328" cy="50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4" name="Picture 4">
            <a:extLst>
              <a:ext uri="{FF2B5EF4-FFF2-40B4-BE49-F238E27FC236}">
                <a16:creationId xmlns:a16="http://schemas.microsoft.com/office/drawing/2014/main" id="{24977183-8CDB-41D2-874C-F454F30DB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892175"/>
            <a:ext cx="780732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44902B8-CD5E-4D23-9302-6EC945643334}"/>
              </a:ext>
            </a:extLst>
          </p:cNvPr>
          <p:cNvSpPr/>
          <p:nvPr/>
        </p:nvSpPr>
        <p:spPr>
          <a:xfrm>
            <a:off x="4572000" y="1762125"/>
            <a:ext cx="3690938" cy="42037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Wave 13">
            <a:extLst>
              <a:ext uri="{FF2B5EF4-FFF2-40B4-BE49-F238E27FC236}">
                <a16:creationId xmlns:a16="http://schemas.microsoft.com/office/drawing/2014/main" id="{7A14EE22-9204-4846-B60B-27548933924B}"/>
              </a:ext>
            </a:extLst>
          </p:cNvPr>
          <p:cNvSpPr/>
          <p:nvPr/>
        </p:nvSpPr>
        <p:spPr>
          <a:xfrm>
            <a:off x="314325" y="325438"/>
            <a:ext cx="8435975" cy="1593850"/>
          </a:xfrm>
          <a:prstGeom prst="wave">
            <a:avLst>
              <a:gd name="adj1" fmla="val 8179"/>
              <a:gd name="adj2" fmla="val 1981"/>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solidFill>
                  <a:schemeClr val="bg1"/>
                </a:solidFill>
                <a:latin typeface="Impact" panose="020B0806030902050204" pitchFamily="34" charset="0"/>
                <a:cs typeface="Calibri" panose="020F0502020204030204" pitchFamily="34" charset="0"/>
              </a:rPr>
              <a:t>Seeing the red flags</a:t>
            </a:r>
          </a:p>
        </p:txBody>
      </p:sp>
      <p:sp>
        <p:nvSpPr>
          <p:cNvPr id="6" name="Rectangle 5">
            <a:extLst>
              <a:ext uri="{FF2B5EF4-FFF2-40B4-BE49-F238E27FC236}">
                <a16:creationId xmlns:a16="http://schemas.microsoft.com/office/drawing/2014/main" id="{A8AD55BB-205C-4437-BD76-A1166F432ED4}"/>
              </a:ext>
            </a:extLst>
          </p:cNvPr>
          <p:cNvSpPr>
            <a:spLocks noChangeArrowheads="1"/>
          </p:cNvSpPr>
          <p:nvPr/>
        </p:nvSpPr>
        <p:spPr bwMode="auto">
          <a:xfrm>
            <a:off x="4694238" y="1944688"/>
            <a:ext cx="35687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C00000"/>
                </a:solidFill>
              </a:rPr>
              <a:t>The most serious of all beach warning flags, red flags warn swimmers of serious hazards in the water. The red flag means that the surf is high or there are dangerous currents, or both.</a:t>
            </a:r>
          </a:p>
        </p:txBody>
      </p:sp>
      <p:sp>
        <p:nvSpPr>
          <p:cNvPr id="10" name="Sun 9">
            <a:extLst>
              <a:ext uri="{FF2B5EF4-FFF2-40B4-BE49-F238E27FC236}">
                <a16:creationId xmlns:a16="http://schemas.microsoft.com/office/drawing/2014/main" id="{31C02FD0-EEDF-4A80-A080-6FA5C0EA0D8E}"/>
              </a:ext>
            </a:extLst>
          </p:cNvPr>
          <p:cNvSpPr/>
          <p:nvPr/>
        </p:nvSpPr>
        <p:spPr>
          <a:xfrm>
            <a:off x="7566025" y="166687"/>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2" name="Rectangle 11">
            <a:extLst>
              <a:ext uri="{FF2B5EF4-FFF2-40B4-BE49-F238E27FC236}">
                <a16:creationId xmlns:a16="http://schemas.microsoft.com/office/drawing/2014/main" id="{7AC20D41-E0F3-4B48-975F-2F12060F80C9}"/>
              </a:ext>
            </a:extLst>
          </p:cNvPr>
          <p:cNvSpPr/>
          <p:nvPr/>
        </p:nvSpPr>
        <p:spPr>
          <a:xfrm>
            <a:off x="7870825" y="471487"/>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O</a:t>
            </a:r>
          </a:p>
          <a:p>
            <a:pPr algn="ctr" defTabSz="914400">
              <a:defRPr/>
            </a:pPr>
            <a:r>
              <a:rPr lang="en-US" sz="2400" b="1" kern="0" dirty="0">
                <a:solidFill>
                  <a:prstClr val="black"/>
                </a:solidFill>
                <a:latin typeface="Calibri" panose="020F0502020204030204"/>
              </a:rPr>
              <a:t>21</a:t>
            </a:r>
          </a:p>
        </p:txBody>
      </p:sp>
      <p:sp>
        <p:nvSpPr>
          <p:cNvPr id="2" name="Slide Number Placeholder 1">
            <a:extLst>
              <a:ext uri="{FF2B5EF4-FFF2-40B4-BE49-F238E27FC236}">
                <a16:creationId xmlns:a16="http://schemas.microsoft.com/office/drawing/2014/main" id="{A57B706B-6350-4540-88AE-561BFAB8E61D}"/>
              </a:ext>
            </a:extLst>
          </p:cNvPr>
          <p:cNvSpPr>
            <a:spLocks noGrp="1"/>
          </p:cNvSpPr>
          <p:nvPr>
            <p:ph type="sldNum" sz="quarter" idx="12"/>
          </p:nvPr>
        </p:nvSpPr>
        <p:spPr/>
        <p:txBody>
          <a:bodyPr/>
          <a:lstStyle/>
          <a:p>
            <a:pPr>
              <a:defRPr/>
            </a:pPr>
            <a:fld id="{8C0A8A4D-0458-4137-B5C9-77C0E06EE7A8}" type="slidenum">
              <a:rPr lang="en-US" smtClean="0"/>
              <a:pPr>
                <a:defRPr/>
              </a:pPr>
              <a:t>15</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10"/>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6"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297D1C0-2BB0-403D-8545-64B571819832}"/>
              </a:ext>
            </a:extLst>
          </p:cNvPr>
          <p:cNvSpPr>
            <a:spLocks noGrp="1" noChangeArrowheads="1"/>
          </p:cNvSpPr>
          <p:nvPr>
            <p:ph type="title"/>
          </p:nvPr>
        </p:nvSpPr>
        <p:spPr>
          <a:xfrm>
            <a:off x="628650" y="654050"/>
            <a:ext cx="7886700" cy="1325563"/>
          </a:xfrm>
        </p:spPr>
        <p:txBody>
          <a:bodyPr/>
          <a:lstStyle/>
          <a:p>
            <a:r>
              <a:rPr lang="en-US" altLang="en-US" sz="4800" b="1" i="1">
                <a:solidFill>
                  <a:srgbClr val="C00000"/>
                </a:solidFill>
              </a:rPr>
              <a:t>Seeing the red flags spiritually…</a:t>
            </a:r>
          </a:p>
        </p:txBody>
      </p:sp>
      <p:sp>
        <p:nvSpPr>
          <p:cNvPr id="5" name="Wave 4">
            <a:extLst>
              <a:ext uri="{FF2B5EF4-FFF2-40B4-BE49-F238E27FC236}">
                <a16:creationId xmlns:a16="http://schemas.microsoft.com/office/drawing/2014/main" id="{518592E4-8E08-471C-8A10-38591D98DC80}"/>
              </a:ext>
            </a:extLst>
          </p:cNvPr>
          <p:cNvSpPr/>
          <p:nvPr/>
        </p:nvSpPr>
        <p:spPr>
          <a:xfrm>
            <a:off x="354013" y="2057400"/>
            <a:ext cx="8435975" cy="2743200"/>
          </a:xfrm>
          <a:prstGeom prst="wave">
            <a:avLst>
              <a:gd name="adj1" fmla="val 8179"/>
              <a:gd name="adj2" fmla="val 1981"/>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i="1" dirty="0">
                <a:solidFill>
                  <a:schemeClr val="bg1"/>
                </a:solidFill>
                <a:cs typeface="Calibri" panose="020F0502020204030204" pitchFamily="34" charset="0"/>
              </a:rPr>
              <a:t>Diminishing desire to pray or study God’s Word.</a:t>
            </a:r>
          </a:p>
        </p:txBody>
      </p:sp>
      <p:sp>
        <p:nvSpPr>
          <p:cNvPr id="4" name="Sun 3">
            <a:extLst>
              <a:ext uri="{FF2B5EF4-FFF2-40B4-BE49-F238E27FC236}">
                <a16:creationId xmlns:a16="http://schemas.microsoft.com/office/drawing/2014/main" id="{68110058-7C2E-4A28-9DED-0CC96160BC66}"/>
              </a:ext>
            </a:extLst>
          </p:cNvPr>
          <p:cNvSpPr/>
          <p:nvPr/>
        </p:nvSpPr>
        <p:spPr>
          <a:xfrm>
            <a:off x="1371600" y="52117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6" name="Rectangle 5">
            <a:extLst>
              <a:ext uri="{FF2B5EF4-FFF2-40B4-BE49-F238E27FC236}">
                <a16:creationId xmlns:a16="http://schemas.microsoft.com/office/drawing/2014/main" id="{EC35F552-E364-4F93-ABB3-AA0E4DA557FE}"/>
              </a:ext>
            </a:extLst>
          </p:cNvPr>
          <p:cNvSpPr/>
          <p:nvPr/>
        </p:nvSpPr>
        <p:spPr>
          <a:xfrm>
            <a:off x="1676400" y="55165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O</a:t>
            </a:r>
          </a:p>
          <a:p>
            <a:pPr algn="ctr" defTabSz="914400">
              <a:defRPr/>
            </a:pPr>
            <a:r>
              <a:rPr lang="en-US" sz="2400" b="1" kern="0" dirty="0">
                <a:solidFill>
                  <a:prstClr val="black"/>
                </a:solidFill>
                <a:latin typeface="Calibri" panose="020F0502020204030204"/>
              </a:rPr>
              <a:t>4</a:t>
            </a:r>
          </a:p>
        </p:txBody>
      </p:sp>
      <p:sp>
        <p:nvSpPr>
          <p:cNvPr id="2" name="Slide Number Placeholder 1">
            <a:extLst>
              <a:ext uri="{FF2B5EF4-FFF2-40B4-BE49-F238E27FC236}">
                <a16:creationId xmlns:a16="http://schemas.microsoft.com/office/drawing/2014/main" id="{F7C7DC7D-6233-4409-94B0-8F86B9D8DE2B}"/>
              </a:ext>
            </a:extLst>
          </p:cNvPr>
          <p:cNvSpPr>
            <a:spLocks noGrp="1"/>
          </p:cNvSpPr>
          <p:nvPr>
            <p:ph type="sldNum" sz="quarter" idx="12"/>
          </p:nvPr>
        </p:nvSpPr>
        <p:spPr/>
        <p:txBody>
          <a:bodyPr/>
          <a:lstStyle/>
          <a:p>
            <a:pPr>
              <a:defRPr/>
            </a:pPr>
            <a:fld id="{7DE96253-1EBC-4B66-B42F-41B46E44C4F6}"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3F4BAE7-030F-4BA4-83A4-6C51ED29C7C8}"/>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C444624-8B57-4AF0-8851-7DBE7C91D1E1}"/>
              </a:ext>
            </a:extLst>
          </p:cNvPr>
          <p:cNvSpPr>
            <a:spLocks noGrp="1" noChangeArrowheads="1"/>
          </p:cNvSpPr>
          <p:nvPr>
            <p:ph idx="1"/>
          </p:nvPr>
        </p:nvSpPr>
        <p:spPr>
          <a:xfrm>
            <a:off x="628650" y="1997075"/>
            <a:ext cx="7886700" cy="3960813"/>
          </a:xfrm>
        </p:spPr>
        <p:txBody>
          <a:bodyPr/>
          <a:lstStyle/>
          <a:p>
            <a:r>
              <a:rPr lang="en-US" altLang="en-US" sz="3600" b="1">
                <a:solidFill>
                  <a:srgbClr val="C00000"/>
                </a:solidFill>
              </a:rPr>
              <a:t>KEEP ROWING...</a:t>
            </a:r>
          </a:p>
          <a:p>
            <a:r>
              <a:rPr lang="en-US" altLang="en-US" sz="3600" b="1">
                <a:solidFill>
                  <a:srgbClr val="C00000"/>
                </a:solidFill>
              </a:rPr>
              <a:t>Spiritually, this involves diligence.</a:t>
            </a: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Remedies Against Drifting</a:t>
            </a:r>
          </a:p>
        </p:txBody>
      </p:sp>
      <p:sp>
        <p:nvSpPr>
          <p:cNvPr id="6" name="Rectangle 5">
            <a:extLst>
              <a:ext uri="{FF2B5EF4-FFF2-40B4-BE49-F238E27FC236}">
                <a16:creationId xmlns:a16="http://schemas.microsoft.com/office/drawing/2014/main" id="{D69494D2-36CF-4C9D-954A-4AFDE12C1580}"/>
              </a:ext>
            </a:extLst>
          </p:cNvPr>
          <p:cNvSpPr/>
          <p:nvPr/>
        </p:nvSpPr>
        <p:spPr>
          <a:xfrm>
            <a:off x="588963" y="3316288"/>
            <a:ext cx="7886700" cy="321627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2 Peter 1:5 For this very reason, make every effort to add to your faith goodness; and to goodness, knowledge; 6 and to knowledge, self-control; and to self-control, perseverance; and to perseverance, godliness; 7 and to godliness, mutual affection; and to mutual affection, love. 8 For if you possess these qualities in increasing measure, they will keep you from being ineffective and unproductive in your knowledge of our Lord Jesus Christ. </a:t>
            </a:r>
          </a:p>
        </p:txBody>
      </p:sp>
      <p:sp>
        <p:nvSpPr>
          <p:cNvPr id="7" name="Sun 6">
            <a:extLst>
              <a:ext uri="{FF2B5EF4-FFF2-40B4-BE49-F238E27FC236}">
                <a16:creationId xmlns:a16="http://schemas.microsoft.com/office/drawing/2014/main" id="{866AB78C-BC58-4B3A-8A12-3E6802141AA7}"/>
              </a:ext>
            </a:extLst>
          </p:cNvPr>
          <p:cNvSpPr/>
          <p:nvPr/>
        </p:nvSpPr>
        <p:spPr>
          <a:xfrm>
            <a:off x="7607300" y="186690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5EFDFE0D-3896-4CD3-ADDE-F9D4CAAD5217}"/>
              </a:ext>
            </a:extLst>
          </p:cNvPr>
          <p:cNvSpPr/>
          <p:nvPr/>
        </p:nvSpPr>
        <p:spPr>
          <a:xfrm>
            <a:off x="7912100" y="217170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W</a:t>
            </a:r>
          </a:p>
          <a:p>
            <a:pPr algn="ctr" defTabSz="914400">
              <a:defRPr/>
            </a:pPr>
            <a:r>
              <a:rPr lang="en-US" sz="2400" b="1" kern="0" dirty="0">
                <a:solidFill>
                  <a:prstClr val="black"/>
                </a:solidFill>
                <a:latin typeface="Calibri" panose="020F0502020204030204"/>
              </a:rPr>
              <a:t>12</a:t>
            </a:r>
          </a:p>
        </p:txBody>
      </p:sp>
      <p:sp>
        <p:nvSpPr>
          <p:cNvPr id="2" name="Slide Number Placeholder 1">
            <a:extLst>
              <a:ext uri="{FF2B5EF4-FFF2-40B4-BE49-F238E27FC236}">
                <a16:creationId xmlns:a16="http://schemas.microsoft.com/office/drawing/2014/main" id="{4B326F42-08D2-40F6-8053-CBBE1E487D75}"/>
              </a:ext>
            </a:extLst>
          </p:cNvPr>
          <p:cNvSpPr>
            <a:spLocks noGrp="1"/>
          </p:cNvSpPr>
          <p:nvPr>
            <p:ph type="sldNum" sz="quarter" idx="12"/>
          </p:nvPr>
        </p:nvSpPr>
        <p:spPr/>
        <p:txBody>
          <a:bodyPr/>
          <a:lstStyle/>
          <a:p>
            <a:pPr>
              <a:defRPr/>
            </a:pPr>
            <a:fld id="{7DE96253-1EBC-4B66-B42F-41B46E44C4F6}"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7"/>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26679B2-6B6E-41F1-A1AF-CDD30C95E3B9}"/>
              </a:ext>
            </a:extLst>
          </p:cNvPr>
          <p:cNvSpPr>
            <a:spLocks noGrp="1" noChangeArrowheads="1"/>
          </p:cNvSpPr>
          <p:nvPr>
            <p:ph type="title"/>
          </p:nvPr>
        </p:nvSpPr>
        <p:spPr/>
        <p:txBody>
          <a:bodyPr/>
          <a:lstStyle/>
          <a:p>
            <a:endParaRPr lang="en-US" altLang="en-US"/>
          </a:p>
        </p:txBody>
      </p:sp>
      <p:sp>
        <p:nvSpPr>
          <p:cNvPr id="18435" name="Content Placeholder 2">
            <a:extLst>
              <a:ext uri="{FF2B5EF4-FFF2-40B4-BE49-F238E27FC236}">
                <a16:creationId xmlns:a16="http://schemas.microsoft.com/office/drawing/2014/main" id="{EBD58673-B845-45FE-999C-96AB3E083F20}"/>
              </a:ext>
            </a:extLst>
          </p:cNvPr>
          <p:cNvSpPr>
            <a:spLocks noGrp="1" noChangeArrowheads="1"/>
          </p:cNvSpPr>
          <p:nvPr>
            <p:ph idx="1"/>
          </p:nvPr>
        </p:nvSpPr>
        <p:spPr>
          <a:xfrm>
            <a:off x="579438" y="2260600"/>
            <a:ext cx="7985125" cy="3960813"/>
          </a:xfrm>
        </p:spPr>
        <p:txBody>
          <a:bodyPr/>
          <a:lstStyle/>
          <a:p>
            <a:r>
              <a:rPr lang="en-US" altLang="en-US" sz="3600" b="1">
                <a:solidFill>
                  <a:srgbClr val="C00000"/>
                </a:solidFill>
              </a:rPr>
              <a:t>KEEP ROWING...There’s no "retirement" from living the Christian life! </a:t>
            </a:r>
          </a:p>
          <a:p>
            <a:endParaRPr lang="en-US" altLang="en-US" sz="3600" b="1">
              <a:solidFill>
                <a:srgbClr val="C00000"/>
              </a:solidFill>
            </a:endParaRP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Remedies Against Drifting</a:t>
            </a:r>
          </a:p>
        </p:txBody>
      </p:sp>
      <p:sp>
        <p:nvSpPr>
          <p:cNvPr id="6" name="Rectangle 5">
            <a:extLst>
              <a:ext uri="{FF2B5EF4-FFF2-40B4-BE49-F238E27FC236}">
                <a16:creationId xmlns:a16="http://schemas.microsoft.com/office/drawing/2014/main" id="{D10424A1-3DB3-44DC-BC1C-9E19E7324720}"/>
              </a:ext>
            </a:extLst>
          </p:cNvPr>
          <p:cNvSpPr/>
          <p:nvPr/>
        </p:nvSpPr>
        <p:spPr>
          <a:xfrm>
            <a:off x="628650" y="3429000"/>
            <a:ext cx="7886700" cy="150018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Philippians 3:14 I press toward the goal for the prize of the upward call of God in Christ Jesus. 15 Therefore let us, as many as are mature, have this mind; </a:t>
            </a:r>
          </a:p>
        </p:txBody>
      </p:sp>
      <p:sp>
        <p:nvSpPr>
          <p:cNvPr id="7" name="Rectangle 6">
            <a:extLst>
              <a:ext uri="{FF2B5EF4-FFF2-40B4-BE49-F238E27FC236}">
                <a16:creationId xmlns:a16="http://schemas.microsoft.com/office/drawing/2014/main" id="{A6F113C7-D1D4-4EAB-B08E-7F92225D90E9}"/>
              </a:ext>
            </a:extLst>
          </p:cNvPr>
          <p:cNvSpPr/>
          <p:nvPr/>
        </p:nvSpPr>
        <p:spPr>
          <a:xfrm>
            <a:off x="628650" y="5065713"/>
            <a:ext cx="7886700" cy="13731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2 Corinthians 4:16 Therefore we do not lose heart. Though outwardly we are wasting away, yet inwardly we are being renewed day by day.</a:t>
            </a:r>
          </a:p>
        </p:txBody>
      </p:sp>
      <p:sp>
        <p:nvSpPr>
          <p:cNvPr id="8" name="Sun 7">
            <a:extLst>
              <a:ext uri="{FF2B5EF4-FFF2-40B4-BE49-F238E27FC236}">
                <a16:creationId xmlns:a16="http://schemas.microsoft.com/office/drawing/2014/main" id="{E0C84AB4-36EA-42D8-BD2F-3755CF996BC6}"/>
              </a:ext>
            </a:extLst>
          </p:cNvPr>
          <p:cNvSpPr/>
          <p:nvPr/>
        </p:nvSpPr>
        <p:spPr>
          <a:xfrm>
            <a:off x="88900" y="10795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9" name="Rectangle 8">
            <a:extLst>
              <a:ext uri="{FF2B5EF4-FFF2-40B4-BE49-F238E27FC236}">
                <a16:creationId xmlns:a16="http://schemas.microsoft.com/office/drawing/2014/main" id="{11B4B5E8-C81C-47C0-B2C0-14E75A31D135}"/>
              </a:ext>
            </a:extLst>
          </p:cNvPr>
          <p:cNvSpPr/>
          <p:nvPr/>
        </p:nvSpPr>
        <p:spPr>
          <a:xfrm>
            <a:off x="393700" y="41275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R</a:t>
            </a:r>
          </a:p>
          <a:p>
            <a:pPr algn="ctr" defTabSz="914400">
              <a:defRPr/>
            </a:pPr>
            <a:r>
              <a:rPr lang="en-US" sz="2400" b="1" kern="0" dirty="0">
                <a:solidFill>
                  <a:prstClr val="black"/>
                </a:solidFill>
                <a:latin typeface="Calibri" panose="020F0502020204030204"/>
              </a:rPr>
              <a:t>5</a:t>
            </a:r>
          </a:p>
        </p:txBody>
      </p:sp>
      <p:sp>
        <p:nvSpPr>
          <p:cNvPr id="2" name="Slide Number Placeholder 1">
            <a:extLst>
              <a:ext uri="{FF2B5EF4-FFF2-40B4-BE49-F238E27FC236}">
                <a16:creationId xmlns:a16="http://schemas.microsoft.com/office/drawing/2014/main" id="{F9380D0E-A956-4E3D-900A-0418C1814E86}"/>
              </a:ext>
            </a:extLst>
          </p:cNvPr>
          <p:cNvSpPr>
            <a:spLocks noGrp="1"/>
          </p:cNvSpPr>
          <p:nvPr>
            <p:ph type="sldNum" sz="quarter" idx="12"/>
          </p:nvPr>
        </p:nvSpPr>
        <p:spPr/>
        <p:txBody>
          <a:bodyPr/>
          <a:lstStyle/>
          <a:p>
            <a:pPr>
              <a:defRPr/>
            </a:pPr>
            <a:fld id="{7DE96253-1EBC-4B66-B42F-41B46E44C4F6}"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Wave 4">
            <a:extLst>
              <a:ext uri="{FF2B5EF4-FFF2-40B4-BE49-F238E27FC236}">
                <a16:creationId xmlns:a16="http://schemas.microsoft.com/office/drawing/2014/main" id="{518592E4-8E08-471C-8A10-38591D98DC80}"/>
              </a:ext>
            </a:extLst>
          </p:cNvPr>
          <p:cNvSpPr/>
          <p:nvPr/>
        </p:nvSpPr>
        <p:spPr>
          <a:xfrm>
            <a:off x="354013" y="2105025"/>
            <a:ext cx="8435975" cy="2647950"/>
          </a:xfrm>
          <a:prstGeom prst="wave">
            <a:avLst>
              <a:gd name="adj1" fmla="val 8179"/>
              <a:gd name="adj2" fmla="val 1981"/>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i="1" dirty="0">
                <a:solidFill>
                  <a:schemeClr val="bg1"/>
                </a:solidFill>
                <a:cs typeface="Calibri" panose="020F0502020204030204" pitchFamily="34" charset="0"/>
              </a:rPr>
              <a:t>Diminishing desire to be with other Christians.</a:t>
            </a:r>
          </a:p>
        </p:txBody>
      </p:sp>
      <p:sp>
        <p:nvSpPr>
          <p:cNvPr id="19459" name="Title 1">
            <a:extLst>
              <a:ext uri="{FF2B5EF4-FFF2-40B4-BE49-F238E27FC236}">
                <a16:creationId xmlns:a16="http://schemas.microsoft.com/office/drawing/2014/main" id="{58AC71D5-3474-4B3A-AC2A-2757028868DB}"/>
              </a:ext>
            </a:extLst>
          </p:cNvPr>
          <p:cNvSpPr>
            <a:spLocks noGrp="1" noChangeArrowheads="1"/>
          </p:cNvSpPr>
          <p:nvPr>
            <p:ph type="title"/>
          </p:nvPr>
        </p:nvSpPr>
        <p:spPr>
          <a:xfrm>
            <a:off x="628650" y="654050"/>
            <a:ext cx="7886700" cy="1325563"/>
          </a:xfrm>
        </p:spPr>
        <p:txBody>
          <a:bodyPr/>
          <a:lstStyle/>
          <a:p>
            <a:r>
              <a:rPr lang="en-US" altLang="en-US" sz="4800" b="1" i="1">
                <a:solidFill>
                  <a:srgbClr val="C00000"/>
                </a:solidFill>
              </a:rPr>
              <a:t>Seeing the red flags spiritually…</a:t>
            </a:r>
          </a:p>
        </p:txBody>
      </p:sp>
      <p:sp>
        <p:nvSpPr>
          <p:cNvPr id="4" name="Sun 3">
            <a:extLst>
              <a:ext uri="{FF2B5EF4-FFF2-40B4-BE49-F238E27FC236}">
                <a16:creationId xmlns:a16="http://schemas.microsoft.com/office/drawing/2014/main" id="{CC510399-FE94-4ED9-B12A-C891624A4929}"/>
              </a:ext>
            </a:extLst>
          </p:cNvPr>
          <p:cNvSpPr/>
          <p:nvPr/>
        </p:nvSpPr>
        <p:spPr>
          <a:xfrm>
            <a:off x="4305300" y="51228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6" name="Rectangle 5">
            <a:extLst>
              <a:ext uri="{FF2B5EF4-FFF2-40B4-BE49-F238E27FC236}">
                <a16:creationId xmlns:a16="http://schemas.microsoft.com/office/drawing/2014/main" id="{E91FF169-30DB-41F2-B59C-3D8A5C8B4E49}"/>
              </a:ext>
            </a:extLst>
          </p:cNvPr>
          <p:cNvSpPr/>
          <p:nvPr/>
        </p:nvSpPr>
        <p:spPr>
          <a:xfrm>
            <a:off x="4610100" y="54276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I</a:t>
            </a:r>
          </a:p>
          <a:p>
            <a:pPr algn="ctr" defTabSz="914400">
              <a:defRPr/>
            </a:pPr>
            <a:r>
              <a:rPr lang="en-US" sz="2400" b="1" kern="0" dirty="0">
                <a:solidFill>
                  <a:prstClr val="black"/>
                </a:solidFill>
                <a:latin typeface="Calibri" panose="020F0502020204030204"/>
              </a:rPr>
              <a:t>16</a:t>
            </a:r>
          </a:p>
        </p:txBody>
      </p:sp>
      <p:sp>
        <p:nvSpPr>
          <p:cNvPr id="2" name="Slide Number Placeholder 1">
            <a:extLst>
              <a:ext uri="{FF2B5EF4-FFF2-40B4-BE49-F238E27FC236}">
                <a16:creationId xmlns:a16="http://schemas.microsoft.com/office/drawing/2014/main" id="{EABA01EE-F5AA-489C-9B07-ADCBBCD538D7}"/>
              </a:ext>
            </a:extLst>
          </p:cNvPr>
          <p:cNvSpPr>
            <a:spLocks noGrp="1"/>
          </p:cNvSpPr>
          <p:nvPr>
            <p:ph type="sldNum" sz="quarter" idx="12"/>
          </p:nvPr>
        </p:nvSpPr>
        <p:spPr/>
        <p:txBody>
          <a:bodyPr/>
          <a:lstStyle/>
          <a:p>
            <a:pPr>
              <a:defRPr/>
            </a:pPr>
            <a:fld id="{7DE96253-1EBC-4B66-B42F-41B46E44C4F6}"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5A20D7-145E-4B5A-86B9-AF69F9670F1B}"/>
              </a:ext>
            </a:extLst>
          </p:cNvPr>
          <p:cNvSpPr/>
          <p:nvPr/>
        </p:nvSpPr>
        <p:spPr>
          <a:xfrm>
            <a:off x="11113" y="0"/>
            <a:ext cx="9144000" cy="6858000"/>
          </a:xfrm>
          <a:prstGeom prst="rect">
            <a:avLst/>
          </a:prstGeom>
          <a:gradFill>
            <a:gsLst>
              <a:gs pos="0">
                <a:srgbClr val="3059D9"/>
              </a:gs>
              <a:gs pos="29000">
                <a:srgbClr val="5577E3"/>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2051" name="Group 11">
            <a:extLst>
              <a:ext uri="{FF2B5EF4-FFF2-40B4-BE49-F238E27FC236}">
                <a16:creationId xmlns:a16="http://schemas.microsoft.com/office/drawing/2014/main" id="{89DB51DE-4FFB-47B2-A7D9-B06364070F3B}"/>
              </a:ext>
            </a:extLst>
          </p:cNvPr>
          <p:cNvGrpSpPr>
            <a:grpSpLocks/>
          </p:cNvGrpSpPr>
          <p:nvPr/>
        </p:nvGrpSpPr>
        <p:grpSpPr bwMode="auto">
          <a:xfrm>
            <a:off x="501650" y="679450"/>
            <a:ext cx="8162925" cy="5510213"/>
            <a:chOff x="501805" y="680224"/>
            <a:chExt cx="8162693" cy="5508703"/>
          </a:xfrm>
        </p:grpSpPr>
        <p:sp>
          <p:nvSpPr>
            <p:cNvPr id="11" name="Rectangle 10">
              <a:extLst>
                <a:ext uri="{FF2B5EF4-FFF2-40B4-BE49-F238E27FC236}">
                  <a16:creationId xmlns:a16="http://schemas.microsoft.com/office/drawing/2014/main" id="{36C68873-FE8B-4E90-A25E-F0C16888AE0F}"/>
                </a:ext>
              </a:extLst>
            </p:cNvPr>
            <p:cNvSpPr/>
            <p:nvPr/>
          </p:nvSpPr>
          <p:spPr>
            <a:xfrm>
              <a:off x="501805" y="680224"/>
              <a:ext cx="8162693" cy="5508703"/>
            </a:xfrm>
            <a:prstGeom prst="rect">
              <a:avLst/>
            </a:prstGeom>
            <a:solidFill>
              <a:schemeClr val="bg1"/>
            </a:solidFill>
            <a:ln>
              <a:noFill/>
            </a:ln>
            <a:effectLst>
              <a:outerShdw blurRad="50800" dist="215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effectLst>
                  <a:outerShdw blurRad="50800" dist="38100" dir="8100000" algn="tr" rotWithShape="0">
                    <a:prstClr val="black">
                      <a:alpha val="40000"/>
                    </a:prstClr>
                  </a:outerShdw>
                </a:effectLst>
              </a:endParaRPr>
            </a:p>
          </p:txBody>
        </p:sp>
        <p:pic>
          <p:nvPicPr>
            <p:cNvPr id="2053" name="Picture 9">
              <a:extLst>
                <a:ext uri="{FF2B5EF4-FFF2-40B4-BE49-F238E27FC236}">
                  <a16:creationId xmlns:a16="http://schemas.microsoft.com/office/drawing/2014/main" id="{C051A9CC-593C-4157-A1AA-0665ADA83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36" y="892097"/>
              <a:ext cx="7742328" cy="50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0AE03C24-5AF2-4F13-939E-B690D81AECBC}"/>
              </a:ext>
            </a:extLst>
          </p:cNvPr>
          <p:cNvSpPr>
            <a:spLocks noGrp="1"/>
          </p:cNvSpPr>
          <p:nvPr>
            <p:ph type="sldNum" sz="quarter" idx="12"/>
          </p:nvPr>
        </p:nvSpPr>
        <p:spPr/>
        <p:txBody>
          <a:bodyPr/>
          <a:lstStyle/>
          <a:p>
            <a:pPr>
              <a:defRPr/>
            </a:pPr>
            <a:fld id="{8C0A8A4D-0458-4137-B5C9-77C0E06EE7A8}"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3F659B0-C147-4B07-9438-ECAE92D729B7}"/>
              </a:ext>
            </a:extLst>
          </p:cNvPr>
          <p:cNvSpPr>
            <a:spLocks noGrp="1" noChangeArrowheads="1"/>
          </p:cNvSpPr>
          <p:nvPr>
            <p:ph type="title"/>
          </p:nvPr>
        </p:nvSpPr>
        <p:spPr/>
        <p:txBody>
          <a:bodyPr/>
          <a:lstStyle/>
          <a:p>
            <a:endParaRPr lang="en-US" altLang="en-US"/>
          </a:p>
        </p:txBody>
      </p:sp>
      <p:sp>
        <p:nvSpPr>
          <p:cNvPr id="20483" name="Content Placeholder 2">
            <a:extLst>
              <a:ext uri="{FF2B5EF4-FFF2-40B4-BE49-F238E27FC236}">
                <a16:creationId xmlns:a16="http://schemas.microsoft.com/office/drawing/2014/main" id="{1AFF676A-CBF9-4A64-9EBC-CFA66A823C23}"/>
              </a:ext>
            </a:extLst>
          </p:cNvPr>
          <p:cNvSpPr>
            <a:spLocks noGrp="1" noChangeArrowheads="1"/>
          </p:cNvSpPr>
          <p:nvPr>
            <p:ph idx="1"/>
          </p:nvPr>
        </p:nvSpPr>
        <p:spPr>
          <a:xfrm>
            <a:off x="628650" y="2087563"/>
            <a:ext cx="7886700" cy="4089400"/>
          </a:xfrm>
        </p:spPr>
        <p:txBody>
          <a:bodyPr/>
          <a:lstStyle/>
          <a:p>
            <a:r>
              <a:rPr lang="en-US" altLang="en-US" sz="3600" b="1" dirty="0">
                <a:solidFill>
                  <a:srgbClr val="C00000"/>
                </a:solidFill>
              </a:rPr>
              <a:t>ACCURATELY GAUGE YOUR POSITION… When we aren’t around other Christians, we might be tempted to measure ourselves against the world.</a:t>
            </a: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Remedies Against Drifting</a:t>
            </a:r>
          </a:p>
        </p:txBody>
      </p:sp>
      <p:sp>
        <p:nvSpPr>
          <p:cNvPr id="7" name="Rectangle 6">
            <a:extLst>
              <a:ext uri="{FF2B5EF4-FFF2-40B4-BE49-F238E27FC236}">
                <a16:creationId xmlns:a16="http://schemas.microsoft.com/office/drawing/2014/main" id="{4F440862-E9BB-4FF0-89CE-B6E32511AD5D}"/>
              </a:ext>
            </a:extLst>
          </p:cNvPr>
          <p:cNvSpPr/>
          <p:nvPr/>
        </p:nvSpPr>
        <p:spPr>
          <a:xfrm>
            <a:off x="628650" y="4295775"/>
            <a:ext cx="7886700" cy="17065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2 Corinthians 10:12 We do not dare to classify or compare ourselves with some who commend themselves. When they measure themselves by themselves and compare themselves with themselves, they are not wise. </a:t>
            </a:r>
          </a:p>
        </p:txBody>
      </p:sp>
      <p:sp>
        <p:nvSpPr>
          <p:cNvPr id="6" name="Sun 5">
            <a:extLst>
              <a:ext uri="{FF2B5EF4-FFF2-40B4-BE49-F238E27FC236}">
                <a16:creationId xmlns:a16="http://schemas.microsoft.com/office/drawing/2014/main" id="{7D499CA9-9495-4CA9-89F9-D8597BF70053}"/>
              </a:ext>
            </a:extLst>
          </p:cNvPr>
          <p:cNvSpPr/>
          <p:nvPr/>
        </p:nvSpPr>
        <p:spPr>
          <a:xfrm>
            <a:off x="7693025" y="136525"/>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AE9CC279-3B04-4AC8-B0D6-CC9D8DEEF23F}"/>
              </a:ext>
            </a:extLst>
          </p:cNvPr>
          <p:cNvSpPr/>
          <p:nvPr/>
        </p:nvSpPr>
        <p:spPr>
          <a:xfrm>
            <a:off x="7997825" y="441325"/>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W</a:t>
            </a:r>
          </a:p>
          <a:p>
            <a:pPr algn="ctr" defTabSz="914400">
              <a:defRPr/>
            </a:pPr>
            <a:r>
              <a:rPr lang="en-US" sz="2400" b="1" kern="0" dirty="0">
                <a:solidFill>
                  <a:prstClr val="black"/>
                </a:solidFill>
                <a:latin typeface="Calibri" panose="020F0502020204030204"/>
              </a:rPr>
              <a:t>7</a:t>
            </a:r>
          </a:p>
        </p:txBody>
      </p:sp>
      <p:sp>
        <p:nvSpPr>
          <p:cNvPr id="2" name="Slide Number Placeholder 1">
            <a:extLst>
              <a:ext uri="{FF2B5EF4-FFF2-40B4-BE49-F238E27FC236}">
                <a16:creationId xmlns:a16="http://schemas.microsoft.com/office/drawing/2014/main" id="{5D357D42-8941-451E-B25E-7150E628829B}"/>
              </a:ext>
            </a:extLst>
          </p:cNvPr>
          <p:cNvSpPr>
            <a:spLocks noGrp="1"/>
          </p:cNvSpPr>
          <p:nvPr>
            <p:ph type="sldNum" sz="quarter" idx="12"/>
          </p:nvPr>
        </p:nvSpPr>
        <p:spPr/>
        <p:txBody>
          <a:bodyPr/>
          <a:lstStyle/>
          <a:p>
            <a:pPr>
              <a:defRPr/>
            </a:pPr>
            <a:fld id="{7DE96253-1EBC-4B66-B42F-41B46E44C4F6}"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D819D77-8B6C-45E7-9BA2-04233635811D}"/>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0A8E04B7-99E5-4822-80B6-211DB8BE2C6A}"/>
              </a:ext>
            </a:extLst>
          </p:cNvPr>
          <p:cNvSpPr>
            <a:spLocks noGrp="1" noChangeArrowheads="1"/>
          </p:cNvSpPr>
          <p:nvPr>
            <p:ph idx="1"/>
          </p:nvPr>
        </p:nvSpPr>
        <p:spPr>
          <a:xfrm>
            <a:off x="628650" y="2087563"/>
            <a:ext cx="7886700" cy="4089400"/>
          </a:xfrm>
        </p:spPr>
        <p:txBody>
          <a:bodyPr/>
          <a:lstStyle/>
          <a:p>
            <a:r>
              <a:rPr lang="en-US" altLang="en-US" sz="3600" b="1" dirty="0">
                <a:solidFill>
                  <a:srgbClr val="C00000"/>
                </a:solidFill>
              </a:rPr>
              <a:t>WORK WITH OTHERS IN THE BOAT... </a:t>
            </a: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Remedies Against Drifting</a:t>
            </a:r>
          </a:p>
        </p:txBody>
      </p:sp>
      <p:sp>
        <p:nvSpPr>
          <p:cNvPr id="6" name="Rectangle 5">
            <a:extLst>
              <a:ext uri="{FF2B5EF4-FFF2-40B4-BE49-F238E27FC236}">
                <a16:creationId xmlns:a16="http://schemas.microsoft.com/office/drawing/2014/main" id="{9D38C312-42B3-42C3-8656-1D73AB282633}"/>
              </a:ext>
            </a:extLst>
          </p:cNvPr>
          <p:cNvSpPr/>
          <p:nvPr/>
        </p:nvSpPr>
        <p:spPr>
          <a:xfrm>
            <a:off x="628650" y="2741612"/>
            <a:ext cx="7886700" cy="10058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Proverbs 27:17 Iron sharpens iron, So one man sharpens another.</a:t>
            </a:r>
          </a:p>
        </p:txBody>
      </p:sp>
      <p:sp>
        <p:nvSpPr>
          <p:cNvPr id="7" name="Sun 6">
            <a:extLst>
              <a:ext uri="{FF2B5EF4-FFF2-40B4-BE49-F238E27FC236}">
                <a16:creationId xmlns:a16="http://schemas.microsoft.com/office/drawing/2014/main" id="{AF699C9E-2487-48A6-84C0-C2839AFF1EE9}"/>
              </a:ext>
            </a:extLst>
          </p:cNvPr>
          <p:cNvSpPr/>
          <p:nvPr/>
        </p:nvSpPr>
        <p:spPr>
          <a:xfrm>
            <a:off x="127000" y="400051"/>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31014941-741D-4085-9DC8-EDB607FCEEA8}"/>
              </a:ext>
            </a:extLst>
          </p:cNvPr>
          <p:cNvSpPr/>
          <p:nvPr/>
        </p:nvSpPr>
        <p:spPr>
          <a:xfrm>
            <a:off x="431800" y="704851"/>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C</a:t>
            </a:r>
          </a:p>
          <a:p>
            <a:pPr algn="ctr" defTabSz="914400">
              <a:defRPr/>
            </a:pPr>
            <a:r>
              <a:rPr lang="en-US" sz="2400" b="1" kern="0" dirty="0">
                <a:solidFill>
                  <a:prstClr val="black"/>
                </a:solidFill>
                <a:latin typeface="Calibri" panose="020F0502020204030204"/>
              </a:rPr>
              <a:t>18</a:t>
            </a:r>
          </a:p>
        </p:txBody>
      </p:sp>
      <p:sp>
        <p:nvSpPr>
          <p:cNvPr id="2" name="Slide Number Placeholder 1">
            <a:extLst>
              <a:ext uri="{FF2B5EF4-FFF2-40B4-BE49-F238E27FC236}">
                <a16:creationId xmlns:a16="http://schemas.microsoft.com/office/drawing/2014/main" id="{C441D7B9-0325-401A-BD2D-8942EA0E540C}"/>
              </a:ext>
            </a:extLst>
          </p:cNvPr>
          <p:cNvSpPr>
            <a:spLocks noGrp="1"/>
          </p:cNvSpPr>
          <p:nvPr>
            <p:ph type="sldNum" sz="quarter" idx="12"/>
          </p:nvPr>
        </p:nvSpPr>
        <p:spPr/>
        <p:txBody>
          <a:bodyPr/>
          <a:lstStyle/>
          <a:p>
            <a:pPr>
              <a:defRPr/>
            </a:pPr>
            <a:fld id="{7DE96253-1EBC-4B66-B42F-41B46E44C4F6}" type="slidenum">
              <a:rPr lang="en-US" smtClean="0"/>
              <a:pPr>
                <a:defRPr/>
              </a:pPr>
              <a:t>21</a:t>
            </a:fld>
            <a:endParaRPr lang="en-US"/>
          </a:p>
        </p:txBody>
      </p:sp>
      <p:sp>
        <p:nvSpPr>
          <p:cNvPr id="9" name="Rectangle 8">
            <a:extLst>
              <a:ext uri="{FF2B5EF4-FFF2-40B4-BE49-F238E27FC236}">
                <a16:creationId xmlns:a16="http://schemas.microsoft.com/office/drawing/2014/main" id="{33255143-B4E4-4794-B574-36F387150EDE}"/>
              </a:ext>
            </a:extLst>
          </p:cNvPr>
          <p:cNvSpPr/>
          <p:nvPr/>
        </p:nvSpPr>
        <p:spPr>
          <a:xfrm>
            <a:off x="628650" y="3886200"/>
            <a:ext cx="7886700" cy="244157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Ecclesiastes 4:9 Two are better than one because they have a good return for their labor. 10 </a:t>
            </a:r>
            <a:r>
              <a:rPr lang="en-US" sz="2400" b="1" dirty="0">
                <a:solidFill>
                  <a:schemeClr val="tx1"/>
                </a:solidFill>
                <a:latin typeface="Times New Roman" panose="02020603050405020304" pitchFamily="18" charset="0"/>
                <a:cs typeface="Times New Roman" panose="02020603050405020304" pitchFamily="18" charset="0"/>
              </a:rPr>
              <a:t>For if either of them falls, the one will lift up his companion. But woe to the one who falls when there is not another to lift him up. </a:t>
            </a:r>
            <a:r>
              <a:rPr lang="en-US" sz="2400" dirty="0">
                <a:solidFill>
                  <a:schemeClr val="tx1"/>
                </a:solidFill>
                <a:latin typeface="Times New Roman" panose="02020603050405020304" pitchFamily="18" charset="0"/>
                <a:cs typeface="Times New Roman" panose="02020603050405020304" pitchFamily="18" charset="0"/>
              </a:rPr>
              <a:t>11 Furthermore, if two lie down together they keep warm, but how can one be warm alone?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Wave 4">
            <a:extLst>
              <a:ext uri="{FF2B5EF4-FFF2-40B4-BE49-F238E27FC236}">
                <a16:creationId xmlns:a16="http://schemas.microsoft.com/office/drawing/2014/main" id="{518592E4-8E08-471C-8A10-38591D98DC80}"/>
              </a:ext>
            </a:extLst>
          </p:cNvPr>
          <p:cNvSpPr/>
          <p:nvPr/>
        </p:nvSpPr>
        <p:spPr>
          <a:xfrm>
            <a:off x="354013" y="2046288"/>
            <a:ext cx="8435975" cy="2765425"/>
          </a:xfrm>
          <a:prstGeom prst="wave">
            <a:avLst>
              <a:gd name="adj1" fmla="val 8179"/>
              <a:gd name="adj2" fmla="val 1981"/>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i="1" dirty="0">
                <a:solidFill>
                  <a:schemeClr val="bg1"/>
                </a:solidFill>
                <a:cs typeface="Calibri" panose="020F0502020204030204" pitchFamily="34" charset="0"/>
              </a:rPr>
              <a:t>Diminishing desire to share the Gospel.</a:t>
            </a:r>
          </a:p>
        </p:txBody>
      </p:sp>
      <p:sp>
        <p:nvSpPr>
          <p:cNvPr id="22531" name="Title 1">
            <a:extLst>
              <a:ext uri="{FF2B5EF4-FFF2-40B4-BE49-F238E27FC236}">
                <a16:creationId xmlns:a16="http://schemas.microsoft.com/office/drawing/2014/main" id="{689F1161-A3A4-4F36-B1F2-D22D6048D4D6}"/>
              </a:ext>
            </a:extLst>
          </p:cNvPr>
          <p:cNvSpPr>
            <a:spLocks noGrp="1" noChangeArrowheads="1"/>
          </p:cNvSpPr>
          <p:nvPr>
            <p:ph type="title"/>
          </p:nvPr>
        </p:nvSpPr>
        <p:spPr>
          <a:xfrm>
            <a:off x="628650" y="654050"/>
            <a:ext cx="7886700" cy="1325563"/>
          </a:xfrm>
        </p:spPr>
        <p:txBody>
          <a:bodyPr/>
          <a:lstStyle/>
          <a:p>
            <a:r>
              <a:rPr lang="en-US" altLang="en-US" sz="4800" b="1" i="1">
                <a:solidFill>
                  <a:srgbClr val="C00000"/>
                </a:solidFill>
              </a:rPr>
              <a:t>Seeing the red flags spiritually…</a:t>
            </a:r>
          </a:p>
        </p:txBody>
      </p:sp>
      <p:sp>
        <p:nvSpPr>
          <p:cNvPr id="4" name="Sun 3">
            <a:extLst>
              <a:ext uri="{FF2B5EF4-FFF2-40B4-BE49-F238E27FC236}">
                <a16:creationId xmlns:a16="http://schemas.microsoft.com/office/drawing/2014/main" id="{CB71D026-A3EA-4039-A603-BA6991A0110D}"/>
              </a:ext>
            </a:extLst>
          </p:cNvPr>
          <p:cNvSpPr/>
          <p:nvPr/>
        </p:nvSpPr>
        <p:spPr>
          <a:xfrm>
            <a:off x="3886200" y="51355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6" name="Rectangle 5">
            <a:extLst>
              <a:ext uri="{FF2B5EF4-FFF2-40B4-BE49-F238E27FC236}">
                <a16:creationId xmlns:a16="http://schemas.microsoft.com/office/drawing/2014/main" id="{5B149A1A-BA30-4E5A-B674-C8998D2AAA2C}"/>
              </a:ext>
            </a:extLst>
          </p:cNvPr>
          <p:cNvSpPr/>
          <p:nvPr/>
        </p:nvSpPr>
        <p:spPr>
          <a:xfrm>
            <a:off x="4191000" y="54403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B</a:t>
            </a:r>
          </a:p>
          <a:p>
            <a:pPr algn="ctr" defTabSz="914400">
              <a:defRPr/>
            </a:pPr>
            <a:r>
              <a:rPr lang="en-US" sz="2400" b="1" kern="0" dirty="0">
                <a:solidFill>
                  <a:prstClr val="black"/>
                </a:solidFill>
                <a:latin typeface="Calibri" panose="020F0502020204030204"/>
              </a:rPr>
              <a:t>14</a:t>
            </a:r>
          </a:p>
        </p:txBody>
      </p:sp>
      <p:sp>
        <p:nvSpPr>
          <p:cNvPr id="2" name="Slide Number Placeholder 1">
            <a:extLst>
              <a:ext uri="{FF2B5EF4-FFF2-40B4-BE49-F238E27FC236}">
                <a16:creationId xmlns:a16="http://schemas.microsoft.com/office/drawing/2014/main" id="{00CEAAA7-E7EE-4ADF-A092-D673B6C9FDC5}"/>
              </a:ext>
            </a:extLst>
          </p:cNvPr>
          <p:cNvSpPr>
            <a:spLocks noGrp="1"/>
          </p:cNvSpPr>
          <p:nvPr>
            <p:ph type="sldNum" sz="quarter" idx="12"/>
          </p:nvPr>
        </p:nvSpPr>
        <p:spPr/>
        <p:txBody>
          <a:bodyPr/>
          <a:lstStyle/>
          <a:p>
            <a:pPr>
              <a:defRPr/>
            </a:pPr>
            <a:fld id="{7DE96253-1EBC-4B66-B42F-41B46E44C4F6}"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8067EBD-B066-4521-B5BE-715EA3660B37}"/>
              </a:ext>
            </a:extLst>
          </p:cNvPr>
          <p:cNvSpPr>
            <a:spLocks noGrp="1" noChangeArrowheads="1"/>
          </p:cNvSpPr>
          <p:nvPr>
            <p:ph idx="1"/>
          </p:nvPr>
        </p:nvSpPr>
        <p:spPr>
          <a:xfrm>
            <a:off x="628650" y="2132013"/>
            <a:ext cx="7575550" cy="3822700"/>
          </a:xfrm>
        </p:spPr>
        <p:txBody>
          <a:bodyPr/>
          <a:lstStyle/>
          <a:p>
            <a:r>
              <a:rPr lang="en-US" altLang="en-US" sz="3600" b="1" dirty="0">
                <a:solidFill>
                  <a:srgbClr val="C00000"/>
                </a:solidFill>
              </a:rPr>
              <a:t>UNDERSTAND THE SERIOUSNESS OF BEING LOST…</a:t>
            </a:r>
          </a:p>
          <a:p>
            <a:endParaRPr lang="en-US" altLang="en-US" sz="3600" b="1" dirty="0">
              <a:solidFill>
                <a:srgbClr val="C00000"/>
              </a:solidFill>
            </a:endParaRPr>
          </a:p>
          <a:p>
            <a:endParaRPr lang="en-US" altLang="en-US" b="1" dirty="0">
              <a:solidFill>
                <a:srgbClr val="C00000"/>
              </a:solidFill>
            </a:endParaRPr>
          </a:p>
          <a:p>
            <a:r>
              <a:rPr lang="en-US" altLang="en-US" sz="3600" b="1" dirty="0">
                <a:solidFill>
                  <a:srgbClr val="C00000"/>
                </a:solidFill>
              </a:rPr>
              <a:t>Goal is to present every man perfect.</a:t>
            </a:r>
          </a:p>
        </p:txBody>
      </p:sp>
      <p:sp>
        <p:nvSpPr>
          <p:cNvPr id="7" name="Rectangle 6">
            <a:extLst>
              <a:ext uri="{FF2B5EF4-FFF2-40B4-BE49-F238E27FC236}">
                <a16:creationId xmlns:a16="http://schemas.microsoft.com/office/drawing/2014/main" id="{BD938707-5154-4643-9F1F-2AA5FBED9551}"/>
              </a:ext>
            </a:extLst>
          </p:cNvPr>
          <p:cNvSpPr/>
          <p:nvPr/>
        </p:nvSpPr>
        <p:spPr>
          <a:xfrm>
            <a:off x="628650" y="3246438"/>
            <a:ext cx="7886700" cy="10255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Mark 16:16 Whoever believes and is baptized will be saved, but whoever does not believe will be condemned.</a:t>
            </a:r>
          </a:p>
        </p:txBody>
      </p:sp>
      <p:sp>
        <p:nvSpPr>
          <p:cNvPr id="8" name="Rectangle 7">
            <a:extLst>
              <a:ext uri="{FF2B5EF4-FFF2-40B4-BE49-F238E27FC236}">
                <a16:creationId xmlns:a16="http://schemas.microsoft.com/office/drawing/2014/main" id="{FDC84B78-E1C5-4277-831F-417EEF87FE99}"/>
              </a:ext>
            </a:extLst>
          </p:cNvPr>
          <p:cNvSpPr/>
          <p:nvPr/>
        </p:nvSpPr>
        <p:spPr>
          <a:xfrm>
            <a:off x="628650" y="5049838"/>
            <a:ext cx="7886700" cy="13350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Colossians 1:28 He is the one we proclaim, admonishing and teaching everyone with all wisdom, so that we may present everyone fully mature in Christ.</a:t>
            </a:r>
          </a:p>
        </p:txBody>
      </p:sp>
      <p:sp>
        <p:nvSpPr>
          <p:cNvPr id="10" name="Wave 9">
            <a:extLst>
              <a:ext uri="{FF2B5EF4-FFF2-40B4-BE49-F238E27FC236}">
                <a16:creationId xmlns:a16="http://schemas.microsoft.com/office/drawing/2014/main" id="{81F71227-7270-4133-A90F-35671B90072B}"/>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Remedies Against Drifting</a:t>
            </a:r>
          </a:p>
        </p:txBody>
      </p:sp>
      <p:sp>
        <p:nvSpPr>
          <p:cNvPr id="6" name="Sun 5">
            <a:extLst>
              <a:ext uri="{FF2B5EF4-FFF2-40B4-BE49-F238E27FC236}">
                <a16:creationId xmlns:a16="http://schemas.microsoft.com/office/drawing/2014/main" id="{8D2C0961-5A2E-4F3B-87EC-FE5B58445DC3}"/>
              </a:ext>
            </a:extLst>
          </p:cNvPr>
          <p:cNvSpPr/>
          <p:nvPr/>
        </p:nvSpPr>
        <p:spPr>
          <a:xfrm>
            <a:off x="7673975" y="18970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1" name="Rectangle 10">
            <a:extLst>
              <a:ext uri="{FF2B5EF4-FFF2-40B4-BE49-F238E27FC236}">
                <a16:creationId xmlns:a16="http://schemas.microsoft.com/office/drawing/2014/main" id="{DCF0E142-1BDD-4FDD-A3A6-DDAEABF1DF1E}"/>
              </a:ext>
            </a:extLst>
          </p:cNvPr>
          <p:cNvSpPr/>
          <p:nvPr/>
        </p:nvSpPr>
        <p:spPr>
          <a:xfrm>
            <a:off x="7978775" y="22018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H</a:t>
            </a:r>
          </a:p>
          <a:p>
            <a:pPr algn="ctr" defTabSz="914400">
              <a:defRPr/>
            </a:pPr>
            <a:r>
              <a:rPr lang="en-US" sz="2400" b="1" kern="0" dirty="0">
                <a:solidFill>
                  <a:prstClr val="black"/>
                </a:solidFill>
                <a:latin typeface="Calibri" panose="020F0502020204030204"/>
              </a:rPr>
              <a:t>15</a:t>
            </a:r>
          </a:p>
        </p:txBody>
      </p:sp>
      <p:sp>
        <p:nvSpPr>
          <p:cNvPr id="2" name="Slide Number Placeholder 1">
            <a:extLst>
              <a:ext uri="{FF2B5EF4-FFF2-40B4-BE49-F238E27FC236}">
                <a16:creationId xmlns:a16="http://schemas.microsoft.com/office/drawing/2014/main" id="{C2D63EFF-EF83-44DA-A44A-756BE82AF529}"/>
              </a:ext>
            </a:extLst>
          </p:cNvPr>
          <p:cNvSpPr>
            <a:spLocks noGrp="1"/>
          </p:cNvSpPr>
          <p:nvPr>
            <p:ph type="sldNum" sz="quarter" idx="12"/>
          </p:nvPr>
        </p:nvSpPr>
        <p:spPr/>
        <p:txBody>
          <a:bodyPr/>
          <a:lstStyle/>
          <a:p>
            <a:pPr>
              <a:defRPr/>
            </a:pPr>
            <a:fld id="{7DE96253-1EBC-4B66-B42F-41B46E44C4F6}"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8" presetClass="emph" presetSubtype="0" repeatCount="indefinite" fill="hold" grpId="0" nodeType="withEffect">
                                  <p:stCondLst>
                                    <p:cond delay="0"/>
                                  </p:stCondLst>
                                  <p:childTnLst>
                                    <p:animRot by="21600000">
                                      <p:cBhvr>
                                        <p:cTn id="10" dur="10000" fill="hold"/>
                                        <p:tgtEl>
                                          <p:spTgt spid="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C6D6D34-7783-4CDC-AA03-62F1677C00DF}"/>
              </a:ext>
            </a:extLst>
          </p:cNvPr>
          <p:cNvSpPr>
            <a:spLocks noGrp="1" noChangeArrowheads="1"/>
          </p:cNvSpPr>
          <p:nvPr>
            <p:ph idx="1"/>
          </p:nvPr>
        </p:nvSpPr>
        <p:spPr>
          <a:xfrm>
            <a:off x="628650" y="2132013"/>
            <a:ext cx="6242050" cy="3822700"/>
          </a:xfrm>
        </p:spPr>
        <p:txBody>
          <a:bodyPr/>
          <a:lstStyle/>
          <a:p>
            <a:r>
              <a:rPr lang="en-US" altLang="en-US" sz="3600" b="1" dirty="0">
                <a:solidFill>
                  <a:srgbClr val="C00000"/>
                </a:solidFill>
              </a:rPr>
              <a:t>The Gospel is the power of God that brings salvation!</a:t>
            </a:r>
          </a:p>
          <a:p>
            <a:endParaRPr lang="en-US" altLang="en-US" sz="3600" b="1" dirty="0">
              <a:solidFill>
                <a:srgbClr val="C00000"/>
              </a:solidFill>
            </a:endParaRPr>
          </a:p>
          <a:p>
            <a:endParaRPr lang="en-US" altLang="en-US" b="1" dirty="0">
              <a:solidFill>
                <a:srgbClr val="C00000"/>
              </a:solidFill>
            </a:endParaRPr>
          </a:p>
        </p:txBody>
      </p:sp>
      <p:sp>
        <p:nvSpPr>
          <p:cNvPr id="7" name="Rectangle 6">
            <a:extLst>
              <a:ext uri="{FF2B5EF4-FFF2-40B4-BE49-F238E27FC236}">
                <a16:creationId xmlns:a16="http://schemas.microsoft.com/office/drawing/2014/main" id="{BD938707-5154-4643-9F1F-2AA5FBED9551}"/>
              </a:ext>
            </a:extLst>
          </p:cNvPr>
          <p:cNvSpPr/>
          <p:nvPr/>
        </p:nvSpPr>
        <p:spPr>
          <a:xfrm>
            <a:off x="628650" y="3352800"/>
            <a:ext cx="7886700" cy="25781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Romans 1:16 For I am not ashamed of the gospel, because it is the power of God that brings salvation to everyone who believes: first to the Jew, then to the Gentile. 17 For in the gospel the righteousness of God is revealed—a righteousness that is by faith from first to last, just as it is written: “The righteous will live by faith.”</a:t>
            </a:r>
          </a:p>
        </p:txBody>
      </p:sp>
      <p:sp>
        <p:nvSpPr>
          <p:cNvPr id="10" name="Wave 9">
            <a:extLst>
              <a:ext uri="{FF2B5EF4-FFF2-40B4-BE49-F238E27FC236}">
                <a16:creationId xmlns:a16="http://schemas.microsoft.com/office/drawing/2014/main" id="{81F71227-7270-4133-A90F-35671B90072B}"/>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Remedies Against Drifting</a:t>
            </a:r>
          </a:p>
        </p:txBody>
      </p:sp>
      <p:sp>
        <p:nvSpPr>
          <p:cNvPr id="5" name="Sun 4">
            <a:extLst>
              <a:ext uri="{FF2B5EF4-FFF2-40B4-BE49-F238E27FC236}">
                <a16:creationId xmlns:a16="http://schemas.microsoft.com/office/drawing/2014/main" id="{E92D6032-0463-43B4-BDEB-864F69CC7848}"/>
              </a:ext>
            </a:extLst>
          </p:cNvPr>
          <p:cNvSpPr/>
          <p:nvPr/>
        </p:nvSpPr>
        <p:spPr>
          <a:xfrm>
            <a:off x="6985000" y="1950244"/>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6" name="Rectangle 5">
            <a:extLst>
              <a:ext uri="{FF2B5EF4-FFF2-40B4-BE49-F238E27FC236}">
                <a16:creationId xmlns:a16="http://schemas.microsoft.com/office/drawing/2014/main" id="{DC93691C-1EBD-467E-A593-C08FE927B924}"/>
              </a:ext>
            </a:extLst>
          </p:cNvPr>
          <p:cNvSpPr/>
          <p:nvPr/>
        </p:nvSpPr>
        <p:spPr>
          <a:xfrm>
            <a:off x="7289800" y="2255044"/>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T</a:t>
            </a:r>
          </a:p>
          <a:p>
            <a:pPr algn="ctr" defTabSz="914400">
              <a:defRPr/>
            </a:pPr>
            <a:r>
              <a:rPr lang="en-US" sz="2400" b="1" kern="0" dirty="0">
                <a:solidFill>
                  <a:prstClr val="black"/>
                </a:solidFill>
                <a:latin typeface="Calibri" panose="020F0502020204030204"/>
              </a:rPr>
              <a:t>17</a:t>
            </a:r>
          </a:p>
        </p:txBody>
      </p:sp>
      <p:sp>
        <p:nvSpPr>
          <p:cNvPr id="2" name="Slide Number Placeholder 1">
            <a:extLst>
              <a:ext uri="{FF2B5EF4-FFF2-40B4-BE49-F238E27FC236}">
                <a16:creationId xmlns:a16="http://schemas.microsoft.com/office/drawing/2014/main" id="{8CFE455E-3C1C-4AAF-9190-9011C0011843}"/>
              </a:ext>
            </a:extLst>
          </p:cNvPr>
          <p:cNvSpPr>
            <a:spLocks noGrp="1"/>
          </p:cNvSpPr>
          <p:nvPr>
            <p:ph type="sldNum" sz="quarter" idx="12"/>
          </p:nvPr>
        </p:nvSpPr>
        <p:spPr/>
        <p:txBody>
          <a:bodyPr/>
          <a:lstStyle/>
          <a:p>
            <a:pPr>
              <a:defRPr/>
            </a:pPr>
            <a:fld id="{7DE96253-1EBC-4B66-B42F-41B46E44C4F6}"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Wave 4">
            <a:extLst>
              <a:ext uri="{FF2B5EF4-FFF2-40B4-BE49-F238E27FC236}">
                <a16:creationId xmlns:a16="http://schemas.microsoft.com/office/drawing/2014/main" id="{518592E4-8E08-471C-8A10-38591D98DC80}"/>
              </a:ext>
            </a:extLst>
          </p:cNvPr>
          <p:cNvSpPr/>
          <p:nvPr/>
        </p:nvSpPr>
        <p:spPr>
          <a:xfrm>
            <a:off x="354013" y="2057400"/>
            <a:ext cx="8435975" cy="2743200"/>
          </a:xfrm>
          <a:prstGeom prst="wave">
            <a:avLst>
              <a:gd name="adj1" fmla="val 8179"/>
              <a:gd name="adj2" fmla="val 1981"/>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i="1" dirty="0">
                <a:solidFill>
                  <a:schemeClr val="bg1"/>
                </a:solidFill>
                <a:cs typeface="Calibri" panose="020F0502020204030204" pitchFamily="34" charset="0"/>
              </a:rPr>
              <a:t>Increasing thrill over things of the world.</a:t>
            </a:r>
          </a:p>
        </p:txBody>
      </p:sp>
      <p:sp>
        <p:nvSpPr>
          <p:cNvPr id="25603" name="Title 1">
            <a:extLst>
              <a:ext uri="{FF2B5EF4-FFF2-40B4-BE49-F238E27FC236}">
                <a16:creationId xmlns:a16="http://schemas.microsoft.com/office/drawing/2014/main" id="{E90D80B0-2898-4201-A4FD-4339C2C02DBE}"/>
              </a:ext>
            </a:extLst>
          </p:cNvPr>
          <p:cNvSpPr>
            <a:spLocks noGrp="1" noChangeArrowheads="1"/>
          </p:cNvSpPr>
          <p:nvPr>
            <p:ph type="title"/>
          </p:nvPr>
        </p:nvSpPr>
        <p:spPr>
          <a:xfrm>
            <a:off x="628650" y="654050"/>
            <a:ext cx="7886700" cy="1325563"/>
          </a:xfrm>
        </p:spPr>
        <p:txBody>
          <a:bodyPr/>
          <a:lstStyle/>
          <a:p>
            <a:r>
              <a:rPr lang="en-US" altLang="en-US" sz="4800" b="1" i="1">
                <a:solidFill>
                  <a:srgbClr val="C00000"/>
                </a:solidFill>
              </a:rPr>
              <a:t>Seeing the red flags spiritually…</a:t>
            </a:r>
          </a:p>
        </p:txBody>
      </p:sp>
      <p:sp>
        <p:nvSpPr>
          <p:cNvPr id="4" name="Sun 3">
            <a:extLst>
              <a:ext uri="{FF2B5EF4-FFF2-40B4-BE49-F238E27FC236}">
                <a16:creationId xmlns:a16="http://schemas.microsoft.com/office/drawing/2014/main" id="{77F46724-9FAE-4325-B339-6E1B18DFCD92}"/>
              </a:ext>
            </a:extLst>
          </p:cNvPr>
          <p:cNvSpPr/>
          <p:nvPr/>
        </p:nvSpPr>
        <p:spPr>
          <a:xfrm>
            <a:off x="354013" y="52752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6" name="Rectangle 5">
            <a:extLst>
              <a:ext uri="{FF2B5EF4-FFF2-40B4-BE49-F238E27FC236}">
                <a16:creationId xmlns:a16="http://schemas.microsoft.com/office/drawing/2014/main" id="{E34C5ED8-31F5-4AD7-9032-DE4791FBFCD0}"/>
              </a:ext>
            </a:extLst>
          </p:cNvPr>
          <p:cNvSpPr/>
          <p:nvPr/>
        </p:nvSpPr>
        <p:spPr>
          <a:xfrm>
            <a:off x="658813" y="55800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U</a:t>
            </a:r>
          </a:p>
          <a:p>
            <a:pPr algn="ctr" defTabSz="914400">
              <a:defRPr/>
            </a:pPr>
            <a:r>
              <a:rPr lang="en-US" sz="2400" b="1" kern="0" dirty="0">
                <a:solidFill>
                  <a:prstClr val="black"/>
                </a:solidFill>
                <a:latin typeface="Calibri" panose="020F0502020204030204"/>
              </a:rPr>
              <a:t>24</a:t>
            </a:r>
          </a:p>
        </p:txBody>
      </p:sp>
      <p:sp>
        <p:nvSpPr>
          <p:cNvPr id="2" name="Slide Number Placeholder 1">
            <a:extLst>
              <a:ext uri="{FF2B5EF4-FFF2-40B4-BE49-F238E27FC236}">
                <a16:creationId xmlns:a16="http://schemas.microsoft.com/office/drawing/2014/main" id="{8CAD210D-A594-4604-B4AA-0DD8A07174F0}"/>
              </a:ext>
            </a:extLst>
          </p:cNvPr>
          <p:cNvSpPr>
            <a:spLocks noGrp="1"/>
          </p:cNvSpPr>
          <p:nvPr>
            <p:ph type="sldNum" sz="quarter" idx="12"/>
          </p:nvPr>
        </p:nvSpPr>
        <p:spPr/>
        <p:txBody>
          <a:bodyPr/>
          <a:lstStyle/>
          <a:p>
            <a:pPr>
              <a:defRPr/>
            </a:pPr>
            <a:fld id="{7DE96253-1EBC-4B66-B42F-41B46E44C4F6}"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F814986-4161-4AB1-8C9E-0ADE706D6873}"/>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FC7F0487-5219-4B68-A2FA-E727D8DCBA8D}"/>
              </a:ext>
            </a:extLst>
          </p:cNvPr>
          <p:cNvSpPr>
            <a:spLocks noGrp="1" noChangeArrowheads="1"/>
          </p:cNvSpPr>
          <p:nvPr>
            <p:ph idx="1"/>
          </p:nvPr>
        </p:nvSpPr>
        <p:spPr>
          <a:xfrm>
            <a:off x="628650" y="2127250"/>
            <a:ext cx="7886700" cy="4049713"/>
          </a:xfrm>
        </p:spPr>
        <p:txBody>
          <a:bodyPr/>
          <a:lstStyle/>
          <a:p>
            <a:r>
              <a:rPr lang="en-US" altLang="en-US" sz="3600" b="1">
                <a:solidFill>
                  <a:srgbClr val="C00000"/>
                </a:solidFill>
              </a:rPr>
              <a:t>WATCH OUT FOR UNDERCURRENTS...</a:t>
            </a:r>
          </a:p>
          <a:p>
            <a:r>
              <a:rPr lang="en-US" altLang="en-US" sz="3600" b="1">
                <a:solidFill>
                  <a:srgbClr val="C00000"/>
                </a:solidFill>
              </a:rPr>
              <a:t>It’s easy to get wrapped up in this life.</a:t>
            </a: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Remedies Against Drifting</a:t>
            </a:r>
          </a:p>
        </p:txBody>
      </p:sp>
      <p:sp>
        <p:nvSpPr>
          <p:cNvPr id="6" name="Rectangle 5">
            <a:extLst>
              <a:ext uri="{FF2B5EF4-FFF2-40B4-BE49-F238E27FC236}">
                <a16:creationId xmlns:a16="http://schemas.microsoft.com/office/drawing/2014/main" id="{98FBE16A-E445-47DB-9864-7F9ED368CBFE}"/>
              </a:ext>
            </a:extLst>
          </p:cNvPr>
          <p:cNvSpPr/>
          <p:nvPr/>
        </p:nvSpPr>
        <p:spPr>
          <a:xfrm>
            <a:off x="628650" y="3448050"/>
            <a:ext cx="7886700" cy="15922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Matthew 13:22 Now he who received seed among the thorns is he who hears the word, and the cares of this world and the deceitfulness of riches choke the word, and he becomes unfruitful. </a:t>
            </a:r>
          </a:p>
        </p:txBody>
      </p:sp>
      <p:sp>
        <p:nvSpPr>
          <p:cNvPr id="7" name="Rectangle 6">
            <a:extLst>
              <a:ext uri="{FF2B5EF4-FFF2-40B4-BE49-F238E27FC236}">
                <a16:creationId xmlns:a16="http://schemas.microsoft.com/office/drawing/2014/main" id="{67D43484-5239-4A1C-AC58-6ED51D8EDA9F}"/>
              </a:ext>
            </a:extLst>
          </p:cNvPr>
          <p:cNvSpPr/>
          <p:nvPr/>
        </p:nvSpPr>
        <p:spPr>
          <a:xfrm>
            <a:off x="628650" y="5232400"/>
            <a:ext cx="6445250" cy="97631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2 Timothy 4:10 for Demas has forsaken me, having loved this present world,</a:t>
            </a:r>
          </a:p>
        </p:txBody>
      </p:sp>
      <p:sp>
        <p:nvSpPr>
          <p:cNvPr id="8" name="Sun 7">
            <a:extLst>
              <a:ext uri="{FF2B5EF4-FFF2-40B4-BE49-F238E27FC236}">
                <a16:creationId xmlns:a16="http://schemas.microsoft.com/office/drawing/2014/main" id="{484BDDED-979A-4DD8-8A6F-05CF7FC0909D}"/>
              </a:ext>
            </a:extLst>
          </p:cNvPr>
          <p:cNvSpPr/>
          <p:nvPr/>
        </p:nvSpPr>
        <p:spPr>
          <a:xfrm>
            <a:off x="7467600" y="5194300"/>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9" name="Rectangle 8">
            <a:extLst>
              <a:ext uri="{FF2B5EF4-FFF2-40B4-BE49-F238E27FC236}">
                <a16:creationId xmlns:a16="http://schemas.microsoft.com/office/drawing/2014/main" id="{4254716C-938B-411D-AE88-21F9E144DF39}"/>
              </a:ext>
            </a:extLst>
          </p:cNvPr>
          <p:cNvSpPr/>
          <p:nvPr/>
        </p:nvSpPr>
        <p:spPr>
          <a:xfrm>
            <a:off x="7772400" y="5499100"/>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N</a:t>
            </a:r>
          </a:p>
          <a:p>
            <a:pPr algn="ctr" defTabSz="914400">
              <a:defRPr/>
            </a:pPr>
            <a:r>
              <a:rPr lang="en-US" sz="2400" b="1" kern="0" dirty="0">
                <a:solidFill>
                  <a:prstClr val="black"/>
                </a:solidFill>
                <a:latin typeface="Calibri" panose="020F0502020204030204"/>
              </a:rPr>
              <a:t>2</a:t>
            </a:r>
          </a:p>
        </p:txBody>
      </p:sp>
      <p:sp>
        <p:nvSpPr>
          <p:cNvPr id="2" name="Slide Number Placeholder 1">
            <a:extLst>
              <a:ext uri="{FF2B5EF4-FFF2-40B4-BE49-F238E27FC236}">
                <a16:creationId xmlns:a16="http://schemas.microsoft.com/office/drawing/2014/main" id="{0FAA34FA-8491-45B9-93D6-AF49DBEF601D}"/>
              </a:ext>
            </a:extLst>
          </p:cNvPr>
          <p:cNvSpPr>
            <a:spLocks noGrp="1"/>
          </p:cNvSpPr>
          <p:nvPr>
            <p:ph type="sldNum" sz="quarter" idx="12"/>
          </p:nvPr>
        </p:nvSpPr>
        <p:spPr/>
        <p:txBody>
          <a:bodyPr/>
          <a:lstStyle/>
          <a:p>
            <a:pPr>
              <a:defRPr/>
            </a:pPr>
            <a:fld id="{7DE96253-1EBC-4B66-B42F-41B46E44C4F6}"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DAE4091-2833-4409-AFB4-D0D8CCD363A1}"/>
              </a:ext>
            </a:extLst>
          </p:cNvPr>
          <p:cNvSpPr>
            <a:spLocks noGrp="1" noChangeArrowheads="1"/>
          </p:cNvSpPr>
          <p:nvPr>
            <p:ph type="title"/>
          </p:nvPr>
        </p:nvSpPr>
        <p:spPr/>
        <p:txBody>
          <a:bodyPr/>
          <a:lstStyle/>
          <a:p>
            <a:endParaRPr lang="en-US" altLang="en-US"/>
          </a:p>
        </p:txBody>
      </p:sp>
      <p:sp>
        <p:nvSpPr>
          <p:cNvPr id="27651" name="Content Placeholder 2">
            <a:extLst>
              <a:ext uri="{FF2B5EF4-FFF2-40B4-BE49-F238E27FC236}">
                <a16:creationId xmlns:a16="http://schemas.microsoft.com/office/drawing/2014/main" id="{3AABFE9C-B01A-4E03-8AFE-2DF243601379}"/>
              </a:ext>
            </a:extLst>
          </p:cNvPr>
          <p:cNvSpPr>
            <a:spLocks noGrp="1" noChangeArrowheads="1"/>
          </p:cNvSpPr>
          <p:nvPr>
            <p:ph idx="1"/>
          </p:nvPr>
        </p:nvSpPr>
        <p:spPr>
          <a:xfrm>
            <a:off x="628650" y="2127250"/>
            <a:ext cx="7886700" cy="4049713"/>
          </a:xfrm>
        </p:spPr>
        <p:txBody>
          <a:bodyPr/>
          <a:lstStyle/>
          <a:p>
            <a:r>
              <a:rPr lang="en-US" altLang="en-US" sz="3600" b="1" dirty="0">
                <a:solidFill>
                  <a:srgbClr val="C00000"/>
                </a:solidFill>
              </a:rPr>
              <a:t>The things of this world won’t last!</a:t>
            </a: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Remedies Against Drifting</a:t>
            </a:r>
          </a:p>
        </p:txBody>
      </p:sp>
      <p:sp>
        <p:nvSpPr>
          <p:cNvPr id="6" name="Rectangle 5">
            <a:extLst>
              <a:ext uri="{FF2B5EF4-FFF2-40B4-BE49-F238E27FC236}">
                <a16:creationId xmlns:a16="http://schemas.microsoft.com/office/drawing/2014/main" id="{98FBE16A-E445-47DB-9864-7F9ED368CBFE}"/>
              </a:ext>
            </a:extLst>
          </p:cNvPr>
          <p:cNvSpPr/>
          <p:nvPr/>
        </p:nvSpPr>
        <p:spPr>
          <a:xfrm>
            <a:off x="628650" y="4040188"/>
            <a:ext cx="7886700" cy="11049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Hebrews 13:14 For here we do not have an enduring city, but we are looking for the city that is to come.</a:t>
            </a:r>
          </a:p>
        </p:txBody>
      </p:sp>
      <p:sp>
        <p:nvSpPr>
          <p:cNvPr id="7" name="Sun 6">
            <a:extLst>
              <a:ext uri="{FF2B5EF4-FFF2-40B4-BE49-F238E27FC236}">
                <a16:creationId xmlns:a16="http://schemas.microsoft.com/office/drawing/2014/main" id="{D41597B9-7B4D-4A77-B7D0-9547C109E27E}"/>
              </a:ext>
            </a:extLst>
          </p:cNvPr>
          <p:cNvSpPr/>
          <p:nvPr/>
        </p:nvSpPr>
        <p:spPr>
          <a:xfrm>
            <a:off x="5867400" y="5280026"/>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98ED84B3-EB1A-4980-ADD6-837A863E5379}"/>
              </a:ext>
            </a:extLst>
          </p:cNvPr>
          <p:cNvSpPr/>
          <p:nvPr/>
        </p:nvSpPr>
        <p:spPr>
          <a:xfrm>
            <a:off x="6172200" y="5584826"/>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R</a:t>
            </a:r>
          </a:p>
          <a:p>
            <a:pPr algn="ctr" defTabSz="914400">
              <a:defRPr/>
            </a:pPr>
            <a:r>
              <a:rPr lang="en-US" sz="2400" b="1" kern="0" dirty="0">
                <a:solidFill>
                  <a:prstClr val="black"/>
                </a:solidFill>
                <a:latin typeface="Calibri" panose="020F0502020204030204"/>
              </a:rPr>
              <a:t>19</a:t>
            </a:r>
          </a:p>
        </p:txBody>
      </p:sp>
      <p:sp>
        <p:nvSpPr>
          <p:cNvPr id="2" name="Slide Number Placeholder 1">
            <a:extLst>
              <a:ext uri="{FF2B5EF4-FFF2-40B4-BE49-F238E27FC236}">
                <a16:creationId xmlns:a16="http://schemas.microsoft.com/office/drawing/2014/main" id="{F1B4150A-4A01-4996-BFBD-C62D057B13C9}"/>
              </a:ext>
            </a:extLst>
          </p:cNvPr>
          <p:cNvSpPr>
            <a:spLocks noGrp="1"/>
          </p:cNvSpPr>
          <p:nvPr>
            <p:ph type="sldNum" sz="quarter" idx="12"/>
          </p:nvPr>
        </p:nvSpPr>
        <p:spPr/>
        <p:txBody>
          <a:bodyPr/>
          <a:lstStyle/>
          <a:p>
            <a:pPr>
              <a:defRPr/>
            </a:pPr>
            <a:fld id="{7DE96253-1EBC-4B66-B42F-41B46E44C4F6}" type="slidenum">
              <a:rPr lang="en-US" smtClean="0"/>
              <a:pPr>
                <a:defRPr/>
              </a:pPr>
              <a:t>27</a:t>
            </a:fld>
            <a:endParaRPr lang="en-US"/>
          </a:p>
        </p:txBody>
      </p:sp>
      <p:sp>
        <p:nvSpPr>
          <p:cNvPr id="9" name="Rectangle 8">
            <a:extLst>
              <a:ext uri="{FF2B5EF4-FFF2-40B4-BE49-F238E27FC236}">
                <a16:creationId xmlns:a16="http://schemas.microsoft.com/office/drawing/2014/main" id="{9AFB9AE8-6147-495B-8DAE-C4E205D45486}"/>
              </a:ext>
            </a:extLst>
          </p:cNvPr>
          <p:cNvSpPr/>
          <p:nvPr/>
        </p:nvSpPr>
        <p:spPr>
          <a:xfrm>
            <a:off x="628650" y="2828926"/>
            <a:ext cx="7886700" cy="11049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Proverbs 18:11 NLT The rich think of their wealth as a strong defense; they imagine it to be a high wall of safety.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25BC094-C006-429F-8438-8A0CEE59E74A}"/>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50F3E56-90E8-4281-8314-13376674F64F}"/>
              </a:ext>
            </a:extLst>
          </p:cNvPr>
          <p:cNvSpPr>
            <a:spLocks noGrp="1" noChangeArrowheads="1"/>
          </p:cNvSpPr>
          <p:nvPr>
            <p:ph idx="1"/>
          </p:nvPr>
        </p:nvSpPr>
        <p:spPr>
          <a:xfrm>
            <a:off x="628650" y="2176463"/>
            <a:ext cx="7766050" cy="4000500"/>
          </a:xfrm>
        </p:spPr>
        <p:txBody>
          <a:bodyPr/>
          <a:lstStyle/>
          <a:p>
            <a:r>
              <a:rPr lang="en-US" altLang="en-US" sz="3600" b="1" dirty="0">
                <a:solidFill>
                  <a:srgbClr val="C00000"/>
                </a:solidFill>
              </a:rPr>
              <a:t>Is my desire to pray and study God’s Word diminishing?</a:t>
            </a:r>
          </a:p>
          <a:p>
            <a:r>
              <a:rPr lang="en-US" altLang="en-US" sz="3600" b="1" dirty="0">
                <a:solidFill>
                  <a:srgbClr val="C00000"/>
                </a:solidFill>
              </a:rPr>
              <a:t>Is my desire to be with God's people not what it has been in the past?</a:t>
            </a:r>
          </a:p>
          <a:p>
            <a:r>
              <a:rPr lang="en-US" altLang="en-US" sz="3600" b="1" dirty="0">
                <a:solidFill>
                  <a:srgbClr val="C00000"/>
                </a:solidFill>
              </a:rPr>
              <a:t>Have I lost my desire to teach the lost?</a:t>
            </a:r>
          </a:p>
          <a:p>
            <a:r>
              <a:rPr lang="en-US" altLang="en-US" sz="3600" b="1" dirty="0">
                <a:solidFill>
                  <a:srgbClr val="C00000"/>
                </a:solidFill>
              </a:rPr>
              <a:t>Am I too consumed by the things of this world?</a:t>
            </a: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So… Are You Drifting</a:t>
            </a:r>
          </a:p>
        </p:txBody>
      </p:sp>
      <p:sp>
        <p:nvSpPr>
          <p:cNvPr id="6" name="Sun 5">
            <a:extLst>
              <a:ext uri="{FF2B5EF4-FFF2-40B4-BE49-F238E27FC236}">
                <a16:creationId xmlns:a16="http://schemas.microsoft.com/office/drawing/2014/main" id="{BAA4C42B-5AA4-4B54-96D2-4F07111AE516}"/>
              </a:ext>
            </a:extLst>
          </p:cNvPr>
          <p:cNvSpPr/>
          <p:nvPr/>
        </p:nvSpPr>
        <p:spPr>
          <a:xfrm>
            <a:off x="7683500" y="21764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7" name="Rectangle 6">
            <a:extLst>
              <a:ext uri="{FF2B5EF4-FFF2-40B4-BE49-F238E27FC236}">
                <a16:creationId xmlns:a16="http://schemas.microsoft.com/office/drawing/2014/main" id="{8820E75B-0F92-48A1-9A1F-0CE52B3C6A38}"/>
              </a:ext>
            </a:extLst>
          </p:cNvPr>
          <p:cNvSpPr/>
          <p:nvPr/>
        </p:nvSpPr>
        <p:spPr>
          <a:xfrm>
            <a:off x="7988300" y="24812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H</a:t>
            </a:r>
          </a:p>
          <a:p>
            <a:pPr algn="ctr" defTabSz="914400">
              <a:defRPr/>
            </a:pPr>
            <a:r>
              <a:rPr lang="en-US" sz="2400" b="1" kern="0" dirty="0">
                <a:solidFill>
                  <a:prstClr val="black"/>
                </a:solidFill>
                <a:latin typeface="Calibri" panose="020F0502020204030204"/>
              </a:rPr>
              <a:t>6</a:t>
            </a:r>
          </a:p>
        </p:txBody>
      </p:sp>
      <p:sp>
        <p:nvSpPr>
          <p:cNvPr id="8" name="Sun 7">
            <a:extLst>
              <a:ext uri="{FF2B5EF4-FFF2-40B4-BE49-F238E27FC236}">
                <a16:creationId xmlns:a16="http://schemas.microsoft.com/office/drawing/2014/main" id="{2602FB9F-9563-4007-BEEA-C1972C0E7BE9}"/>
              </a:ext>
            </a:extLst>
          </p:cNvPr>
          <p:cNvSpPr/>
          <p:nvPr/>
        </p:nvSpPr>
        <p:spPr>
          <a:xfrm>
            <a:off x="7429500" y="5160962"/>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9" name="Rectangle 8">
            <a:extLst>
              <a:ext uri="{FF2B5EF4-FFF2-40B4-BE49-F238E27FC236}">
                <a16:creationId xmlns:a16="http://schemas.microsoft.com/office/drawing/2014/main" id="{43B2112C-B878-4AF1-A1BD-AE86660E6E80}"/>
              </a:ext>
            </a:extLst>
          </p:cNvPr>
          <p:cNvSpPr/>
          <p:nvPr/>
        </p:nvSpPr>
        <p:spPr>
          <a:xfrm>
            <a:off x="7734300" y="5465762"/>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A</a:t>
            </a:r>
          </a:p>
          <a:p>
            <a:pPr algn="ctr" defTabSz="914400">
              <a:defRPr/>
            </a:pPr>
            <a:r>
              <a:rPr lang="en-US" sz="2400" b="1" kern="0" dirty="0">
                <a:solidFill>
                  <a:prstClr val="black"/>
                </a:solidFill>
                <a:latin typeface="Calibri" panose="020F0502020204030204"/>
              </a:rPr>
              <a:t>11</a:t>
            </a:r>
          </a:p>
        </p:txBody>
      </p:sp>
      <p:sp>
        <p:nvSpPr>
          <p:cNvPr id="2" name="Slide Number Placeholder 1">
            <a:extLst>
              <a:ext uri="{FF2B5EF4-FFF2-40B4-BE49-F238E27FC236}">
                <a16:creationId xmlns:a16="http://schemas.microsoft.com/office/drawing/2014/main" id="{4459C985-3DBE-48F7-AB96-0BD9156316DD}"/>
              </a:ext>
            </a:extLst>
          </p:cNvPr>
          <p:cNvSpPr>
            <a:spLocks noGrp="1"/>
          </p:cNvSpPr>
          <p:nvPr>
            <p:ph type="sldNum" sz="quarter" idx="12"/>
          </p:nvPr>
        </p:nvSpPr>
        <p:spPr/>
        <p:txBody>
          <a:bodyPr/>
          <a:lstStyle/>
          <a:p>
            <a:pPr>
              <a:defRPr/>
            </a:pPr>
            <a:fld id="{7DE96253-1EBC-4B66-B42F-41B46E44C4F6}"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6"/>
                                        </p:tgtEl>
                                        <p:attrNameLst>
                                          <p:attrName>r</p:attrName>
                                        </p:attrNameLst>
                                      </p:cBhvr>
                                    </p:animRot>
                                  </p:childTnLst>
                                </p:cTn>
                              </p:par>
                              <p:par>
                                <p:cTn id="10" presetID="8" presetClass="emph" presetSubtype="0" repeatCount="indefinite" fill="hold" grpId="0"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E3F35DFA-1D44-4433-A043-9C32AE2CACC0}"/>
              </a:ext>
            </a:extLst>
          </p:cNvPr>
          <p:cNvSpPr>
            <a:spLocks noGrp="1" noChangeArrowheads="1"/>
          </p:cNvSpPr>
          <p:nvPr>
            <p:ph idx="1"/>
          </p:nvPr>
        </p:nvSpPr>
        <p:spPr>
          <a:xfrm>
            <a:off x="628650" y="2197100"/>
            <a:ext cx="4429125" cy="3979863"/>
          </a:xfrm>
        </p:spPr>
        <p:txBody>
          <a:bodyPr/>
          <a:lstStyle/>
          <a:p>
            <a:r>
              <a:rPr lang="en-US" altLang="en-US" sz="3600" b="1" dirty="0">
                <a:solidFill>
                  <a:srgbClr val="C00000"/>
                </a:solidFill>
              </a:rPr>
              <a:t>We want to be anchored in Truth.</a:t>
            </a:r>
          </a:p>
        </p:txBody>
      </p:sp>
      <p:sp>
        <p:nvSpPr>
          <p:cNvPr id="4" name="Wave 3">
            <a:extLst>
              <a:ext uri="{FF2B5EF4-FFF2-40B4-BE49-F238E27FC236}">
                <a16:creationId xmlns:a16="http://schemas.microsoft.com/office/drawing/2014/main" id="{F128FF19-3D9A-49A6-830E-5145D88423AA}"/>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6000" b="1" dirty="0">
                <a:solidFill>
                  <a:srgbClr val="C00000"/>
                </a:solidFill>
                <a:cs typeface="Calibri" panose="020F0502020204030204" pitchFamily="34" charset="0"/>
              </a:rPr>
              <a:t>Conclusion</a:t>
            </a:r>
          </a:p>
        </p:txBody>
      </p:sp>
      <p:sp>
        <p:nvSpPr>
          <p:cNvPr id="6" name="Teardrop 5">
            <a:extLst>
              <a:ext uri="{FF2B5EF4-FFF2-40B4-BE49-F238E27FC236}">
                <a16:creationId xmlns:a16="http://schemas.microsoft.com/office/drawing/2014/main" id="{D647BC2D-25E3-42FD-8140-65D3CF12C7F7}"/>
              </a:ext>
            </a:extLst>
          </p:cNvPr>
          <p:cNvSpPr/>
          <p:nvPr/>
        </p:nvSpPr>
        <p:spPr>
          <a:xfrm rot="13474920">
            <a:off x="5075941" y="1857501"/>
            <a:ext cx="1828800" cy="1828800"/>
          </a:xfrm>
          <a:prstGeom prst="teardrop">
            <a:avLst>
              <a:gd name="adj" fmla="val 10498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7" name="Sun 6">
            <a:extLst>
              <a:ext uri="{FF2B5EF4-FFF2-40B4-BE49-F238E27FC236}">
                <a16:creationId xmlns:a16="http://schemas.microsoft.com/office/drawing/2014/main" id="{2BCC3501-BAF3-4120-88CA-0CEFDE01D081}"/>
              </a:ext>
            </a:extLst>
          </p:cNvPr>
          <p:cNvSpPr/>
          <p:nvPr/>
        </p:nvSpPr>
        <p:spPr>
          <a:xfrm>
            <a:off x="5283885" y="2017521"/>
            <a:ext cx="1508760" cy="150876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 name="TextBox 7">
            <a:extLst>
              <a:ext uri="{FF2B5EF4-FFF2-40B4-BE49-F238E27FC236}">
                <a16:creationId xmlns:a16="http://schemas.microsoft.com/office/drawing/2014/main" id="{4F0463AC-1CD2-4DBB-9AE0-6A6B686BE4E2}"/>
              </a:ext>
            </a:extLst>
          </p:cNvPr>
          <p:cNvSpPr txBox="1"/>
          <p:nvPr/>
        </p:nvSpPr>
        <p:spPr>
          <a:xfrm>
            <a:off x="5268645" y="2307081"/>
            <a:ext cx="16002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Puzzle Answer</a:t>
            </a:r>
          </a:p>
        </p:txBody>
      </p:sp>
      <p:sp>
        <p:nvSpPr>
          <p:cNvPr id="5" name="Rectangle 4">
            <a:extLst>
              <a:ext uri="{FF2B5EF4-FFF2-40B4-BE49-F238E27FC236}">
                <a16:creationId xmlns:a16="http://schemas.microsoft.com/office/drawing/2014/main" id="{290D4262-4DD0-492F-ABB0-47CC14FF27B3}"/>
              </a:ext>
            </a:extLst>
          </p:cNvPr>
          <p:cNvSpPr/>
          <p:nvPr/>
        </p:nvSpPr>
        <p:spPr>
          <a:xfrm>
            <a:off x="530225" y="3554413"/>
            <a:ext cx="7886700" cy="249713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Ephesians 4:14 Then we will no longer be infants, tossed back and forth by the waves, and blown here and there by every wind of teaching and by the cunning and craftiness of people in their deceitful scheming. 15 Instead, speaking the truth in love, we will grow to become in every respect the mature body of him who is the head, that is, Christ. </a:t>
            </a:r>
          </a:p>
        </p:txBody>
      </p:sp>
      <p:sp>
        <p:nvSpPr>
          <p:cNvPr id="2" name="Slide Number Placeholder 1">
            <a:extLst>
              <a:ext uri="{FF2B5EF4-FFF2-40B4-BE49-F238E27FC236}">
                <a16:creationId xmlns:a16="http://schemas.microsoft.com/office/drawing/2014/main" id="{1F7C8DEF-1809-46D2-B1C0-695453213CCF}"/>
              </a:ext>
            </a:extLst>
          </p:cNvPr>
          <p:cNvSpPr>
            <a:spLocks noGrp="1"/>
          </p:cNvSpPr>
          <p:nvPr>
            <p:ph type="sldNum" sz="quarter" idx="12"/>
          </p:nvPr>
        </p:nvSpPr>
        <p:spPr/>
        <p:txBody>
          <a:bodyPr/>
          <a:lstStyle/>
          <a:p>
            <a:pPr>
              <a:defRPr/>
            </a:pPr>
            <a:fld id="{7DE96253-1EBC-4B66-B42F-41B46E44C4F6}"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1500"/>
                                        <p:tgtEl>
                                          <p:spTgt spid="4"/>
                                        </p:tgtEl>
                                      </p:cBhvr>
                                    </p:animEffect>
                                  </p:childTnLst>
                                </p:cTn>
                              </p:par>
                              <p:par>
                                <p:cTn id="10" presetID="42" presetClass="entr" presetSubtype="0" fill="hold" grpId="0" nodeType="withEffect">
                                  <p:stCondLst>
                                    <p:cond delay="1500"/>
                                  </p:stCondLst>
                                  <p:childTnLst>
                                    <p:set>
                                      <p:cBhvr>
                                        <p:cTn id="11" dur="1" fill="hold">
                                          <p:stCondLst>
                                            <p:cond delay="0"/>
                                          </p:stCondLst>
                                        </p:cTn>
                                        <p:tgtEl>
                                          <p:spTgt spid="29698">
                                            <p:txEl>
                                              <p:pRg st="0" end="0"/>
                                            </p:txEl>
                                          </p:spTgt>
                                        </p:tgtEl>
                                        <p:attrNameLst>
                                          <p:attrName>style.visibility</p:attrName>
                                        </p:attrNameLst>
                                      </p:cBhvr>
                                      <p:to>
                                        <p:strVal val="visible"/>
                                      </p:to>
                                    </p:set>
                                    <p:animEffect transition="in" filter="fade">
                                      <p:cBhvr>
                                        <p:cTn id="12" dur="1000"/>
                                        <p:tgtEl>
                                          <p:spTgt spid="29698">
                                            <p:txEl>
                                              <p:pRg st="0" end="0"/>
                                            </p:txEl>
                                          </p:spTgt>
                                        </p:tgtEl>
                                      </p:cBhvr>
                                    </p:animEffect>
                                    <p:anim calcmode="lin" valueType="num">
                                      <p:cBhvr>
                                        <p:cTn id="13" dur="10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698">
                                            <p:txEl>
                                              <p:pRg st="0" end="0"/>
                                            </p:txEl>
                                          </p:spTgt>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250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P spid="4" grpId="0" animBg="1"/>
      <p:bldP spid="7"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7E133-9F5F-4AC8-BCD1-615D69246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5" y="1185863"/>
            <a:ext cx="70167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B7C3993-A1F4-4C07-BABD-B8EF61A5FD37}"/>
              </a:ext>
            </a:extLst>
          </p:cNvPr>
          <p:cNvSpPr>
            <a:spLocks noGrp="1"/>
          </p:cNvSpPr>
          <p:nvPr>
            <p:ph type="sldNum" sz="quarter" idx="12"/>
          </p:nvPr>
        </p:nvSpPr>
        <p:spPr/>
        <p:txBody>
          <a:bodyPr/>
          <a:lstStyle/>
          <a:p>
            <a:pPr>
              <a:defRPr/>
            </a:pPr>
            <a:fld id="{D4FFB94D-43F1-4F28-9A66-CABE60F81799}" type="slidenum">
              <a:rPr lang="en-US" smtClean="0"/>
              <a:pPr>
                <a:defRPr/>
              </a:pPr>
              <a:t>3</a:t>
            </a:fld>
            <a:endParaRPr lang="en-US"/>
          </a:p>
        </p:txBody>
      </p:sp>
    </p:spTree>
    <p:extLst>
      <p:ext uri="{BB962C8B-B14F-4D97-AF65-F5344CB8AC3E}">
        <p14:creationId xmlns:p14="http://schemas.microsoft.com/office/powerpoint/2010/main" val="2094466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D505745-5123-4564-97CD-538232A942F2}"/>
              </a:ext>
            </a:extLst>
          </p:cNvPr>
          <p:cNvSpPr>
            <a:spLocks noGrp="1" noChangeArrowheads="1"/>
          </p:cNvSpPr>
          <p:nvPr>
            <p:ph type="title"/>
          </p:nvPr>
        </p:nvSpPr>
        <p:spPr/>
        <p:txBody>
          <a:bodyPr/>
          <a:lstStyle/>
          <a:p>
            <a:endParaRPr lang="en-US" altLang="en-US"/>
          </a:p>
        </p:txBody>
      </p:sp>
      <p:sp>
        <p:nvSpPr>
          <p:cNvPr id="30723" name="Content Placeholder 2">
            <a:extLst>
              <a:ext uri="{FF2B5EF4-FFF2-40B4-BE49-F238E27FC236}">
                <a16:creationId xmlns:a16="http://schemas.microsoft.com/office/drawing/2014/main" id="{7FE0E575-D2C0-4817-9355-0F3473652FA4}"/>
              </a:ext>
            </a:extLst>
          </p:cNvPr>
          <p:cNvSpPr>
            <a:spLocks noGrp="1" noChangeArrowheads="1"/>
          </p:cNvSpPr>
          <p:nvPr>
            <p:ph idx="1"/>
          </p:nvPr>
        </p:nvSpPr>
        <p:spPr/>
        <p:txBody>
          <a:bodyPr/>
          <a:lstStyle/>
          <a:p>
            <a:endParaRPr lang="en-US" altLang="en-US"/>
          </a:p>
        </p:txBody>
      </p:sp>
      <p:sp>
        <p:nvSpPr>
          <p:cNvPr id="4" name="Rectangle 3">
            <a:extLst>
              <a:ext uri="{FF2B5EF4-FFF2-40B4-BE49-F238E27FC236}">
                <a16:creationId xmlns:a16="http://schemas.microsoft.com/office/drawing/2014/main" id="{D47CB5B4-2D31-4870-9B62-17607686C0DF}"/>
              </a:ext>
            </a:extLst>
          </p:cNvPr>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Slide Number Placeholder 1">
            <a:extLst>
              <a:ext uri="{FF2B5EF4-FFF2-40B4-BE49-F238E27FC236}">
                <a16:creationId xmlns:a16="http://schemas.microsoft.com/office/drawing/2014/main" id="{8C004271-05BB-4F16-84F4-0BBFBD4DBE9C}"/>
              </a:ext>
            </a:extLst>
          </p:cNvPr>
          <p:cNvSpPr>
            <a:spLocks noGrp="1"/>
          </p:cNvSpPr>
          <p:nvPr>
            <p:ph type="sldNum" sz="quarter" idx="12"/>
          </p:nvPr>
        </p:nvSpPr>
        <p:spPr/>
        <p:txBody>
          <a:bodyPr/>
          <a:lstStyle/>
          <a:p>
            <a:pPr>
              <a:defRPr/>
            </a:pPr>
            <a:fld id="{7DE96253-1EBC-4B66-B42F-41B46E44C4F6}" type="slidenum">
              <a:rPr lang="en-US" smtClean="0"/>
              <a:pPr>
                <a:defRPr/>
              </a:pPr>
              <a:t>30</a:t>
            </a:fld>
            <a:endParaRPr lang="en-US"/>
          </a:p>
        </p:txBody>
      </p:sp>
    </p:spTree>
  </p:cSld>
  <p:clrMapOvr>
    <a:masterClrMapping/>
  </p:clrMapOvr>
  <p:transition spd="slow">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AA066B9-FE62-413D-8621-A265A991055E}"/>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B483E673-574A-44FE-8183-5652BFC98938}"/>
              </a:ext>
            </a:extLst>
          </p:cNvPr>
          <p:cNvSpPr>
            <a:spLocks noGrp="1" noChangeArrowheads="1"/>
          </p:cNvSpPr>
          <p:nvPr>
            <p:ph idx="1"/>
          </p:nvPr>
        </p:nvSpPr>
        <p:spPr>
          <a:xfrm>
            <a:off x="628650" y="2270125"/>
            <a:ext cx="7886700" cy="4389438"/>
          </a:xfrm>
        </p:spPr>
        <p:txBody>
          <a:bodyPr/>
          <a:lstStyle/>
          <a:p>
            <a:r>
              <a:rPr lang="en-US" altLang="en-US" sz="3600" b="1" dirty="0">
                <a:solidFill>
                  <a:srgbClr val="C00000"/>
                </a:solidFill>
              </a:rPr>
              <a:t>The same is true for Christians… </a:t>
            </a:r>
          </a:p>
          <a:p>
            <a:endParaRPr lang="en-US" altLang="en-US" sz="3600" b="1" dirty="0">
              <a:solidFill>
                <a:srgbClr val="C00000"/>
              </a:solidFill>
            </a:endParaRPr>
          </a:p>
          <a:p>
            <a:endParaRPr lang="en-US" altLang="en-US" sz="3600" b="1" dirty="0">
              <a:solidFill>
                <a:srgbClr val="C00000"/>
              </a:solidFill>
            </a:endParaRPr>
          </a:p>
          <a:p>
            <a:endParaRPr lang="en-US" altLang="en-US" sz="3600" b="1" dirty="0">
              <a:solidFill>
                <a:srgbClr val="C00000"/>
              </a:solidFill>
            </a:endParaRPr>
          </a:p>
          <a:p>
            <a:r>
              <a:rPr lang="en-US" altLang="en-US" sz="3600" b="1" dirty="0">
                <a:solidFill>
                  <a:srgbClr val="C00000"/>
                </a:solidFill>
              </a:rPr>
              <a:t>Which is why we are told to "give the more earnest heed“ (NKJV)</a:t>
            </a:r>
          </a:p>
          <a:p>
            <a:r>
              <a:rPr lang="en-US" altLang="en-US" sz="3600" b="1" dirty="0">
                <a:solidFill>
                  <a:srgbClr val="C00000"/>
                </a:solidFill>
              </a:rPr>
              <a:t>We often drift when we relax… </a:t>
            </a:r>
          </a:p>
        </p:txBody>
      </p:sp>
      <p:sp>
        <p:nvSpPr>
          <p:cNvPr id="4" name="Rectangle 3">
            <a:extLst>
              <a:ext uri="{FF2B5EF4-FFF2-40B4-BE49-F238E27FC236}">
                <a16:creationId xmlns:a16="http://schemas.microsoft.com/office/drawing/2014/main" id="{9643F479-1FF8-4FA2-B3F5-DE25AD26FF6C}"/>
              </a:ext>
            </a:extLst>
          </p:cNvPr>
          <p:cNvSpPr/>
          <p:nvPr/>
        </p:nvSpPr>
        <p:spPr>
          <a:xfrm>
            <a:off x="628650" y="2922588"/>
            <a:ext cx="7886700" cy="15621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Hebrews 2:1 NASB For this reason we must pay much closer attention to what we have heard, </a:t>
            </a:r>
            <a:r>
              <a:rPr lang="en-US" sz="2800" b="1" dirty="0">
                <a:solidFill>
                  <a:schemeClr val="tx1"/>
                </a:solidFill>
                <a:latin typeface="Times New Roman" panose="02020603050405020304" pitchFamily="18" charset="0"/>
                <a:cs typeface="Times New Roman" panose="02020603050405020304" pitchFamily="18" charset="0"/>
              </a:rPr>
              <a:t>so that we do not drift away from it. </a:t>
            </a: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Drifting Requires No Effort</a:t>
            </a:r>
          </a:p>
        </p:txBody>
      </p:sp>
      <p:sp>
        <p:nvSpPr>
          <p:cNvPr id="6" name="Sun 5">
            <a:extLst>
              <a:ext uri="{FF2B5EF4-FFF2-40B4-BE49-F238E27FC236}">
                <a16:creationId xmlns:a16="http://schemas.microsoft.com/office/drawing/2014/main" id="{6B1A3B85-574C-482E-B5D2-CE0452E9617D}"/>
              </a:ext>
            </a:extLst>
          </p:cNvPr>
          <p:cNvSpPr/>
          <p:nvPr/>
        </p:nvSpPr>
        <p:spPr>
          <a:xfrm>
            <a:off x="7378700" y="52879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7" name="Rectangle 6">
            <a:extLst>
              <a:ext uri="{FF2B5EF4-FFF2-40B4-BE49-F238E27FC236}">
                <a16:creationId xmlns:a16="http://schemas.microsoft.com/office/drawing/2014/main" id="{DC3B4902-57D0-4726-BC12-324AF7EE4D33}"/>
              </a:ext>
            </a:extLst>
          </p:cNvPr>
          <p:cNvSpPr/>
          <p:nvPr/>
        </p:nvSpPr>
        <p:spPr>
          <a:xfrm>
            <a:off x="7683500" y="55927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E</a:t>
            </a:r>
          </a:p>
          <a:p>
            <a:pPr algn="ctr" defTabSz="914400">
              <a:defRPr/>
            </a:pPr>
            <a:r>
              <a:rPr lang="en-US" sz="2400" b="1" kern="0" dirty="0">
                <a:solidFill>
                  <a:prstClr val="black"/>
                </a:solidFill>
                <a:latin typeface="Calibri" panose="020F0502020204030204"/>
              </a:rPr>
              <a:t>22</a:t>
            </a:r>
          </a:p>
        </p:txBody>
      </p:sp>
      <p:sp>
        <p:nvSpPr>
          <p:cNvPr id="2" name="Slide Number Placeholder 1">
            <a:extLst>
              <a:ext uri="{FF2B5EF4-FFF2-40B4-BE49-F238E27FC236}">
                <a16:creationId xmlns:a16="http://schemas.microsoft.com/office/drawing/2014/main" id="{CE1B6ABA-F4D0-4701-A59F-F1BCDD6FF428}"/>
              </a:ext>
            </a:extLst>
          </p:cNvPr>
          <p:cNvSpPr>
            <a:spLocks noGrp="1"/>
          </p:cNvSpPr>
          <p:nvPr>
            <p:ph type="sldNum" sz="quarter" idx="12"/>
          </p:nvPr>
        </p:nvSpPr>
        <p:spPr/>
        <p:txBody>
          <a:bodyPr/>
          <a:lstStyle/>
          <a:p>
            <a:pPr>
              <a:defRPr/>
            </a:pPr>
            <a:fld id="{7DE96253-1EBC-4B66-B42F-41B46E44C4F6}"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0" fill="hold"/>
                                        <p:tgtEl>
                                          <p:spTgt spid="6"/>
                                        </p:tgtEl>
                                        <p:attrNameLst>
                                          <p:attrName>r</p:attrName>
                                        </p:attrNameLst>
                                      </p:cBhvr>
                                    </p:animRot>
                                  </p:childTnLst>
                                </p:cTn>
                              </p:par>
                            </p:childTnLst>
                          </p:cTn>
                        </p:par>
                      </p:childTnLst>
                    </p:cTn>
                  </p:par>
                  <p:par>
                    <p:cTn id="7" fill="hold">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5138519-892B-4287-9121-0199624C099C}"/>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81B1CB27-B08F-499D-BE40-921BA17AB62C}"/>
              </a:ext>
            </a:extLst>
          </p:cNvPr>
          <p:cNvSpPr>
            <a:spLocks noGrp="1" noChangeArrowheads="1"/>
          </p:cNvSpPr>
          <p:nvPr>
            <p:ph idx="1"/>
          </p:nvPr>
        </p:nvSpPr>
        <p:spPr>
          <a:xfrm>
            <a:off x="628650" y="2117725"/>
            <a:ext cx="7886700" cy="4059238"/>
          </a:xfrm>
        </p:spPr>
        <p:txBody>
          <a:bodyPr/>
          <a:lstStyle/>
          <a:p>
            <a:r>
              <a:rPr lang="en-US" altLang="en-US" sz="3600" b="1">
                <a:solidFill>
                  <a:srgbClr val="C00000"/>
                </a:solidFill>
              </a:rPr>
              <a:t>In a boat, undercurrents are often unnoticeable from the surface.</a:t>
            </a:r>
          </a:p>
          <a:p>
            <a:r>
              <a:rPr lang="en-US" altLang="en-US" sz="3600" b="1">
                <a:solidFill>
                  <a:srgbClr val="C00000"/>
                </a:solidFill>
              </a:rPr>
              <a:t>The same is true spiritually. Many Christians and churches have slowly drifted away.</a:t>
            </a:r>
          </a:p>
          <a:p>
            <a:r>
              <a:rPr lang="en-US" altLang="en-US" sz="3600" b="1">
                <a:solidFill>
                  <a:srgbClr val="C00000"/>
                </a:solidFill>
              </a:rPr>
              <a:t>Eventually they become far removed from the Scriptures.</a:t>
            </a:r>
          </a:p>
          <a:p>
            <a:endParaRPr lang="en-US" altLang="en-US" sz="3600" b="1">
              <a:solidFill>
                <a:srgbClr val="C00000"/>
              </a:solidFill>
            </a:endParaRP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It’s An Unconscious Process...</a:t>
            </a:r>
          </a:p>
        </p:txBody>
      </p:sp>
      <p:sp>
        <p:nvSpPr>
          <p:cNvPr id="6" name="Sun 5">
            <a:extLst>
              <a:ext uri="{FF2B5EF4-FFF2-40B4-BE49-F238E27FC236}">
                <a16:creationId xmlns:a16="http://schemas.microsoft.com/office/drawing/2014/main" id="{8A5507C7-CDDE-4BA0-86E0-6BAE12E92D45}"/>
              </a:ext>
            </a:extLst>
          </p:cNvPr>
          <p:cNvSpPr/>
          <p:nvPr/>
        </p:nvSpPr>
        <p:spPr>
          <a:xfrm>
            <a:off x="7581900" y="22526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7" name="Rectangle 6">
            <a:extLst>
              <a:ext uri="{FF2B5EF4-FFF2-40B4-BE49-F238E27FC236}">
                <a16:creationId xmlns:a16="http://schemas.microsoft.com/office/drawing/2014/main" id="{4CC4C5F4-5F05-4BC9-A62E-527419697313}"/>
              </a:ext>
            </a:extLst>
          </p:cNvPr>
          <p:cNvSpPr/>
          <p:nvPr/>
        </p:nvSpPr>
        <p:spPr>
          <a:xfrm>
            <a:off x="7886700" y="25574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N</a:t>
            </a:r>
          </a:p>
          <a:p>
            <a:pPr algn="ctr" defTabSz="914400">
              <a:defRPr/>
            </a:pPr>
            <a:r>
              <a:rPr lang="en-US" sz="2400" b="1" kern="0" dirty="0">
                <a:solidFill>
                  <a:prstClr val="black"/>
                </a:solidFill>
                <a:latin typeface="Calibri" panose="020F0502020204030204"/>
              </a:rPr>
              <a:t>20</a:t>
            </a:r>
          </a:p>
        </p:txBody>
      </p:sp>
      <p:sp>
        <p:nvSpPr>
          <p:cNvPr id="2" name="Slide Number Placeholder 1">
            <a:extLst>
              <a:ext uri="{FF2B5EF4-FFF2-40B4-BE49-F238E27FC236}">
                <a16:creationId xmlns:a16="http://schemas.microsoft.com/office/drawing/2014/main" id="{2DA29E93-90CC-456B-98D5-306DC7AE2D08}"/>
              </a:ext>
            </a:extLst>
          </p:cNvPr>
          <p:cNvSpPr>
            <a:spLocks noGrp="1"/>
          </p:cNvSpPr>
          <p:nvPr>
            <p:ph type="sldNum" sz="quarter" idx="12"/>
          </p:nvPr>
        </p:nvSpPr>
        <p:spPr/>
        <p:txBody>
          <a:bodyPr/>
          <a:lstStyle/>
          <a:p>
            <a:pPr>
              <a:defRPr/>
            </a:pPr>
            <a:fld id="{7DE96253-1EBC-4B66-B42F-41B46E44C4F6}"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6"/>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484D3F3-DD13-4662-9311-8DFCCA09EAC1}"/>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D12E04CF-91ED-4E48-B04E-C3515AF56550}"/>
              </a:ext>
            </a:extLst>
          </p:cNvPr>
          <p:cNvSpPr>
            <a:spLocks noGrp="1" noChangeArrowheads="1"/>
          </p:cNvSpPr>
          <p:nvPr>
            <p:ph idx="1"/>
          </p:nvPr>
        </p:nvSpPr>
        <p:spPr>
          <a:xfrm>
            <a:off x="628650" y="2246313"/>
            <a:ext cx="7886700" cy="3930650"/>
          </a:xfrm>
        </p:spPr>
        <p:txBody>
          <a:bodyPr/>
          <a:lstStyle/>
          <a:p>
            <a:r>
              <a:rPr lang="en-US" altLang="en-US" sz="3600" b="1" dirty="0">
                <a:solidFill>
                  <a:srgbClr val="C00000"/>
                </a:solidFill>
              </a:rPr>
              <a:t>And the dangers also increase.</a:t>
            </a:r>
          </a:p>
          <a:p>
            <a:r>
              <a:rPr lang="en-US" altLang="en-US" sz="3600" b="1" dirty="0">
                <a:solidFill>
                  <a:srgbClr val="C00000"/>
                </a:solidFill>
              </a:rPr>
              <a:t>When we lose sight of land, it is more difficult to discern that we are drifting.</a:t>
            </a:r>
          </a:p>
          <a:p>
            <a:r>
              <a:rPr lang="en-US" altLang="en-US" sz="3600" b="1" dirty="0">
                <a:solidFill>
                  <a:srgbClr val="C00000"/>
                </a:solidFill>
              </a:rPr>
              <a:t>Spiritually, as we move farther and farther away from the Lord, we care less and less about what we do. </a:t>
            </a:r>
          </a:p>
          <a:p>
            <a:r>
              <a:rPr lang="en-US" altLang="en-US" sz="3600" b="1" dirty="0">
                <a:solidFill>
                  <a:srgbClr val="C00000"/>
                </a:solidFill>
              </a:rPr>
              <a:t>We grow apart from others too.</a:t>
            </a: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The</a:t>
            </a:r>
            <a:r>
              <a:rPr lang="en-US" sz="4400" b="1" spc="-150" dirty="0">
                <a:solidFill>
                  <a:srgbClr val="C00000"/>
                </a:solidFill>
                <a:cs typeface="Calibri" panose="020F0502020204030204" pitchFamily="34" charset="0"/>
              </a:rPr>
              <a:t> </a:t>
            </a:r>
            <a:r>
              <a:rPr lang="en-US" sz="4400" b="1" dirty="0">
                <a:solidFill>
                  <a:srgbClr val="C00000"/>
                </a:solidFill>
                <a:cs typeface="Calibri" panose="020F0502020204030204" pitchFamily="34" charset="0"/>
              </a:rPr>
              <a:t>Distance</a:t>
            </a:r>
            <a:r>
              <a:rPr lang="en-US" sz="4400" b="1" spc="-150" dirty="0">
                <a:solidFill>
                  <a:srgbClr val="C00000"/>
                </a:solidFill>
                <a:cs typeface="Calibri" panose="020F0502020204030204" pitchFamily="34" charset="0"/>
              </a:rPr>
              <a:t> </a:t>
            </a:r>
            <a:r>
              <a:rPr lang="en-US" sz="4400" b="1" dirty="0">
                <a:solidFill>
                  <a:srgbClr val="C00000"/>
                </a:solidFill>
                <a:cs typeface="Calibri" panose="020F0502020204030204" pitchFamily="34" charset="0"/>
              </a:rPr>
              <a:t>Drifted</a:t>
            </a:r>
            <a:r>
              <a:rPr lang="en-US" sz="4400" b="1" spc="-150" dirty="0">
                <a:solidFill>
                  <a:srgbClr val="C00000"/>
                </a:solidFill>
                <a:cs typeface="Calibri" panose="020F0502020204030204" pitchFamily="34" charset="0"/>
              </a:rPr>
              <a:t> </a:t>
            </a:r>
            <a:r>
              <a:rPr lang="en-US" sz="4400" b="1" dirty="0">
                <a:solidFill>
                  <a:srgbClr val="C00000"/>
                </a:solidFill>
                <a:cs typeface="Calibri" panose="020F0502020204030204" pitchFamily="34" charset="0"/>
              </a:rPr>
              <a:t>Increases...</a:t>
            </a:r>
          </a:p>
        </p:txBody>
      </p:sp>
      <p:sp>
        <p:nvSpPr>
          <p:cNvPr id="6" name="Sun 5">
            <a:extLst>
              <a:ext uri="{FF2B5EF4-FFF2-40B4-BE49-F238E27FC236}">
                <a16:creationId xmlns:a16="http://schemas.microsoft.com/office/drawing/2014/main" id="{41405616-E40A-4602-98A6-592FFC5F2AB2}"/>
              </a:ext>
            </a:extLst>
          </p:cNvPr>
          <p:cNvSpPr/>
          <p:nvPr/>
        </p:nvSpPr>
        <p:spPr>
          <a:xfrm>
            <a:off x="7620000" y="53133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7" name="Rectangle 6">
            <a:extLst>
              <a:ext uri="{FF2B5EF4-FFF2-40B4-BE49-F238E27FC236}">
                <a16:creationId xmlns:a16="http://schemas.microsoft.com/office/drawing/2014/main" id="{B310D8FA-4E6F-4720-B238-A67BA46E5398}"/>
              </a:ext>
            </a:extLst>
          </p:cNvPr>
          <p:cNvSpPr/>
          <p:nvPr/>
        </p:nvSpPr>
        <p:spPr>
          <a:xfrm>
            <a:off x="7924800" y="56181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N</a:t>
            </a:r>
          </a:p>
          <a:p>
            <a:pPr algn="ctr" defTabSz="914400">
              <a:defRPr/>
            </a:pPr>
            <a:r>
              <a:rPr lang="en-US" sz="2400" b="1" kern="0" dirty="0">
                <a:solidFill>
                  <a:prstClr val="black"/>
                </a:solidFill>
                <a:latin typeface="Calibri" panose="020F0502020204030204"/>
              </a:rPr>
              <a:t>1</a:t>
            </a:r>
          </a:p>
        </p:txBody>
      </p:sp>
      <p:sp>
        <p:nvSpPr>
          <p:cNvPr id="2" name="Slide Number Placeholder 1">
            <a:extLst>
              <a:ext uri="{FF2B5EF4-FFF2-40B4-BE49-F238E27FC236}">
                <a16:creationId xmlns:a16="http://schemas.microsoft.com/office/drawing/2014/main" id="{83B49D89-7C69-427A-9527-A251AE808E9D}"/>
              </a:ext>
            </a:extLst>
          </p:cNvPr>
          <p:cNvSpPr>
            <a:spLocks noGrp="1"/>
          </p:cNvSpPr>
          <p:nvPr>
            <p:ph type="sldNum" sz="quarter" idx="12"/>
          </p:nvPr>
        </p:nvSpPr>
        <p:spPr/>
        <p:txBody>
          <a:bodyPr/>
          <a:lstStyle/>
          <a:p>
            <a:pPr>
              <a:defRPr/>
            </a:pPr>
            <a:fld id="{7DE96253-1EBC-4B66-B42F-41B46E44C4F6}"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6"/>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0C86F9B-29AB-4A5A-BDB7-94DF37447578}"/>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6FAD2548-FA68-4F4B-B7BE-154709F3B95B}"/>
              </a:ext>
            </a:extLst>
          </p:cNvPr>
          <p:cNvSpPr>
            <a:spLocks noGrp="1" noChangeArrowheads="1"/>
          </p:cNvSpPr>
          <p:nvPr>
            <p:ph idx="1"/>
          </p:nvPr>
        </p:nvSpPr>
        <p:spPr>
          <a:xfrm>
            <a:off x="628650" y="2276475"/>
            <a:ext cx="7886700" cy="4256088"/>
          </a:xfrm>
        </p:spPr>
        <p:txBody>
          <a:bodyPr/>
          <a:lstStyle/>
          <a:p>
            <a:r>
              <a:rPr lang="en-US" altLang="en-US" sz="3600" b="1" dirty="0">
                <a:solidFill>
                  <a:srgbClr val="C00000"/>
                </a:solidFill>
              </a:rPr>
              <a:t>Spiritual drifters may follow the current of the majority.</a:t>
            </a:r>
          </a:p>
          <a:p>
            <a:endParaRPr lang="en-US" altLang="en-US" sz="3600" b="1" dirty="0">
              <a:solidFill>
                <a:srgbClr val="C00000"/>
              </a:solidFill>
            </a:endParaRPr>
          </a:p>
          <a:p>
            <a:pPr lvl="1"/>
            <a:endParaRPr lang="en-US" altLang="en-US" sz="3200" b="1" dirty="0">
              <a:solidFill>
                <a:srgbClr val="C00000"/>
              </a:solidFill>
            </a:endParaRPr>
          </a:p>
          <a:p>
            <a:pPr lvl="1"/>
            <a:endParaRPr lang="en-US" altLang="en-US" sz="3600" b="1" dirty="0">
              <a:solidFill>
                <a:srgbClr val="C00000"/>
              </a:solidFill>
            </a:endParaRPr>
          </a:p>
          <a:p>
            <a:pPr lvl="1"/>
            <a:r>
              <a:rPr lang="en-US" altLang="en-US" sz="3200" b="1" dirty="0">
                <a:solidFill>
                  <a:srgbClr val="C00000"/>
                </a:solidFill>
              </a:rPr>
              <a:t>Popularity (peer pressure)</a:t>
            </a:r>
          </a:p>
          <a:p>
            <a:pPr lvl="1"/>
            <a:r>
              <a:rPr lang="en-US" altLang="en-US" sz="3200" b="1" dirty="0">
                <a:solidFill>
                  <a:srgbClr val="C00000"/>
                </a:solidFill>
              </a:rPr>
              <a:t>Worldliness (temptation of sin)</a:t>
            </a:r>
          </a:p>
          <a:p>
            <a:pPr lvl="1"/>
            <a:r>
              <a:rPr lang="en-US" altLang="en-US" sz="3200" b="1" dirty="0">
                <a:solidFill>
                  <a:srgbClr val="C00000"/>
                </a:solidFill>
              </a:rPr>
              <a:t>Neglect (indifference, apathy, unconcern)</a:t>
            </a:r>
          </a:p>
          <a:p>
            <a:pPr lvl="1"/>
            <a:endParaRPr lang="en-US" altLang="en-US" sz="3200" b="1" dirty="0">
              <a:solidFill>
                <a:srgbClr val="C00000"/>
              </a:solidFill>
            </a:endParaRPr>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We drift with the currents...</a:t>
            </a:r>
          </a:p>
        </p:txBody>
      </p:sp>
      <p:sp>
        <p:nvSpPr>
          <p:cNvPr id="6" name="Rectangle 5">
            <a:extLst>
              <a:ext uri="{FF2B5EF4-FFF2-40B4-BE49-F238E27FC236}">
                <a16:creationId xmlns:a16="http://schemas.microsoft.com/office/drawing/2014/main" id="{231EBE8A-5CF3-4D8D-B226-71001D708E63}"/>
              </a:ext>
            </a:extLst>
          </p:cNvPr>
          <p:cNvSpPr/>
          <p:nvPr/>
        </p:nvSpPr>
        <p:spPr>
          <a:xfrm>
            <a:off x="628650" y="3360738"/>
            <a:ext cx="7886700" cy="15636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eaLnBrk="1" fontAlgn="auto" hangingPunct="1">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Matthew 7:13 “Enter by the narrow gate; for wide is the gate and broad is the way that leads to destruction, </a:t>
            </a:r>
            <a:r>
              <a:rPr lang="en-US" sz="2800" b="1" dirty="0">
                <a:solidFill>
                  <a:schemeClr val="tx1"/>
                </a:solidFill>
                <a:latin typeface="Times New Roman" panose="02020603050405020304" pitchFamily="18" charset="0"/>
                <a:cs typeface="Times New Roman" panose="02020603050405020304" pitchFamily="18" charset="0"/>
              </a:rPr>
              <a:t>and there are many who go in by it.</a:t>
            </a:r>
          </a:p>
        </p:txBody>
      </p:sp>
      <p:sp>
        <p:nvSpPr>
          <p:cNvPr id="7" name="Sun 6">
            <a:extLst>
              <a:ext uri="{FF2B5EF4-FFF2-40B4-BE49-F238E27FC236}">
                <a16:creationId xmlns:a16="http://schemas.microsoft.com/office/drawing/2014/main" id="{DBC9308E-550C-496C-8A41-9BE6978106A4}"/>
              </a:ext>
            </a:extLst>
          </p:cNvPr>
          <p:cNvSpPr/>
          <p:nvPr/>
        </p:nvSpPr>
        <p:spPr>
          <a:xfrm>
            <a:off x="101600" y="136525"/>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9A156851-2D73-44EA-8ABA-9CFF0D965F0E}"/>
              </a:ext>
            </a:extLst>
          </p:cNvPr>
          <p:cNvSpPr/>
          <p:nvPr/>
        </p:nvSpPr>
        <p:spPr>
          <a:xfrm>
            <a:off x="406400" y="441325"/>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E</a:t>
            </a:r>
          </a:p>
          <a:p>
            <a:pPr algn="ctr" defTabSz="914400">
              <a:defRPr/>
            </a:pPr>
            <a:r>
              <a:rPr lang="en-US" sz="2400" b="1" kern="0" dirty="0">
                <a:solidFill>
                  <a:prstClr val="black"/>
                </a:solidFill>
                <a:latin typeface="Calibri" panose="020F0502020204030204"/>
              </a:rPr>
              <a:t>13</a:t>
            </a:r>
          </a:p>
        </p:txBody>
      </p:sp>
      <p:sp>
        <p:nvSpPr>
          <p:cNvPr id="2" name="Slide Number Placeholder 1">
            <a:extLst>
              <a:ext uri="{FF2B5EF4-FFF2-40B4-BE49-F238E27FC236}">
                <a16:creationId xmlns:a16="http://schemas.microsoft.com/office/drawing/2014/main" id="{EFF33EB1-4867-427B-B63E-722EC8D01FCC}"/>
              </a:ext>
            </a:extLst>
          </p:cNvPr>
          <p:cNvSpPr>
            <a:spLocks noGrp="1"/>
          </p:cNvSpPr>
          <p:nvPr>
            <p:ph type="sldNum" sz="quarter" idx="12"/>
          </p:nvPr>
        </p:nvSpPr>
        <p:spPr/>
        <p:txBody>
          <a:bodyPr/>
          <a:lstStyle/>
          <a:p>
            <a:pPr>
              <a:defRPr/>
            </a:pPr>
            <a:fld id="{7DE96253-1EBC-4B66-B42F-41B46E44C4F6}"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par>
                                <p:cTn id="8" presetID="8" presetClass="emph" presetSubtype="0" repeatCount="indefinite" fill="hold" grpId="0" nodeType="withEffect">
                                  <p:stCondLst>
                                    <p:cond delay="0"/>
                                  </p:stCondLst>
                                  <p:childTnLst>
                                    <p:animRot by="21600000">
                                      <p:cBhvr>
                                        <p:cTn id="9" dur="10000" fill="hold"/>
                                        <p:tgtEl>
                                          <p:spTgt spid="7"/>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5E01EEB-B528-4B1F-90DF-1286A853952F}"/>
              </a:ext>
            </a:extLst>
          </p:cNvPr>
          <p:cNvSpPr>
            <a:spLocks noGrp="1" noChangeArrowheads="1"/>
          </p:cNvSpPr>
          <p:nvPr>
            <p:ph type="title"/>
          </p:nvPr>
        </p:nvSpPr>
        <p:spPr/>
        <p:txBody>
          <a:bodyPr/>
          <a:lstStyle/>
          <a:p>
            <a:endParaRPr lang="en-US" altLang="en-US"/>
          </a:p>
        </p:txBody>
      </p:sp>
      <p:sp>
        <p:nvSpPr>
          <p:cNvPr id="5" name="Wave 4">
            <a:extLst>
              <a:ext uri="{FF2B5EF4-FFF2-40B4-BE49-F238E27FC236}">
                <a16:creationId xmlns:a16="http://schemas.microsoft.com/office/drawing/2014/main" id="{518592E4-8E08-471C-8A10-38591D98DC80}"/>
              </a:ext>
            </a:extLst>
          </p:cNvPr>
          <p:cNvSpPr/>
          <p:nvPr/>
        </p:nvSpPr>
        <p:spPr>
          <a:xfrm>
            <a:off x="314325" y="325438"/>
            <a:ext cx="8435975" cy="1593850"/>
          </a:xfrm>
          <a:prstGeom prst="wave">
            <a:avLst>
              <a:gd name="adj1" fmla="val 8179"/>
              <a:gd name="adj2" fmla="val 198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C00000"/>
                </a:solidFill>
                <a:cs typeface="Calibri" panose="020F0502020204030204" pitchFamily="34" charset="0"/>
              </a:rPr>
              <a:t>We Drift With The Current...</a:t>
            </a:r>
          </a:p>
        </p:txBody>
      </p:sp>
      <p:sp>
        <p:nvSpPr>
          <p:cNvPr id="6" name="Content Placeholder 2">
            <a:extLst>
              <a:ext uri="{FF2B5EF4-FFF2-40B4-BE49-F238E27FC236}">
                <a16:creationId xmlns:a16="http://schemas.microsoft.com/office/drawing/2014/main" id="{F7246CB4-FAFB-4E3D-A611-4A8464D4AA23}"/>
              </a:ext>
            </a:extLst>
          </p:cNvPr>
          <p:cNvSpPr txBox="1">
            <a:spLocks noChangeArrowheads="1"/>
          </p:cNvSpPr>
          <p:nvPr/>
        </p:nvSpPr>
        <p:spPr bwMode="auto">
          <a:xfrm>
            <a:off x="628650" y="2276475"/>
            <a:ext cx="7886700"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r>
              <a:rPr lang="en-US" altLang="en-US" sz="3600" b="1" dirty="0">
                <a:solidFill>
                  <a:srgbClr val="C00000"/>
                </a:solidFill>
              </a:rPr>
              <a:t>And if drifters follow other currents… </a:t>
            </a:r>
          </a:p>
          <a:p>
            <a:pPr defTabSz="914400" eaLnBrk="1" hangingPunct="1"/>
            <a:r>
              <a:rPr lang="en-US" altLang="en-US" sz="3600" b="1" dirty="0">
                <a:solidFill>
                  <a:srgbClr val="C00000"/>
                </a:solidFill>
              </a:rPr>
              <a:t>Then faithfulness to the Lord is like “tacking” or sailing upwind.</a:t>
            </a:r>
          </a:p>
          <a:p>
            <a:pPr lvl="1" defTabSz="914400" eaLnBrk="1" hangingPunct="1"/>
            <a:endParaRPr lang="en-US" altLang="en-US" sz="3200" b="1" dirty="0">
              <a:solidFill>
                <a:srgbClr val="C00000"/>
              </a:solidFill>
            </a:endParaRPr>
          </a:p>
        </p:txBody>
      </p:sp>
      <p:sp>
        <p:nvSpPr>
          <p:cNvPr id="7" name="Sun 6">
            <a:extLst>
              <a:ext uri="{FF2B5EF4-FFF2-40B4-BE49-F238E27FC236}">
                <a16:creationId xmlns:a16="http://schemas.microsoft.com/office/drawing/2014/main" id="{8687FC5B-BD97-4372-B396-BD72F07224BA}"/>
              </a:ext>
            </a:extLst>
          </p:cNvPr>
          <p:cNvSpPr/>
          <p:nvPr/>
        </p:nvSpPr>
        <p:spPr>
          <a:xfrm>
            <a:off x="3746500" y="4970463"/>
            <a:ext cx="1371600" cy="1371600"/>
          </a:xfrm>
          <a:prstGeom prst="sun">
            <a:avLst>
              <a:gd name="adj" fmla="val 18841"/>
            </a:avLst>
          </a:prstGeom>
          <a:gradFill flip="none" rotWithShape="1">
            <a:gsLst>
              <a:gs pos="0">
                <a:srgbClr val="FFFF00">
                  <a:alpha val="0"/>
                </a:srgbClr>
              </a:gs>
              <a:gs pos="50000">
                <a:srgbClr val="FFC000">
                  <a:alpha val="0"/>
                </a:srgbClr>
              </a:gs>
              <a:gs pos="56000">
                <a:srgbClr val="FFC000"/>
              </a:gs>
            </a:gsLst>
            <a:path path="circle">
              <a:fillToRect l="50000" t="50000" r="50000" b="50000"/>
            </a:path>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1E0368D5-790B-4257-97D9-D31EF599A123}"/>
              </a:ext>
            </a:extLst>
          </p:cNvPr>
          <p:cNvSpPr/>
          <p:nvPr/>
        </p:nvSpPr>
        <p:spPr>
          <a:xfrm>
            <a:off x="4051300" y="5275263"/>
            <a:ext cx="762000" cy="76200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r>
              <a:rPr lang="en-US" sz="2400" b="1" kern="0" dirty="0">
                <a:solidFill>
                  <a:prstClr val="black"/>
                </a:solidFill>
                <a:latin typeface="Calibri" panose="020F0502020204030204"/>
              </a:rPr>
              <a:t>D</a:t>
            </a:r>
          </a:p>
          <a:p>
            <a:pPr algn="ctr" defTabSz="914400">
              <a:defRPr/>
            </a:pPr>
            <a:r>
              <a:rPr lang="en-US" sz="2400" b="1" kern="0" dirty="0">
                <a:solidFill>
                  <a:prstClr val="black"/>
                </a:solidFill>
                <a:latin typeface="Calibri" panose="020F0502020204030204"/>
              </a:rPr>
              <a:t>9</a:t>
            </a:r>
          </a:p>
        </p:txBody>
      </p:sp>
      <p:sp>
        <p:nvSpPr>
          <p:cNvPr id="2" name="Slide Number Placeholder 1">
            <a:extLst>
              <a:ext uri="{FF2B5EF4-FFF2-40B4-BE49-F238E27FC236}">
                <a16:creationId xmlns:a16="http://schemas.microsoft.com/office/drawing/2014/main" id="{9D59B14E-A082-4744-A04A-957DEC73D330}"/>
              </a:ext>
            </a:extLst>
          </p:cNvPr>
          <p:cNvSpPr>
            <a:spLocks noGrp="1"/>
          </p:cNvSpPr>
          <p:nvPr>
            <p:ph type="sldNum" sz="quarter" idx="12"/>
          </p:nvPr>
        </p:nvSpPr>
        <p:spPr/>
        <p:txBody>
          <a:bodyPr/>
          <a:lstStyle/>
          <a:p>
            <a:pPr>
              <a:defRPr/>
            </a:pPr>
            <a:fld id="{7DE96253-1EBC-4B66-B42F-41B46E44C4F6}"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1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30042EA-88CE-4CF1-BB5A-A0506CB9FA84}"/>
              </a:ext>
            </a:extLst>
          </p:cNvPr>
          <p:cNvSpPr>
            <a:spLocks noGrp="1" noChangeArrowheads="1"/>
          </p:cNvSpPr>
          <p:nvPr>
            <p:ph type="title"/>
          </p:nvPr>
        </p:nvSpPr>
        <p:spPr/>
        <p:txBody>
          <a:bodyPr/>
          <a:lstStyle/>
          <a:p>
            <a:endParaRPr lang="en-US" altLang="en-US"/>
          </a:p>
        </p:txBody>
      </p:sp>
      <p:sp>
        <p:nvSpPr>
          <p:cNvPr id="9219" name="Content Placeholder 2">
            <a:extLst>
              <a:ext uri="{FF2B5EF4-FFF2-40B4-BE49-F238E27FC236}">
                <a16:creationId xmlns:a16="http://schemas.microsoft.com/office/drawing/2014/main" id="{EDF68F36-440C-4AEB-BE3A-3CA836947FC9}"/>
              </a:ext>
            </a:extLst>
          </p:cNvPr>
          <p:cNvSpPr>
            <a:spLocks noGrp="1" noChangeArrowheads="1"/>
          </p:cNvSpPr>
          <p:nvPr>
            <p:ph idx="1"/>
          </p:nvPr>
        </p:nvSpPr>
        <p:spPr/>
        <p:txBody>
          <a:bodyPr/>
          <a:lstStyle/>
          <a:p>
            <a:endParaRPr lang="en-US" altLang="en-US"/>
          </a:p>
        </p:txBody>
      </p:sp>
      <p:pic>
        <p:nvPicPr>
          <p:cNvPr id="4" name="Picture 3">
            <a:extLst>
              <a:ext uri="{FF2B5EF4-FFF2-40B4-BE49-F238E27FC236}">
                <a16:creationId xmlns:a16="http://schemas.microsoft.com/office/drawing/2014/main" id="{4754DA9F-68A1-4C4F-B5FF-CDC4FD659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63" y="0"/>
            <a:ext cx="11117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395FB45-4FB3-4550-8642-7E53DE0A9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771775"/>
            <a:ext cx="2662238"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D1220168-0EB1-4619-87E3-DBE185BA273C}"/>
              </a:ext>
            </a:extLst>
          </p:cNvPr>
          <p:cNvSpPr/>
          <p:nvPr/>
        </p:nvSpPr>
        <p:spPr>
          <a:xfrm>
            <a:off x="457200" y="230188"/>
            <a:ext cx="2405063" cy="1190625"/>
          </a:xfrm>
          <a:prstGeom prst="rightArrow">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i="1" dirty="0">
                <a:solidFill>
                  <a:schemeClr val="accent1">
                    <a:lumMod val="50000"/>
                  </a:schemeClr>
                </a:solidFill>
              </a:rPr>
              <a:t>wind</a:t>
            </a:r>
          </a:p>
        </p:txBody>
      </p:sp>
      <p:sp>
        <p:nvSpPr>
          <p:cNvPr id="9" name="Arrow: Right 8">
            <a:extLst>
              <a:ext uri="{FF2B5EF4-FFF2-40B4-BE49-F238E27FC236}">
                <a16:creationId xmlns:a16="http://schemas.microsoft.com/office/drawing/2014/main" id="{0810CC47-6DA1-4AE8-83BF-B4C68726D254}"/>
              </a:ext>
            </a:extLst>
          </p:cNvPr>
          <p:cNvSpPr/>
          <p:nvPr/>
        </p:nvSpPr>
        <p:spPr>
          <a:xfrm>
            <a:off x="3330575" y="230188"/>
            <a:ext cx="2406650" cy="1190625"/>
          </a:xfrm>
          <a:prstGeom prst="rightArrow">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i="1" dirty="0">
                <a:solidFill>
                  <a:schemeClr val="accent1">
                    <a:lumMod val="50000"/>
                  </a:schemeClr>
                </a:solidFill>
              </a:rPr>
              <a:t>wind</a:t>
            </a:r>
          </a:p>
        </p:txBody>
      </p:sp>
      <p:sp>
        <p:nvSpPr>
          <p:cNvPr id="10" name="Arrow: Right 9">
            <a:extLst>
              <a:ext uri="{FF2B5EF4-FFF2-40B4-BE49-F238E27FC236}">
                <a16:creationId xmlns:a16="http://schemas.microsoft.com/office/drawing/2014/main" id="{83B7838F-7292-4D9C-9205-F81212B528E2}"/>
              </a:ext>
            </a:extLst>
          </p:cNvPr>
          <p:cNvSpPr/>
          <p:nvPr/>
        </p:nvSpPr>
        <p:spPr>
          <a:xfrm>
            <a:off x="6205538" y="230188"/>
            <a:ext cx="2405062" cy="1190625"/>
          </a:xfrm>
          <a:prstGeom prst="rightArrow">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i="1" dirty="0">
                <a:solidFill>
                  <a:schemeClr val="accent1">
                    <a:lumMod val="50000"/>
                  </a:schemeClr>
                </a:solidFill>
              </a:rPr>
              <a:t>wind</a:t>
            </a:r>
          </a:p>
        </p:txBody>
      </p:sp>
      <p:sp>
        <p:nvSpPr>
          <p:cNvPr id="2" name="Slide Number Placeholder 1">
            <a:extLst>
              <a:ext uri="{FF2B5EF4-FFF2-40B4-BE49-F238E27FC236}">
                <a16:creationId xmlns:a16="http://schemas.microsoft.com/office/drawing/2014/main" id="{CBE5CC9C-F8B2-4C52-AE79-ED354810F1C7}"/>
              </a:ext>
            </a:extLst>
          </p:cNvPr>
          <p:cNvSpPr>
            <a:spLocks noGrp="1"/>
          </p:cNvSpPr>
          <p:nvPr>
            <p:ph type="sldNum" sz="quarter" idx="12"/>
          </p:nvPr>
        </p:nvSpPr>
        <p:spPr/>
        <p:txBody>
          <a:bodyPr/>
          <a:lstStyle/>
          <a:p>
            <a:pPr>
              <a:defRPr/>
            </a:pPr>
            <a:fld id="{7DE96253-1EBC-4B66-B42F-41B46E44C4F6}"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nodeType="afterGroup">
                            <p:stCondLst>
                              <p:cond delay="1500"/>
                            </p:stCondLst>
                            <p:childTnLst>
                              <p:par>
                                <p:cTn id="17" presetID="42" presetClass="path" presetSubtype="0" repeatCount="indefinite" fill="hold" nodeType="afterEffect">
                                  <p:stCondLst>
                                    <p:cond delay="0"/>
                                  </p:stCondLst>
                                  <p:childTnLst>
                                    <p:animMotion origin="layout" path="M -3.88889E-6 0 L 0.2066 0 " pathEditMode="relative" rAng="0" ptsTypes="AA">
                                      <p:cBhvr>
                                        <p:cTn id="18" dur="2000" fill="hold"/>
                                        <p:tgtEl>
                                          <p:spTgt spid="4"/>
                                        </p:tgtEl>
                                        <p:attrNameLst>
                                          <p:attrName>ppt_x</p:attrName>
                                          <p:attrName>ppt_y</p:attrName>
                                        </p:attrNameLst>
                                      </p:cBhvr>
                                      <p:rCtr x="10330"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16667" decel="16667" fill="hold" nodeType="clickEffect">
                                  <p:stCondLst>
                                    <p:cond delay="0"/>
                                  </p:stCondLst>
                                  <p:childTnLst>
                                    <p:animMotion origin="layout" path="M -1.11111E-6 -3.33333E-6 L 0.6691 -0.00833 " pathEditMode="relative" rAng="0" ptsTypes="AA">
                                      <p:cBhvr>
                                        <p:cTn id="22" dur="15250" fill="hold"/>
                                        <p:tgtEl>
                                          <p:spTgt spid="7"/>
                                        </p:tgtEl>
                                        <p:attrNameLst>
                                          <p:attrName>ppt_x</p:attrName>
                                          <p:attrName>ppt_y</p:attrName>
                                        </p:attrNameLst>
                                      </p:cBhvr>
                                      <p:rCtr x="33455"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TotalTime>
  <Words>1444</Words>
  <Application>Microsoft Office PowerPoint</Application>
  <PresentationFormat>On-screen Show (4:3)</PresentationFormat>
  <Paragraphs>185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Seeing the red flags spiritually…</vt:lpstr>
      <vt:lpstr>PowerPoint Presentation</vt:lpstr>
      <vt:lpstr>PowerPoint Presentation</vt:lpstr>
      <vt:lpstr>Seeing the red flags spiritually…</vt:lpstr>
      <vt:lpstr>PowerPoint Presentation</vt:lpstr>
      <vt:lpstr>PowerPoint Presentation</vt:lpstr>
      <vt:lpstr>Seeing the red flags spiritually…</vt:lpstr>
      <vt:lpstr>PowerPoint Presentation</vt:lpstr>
      <vt:lpstr>PowerPoint Presentation</vt:lpstr>
      <vt:lpstr>Seeing the red flags spiritually…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Burns 4.0</dc:creator>
  <cp:lastModifiedBy>Auditorium</cp:lastModifiedBy>
  <cp:revision>88</cp:revision>
  <dcterms:created xsi:type="dcterms:W3CDTF">2018-07-20T00:32:49Z</dcterms:created>
  <dcterms:modified xsi:type="dcterms:W3CDTF">2019-10-27T20:44:09Z</dcterms:modified>
</cp:coreProperties>
</file>