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73" r:id="rId2"/>
    <p:sldId id="257" r:id="rId3"/>
    <p:sldId id="274" r:id="rId4"/>
    <p:sldId id="275" r:id="rId5"/>
    <p:sldId id="268" r:id="rId6"/>
    <p:sldId id="283" r:id="rId7"/>
    <p:sldId id="284" r:id="rId8"/>
    <p:sldId id="269" r:id="rId9"/>
    <p:sldId id="258" r:id="rId10"/>
    <p:sldId id="285" r:id="rId11"/>
    <p:sldId id="286" r:id="rId12"/>
    <p:sldId id="270" r:id="rId13"/>
    <p:sldId id="277" r:id="rId14"/>
    <p:sldId id="287" r:id="rId15"/>
    <p:sldId id="271" r:id="rId16"/>
    <p:sldId id="276" r:id="rId17"/>
    <p:sldId id="272" r:id="rId18"/>
    <p:sldId id="288" r:id="rId19"/>
    <p:sldId id="289" r:id="rId20"/>
    <p:sldId id="290" r:id="rId21"/>
    <p:sldId id="266" r:id="rId22"/>
    <p:sldId id="278" r:id="rId23"/>
    <p:sldId id="279" r:id="rId24"/>
    <p:sldId id="280" r:id="rId25"/>
    <p:sldId id="281" r:id="rId26"/>
    <p:sldId id="291" r:id="rId27"/>
    <p:sldId id="292" r:id="rId28"/>
    <p:sldId id="293" r:id="rId29"/>
    <p:sldId id="294" r:id="rId30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F207E-512D-4B74-9F64-3BF2C0C379E4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DFA6A-E36A-46A6-825B-E4677B337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64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79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8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5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4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9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2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7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8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5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C6D38-2A11-4920-9899-AA883131BF89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C2A19-7485-47D2-A497-BFE2E4B5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3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Mark-12-31/" TargetMode="External"/><Relationship Id="rId2" Type="http://schemas.openxmlformats.org/officeDocument/2006/relationships/hyperlink" Target="https://www.kingjamesbibleonline.org/Luke-6-31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ingjamesbibleonline.org/1-John-4-20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Hebrews-13-2/" TargetMode="External"/><Relationship Id="rId2" Type="http://schemas.openxmlformats.org/officeDocument/2006/relationships/hyperlink" Target="https://www.kingjamesbibleonline.org/1-Peter-3-9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Romans-12-9_12-13/" TargetMode="External"/><Relationship Id="rId2" Type="http://schemas.openxmlformats.org/officeDocument/2006/relationships/hyperlink" Target="https://www.kingjamesbibleonline.org/1-Peter-4-9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ailyverses.net/colossians/3/14/kj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83128"/>
            <a:ext cx="12192000" cy="6941127"/>
          </a:xfrm>
        </p:spPr>
        <p:txBody>
          <a:bodyPr>
            <a:normAutofit/>
          </a:bodyPr>
          <a:lstStyle/>
          <a:p>
            <a:r>
              <a:rPr lang="en-US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</a:t>
            </a:r>
          </a:p>
          <a:p>
            <a:pPr marL="0" indent="0">
              <a:buNone/>
            </a:pPr>
            <a:r>
              <a:rPr lang="en-US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Do’s and Don’ts</a:t>
            </a:r>
          </a:p>
        </p:txBody>
      </p:sp>
    </p:spTree>
    <p:extLst>
      <p:ext uri="{BB962C8B-B14F-4D97-AF65-F5344CB8AC3E}">
        <p14:creationId xmlns:p14="http://schemas.microsoft.com/office/powerpoint/2010/main" val="33610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271664" cy="6858000"/>
          </a:xfrm>
        </p:spPr>
        <p:txBody>
          <a:bodyPr>
            <a:normAutofit/>
          </a:bodyPr>
          <a:lstStyle/>
          <a:p>
            <a:r>
              <a:rPr lang="en-US" sz="3600" b="1" dirty="0">
                <a:hlinkClick r:id="rId2" tooltip="Luke 6:31"/>
              </a:rPr>
              <a:t>Luke 6:31</a:t>
            </a:r>
            <a:r>
              <a:rPr lang="en-US" sz="3600" dirty="0"/>
              <a:t> - And as ye would that men should do to you, do ye also to them likewise</a:t>
            </a:r>
            <a:r>
              <a:rPr lang="en-US" sz="3600" dirty="0" smtClean="0"/>
              <a:t>.</a:t>
            </a:r>
          </a:p>
          <a:p>
            <a:r>
              <a:rPr lang="en-US" sz="3600" b="1" dirty="0">
                <a:hlinkClick r:id="rId3" tooltip="Mark 12:31"/>
              </a:rPr>
              <a:t>Mark 12:31</a:t>
            </a:r>
            <a:r>
              <a:rPr lang="en-US" sz="3600" dirty="0"/>
              <a:t> - And the second [is] like, [namely] this, Thou shalt love thy </a:t>
            </a:r>
            <a:r>
              <a:rPr lang="en-US" sz="3600" dirty="0" err="1"/>
              <a:t>neighbour</a:t>
            </a:r>
            <a:r>
              <a:rPr lang="en-US" sz="3600" dirty="0"/>
              <a:t> as thyself. There is none other commandment greater than these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>
                <a:hlinkClick r:id="rId4" tooltip="1 John 4:20"/>
              </a:rPr>
              <a:t>1 John 4:20</a:t>
            </a:r>
            <a:r>
              <a:rPr lang="en-US" sz="3600" dirty="0"/>
              <a:t> - If a man say, I love God, and </a:t>
            </a:r>
            <a:r>
              <a:rPr lang="en-US" sz="3600" dirty="0" err="1"/>
              <a:t>hateth</a:t>
            </a:r>
            <a:r>
              <a:rPr lang="en-US" sz="3600" dirty="0"/>
              <a:t> his brother, he is a liar: for he that </a:t>
            </a:r>
            <a:r>
              <a:rPr lang="en-US" sz="3600" dirty="0" err="1"/>
              <a:t>loveth</a:t>
            </a:r>
            <a:r>
              <a:rPr lang="en-US" sz="3600" dirty="0"/>
              <a:t> not his brother whom he hath seen, how can he love God whom he hath not seen?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0357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05409" cy="6858000"/>
          </a:xfrm>
        </p:spPr>
        <p:txBody>
          <a:bodyPr/>
          <a:lstStyle/>
          <a:p>
            <a:endParaRPr lang="en-US" sz="3600" b="1" dirty="0" smtClean="0">
              <a:hlinkClick r:id="rId2" tooltip="1 Peter 3:9"/>
            </a:endParaRPr>
          </a:p>
          <a:p>
            <a:r>
              <a:rPr lang="en-US" sz="3600" b="1" dirty="0" smtClean="0">
                <a:hlinkClick r:id="rId2" tooltip="1 Peter 3:9"/>
              </a:rPr>
              <a:t>1 </a:t>
            </a:r>
            <a:r>
              <a:rPr lang="en-US" sz="3600" b="1" dirty="0">
                <a:hlinkClick r:id="rId2" tooltip="1 Peter 3:9"/>
              </a:rPr>
              <a:t>Peter 3:9</a:t>
            </a:r>
            <a:r>
              <a:rPr lang="en-US" sz="3600" dirty="0"/>
              <a:t> - Not rendering evil for evil, or railing for railing: but contrariwise blessing; knowing that ye are thereunto called, that ye should inherit a blessing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r>
              <a:rPr lang="en-US" sz="3600" b="1" dirty="0">
                <a:hlinkClick r:id="rId3" tooltip="Hebrews 13:2"/>
              </a:rPr>
              <a:t>Hebrews 13:2</a:t>
            </a:r>
            <a:r>
              <a:rPr lang="en-US" sz="3600" dirty="0"/>
              <a:t> - Be not forgetful to entertain strangers: for thereby some have entertained angels unawares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6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6" y="-76201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u="sng" dirty="0" smtClean="0"/>
              <a:t>#2  Be Kind.   Eph. 4:32</a:t>
            </a:r>
            <a:endParaRPr lang="en-US" sz="5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2736" y="1249362"/>
            <a:ext cx="12192000" cy="5608638"/>
          </a:xfrm>
        </p:spPr>
        <p:txBody>
          <a:bodyPr>
            <a:normAutofit fontScale="55000" lnSpcReduction="20000"/>
          </a:bodyPr>
          <a:lstStyle/>
          <a:p>
            <a:r>
              <a:rPr lang="en-US" sz="6300" b="1" dirty="0"/>
              <a:t>Ephesians 4:32 </a:t>
            </a:r>
            <a:r>
              <a:rPr lang="en-US" sz="6300" baseline="30000" dirty="0" smtClean="0"/>
              <a:t>32</a:t>
            </a:r>
            <a:r>
              <a:rPr lang="en-US" sz="6300" baseline="30000" dirty="0"/>
              <a:t> </a:t>
            </a:r>
            <a:r>
              <a:rPr lang="en-US" sz="6300" dirty="0"/>
              <a:t>And be ye kind one to another, tenderhearted, forgiving one another, even as God for Christ's sake hath forgiven you</a:t>
            </a:r>
            <a:r>
              <a:rPr lang="en-US" sz="5100" dirty="0" smtClean="0"/>
              <a:t>.</a:t>
            </a:r>
          </a:p>
          <a:p>
            <a:r>
              <a:rPr lang="en-US" sz="5100" b="1" u="sng" dirty="0"/>
              <a:t> </a:t>
            </a:r>
            <a:r>
              <a:rPr lang="en-US" sz="5100" b="1" u="sng" dirty="0" smtClean="0"/>
              <a:t>  </a:t>
            </a:r>
            <a:r>
              <a:rPr lang="en-US" sz="6500" b="1" u="sng" dirty="0" smtClean="0">
                <a:solidFill>
                  <a:srgbClr val="0070C0"/>
                </a:solidFill>
              </a:rPr>
              <a:t>Consider the example of Joseph:</a:t>
            </a:r>
          </a:p>
          <a:p>
            <a:r>
              <a:rPr lang="en-US" sz="6500" dirty="0"/>
              <a:t>Joseph did not repay his brothers by </a:t>
            </a:r>
            <a:r>
              <a:rPr lang="en-US" sz="6500" dirty="0" smtClean="0"/>
              <a:t>taking </a:t>
            </a:r>
            <a:endParaRPr lang="en-US" sz="6500" dirty="0"/>
          </a:p>
          <a:p>
            <a:r>
              <a:rPr lang="en-US" sz="6500" dirty="0"/>
              <a:t>Vengeance on them.  He took care of them and</a:t>
            </a:r>
          </a:p>
          <a:p>
            <a:r>
              <a:rPr lang="en-US" sz="6500" dirty="0"/>
              <a:t>Sheltered their families and stock</a:t>
            </a:r>
            <a:r>
              <a:rPr lang="en-US" sz="6500" dirty="0" smtClean="0"/>
              <a:t>..Gen.50:21 </a:t>
            </a:r>
          </a:p>
          <a:p>
            <a:r>
              <a:rPr lang="en-US" sz="6500" baseline="30000" dirty="0" smtClean="0"/>
              <a:t>21</a:t>
            </a:r>
            <a:r>
              <a:rPr lang="en-US" sz="6500" baseline="30000" dirty="0"/>
              <a:t> </a:t>
            </a:r>
            <a:r>
              <a:rPr lang="en-US" sz="6500" dirty="0"/>
              <a:t>Now therefore fear ye not: I will nourish you, and your little ones. And he comforted them, and </a:t>
            </a:r>
            <a:r>
              <a:rPr lang="en-US" sz="6500" dirty="0" err="1"/>
              <a:t>spake</a:t>
            </a:r>
            <a:r>
              <a:rPr lang="en-US" sz="6500" dirty="0"/>
              <a:t> </a:t>
            </a:r>
            <a:r>
              <a:rPr lang="en-US" sz="6500" u="sng" dirty="0">
                <a:solidFill>
                  <a:srgbClr val="FF0000"/>
                </a:solidFill>
              </a:rPr>
              <a:t>kindly</a:t>
            </a:r>
            <a:r>
              <a:rPr lang="en-US" sz="6500" dirty="0"/>
              <a:t> unto them.</a:t>
            </a:r>
          </a:p>
          <a:p>
            <a:endParaRPr lang="en-US" sz="3900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3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6000" b="1" dirty="0"/>
              <a:t> </a:t>
            </a:r>
            <a:r>
              <a:rPr lang="en-US" sz="6000" b="1" dirty="0" smtClean="0"/>
              <a:t>“It </a:t>
            </a:r>
            <a:r>
              <a:rPr lang="en-US" sz="6000" b="1" dirty="0"/>
              <a:t>is a good thing to show your family how </a:t>
            </a:r>
            <a:r>
              <a:rPr lang="en-US" sz="6000" b="1" dirty="0" smtClean="0"/>
              <a:t>kind </a:t>
            </a:r>
            <a:r>
              <a:rPr lang="en-US" sz="6000" b="1" dirty="0"/>
              <a:t>you can be</a:t>
            </a:r>
            <a:r>
              <a:rPr lang="en-US" sz="6000" b="1" dirty="0" smtClean="0"/>
              <a:t>.”</a:t>
            </a:r>
          </a:p>
          <a:p>
            <a:endParaRPr lang="en-US" sz="6000" b="1" dirty="0" smtClean="0"/>
          </a:p>
          <a:p>
            <a:r>
              <a:rPr lang="en-US" sz="6000" b="1" dirty="0" smtClean="0"/>
              <a:t>Husbands to wives</a:t>
            </a:r>
          </a:p>
          <a:p>
            <a:r>
              <a:rPr lang="en-US" sz="6000" b="1" dirty="0" smtClean="0"/>
              <a:t>Wives to Husbands</a:t>
            </a:r>
          </a:p>
          <a:p>
            <a:r>
              <a:rPr lang="en-US" sz="6000" b="1" dirty="0" smtClean="0"/>
              <a:t>Parents to children</a:t>
            </a:r>
          </a:p>
          <a:p>
            <a:r>
              <a:rPr lang="en-US" sz="6000" b="1" dirty="0" smtClean="0"/>
              <a:t>Children to Parents 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63834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858000"/>
          </a:xfrm>
        </p:spPr>
        <p:txBody>
          <a:bodyPr/>
          <a:lstStyle/>
          <a:p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>
                <a:hlinkClick r:id="rId2" tooltip="1 Peter 4:9"/>
              </a:rPr>
              <a:t>1 Peter 4:9</a:t>
            </a:r>
            <a:r>
              <a:rPr lang="en-US" sz="3600" b="1" dirty="0"/>
              <a:t> - Use hospitality one to another without grudging</a:t>
            </a:r>
            <a:r>
              <a:rPr lang="en-US" sz="3600" b="1" dirty="0" smtClean="0"/>
              <a:t>.</a:t>
            </a:r>
          </a:p>
          <a:p>
            <a:endParaRPr lang="en-US" sz="3600" b="1" dirty="0"/>
          </a:p>
          <a:p>
            <a:r>
              <a:rPr lang="en-US" sz="3600" b="1" dirty="0">
                <a:hlinkClick r:id="rId3" tooltip="Romans 12:9-12:13"/>
              </a:rPr>
              <a:t>Romans 12:9-13</a:t>
            </a:r>
            <a:r>
              <a:rPr lang="en-US" sz="3600" b="1" dirty="0"/>
              <a:t> - [Let] love be without dissimulation. Abhor that which is evil; cleave to that which is good</a:t>
            </a:r>
            <a:r>
              <a:rPr lang="en-US" sz="3600" b="1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3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991"/>
            <a:ext cx="10515600" cy="1325563"/>
          </a:xfrm>
        </p:spPr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  Greet (salute) one another.   Rom. 16:16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3554"/>
            <a:ext cx="12192000" cy="5434445"/>
          </a:xfrm>
        </p:spPr>
        <p:txBody>
          <a:bodyPr>
            <a:normAutofit fontScale="92500" lnSpcReduction="10000"/>
          </a:bodyPr>
          <a:lstStyle/>
          <a:p>
            <a:r>
              <a:rPr lang="en-US" sz="4300" b="1" dirty="0"/>
              <a:t>Romans 16:16 </a:t>
            </a:r>
            <a:r>
              <a:rPr lang="en-US" sz="4300" baseline="30000" dirty="0" smtClean="0"/>
              <a:t>16</a:t>
            </a:r>
            <a:r>
              <a:rPr lang="en-US" sz="4300" baseline="30000" dirty="0"/>
              <a:t> </a:t>
            </a:r>
            <a:r>
              <a:rPr lang="en-US" sz="4300" dirty="0"/>
              <a:t>Salute one another with an holy kiss. The churches of Christ salute </a:t>
            </a:r>
            <a:r>
              <a:rPr lang="en-US" sz="4300" dirty="0" smtClean="0"/>
              <a:t>you</a:t>
            </a:r>
          </a:p>
          <a:p>
            <a:pPr marL="0" indent="0">
              <a:buNone/>
            </a:pPr>
            <a:r>
              <a:rPr lang="en-US" sz="4300" dirty="0" smtClean="0"/>
              <a:t>   In his letters , Paul would ‘send greetings to all the brethren’</a:t>
            </a:r>
          </a:p>
          <a:p>
            <a:pPr marL="0" indent="0">
              <a:buNone/>
            </a:pPr>
            <a:r>
              <a:rPr lang="en-US" sz="4300" dirty="0"/>
              <a:t> </a:t>
            </a:r>
            <a:r>
              <a:rPr lang="en-US" sz="4300" dirty="0" smtClean="0"/>
              <a:t>    Example:  Corinthian church:  I Cor. 1:3 “Grace to you and  Peace from God our Father and the Lord Jesus Christ.”</a:t>
            </a:r>
          </a:p>
          <a:p>
            <a:pPr marL="0" indent="0">
              <a:buNone/>
            </a:pPr>
            <a:r>
              <a:rPr lang="en-US" sz="4300" dirty="0"/>
              <a:t> </a:t>
            </a:r>
            <a:r>
              <a:rPr lang="en-US" sz="4300" dirty="0" smtClean="0"/>
              <a:t>  Warned them:  I Cor. 11:18b “since you come together not  For the better but for the worse.”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0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36" y="0"/>
            <a:ext cx="11849100" cy="6858000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en-US" sz="4400" b="1" dirty="0" smtClean="0">
                <a:solidFill>
                  <a:srgbClr val="FF0000"/>
                </a:solidFill>
              </a:rPr>
              <a:t>Greet brethren..   Show love and concern for each one.</a:t>
            </a:r>
          </a:p>
          <a:p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Rom. 12:15  “Rejoice with those who rejoice, and 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Weep with those who weep.”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0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#4  Be Blameless.  When you have sinned,</a:t>
            </a:r>
            <a:br>
              <a:rPr lang="en-US" b="1" u="sng" dirty="0" smtClean="0"/>
            </a:br>
            <a:r>
              <a:rPr lang="en-US" b="1" u="sng" dirty="0" smtClean="0"/>
              <a:t>admit it and correct it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God wants children of His to be blameless</a:t>
            </a:r>
            <a:r>
              <a:rPr lang="en-US" sz="4800" b="1" u="sng" dirty="0" smtClean="0">
                <a:solidFill>
                  <a:srgbClr val="FF0000"/>
                </a:solidFill>
              </a:rPr>
              <a:t>!.</a:t>
            </a:r>
          </a:p>
          <a:p>
            <a:endParaRPr lang="en-US" sz="3600" b="1" u="sng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5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2095018" cy="6691745"/>
          </a:xfrm>
        </p:spPr>
        <p:txBody>
          <a:bodyPr/>
          <a:lstStyle/>
          <a:p>
            <a:r>
              <a:rPr lang="en-US" sz="3600" dirty="0">
                <a:hlinkClick r:id="rId2"/>
              </a:rPr>
              <a:t>Colossians </a:t>
            </a:r>
            <a:r>
              <a:rPr lang="en-US" sz="3600" dirty="0" smtClean="0">
                <a:hlinkClick r:id="rId2"/>
              </a:rPr>
              <a:t>3:14</a:t>
            </a:r>
            <a:r>
              <a:rPr lang="en-US" sz="3600" dirty="0" smtClean="0"/>
              <a:t> </a:t>
            </a:r>
            <a:endParaRPr lang="en-US" sz="3600" dirty="0"/>
          </a:p>
          <a:p>
            <a:r>
              <a:rPr lang="en-US" sz="3600" dirty="0"/>
              <a:t>Do all things without murmurings and </a:t>
            </a:r>
            <a:r>
              <a:rPr lang="en-US" sz="3600" dirty="0" err="1"/>
              <a:t>disputings</a:t>
            </a:r>
            <a:r>
              <a:rPr lang="en-US" sz="3600" dirty="0"/>
              <a:t>:</a:t>
            </a:r>
            <a:r>
              <a:rPr lang="en-US" sz="3600" b="1" u="sng" dirty="0"/>
              <a:t> That ye may be blameless and harmless</a:t>
            </a:r>
            <a:r>
              <a:rPr lang="en-US" sz="3600" dirty="0"/>
              <a:t>, the sons of God, without rebuke, in the midst of a crooked and perverse nation, among whom ye shine as lights in the world; Holding forth the word of </a:t>
            </a:r>
            <a:r>
              <a:rPr lang="en-US" sz="3600" dirty="0" smtClean="0"/>
              <a:t>life</a:t>
            </a:r>
          </a:p>
          <a:p>
            <a:r>
              <a:rPr lang="en-US" sz="3600" b="1" u="sng" dirty="0" smtClean="0">
                <a:solidFill>
                  <a:srgbClr val="0070C0"/>
                </a:solidFill>
              </a:rPr>
              <a:t>James 1:27</a:t>
            </a:r>
            <a:endParaRPr lang="en-US" sz="3600" b="1" u="sng" dirty="0">
              <a:solidFill>
                <a:srgbClr val="0070C0"/>
              </a:solidFill>
            </a:endParaRPr>
          </a:p>
          <a:p>
            <a:r>
              <a:rPr lang="en-US" sz="3600" dirty="0"/>
              <a:t>Pure religion and undefiled before God and the Father is this, To visit the fatherless and widows in their affliction, and to </a:t>
            </a:r>
            <a:r>
              <a:rPr lang="en-US" sz="3600" b="1" dirty="0"/>
              <a:t>keep himself unspotted from the world</a:t>
            </a:r>
            <a:r>
              <a:rPr lang="en-US" sz="3600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76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790" y="0"/>
            <a:ext cx="12029209" cy="6785264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0070C0"/>
                </a:solidFill>
              </a:rPr>
              <a:t>Matt. 19:21</a:t>
            </a:r>
          </a:p>
          <a:p>
            <a:r>
              <a:rPr lang="en-US" sz="3600" dirty="0" smtClean="0"/>
              <a:t>Jesus </a:t>
            </a:r>
            <a:r>
              <a:rPr lang="en-US" sz="3600" dirty="0"/>
              <a:t>said unto him, If thou wilt be perfect, go and sell that thou hast, and give to the poor, and thou shalt have treasure in heaven: and come and follow </a:t>
            </a:r>
            <a:r>
              <a:rPr lang="en-US" sz="3600" dirty="0" smtClean="0"/>
              <a:t>me</a:t>
            </a:r>
          </a:p>
          <a:p>
            <a:r>
              <a:rPr lang="en-US" sz="3600" b="1" u="sng" dirty="0" smtClean="0">
                <a:solidFill>
                  <a:srgbClr val="0070C0"/>
                </a:solidFill>
              </a:rPr>
              <a:t>I Cor. 1:8  </a:t>
            </a:r>
            <a:endParaRPr lang="en-US" sz="3600" b="1" u="sng" dirty="0">
              <a:solidFill>
                <a:srgbClr val="0070C0"/>
              </a:solidFill>
            </a:endParaRPr>
          </a:p>
          <a:p>
            <a:r>
              <a:rPr lang="en-US" sz="3600" dirty="0"/>
              <a:t>Who shall also confirm you unto the end, that ye may be blameless in the day of our Lord Jesus </a:t>
            </a:r>
            <a:r>
              <a:rPr lang="en-US" sz="3600" dirty="0" smtClean="0"/>
              <a:t>Christ</a:t>
            </a:r>
          </a:p>
          <a:p>
            <a:r>
              <a:rPr lang="en-US" sz="3600" b="1" u="sng" dirty="0" smtClean="0">
                <a:solidFill>
                  <a:srgbClr val="0070C0"/>
                </a:solidFill>
              </a:rPr>
              <a:t>Phil. 2:5</a:t>
            </a:r>
            <a:endParaRPr lang="en-US" sz="3600" b="1" u="sng" dirty="0">
              <a:solidFill>
                <a:srgbClr val="0070C0"/>
              </a:solidFill>
            </a:endParaRPr>
          </a:p>
          <a:p>
            <a:r>
              <a:rPr lang="en-US" sz="3600" dirty="0"/>
              <a:t>That ye may be blameless and harmless, the sons of God, without rebuke, in the midst of a crooked and perverse nation, among whom ye shine as lights in the world;</a:t>
            </a:r>
            <a:endParaRPr lang="en-US" sz="36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38499"/>
            <a:ext cx="65" cy="276999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138499"/>
            <a:ext cx="65" cy="276999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2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Last Sunday, we considered 4 don’ts from the</a:t>
            </a:r>
          </a:p>
          <a:p>
            <a:r>
              <a:rPr lang="en-US" sz="4000" b="1" dirty="0" smtClean="0"/>
              <a:t>Statement found in Gen. </a:t>
            </a:r>
            <a:r>
              <a:rPr lang="en-US" sz="4000" b="1" dirty="0" smtClean="0"/>
              <a:t>19:12-26 </a:t>
            </a:r>
            <a:r>
              <a:rPr lang="en-US" sz="4000" b="1" dirty="0" smtClean="0"/>
              <a:t>where </a:t>
            </a:r>
            <a:r>
              <a:rPr lang="en-US" sz="4000" b="1" dirty="0" smtClean="0"/>
              <a:t>Lot’s wife</a:t>
            </a:r>
          </a:p>
          <a:p>
            <a:r>
              <a:rPr lang="en-US" sz="4000" b="1" dirty="0" smtClean="0"/>
              <a:t>Was told:  </a:t>
            </a:r>
            <a:r>
              <a:rPr lang="en-US" sz="4000" b="1" u="sng" dirty="0" smtClean="0"/>
              <a:t>Don’t look back.  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603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b="1" dirty="0" smtClean="0"/>
              <a:t>Be Ye Doers of the Word, and not Hearers only.</a:t>
            </a:r>
          </a:p>
          <a:p>
            <a:r>
              <a:rPr lang="en-US" sz="4800" b="1" dirty="0" smtClean="0"/>
              <a:t>James 1:22</a:t>
            </a:r>
          </a:p>
          <a:p>
            <a:endParaRPr lang="en-US" sz="4800" b="1" dirty="0"/>
          </a:p>
          <a:p>
            <a:r>
              <a:rPr lang="en-US" sz="4800" b="1" dirty="0" smtClean="0"/>
              <a:t>O’Neal…that’s us. Each one needs to</a:t>
            </a:r>
          </a:p>
          <a:p>
            <a:r>
              <a:rPr lang="en-US" sz="4800" b="1" dirty="0" smtClean="0"/>
              <a:t>Be a ‘doer of the word”</a:t>
            </a:r>
          </a:p>
        </p:txBody>
      </p:sp>
    </p:spTree>
    <p:extLst>
      <p:ext uri="{BB962C8B-B14F-4D97-AF65-F5344CB8AC3E}">
        <p14:creationId xmlns:p14="http://schemas.microsoft.com/office/powerpoint/2010/main" val="51312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 </a:t>
            </a:r>
            <a:r>
              <a:rPr lang="en-US" sz="4400" dirty="0" smtClean="0"/>
              <a:t>Titus 3: 1.  Put </a:t>
            </a:r>
            <a:r>
              <a:rPr lang="en-US" sz="4400" dirty="0"/>
              <a:t>them in mind to be subject to principalities and powers, to obey magistrates,</a:t>
            </a:r>
            <a:r>
              <a:rPr lang="en-US" sz="4400" b="1" u="sng" dirty="0"/>
              <a:t> </a:t>
            </a:r>
            <a:r>
              <a:rPr lang="en-US" sz="4400" b="1" u="sng" dirty="0">
                <a:solidFill>
                  <a:srgbClr val="FF0000"/>
                </a:solidFill>
              </a:rPr>
              <a:t>to be ready to every good </a:t>
            </a:r>
            <a:r>
              <a:rPr lang="en-US" sz="4400" b="1" u="sng" dirty="0" smtClean="0">
                <a:solidFill>
                  <a:srgbClr val="FF0000"/>
                </a:solidFill>
              </a:rPr>
              <a:t>work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8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55864"/>
            <a:ext cx="12063845" cy="6806045"/>
          </a:xfrm>
        </p:spPr>
        <p:txBody>
          <a:bodyPr>
            <a:normAutofit/>
          </a:bodyPr>
          <a:lstStyle/>
          <a:p>
            <a:r>
              <a:rPr lang="en-US" sz="3600" dirty="0"/>
              <a:t>This is a little story about four people named </a:t>
            </a:r>
            <a:r>
              <a:rPr lang="en-US" sz="3600" b="1" dirty="0"/>
              <a:t>Everybody</a:t>
            </a:r>
            <a:r>
              <a:rPr lang="en-US" sz="3600" dirty="0"/>
              <a:t>, </a:t>
            </a:r>
            <a:r>
              <a:rPr lang="en-US" sz="3600" b="1" dirty="0"/>
              <a:t>Somebody</a:t>
            </a:r>
            <a:r>
              <a:rPr lang="en-US" sz="3600" dirty="0"/>
              <a:t>, </a:t>
            </a:r>
            <a:r>
              <a:rPr lang="en-US" sz="3600" b="1" dirty="0"/>
              <a:t>Anybody</a:t>
            </a:r>
            <a:r>
              <a:rPr lang="en-US" sz="3600" dirty="0"/>
              <a:t>, and </a:t>
            </a:r>
            <a:r>
              <a:rPr lang="en-US" sz="3600" b="1" dirty="0"/>
              <a:t>Nobody</a:t>
            </a:r>
            <a:r>
              <a:rPr lang="en-US" sz="3600" dirty="0"/>
              <a:t>.</a:t>
            </a:r>
          </a:p>
          <a:p>
            <a:r>
              <a:rPr lang="en-US" sz="3600" dirty="0"/>
              <a:t>There was an important job to be done and </a:t>
            </a:r>
            <a:r>
              <a:rPr lang="en-US" sz="3600" b="1" dirty="0"/>
              <a:t>Everybody</a:t>
            </a:r>
            <a:r>
              <a:rPr lang="en-US" sz="3600" dirty="0"/>
              <a:t> was sure that </a:t>
            </a:r>
            <a:r>
              <a:rPr lang="en-US" sz="3600" b="1" dirty="0"/>
              <a:t>Somebody</a:t>
            </a:r>
            <a:r>
              <a:rPr lang="en-US" sz="3600" dirty="0"/>
              <a:t> would do it.</a:t>
            </a:r>
          </a:p>
          <a:p>
            <a:r>
              <a:rPr lang="en-US" sz="3600" b="1" dirty="0"/>
              <a:t>Anybody</a:t>
            </a:r>
            <a:r>
              <a:rPr lang="en-US" sz="3600" dirty="0"/>
              <a:t> could have done it, but </a:t>
            </a:r>
            <a:r>
              <a:rPr lang="en-US" sz="3600" b="1" dirty="0"/>
              <a:t>Nobody</a:t>
            </a:r>
            <a:r>
              <a:rPr lang="en-US" sz="3600" dirty="0"/>
              <a:t> did it.</a:t>
            </a:r>
          </a:p>
          <a:p>
            <a:r>
              <a:rPr lang="en-US" sz="3600" b="1" dirty="0"/>
              <a:t>Somebody</a:t>
            </a:r>
            <a:r>
              <a:rPr lang="en-US" sz="3600" dirty="0"/>
              <a:t> got angry about that because it was </a:t>
            </a:r>
            <a:r>
              <a:rPr lang="en-US" sz="3600" b="1" dirty="0"/>
              <a:t>Everybody's</a:t>
            </a:r>
            <a:r>
              <a:rPr lang="en-US" sz="3600" dirty="0"/>
              <a:t> job.</a:t>
            </a:r>
          </a:p>
          <a:p>
            <a:r>
              <a:rPr lang="en-US" sz="3600" b="1" dirty="0"/>
              <a:t>Everybody</a:t>
            </a:r>
            <a:r>
              <a:rPr lang="en-US" sz="3600" dirty="0"/>
              <a:t> thought that </a:t>
            </a:r>
            <a:r>
              <a:rPr lang="en-US" sz="3600" b="1" dirty="0"/>
              <a:t>Anybody</a:t>
            </a:r>
            <a:r>
              <a:rPr lang="en-US" sz="3600" dirty="0"/>
              <a:t> could do it, but </a:t>
            </a:r>
            <a:r>
              <a:rPr lang="en-US" sz="3600" b="1" dirty="0"/>
              <a:t>Nobody</a:t>
            </a:r>
            <a:r>
              <a:rPr lang="en-US" sz="3600" dirty="0"/>
              <a:t> realized that </a:t>
            </a:r>
            <a:r>
              <a:rPr lang="en-US" sz="3600" b="1" dirty="0"/>
              <a:t>Everybody</a:t>
            </a:r>
            <a:r>
              <a:rPr lang="en-US" sz="3600" dirty="0"/>
              <a:t> wouldn't do it. </a:t>
            </a:r>
          </a:p>
          <a:p>
            <a:r>
              <a:rPr lang="en-US" sz="3600" dirty="0"/>
              <a:t>It ended up that </a:t>
            </a:r>
            <a:r>
              <a:rPr lang="en-US" sz="3600" b="1" dirty="0"/>
              <a:t>Everybody</a:t>
            </a:r>
            <a:r>
              <a:rPr lang="en-US" sz="3600" dirty="0"/>
              <a:t> blamed </a:t>
            </a:r>
            <a:r>
              <a:rPr lang="en-US" sz="3600" b="1" dirty="0"/>
              <a:t>Somebody</a:t>
            </a:r>
            <a:r>
              <a:rPr lang="en-US" sz="3600" dirty="0"/>
              <a:t> when </a:t>
            </a:r>
            <a:r>
              <a:rPr lang="en-US" sz="3600" b="1" dirty="0"/>
              <a:t>Nobody</a:t>
            </a:r>
            <a:r>
              <a:rPr lang="en-US" sz="3600" dirty="0"/>
              <a:t> did what </a:t>
            </a:r>
            <a:r>
              <a:rPr lang="en-US" sz="3600" b="1" dirty="0"/>
              <a:t>Anybody</a:t>
            </a:r>
            <a:r>
              <a:rPr lang="en-US" sz="3600" dirty="0"/>
              <a:t> could have done.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5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773" y="145473"/>
            <a:ext cx="11932227" cy="60314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Work For the night is coming when Nobody works!</a:t>
            </a:r>
          </a:p>
          <a:p>
            <a:r>
              <a:rPr lang="en-US" sz="4000" dirty="0" smtClean="0"/>
              <a:t>John 9:4</a:t>
            </a:r>
          </a:p>
          <a:p>
            <a:endParaRPr lang="en-US" sz="4000" dirty="0"/>
          </a:p>
          <a:p>
            <a:r>
              <a:rPr lang="en-US" sz="4000" dirty="0" smtClean="0"/>
              <a:t>Work for Jesus, O my brother, His disciple ever be!</a:t>
            </a:r>
          </a:p>
          <a:p>
            <a:r>
              <a:rPr lang="en-US" sz="4000" dirty="0" smtClean="0"/>
              <a:t>Acts 11:26; Acts 26:28 ;  I Pet.4:16</a:t>
            </a:r>
          </a:p>
          <a:p>
            <a:endParaRPr lang="en-US" sz="4000" dirty="0"/>
          </a:p>
          <a:p>
            <a:r>
              <a:rPr lang="en-US" sz="4000" dirty="0" smtClean="0"/>
              <a:t>I want to be a worker for the Lord!  “Lord, send me!”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Isa.6:8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2146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/>
              <a:t>John 9:4 “</a:t>
            </a:r>
            <a:r>
              <a:rPr lang="en-US" sz="4000" dirty="0"/>
              <a:t>I must work the works of him that sent me, while it is day: the night cometh, when no man can work.”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3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Who will follow Jesus?  </a:t>
            </a:r>
            <a:endParaRPr lang="en-US" sz="6600" b="1" u="sng" dirty="0"/>
          </a:p>
        </p:txBody>
      </p:sp>
    </p:spTree>
    <p:extLst>
      <p:ext uri="{BB962C8B-B14F-4D97-AF65-F5344CB8AC3E}">
        <p14:creationId xmlns:p14="http://schemas.microsoft.com/office/powerpoint/2010/main" val="6602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Here am I,  Lord send me!   Words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of the hymn.. Keith Green</a:t>
            </a:r>
          </a:p>
          <a:p>
            <a:endParaRPr lang="en-US" sz="4400" b="1" dirty="0"/>
          </a:p>
          <a:p>
            <a:r>
              <a:rPr lang="en-US" sz="4400" b="1" dirty="0" smtClean="0"/>
              <a:t>Isa. 6:8  </a:t>
            </a:r>
            <a:r>
              <a:rPr lang="en-US" sz="4400" dirty="0"/>
              <a:t>“Also I heard the voice of the Lord, saying, Whom shall I send, and who will go for us? Then said I, Here </a:t>
            </a:r>
            <a:r>
              <a:rPr lang="en-US" sz="4400" i="1" dirty="0"/>
              <a:t>am</a:t>
            </a:r>
            <a:r>
              <a:rPr lang="en-US" sz="4400" dirty="0"/>
              <a:t> I; send me.”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4843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/>
              <a:t>Can Jesus use you?</a:t>
            </a:r>
          </a:p>
          <a:p>
            <a:r>
              <a:rPr lang="en-US" sz="4400" b="1" dirty="0" smtClean="0"/>
              <a:t>Is your life right with God?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2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70C0"/>
                </a:solidFill>
              </a:rPr>
              <a:t>For those who are not in Jesus:  </a:t>
            </a:r>
          </a:p>
          <a:p>
            <a:r>
              <a:rPr lang="en-US" sz="3600" b="1" u="sng" dirty="0" smtClean="0">
                <a:solidFill>
                  <a:srgbClr val="0070C0"/>
                </a:solidFill>
              </a:rPr>
              <a:t>Hear</a:t>
            </a:r>
            <a:r>
              <a:rPr lang="en-US" sz="3600" dirty="0" smtClean="0"/>
              <a:t> the Word of God..   Rom. 10:17  </a:t>
            </a:r>
          </a:p>
          <a:p>
            <a:r>
              <a:rPr lang="en-US" sz="3600" dirty="0" smtClean="0"/>
              <a:t>   </a:t>
            </a:r>
            <a:r>
              <a:rPr lang="en-US" sz="3600" b="1" u="sng" dirty="0" smtClean="0">
                <a:solidFill>
                  <a:srgbClr val="0070C0"/>
                </a:solidFill>
              </a:rPr>
              <a:t>Believe</a:t>
            </a:r>
            <a:r>
              <a:rPr lang="en-US" sz="3600" dirty="0" smtClean="0"/>
              <a:t> what you hear…That Jesus is the Christ, the Son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of God.  John 8:24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</a:t>
            </a:r>
            <a:r>
              <a:rPr lang="en-US" sz="3600" b="1" u="sng" dirty="0" smtClean="0">
                <a:solidFill>
                  <a:srgbClr val="0070C0"/>
                </a:solidFill>
              </a:rPr>
              <a:t>Repent</a:t>
            </a:r>
            <a:r>
              <a:rPr lang="en-US" sz="3600" dirty="0" smtClean="0"/>
              <a:t>.  Make a </a:t>
            </a:r>
            <a:r>
              <a:rPr lang="en-US" sz="3600" dirty="0" err="1" smtClean="0"/>
              <a:t>change..Decide</a:t>
            </a:r>
            <a:r>
              <a:rPr lang="en-US" sz="3600" dirty="0" smtClean="0"/>
              <a:t> to come to Jesus.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Lk. 13:3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</a:t>
            </a:r>
            <a:r>
              <a:rPr lang="en-US" sz="3600" b="1" u="sng" dirty="0" smtClean="0">
                <a:solidFill>
                  <a:srgbClr val="0070C0"/>
                </a:solidFill>
              </a:rPr>
              <a:t>Confess </a:t>
            </a:r>
            <a:r>
              <a:rPr lang="en-US" sz="3600" dirty="0" smtClean="0"/>
              <a:t>that JESUS is the Christ, the Son of God.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Matt. 10:32-33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</a:t>
            </a:r>
            <a:r>
              <a:rPr lang="en-US" sz="3600" b="1" u="sng" dirty="0" smtClean="0">
                <a:solidFill>
                  <a:srgbClr val="0070C0"/>
                </a:solidFill>
              </a:rPr>
              <a:t>Be baptized</a:t>
            </a:r>
            <a:r>
              <a:rPr lang="en-US" sz="3600" dirty="0" smtClean="0"/>
              <a:t>, be immersed!   I  Pet. 3:21;  </a:t>
            </a:r>
          </a:p>
          <a:p>
            <a:r>
              <a:rPr lang="en-US" sz="3600" b="1" u="sng" dirty="0" smtClean="0">
                <a:solidFill>
                  <a:srgbClr val="0070C0"/>
                </a:solidFill>
              </a:rPr>
              <a:t>Live faithfully</a:t>
            </a:r>
            <a:r>
              <a:rPr lang="en-US" sz="3600" dirty="0" smtClean="0"/>
              <a:t>.  Rev. 2:10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395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03908"/>
            <a:ext cx="12105409" cy="6681355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those who have erred from the faith</a:t>
            </a:r>
            <a:r>
              <a:rPr lang="en-US" sz="3600" dirty="0" smtClean="0"/>
              <a:t>,</a:t>
            </a:r>
          </a:p>
          <a:p>
            <a:endParaRPr lang="en-US" sz="3600" dirty="0"/>
          </a:p>
          <a:p>
            <a:r>
              <a:rPr lang="en-US" sz="3600" dirty="0" smtClean="0"/>
              <a:t>James 5:19,20  </a:t>
            </a:r>
            <a:r>
              <a:rPr lang="en-US" sz="3600" b="1" u="sng" baseline="30000" dirty="0"/>
              <a:t>1</a:t>
            </a:r>
            <a:r>
              <a:rPr lang="en-US" sz="3600" b="1" u="sng" baseline="30000" dirty="0">
                <a:solidFill>
                  <a:srgbClr val="0070C0"/>
                </a:solidFill>
              </a:rPr>
              <a:t>9 </a:t>
            </a:r>
            <a:r>
              <a:rPr lang="en-US" sz="3600" b="1" u="sng" dirty="0">
                <a:solidFill>
                  <a:srgbClr val="0070C0"/>
                </a:solidFill>
              </a:rPr>
              <a:t>Brethren</a:t>
            </a:r>
            <a:r>
              <a:rPr lang="en-US" sz="3600" dirty="0"/>
              <a:t>, if any of </a:t>
            </a:r>
            <a:r>
              <a:rPr lang="en-US" sz="3600" b="1" u="sng" dirty="0">
                <a:solidFill>
                  <a:srgbClr val="0070C0"/>
                </a:solidFill>
              </a:rPr>
              <a:t>you</a:t>
            </a:r>
            <a:r>
              <a:rPr lang="en-US" sz="3600" dirty="0"/>
              <a:t> do </a:t>
            </a:r>
            <a:r>
              <a:rPr lang="en-US" sz="3600" b="1" dirty="0"/>
              <a:t>err from the truth, and one convert him;</a:t>
            </a:r>
          </a:p>
          <a:p>
            <a:r>
              <a:rPr lang="en-US" sz="3600" baseline="30000" dirty="0"/>
              <a:t>20 </a:t>
            </a:r>
            <a:r>
              <a:rPr lang="en-US" sz="3600" dirty="0"/>
              <a:t>Let him know, that he which </a:t>
            </a:r>
            <a:r>
              <a:rPr lang="en-US" sz="3600" dirty="0" err="1"/>
              <a:t>converteth</a:t>
            </a:r>
            <a:r>
              <a:rPr lang="en-US" sz="3600" dirty="0"/>
              <a:t> </a:t>
            </a:r>
            <a:r>
              <a:rPr lang="en-US" sz="3600" b="1" u="sng" dirty="0">
                <a:solidFill>
                  <a:srgbClr val="0070C0"/>
                </a:solidFill>
              </a:rPr>
              <a:t>the sinner </a:t>
            </a:r>
            <a:r>
              <a:rPr lang="en-US" sz="3600" dirty="0"/>
              <a:t>from the error of his way shall save a soul from death, and shall hide a multitude of sins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James 5:16  </a:t>
            </a:r>
            <a:r>
              <a:rPr lang="en-US" sz="3600" baseline="30000" dirty="0"/>
              <a:t>1</a:t>
            </a:r>
            <a:r>
              <a:rPr lang="en-US" sz="3600" b="1" u="sng" baseline="30000" dirty="0">
                <a:solidFill>
                  <a:srgbClr val="0070C0"/>
                </a:solidFill>
              </a:rPr>
              <a:t>6 </a:t>
            </a:r>
            <a:r>
              <a:rPr lang="en-US" sz="3600" b="1" u="sng" dirty="0">
                <a:solidFill>
                  <a:srgbClr val="0070C0"/>
                </a:solidFill>
              </a:rPr>
              <a:t>Confess </a:t>
            </a:r>
            <a:r>
              <a:rPr lang="en-US" sz="3600" dirty="0"/>
              <a:t>your faults one to another, and </a:t>
            </a:r>
            <a:r>
              <a:rPr lang="en-US" sz="3600" b="1" u="sng" dirty="0">
                <a:solidFill>
                  <a:srgbClr val="0070C0"/>
                </a:solidFill>
              </a:rPr>
              <a:t>pray one for another</a:t>
            </a:r>
            <a:r>
              <a:rPr lang="en-US" sz="3600" dirty="0"/>
              <a:t>, that ye may be healed. The effectual fervent prayer of a righteous man </a:t>
            </a:r>
            <a:r>
              <a:rPr lang="en-US" sz="3600" dirty="0" err="1"/>
              <a:t>availeth</a:t>
            </a:r>
            <a:r>
              <a:rPr lang="en-US" sz="3600" dirty="0"/>
              <a:t> much.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83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693" y="0"/>
            <a:ext cx="11993526" cy="6858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LOT’S WIFE LOOKED BACK EVEN THOUGH</a:t>
            </a:r>
          </a:p>
          <a:p>
            <a:r>
              <a:rPr lang="en-US" sz="3600" dirty="0" smtClean="0"/>
              <a:t>1.  She  received mercy from God who sent  2 angels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to Lot to deliver him from the impending danger</a:t>
            </a:r>
          </a:p>
          <a:p>
            <a:r>
              <a:rPr lang="en-US" sz="3600" dirty="0" smtClean="0"/>
              <a:t>2.  Even though one of the angels held her hand and</a:t>
            </a:r>
          </a:p>
          <a:p>
            <a:r>
              <a:rPr lang="en-US" sz="3600" dirty="0" smtClean="0"/>
              <a:t>Brought her out of the city</a:t>
            </a:r>
          </a:p>
          <a:p>
            <a:r>
              <a:rPr lang="en-US" sz="3600" dirty="0" smtClean="0"/>
              <a:t>3. Even though she was told in plain simple language to escape</a:t>
            </a:r>
          </a:p>
          <a:p>
            <a:r>
              <a:rPr lang="en-US" sz="3600" dirty="0" smtClean="0"/>
              <a:t>4. Even though she was told clearly:  Don’t look back!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She did….and became a pillar of salt.</a:t>
            </a:r>
          </a:p>
        </p:txBody>
      </p:sp>
    </p:spTree>
    <p:extLst>
      <p:ext uri="{BB962C8B-B14F-4D97-AF65-F5344CB8AC3E}">
        <p14:creationId xmlns:p14="http://schemas.microsoft.com/office/powerpoint/2010/main" val="205257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1. Don’t be a gossiper  (talebearer) Lev. 19:16 ; Prov. 10:18</a:t>
            </a:r>
          </a:p>
          <a:p>
            <a:r>
              <a:rPr lang="en-US" sz="3600" dirty="0" smtClean="0"/>
              <a:t>2. Don’t be a Demas  (lover of this present world)  2 Tim.:10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I John 2:15-17)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3.Don’t be a person who sows discord among the brethren.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(Prov. 6:16-19  l  God wants brethren to dwell together in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unity. (Psalm 133:1 ) </a:t>
            </a:r>
          </a:p>
          <a:p>
            <a:r>
              <a:rPr lang="en-US" sz="3600" dirty="0" smtClean="0"/>
              <a:t>  4.Don’t forsake the assemblies. (Heb.10:24-25)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046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Today, we want to consider some Do’s…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18075"/>
          </a:xfrm>
        </p:spPr>
        <p:txBody>
          <a:bodyPr/>
          <a:lstStyle/>
          <a:p>
            <a:r>
              <a:rPr lang="en-US" sz="3600" dirty="0" smtClean="0"/>
              <a:t>There is a woman in the New Testament that </a:t>
            </a:r>
          </a:p>
          <a:p>
            <a:r>
              <a:rPr lang="en-US" sz="3600" dirty="0" smtClean="0"/>
              <a:t>Did something extraordinary:   Mark tells us</a:t>
            </a:r>
          </a:p>
          <a:p>
            <a:r>
              <a:rPr lang="en-US" sz="3600" dirty="0" smtClean="0"/>
              <a:t>About her </a:t>
            </a:r>
            <a:r>
              <a:rPr lang="en-US" sz="3600" b="1" dirty="0" smtClean="0"/>
              <a:t>Mark 14:3-9</a:t>
            </a:r>
            <a:r>
              <a:rPr lang="en-US" sz="3600" dirty="0" smtClean="0"/>
              <a:t>.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Jesus commended this woman highly.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u="sng" dirty="0" smtClean="0"/>
              <a:t>“She hath done what she could..”  </a:t>
            </a:r>
          </a:p>
          <a:p>
            <a:r>
              <a:rPr lang="en-US" sz="3600" dirty="0" smtClean="0"/>
              <a:t>    That’s all that God requires of any of us.   Just what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you can do. God’s commandments are not </a:t>
            </a:r>
            <a:r>
              <a:rPr lang="en-US" sz="3600" dirty="0" err="1" smtClean="0"/>
              <a:t>griveous</a:t>
            </a:r>
            <a:r>
              <a:rPr lang="en-US" sz="3600" dirty="0" smtClean="0"/>
              <a:t>…hard</a:t>
            </a:r>
            <a:r>
              <a:rPr lang="en-US" dirty="0" smtClean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   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8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z="3600" baseline="30000" dirty="0"/>
              <a:t>3 </a:t>
            </a:r>
            <a:r>
              <a:rPr lang="en-US" sz="3600" dirty="0"/>
              <a:t>And being in Bethany in the house of Simon the leper, as he sat at meat, there came a woman having an alabaster box of ointment of spikenard very precious; and she brake the box, and poured it on his head.</a:t>
            </a:r>
          </a:p>
          <a:p>
            <a:r>
              <a:rPr lang="en-US" sz="3600" baseline="30000" dirty="0"/>
              <a:t>4 </a:t>
            </a:r>
            <a:r>
              <a:rPr lang="en-US" sz="3600" dirty="0"/>
              <a:t>And there were some that had indignation within themselves, and said, Why was this waste of the ointment made?</a:t>
            </a:r>
          </a:p>
          <a:p>
            <a:r>
              <a:rPr lang="en-US" sz="3600" baseline="30000" dirty="0"/>
              <a:t>5 </a:t>
            </a:r>
            <a:r>
              <a:rPr lang="en-US" sz="3600" dirty="0"/>
              <a:t>For it might have been sold for more than three hundred pence, and have been given to the poor. And they murmured against her.</a:t>
            </a:r>
          </a:p>
          <a:p>
            <a:r>
              <a:rPr lang="en-US" sz="3600" baseline="30000" dirty="0"/>
              <a:t>6 </a:t>
            </a:r>
            <a:r>
              <a:rPr lang="en-US" sz="3600" dirty="0"/>
              <a:t>And Jesus said, Let her alone; why trouble ye her? she hath wrought a good work on 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2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690"/>
            <a:ext cx="11291455" cy="6733310"/>
          </a:xfrm>
        </p:spPr>
        <p:txBody>
          <a:bodyPr/>
          <a:lstStyle/>
          <a:p>
            <a:endParaRPr lang="en-US" sz="3600" baseline="30000" dirty="0" smtClean="0"/>
          </a:p>
          <a:p>
            <a:r>
              <a:rPr lang="en-US" sz="3600" baseline="30000" dirty="0" smtClean="0"/>
              <a:t>7</a:t>
            </a:r>
            <a:r>
              <a:rPr lang="en-US" sz="3600" baseline="30000" dirty="0"/>
              <a:t> </a:t>
            </a:r>
            <a:r>
              <a:rPr lang="en-US" sz="3600" dirty="0"/>
              <a:t>For ye have the poor with you always, and </a:t>
            </a:r>
            <a:r>
              <a:rPr lang="en-US" sz="3600" dirty="0" err="1"/>
              <a:t>whensoever</a:t>
            </a:r>
            <a:r>
              <a:rPr lang="en-US" sz="3600" dirty="0"/>
              <a:t> ye will ye may do them good: but me ye have not always.</a:t>
            </a:r>
          </a:p>
          <a:p>
            <a:r>
              <a:rPr lang="en-US" sz="3600" b="1" u="sng" baseline="30000" dirty="0"/>
              <a:t>8 </a:t>
            </a:r>
            <a:r>
              <a:rPr lang="en-US" sz="3600" b="1" u="sng" dirty="0"/>
              <a:t>She hath done what she could</a:t>
            </a:r>
            <a:r>
              <a:rPr lang="en-US" sz="3600" dirty="0"/>
              <a:t>: she is come </a:t>
            </a:r>
            <a:r>
              <a:rPr lang="en-US" sz="3600" dirty="0" err="1"/>
              <a:t>aforehand</a:t>
            </a:r>
            <a:r>
              <a:rPr lang="en-US" sz="3600" dirty="0"/>
              <a:t> to anoint my body to the burying.</a:t>
            </a:r>
          </a:p>
          <a:p>
            <a:r>
              <a:rPr lang="en-US" sz="3600" baseline="30000" dirty="0"/>
              <a:t>9 </a:t>
            </a:r>
            <a:r>
              <a:rPr lang="en-US" sz="3600" dirty="0"/>
              <a:t>Verily I say unto you, </a:t>
            </a:r>
            <a:r>
              <a:rPr lang="en-US" sz="3600" dirty="0" err="1"/>
              <a:t>Wheresoever</a:t>
            </a:r>
            <a:r>
              <a:rPr lang="en-US" sz="3600" dirty="0"/>
              <a:t> this gospel shall be preached throughout the whole world, this also that she hath done shall be spoken of for a memorial of 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228601"/>
            <a:ext cx="11980718" cy="6546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u="sng" dirty="0" smtClean="0"/>
              <a:t>Also, consider the example of Abraham: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Getup  </a:t>
            </a:r>
            <a:r>
              <a:rPr lang="en-US" sz="3600" dirty="0" smtClean="0"/>
              <a:t>and leave your father’s house.  Gen.12:1ff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Take Isaac thou Son, and offer him as a sacrifice.</a:t>
            </a:r>
          </a:p>
          <a:p>
            <a:pPr marL="0" indent="0">
              <a:buNone/>
            </a:pPr>
            <a:r>
              <a:rPr lang="en-US" sz="3600" dirty="0" smtClean="0"/>
              <a:t>      Gen.22:1ff</a:t>
            </a:r>
          </a:p>
          <a:p>
            <a:r>
              <a:rPr lang="en-US" sz="3600" dirty="0" smtClean="0"/>
              <a:t>Abraham </a:t>
            </a:r>
            <a:r>
              <a:rPr lang="en-US" sz="3600" dirty="0" smtClean="0"/>
              <a:t>had something to </a:t>
            </a:r>
            <a:r>
              <a:rPr lang="en-US" sz="3600" dirty="0" err="1" smtClean="0"/>
              <a:t>do..and</a:t>
            </a:r>
            <a:r>
              <a:rPr lang="en-US" sz="3600" dirty="0" smtClean="0"/>
              <a:t> he did it.   </a:t>
            </a:r>
            <a:r>
              <a:rPr lang="en-US" sz="3600" dirty="0"/>
              <a:t>Gen. 11:1ff  </a:t>
            </a:r>
          </a:p>
          <a:p>
            <a:r>
              <a:rPr lang="en-US" sz="3600" dirty="0"/>
              <a:t>  Get up from thy house and go into a land that I will</a:t>
            </a:r>
          </a:p>
          <a:p>
            <a:r>
              <a:rPr lang="en-US" sz="3600" dirty="0"/>
              <a:t>Shew you.   Abraham DID exactly as God commanded.</a:t>
            </a:r>
          </a:p>
          <a:p>
            <a:r>
              <a:rPr lang="en-US" sz="3600" dirty="0"/>
              <a:t>  Abraham is known throughout the Bible as a man whom</a:t>
            </a:r>
          </a:p>
          <a:p>
            <a:r>
              <a:rPr lang="en-US" sz="3600" dirty="0"/>
              <a:t>God knew!  </a:t>
            </a:r>
            <a:r>
              <a:rPr lang="en-US" sz="3600" dirty="0" smtClean="0"/>
              <a:t>(</a:t>
            </a:r>
            <a:r>
              <a:rPr lang="en-US" sz="3600" dirty="0" smtClean="0"/>
              <a:t>Gen. 22:</a:t>
            </a:r>
            <a:r>
              <a:rPr lang="en-US" sz="3600" dirty="0" smtClean="0"/>
              <a:t> 11  “.for now I know that you fear God’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Gen. 18:19  ..he will command his children after him..”</a:t>
            </a:r>
            <a:endParaRPr lang="en-US" sz="3600" dirty="0" smtClean="0"/>
          </a:p>
          <a:p>
            <a:r>
              <a:rPr lang="en-US" sz="3600" dirty="0" smtClean="0"/>
              <a:t>  </a:t>
            </a:r>
            <a:r>
              <a:rPr lang="en-US" sz="3600" b="1" u="sng" dirty="0" smtClean="0">
                <a:solidFill>
                  <a:srgbClr val="FF0000"/>
                </a:solidFill>
              </a:rPr>
              <a:t> He </a:t>
            </a:r>
            <a:r>
              <a:rPr lang="en-US" sz="3600" b="1" u="sng" dirty="0">
                <a:solidFill>
                  <a:srgbClr val="FF0000"/>
                </a:solidFill>
              </a:rPr>
              <a:t>did what God commanded him to do 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40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#1   Do unto others as you would</a:t>
            </a:r>
            <a:br>
              <a:rPr lang="en-US" b="1" u="sng" dirty="0" smtClean="0"/>
            </a:br>
            <a:r>
              <a:rPr lang="en-US" b="1" u="sng" dirty="0" smtClean="0"/>
              <a:t>that they should do unto you. </a:t>
            </a:r>
            <a:r>
              <a:rPr lang="en-US" b="1" u="sng" dirty="0" err="1" smtClean="0"/>
              <a:t>Mtt</a:t>
            </a:r>
            <a:r>
              <a:rPr lang="en-US" b="1" u="sng" dirty="0" smtClean="0"/>
              <a:t>. 7:12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“  12</a:t>
            </a:r>
            <a:r>
              <a:rPr lang="en-US" sz="3600" baseline="30000" dirty="0"/>
              <a:t> </a:t>
            </a:r>
            <a:r>
              <a:rPr lang="en-US" sz="3600" dirty="0"/>
              <a:t>Therefore all things whatsoever ye would that men should do to you, do ye even so to them: for this is the law and the </a:t>
            </a:r>
            <a:r>
              <a:rPr lang="en-US" sz="3600" dirty="0" smtClean="0"/>
              <a:t>prophets.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Do  you want everyone to treat you like you</a:t>
            </a:r>
          </a:p>
          <a:p>
            <a:r>
              <a:rPr lang="en-US" sz="3600" dirty="0" smtClean="0"/>
              <a:t>Treat them?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4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1164</Words>
  <Application>Microsoft Office PowerPoint</Application>
  <PresentationFormat>Widescreen</PresentationFormat>
  <Paragraphs>151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Today, we want to consider some Do’s…</vt:lpstr>
      <vt:lpstr>PowerPoint Presentation</vt:lpstr>
      <vt:lpstr>PowerPoint Presentation</vt:lpstr>
      <vt:lpstr>PowerPoint Presentation</vt:lpstr>
      <vt:lpstr>#1   Do unto others as you would that they should do unto you. Mtt. 7:12</vt:lpstr>
      <vt:lpstr>PowerPoint Presentation</vt:lpstr>
      <vt:lpstr>PowerPoint Presentation</vt:lpstr>
      <vt:lpstr>#2  Be Kind.   Eph. 4:32</vt:lpstr>
      <vt:lpstr>PowerPoint Presentation</vt:lpstr>
      <vt:lpstr>PowerPoint Presentation</vt:lpstr>
      <vt:lpstr>#3  Greet (salute) one another.   Rom. 16:16</vt:lpstr>
      <vt:lpstr>PowerPoint Presentation</vt:lpstr>
      <vt:lpstr>#4  Be Blameless.  When you have sinned, admit it and correct it.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Don’ts and the Do’s</dc:title>
  <dc:creator>mac</dc:creator>
  <cp:lastModifiedBy>mac</cp:lastModifiedBy>
  <cp:revision>27</cp:revision>
  <cp:lastPrinted>2018-09-15T23:44:15Z</cp:lastPrinted>
  <dcterms:created xsi:type="dcterms:W3CDTF">2018-09-12T00:47:29Z</dcterms:created>
  <dcterms:modified xsi:type="dcterms:W3CDTF">2018-09-16T02:12:45Z</dcterms:modified>
</cp:coreProperties>
</file>