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Amatic SC" panose="020B0604020202020204" charset="-79"/>
      <p:regular r:id="rId28"/>
      <p:bold r:id="rId29"/>
    </p:embeddedFont>
    <p:embeddedFont>
      <p:font typeface="Bookman Old Style" panose="02050604050505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ckwell" panose="02060603020205020403" pitchFamily="18" charset="0"/>
      <p:regular r:id="rId38"/>
      <p:bold r:id="rId39"/>
      <p:italic r:id="rId40"/>
      <p:boldItalic r:id="rId41"/>
    </p:embeddedFont>
    <p:embeddedFont>
      <p:font typeface="Source Code Pro"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a2ee43e3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a2ee43e3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170b69d18108da8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170b69d18108da8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170b69d18108da8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170b69d18108da8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7a7fd444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7a7fd444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7af37974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7af37974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79ee82d3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79ee82d3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170b69d18108da8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170b69d18108da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a509575ac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a509575a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7a7fd444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7a7fd444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170b69d18108da8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170b69d18108da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170b69d18108da8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170b69d18108da8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170b69d18108da8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170b69d18108da8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170b69d18108da8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170b69d18108da8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7ad9084c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7ad9084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7ad9084c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7ad9084c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7ad9084c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7ad9084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a509575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5a509575ac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a2ee43e3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a2ee43e3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79ee82d3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79ee82d3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a509575ac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a509575a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79ee82d3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79ee82d3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79ee82d3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79ee82d3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79ee82d3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79ee82d3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685347" y="841772"/>
            <a:ext cx="7773300" cy="1790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lt1"/>
              </a:buClr>
              <a:buSzPts val="4800"/>
              <a:buFont typeface="Bookman Old Style"/>
              <a:buNone/>
              <a:defRPr sz="4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685347" y="2701528"/>
            <a:ext cx="7773300" cy="1241700"/>
          </a:xfrm>
          <a:prstGeom prst="rect">
            <a:avLst/>
          </a:prstGeom>
          <a:noFill/>
          <a:ln>
            <a:noFill/>
          </a:ln>
        </p:spPr>
        <p:txBody>
          <a:bodyPr spcFirstLastPara="1" wrap="square" lIns="91425" tIns="45700" rIns="91425" bIns="45700" anchor="t" anchorCtr="0"/>
          <a:lstStyle>
            <a:lvl1pPr lvl="0" algn="ctr" rtl="0">
              <a:lnSpc>
                <a:spcPct val="120000"/>
              </a:lnSpc>
              <a:spcBef>
                <a:spcPts val="1000"/>
              </a:spcBef>
              <a:spcAft>
                <a:spcPts val="0"/>
              </a:spcAft>
              <a:buClr>
                <a:schemeClr val="lt1"/>
              </a:buClr>
              <a:buSzPts val="2400"/>
              <a:buNone/>
              <a:defRPr sz="2400"/>
            </a:lvl1pPr>
            <a:lvl2pPr lvl="1" algn="ctr" rtl="0">
              <a:lnSpc>
                <a:spcPct val="120000"/>
              </a:lnSpc>
              <a:spcBef>
                <a:spcPts val="500"/>
              </a:spcBef>
              <a:spcAft>
                <a:spcPts val="0"/>
              </a:spcAft>
              <a:buClr>
                <a:schemeClr val="lt1"/>
              </a:buClr>
              <a:buSzPts val="2000"/>
              <a:buNone/>
              <a:defRPr sz="2000"/>
            </a:lvl2pPr>
            <a:lvl3pPr lvl="2" algn="ctr" rtl="0">
              <a:lnSpc>
                <a:spcPct val="120000"/>
              </a:lnSpc>
              <a:spcBef>
                <a:spcPts val="500"/>
              </a:spcBef>
              <a:spcAft>
                <a:spcPts val="0"/>
              </a:spcAft>
              <a:buClr>
                <a:schemeClr val="lt1"/>
              </a:buClr>
              <a:buSzPts val="1800"/>
              <a:buNone/>
              <a:defRPr sz="1800"/>
            </a:lvl3pPr>
            <a:lvl4pPr lvl="3" algn="ctr" rtl="0">
              <a:lnSpc>
                <a:spcPct val="120000"/>
              </a:lnSpc>
              <a:spcBef>
                <a:spcPts val="500"/>
              </a:spcBef>
              <a:spcAft>
                <a:spcPts val="0"/>
              </a:spcAft>
              <a:buClr>
                <a:schemeClr val="lt1"/>
              </a:buClr>
              <a:buSzPts val="1600"/>
              <a:buNone/>
              <a:defRPr sz="1600"/>
            </a:lvl4pPr>
            <a:lvl5pPr lvl="4" algn="ctr" rtl="0">
              <a:lnSpc>
                <a:spcPct val="120000"/>
              </a:lnSpc>
              <a:spcBef>
                <a:spcPts val="500"/>
              </a:spcBef>
              <a:spcAft>
                <a:spcPts val="0"/>
              </a:spcAft>
              <a:buClr>
                <a:schemeClr val="lt1"/>
              </a:buClr>
              <a:buSzPts val="1600"/>
              <a:buNone/>
              <a:defRPr sz="1600"/>
            </a:lvl5pPr>
            <a:lvl6pPr lvl="5" algn="ctr" rtl="0">
              <a:lnSpc>
                <a:spcPct val="120000"/>
              </a:lnSpc>
              <a:spcBef>
                <a:spcPts val="500"/>
              </a:spcBef>
              <a:spcAft>
                <a:spcPts val="0"/>
              </a:spcAft>
              <a:buClr>
                <a:schemeClr val="lt1"/>
              </a:buClr>
              <a:buSzPts val="1600"/>
              <a:buNone/>
              <a:defRPr sz="1600"/>
            </a:lvl6pPr>
            <a:lvl7pPr lvl="6" algn="ctr" rtl="0">
              <a:lnSpc>
                <a:spcPct val="120000"/>
              </a:lnSpc>
              <a:spcBef>
                <a:spcPts val="500"/>
              </a:spcBef>
              <a:spcAft>
                <a:spcPts val="0"/>
              </a:spcAft>
              <a:buClr>
                <a:schemeClr val="lt1"/>
              </a:buClr>
              <a:buSzPts val="1600"/>
              <a:buNone/>
              <a:defRPr sz="1600"/>
            </a:lvl7pPr>
            <a:lvl8pPr lvl="7" algn="ctr" rtl="0">
              <a:lnSpc>
                <a:spcPct val="120000"/>
              </a:lnSpc>
              <a:spcBef>
                <a:spcPts val="500"/>
              </a:spcBef>
              <a:spcAft>
                <a:spcPts val="0"/>
              </a:spcAft>
              <a:buClr>
                <a:schemeClr val="lt1"/>
              </a:buClr>
              <a:buSzPts val="1600"/>
              <a:buNone/>
              <a:defRPr sz="1600"/>
            </a:lvl8pPr>
            <a:lvl9pPr lvl="8" algn="ctr" rtl="0">
              <a:lnSpc>
                <a:spcPct val="120000"/>
              </a:lnSpc>
              <a:spcBef>
                <a:spcPts val="500"/>
              </a:spcBef>
              <a:spcAft>
                <a:spcPts val="0"/>
              </a:spcAft>
              <a:buClr>
                <a:schemeClr val="lt1"/>
              </a:buClr>
              <a:buSzPts val="1600"/>
              <a:buNone/>
              <a:defRPr sz="1600"/>
            </a:lvl9pPr>
          </a:lstStyle>
          <a:p>
            <a:endParaRPr/>
          </a:p>
        </p:txBody>
      </p:sp>
      <p:sp>
        <p:nvSpPr>
          <p:cNvPr id="61" name="Google Shape;61;p14"/>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85347" y="457201"/>
            <a:ext cx="7765200" cy="9948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685346" y="1572048"/>
            <a:ext cx="7765200" cy="27714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67" name="Google Shape;67;p15"/>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921933" y="492920"/>
            <a:ext cx="7300200" cy="21396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lt1"/>
              </a:buClr>
              <a:buSzPts val="3400"/>
              <a:buFont typeface="Bookman Old Style"/>
              <a:buNone/>
              <a:defRPr sz="3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921933" y="2701529"/>
            <a:ext cx="7300200" cy="11253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2400"/>
              <a:buNone/>
              <a:defRPr sz="2400">
                <a:solidFill>
                  <a:schemeClr val="lt1"/>
                </a:solidFill>
              </a:defRPr>
            </a:lvl1pPr>
            <a:lvl2pPr marL="914400" lvl="1" indent="-228600" algn="l" rtl="0">
              <a:lnSpc>
                <a:spcPct val="120000"/>
              </a:lnSpc>
              <a:spcBef>
                <a:spcPts val="500"/>
              </a:spcBef>
              <a:spcAft>
                <a:spcPts val="0"/>
              </a:spcAft>
              <a:buClr>
                <a:schemeClr val="lt1"/>
              </a:buClr>
              <a:buSzPts val="2000"/>
              <a:buNone/>
              <a:defRPr sz="2000">
                <a:solidFill>
                  <a:schemeClr val="lt1"/>
                </a:solidFill>
              </a:defRPr>
            </a:lvl2pPr>
            <a:lvl3pPr marL="1371600" lvl="2" indent="-228600" algn="l" rtl="0">
              <a:lnSpc>
                <a:spcPct val="120000"/>
              </a:lnSpc>
              <a:spcBef>
                <a:spcPts val="500"/>
              </a:spcBef>
              <a:spcAft>
                <a:spcPts val="0"/>
              </a:spcAft>
              <a:buClr>
                <a:schemeClr val="lt1"/>
              </a:buClr>
              <a:buSzPts val="1800"/>
              <a:buNone/>
              <a:defRPr sz="1800">
                <a:solidFill>
                  <a:schemeClr val="lt1"/>
                </a:solidFill>
              </a:defRPr>
            </a:lvl3pPr>
            <a:lvl4pPr marL="1828800" lvl="3" indent="-228600" algn="l" rtl="0">
              <a:lnSpc>
                <a:spcPct val="120000"/>
              </a:lnSpc>
              <a:spcBef>
                <a:spcPts val="500"/>
              </a:spcBef>
              <a:spcAft>
                <a:spcPts val="0"/>
              </a:spcAft>
              <a:buClr>
                <a:schemeClr val="lt1"/>
              </a:buClr>
              <a:buSzPts val="1600"/>
              <a:buNone/>
              <a:defRPr sz="1600">
                <a:solidFill>
                  <a:schemeClr val="lt1"/>
                </a:solidFill>
              </a:defRPr>
            </a:lvl4pPr>
            <a:lvl5pPr marL="2286000" lvl="4" indent="-228600" algn="l" rtl="0">
              <a:lnSpc>
                <a:spcPct val="120000"/>
              </a:lnSpc>
              <a:spcBef>
                <a:spcPts val="500"/>
              </a:spcBef>
              <a:spcAft>
                <a:spcPts val="0"/>
              </a:spcAft>
              <a:buClr>
                <a:schemeClr val="lt1"/>
              </a:buClr>
              <a:buSzPts val="1600"/>
              <a:buNone/>
              <a:defRPr sz="1600">
                <a:solidFill>
                  <a:schemeClr val="lt1"/>
                </a:solidFill>
              </a:defRPr>
            </a:lvl5pPr>
            <a:lvl6pPr marL="2743200" lvl="5" indent="-228600" algn="l" rtl="0">
              <a:lnSpc>
                <a:spcPct val="120000"/>
              </a:lnSpc>
              <a:spcBef>
                <a:spcPts val="500"/>
              </a:spcBef>
              <a:spcAft>
                <a:spcPts val="0"/>
              </a:spcAft>
              <a:buClr>
                <a:schemeClr val="lt1"/>
              </a:buClr>
              <a:buSzPts val="1600"/>
              <a:buNone/>
              <a:defRPr sz="1600">
                <a:solidFill>
                  <a:schemeClr val="lt1"/>
                </a:solidFill>
              </a:defRPr>
            </a:lvl6pPr>
            <a:lvl7pPr marL="3200400" lvl="6" indent="-228600" algn="l" rtl="0">
              <a:lnSpc>
                <a:spcPct val="120000"/>
              </a:lnSpc>
              <a:spcBef>
                <a:spcPts val="500"/>
              </a:spcBef>
              <a:spcAft>
                <a:spcPts val="0"/>
              </a:spcAft>
              <a:buClr>
                <a:schemeClr val="lt1"/>
              </a:buClr>
              <a:buSzPts val="1600"/>
              <a:buNone/>
              <a:defRPr sz="1600">
                <a:solidFill>
                  <a:schemeClr val="lt1"/>
                </a:solidFill>
              </a:defRPr>
            </a:lvl7pPr>
            <a:lvl8pPr marL="3657600" lvl="7" indent="-228600" algn="l" rtl="0">
              <a:lnSpc>
                <a:spcPct val="120000"/>
              </a:lnSpc>
              <a:spcBef>
                <a:spcPts val="500"/>
              </a:spcBef>
              <a:spcAft>
                <a:spcPts val="0"/>
              </a:spcAft>
              <a:buClr>
                <a:schemeClr val="lt1"/>
              </a:buClr>
              <a:buSzPts val="1600"/>
              <a:buNone/>
              <a:defRPr sz="1600">
                <a:solidFill>
                  <a:schemeClr val="lt1"/>
                </a:solidFill>
              </a:defRPr>
            </a:lvl8pPr>
            <a:lvl9pPr marL="4114800" lvl="8" indent="-228600" algn="l" rtl="0">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73" name="Google Shape;73;p16"/>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85347" y="457201"/>
            <a:ext cx="7765200" cy="9948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685346" y="1566240"/>
            <a:ext cx="3829500" cy="27771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79" name="Google Shape;79;p17"/>
          <p:cNvSpPr txBox="1">
            <a:spLocks noGrp="1"/>
          </p:cNvSpPr>
          <p:nvPr>
            <p:ph type="body" idx="2"/>
          </p:nvPr>
        </p:nvSpPr>
        <p:spPr>
          <a:xfrm>
            <a:off x="4630052" y="1566240"/>
            <a:ext cx="3820500" cy="27771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80" name="Google Shape;80;p17"/>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85347" y="457201"/>
            <a:ext cx="7765200" cy="9942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915427" y="1566240"/>
            <a:ext cx="3600300" cy="618000"/>
          </a:xfrm>
          <a:prstGeom prst="rect">
            <a:avLst/>
          </a:prstGeom>
          <a:noFill/>
          <a:ln>
            <a:noFill/>
          </a:ln>
        </p:spPr>
        <p:txBody>
          <a:bodyPr spcFirstLastPara="1" wrap="square" lIns="91425" tIns="45700" rIns="91425" bIns="45700" anchor="b" anchorCtr="0"/>
          <a:lstStyle>
            <a:lvl1pPr marL="457200" lvl="0" indent="-228600" algn="l" rtl="0">
              <a:lnSpc>
                <a:spcPct val="100000"/>
              </a:lnSpc>
              <a:spcBef>
                <a:spcPts val="1000"/>
              </a:spcBef>
              <a:spcAft>
                <a:spcPts val="0"/>
              </a:spcAft>
              <a:buClr>
                <a:schemeClr val="lt1"/>
              </a:buClr>
              <a:buSzPts val="2400"/>
              <a:buNone/>
              <a:defRPr sz="2400" b="1"/>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86" name="Google Shape;86;p18"/>
          <p:cNvSpPr txBox="1">
            <a:spLocks noGrp="1"/>
          </p:cNvSpPr>
          <p:nvPr>
            <p:ph type="body" idx="2"/>
          </p:nvPr>
        </p:nvSpPr>
        <p:spPr>
          <a:xfrm>
            <a:off x="685346" y="2184174"/>
            <a:ext cx="3830400" cy="21594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87" name="Google Shape;87;p18"/>
          <p:cNvSpPr txBox="1">
            <a:spLocks noGrp="1"/>
          </p:cNvSpPr>
          <p:nvPr>
            <p:ph type="body" idx="3"/>
          </p:nvPr>
        </p:nvSpPr>
        <p:spPr>
          <a:xfrm>
            <a:off x="4859230" y="1566240"/>
            <a:ext cx="3591300" cy="618000"/>
          </a:xfrm>
          <a:prstGeom prst="rect">
            <a:avLst/>
          </a:prstGeom>
          <a:noFill/>
          <a:ln>
            <a:noFill/>
          </a:ln>
        </p:spPr>
        <p:txBody>
          <a:bodyPr spcFirstLastPara="1" wrap="square" lIns="91425" tIns="45700" rIns="91425" bIns="45700" anchor="b" anchorCtr="0"/>
          <a:lstStyle>
            <a:lvl1pPr marL="457200" lvl="0" indent="-228600" algn="l" rtl="0">
              <a:lnSpc>
                <a:spcPct val="100000"/>
              </a:lnSpc>
              <a:spcBef>
                <a:spcPts val="1000"/>
              </a:spcBef>
              <a:spcAft>
                <a:spcPts val="0"/>
              </a:spcAft>
              <a:buClr>
                <a:schemeClr val="lt1"/>
              </a:buClr>
              <a:buSzPts val="2400"/>
              <a:buNone/>
              <a:defRPr sz="2400" b="1"/>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88" name="Google Shape;88;p18"/>
          <p:cNvSpPr txBox="1">
            <a:spLocks noGrp="1"/>
          </p:cNvSpPr>
          <p:nvPr>
            <p:ph type="body" idx="4"/>
          </p:nvPr>
        </p:nvSpPr>
        <p:spPr>
          <a:xfrm>
            <a:off x="4629150" y="2184174"/>
            <a:ext cx="3821400" cy="21594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89" name="Google Shape;89;p18"/>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85347" y="457201"/>
            <a:ext cx="7765200" cy="9948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9"/>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0"/>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87921" y="457200"/>
            <a:ext cx="2949300" cy="17718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lt1"/>
              </a:buClr>
              <a:buSzPts val="2800"/>
              <a:buFont typeface="Bookman Old Style"/>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3808548" y="457200"/>
            <a:ext cx="4642200" cy="3886200"/>
          </a:xfrm>
          <a:prstGeom prst="rect">
            <a:avLst/>
          </a:prstGeom>
          <a:noFill/>
          <a:ln>
            <a:noFill/>
          </a:ln>
        </p:spPr>
        <p:txBody>
          <a:bodyPr spcFirstLastPara="1" wrap="square" lIns="91425" tIns="45700" rIns="91425" bIns="45700" anchor="ctr"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104" name="Google Shape;104;p21"/>
          <p:cNvSpPr txBox="1">
            <a:spLocks noGrp="1"/>
          </p:cNvSpPr>
          <p:nvPr>
            <p:ph type="body" idx="2"/>
          </p:nvPr>
        </p:nvSpPr>
        <p:spPr>
          <a:xfrm>
            <a:off x="687921" y="2228851"/>
            <a:ext cx="2949300" cy="21144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600"/>
              <a:buNone/>
              <a:defRPr sz="16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05" name="Google Shape;105;p21"/>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87921" y="457200"/>
            <a:ext cx="4167600" cy="17718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lt1"/>
              </a:buClr>
              <a:buSzPts val="3200"/>
              <a:buFont typeface="Bookman Old Style"/>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2"/>
          <p:cNvSpPr>
            <a:spLocks noGrp="1"/>
          </p:cNvSpPr>
          <p:nvPr>
            <p:ph type="pic" idx="2"/>
          </p:nvPr>
        </p:nvSpPr>
        <p:spPr>
          <a:xfrm>
            <a:off x="5249932" y="569161"/>
            <a:ext cx="2967000" cy="3662400"/>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111" name="Google Shape;111;p22"/>
          <p:cNvSpPr txBox="1">
            <a:spLocks noGrp="1"/>
          </p:cNvSpPr>
          <p:nvPr>
            <p:ph type="body" idx="1"/>
          </p:nvPr>
        </p:nvSpPr>
        <p:spPr>
          <a:xfrm>
            <a:off x="685346" y="2228850"/>
            <a:ext cx="4171200" cy="21144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800"/>
              <a:buNone/>
              <a:defRPr sz="18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12" name="Google Shape;112;p22"/>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85355" y="3217030"/>
            <a:ext cx="7775700" cy="6144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lt1"/>
              </a:buClr>
              <a:buSzPts val="2800"/>
              <a:buFont typeface="Bookman Old Style"/>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3"/>
          <p:cNvSpPr>
            <a:spLocks noGrp="1"/>
          </p:cNvSpPr>
          <p:nvPr>
            <p:ph type="pic" idx="2"/>
          </p:nvPr>
        </p:nvSpPr>
        <p:spPr>
          <a:xfrm>
            <a:off x="685355" y="465992"/>
            <a:ext cx="7775700" cy="2535000"/>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118" name="Google Shape;118;p23"/>
          <p:cNvSpPr txBox="1">
            <a:spLocks noGrp="1"/>
          </p:cNvSpPr>
          <p:nvPr>
            <p:ph type="body" idx="1"/>
          </p:nvPr>
        </p:nvSpPr>
        <p:spPr>
          <a:xfrm>
            <a:off x="685346" y="3831546"/>
            <a:ext cx="7774500" cy="5118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800"/>
              <a:buNone/>
              <a:defRPr sz="18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19" name="Google Shape;119;p23"/>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23"/>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3"/>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685346" y="457201"/>
            <a:ext cx="7765200" cy="25686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3200"/>
              <a:buFont typeface="Bookman Old Style"/>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4"/>
          <p:cNvSpPr txBox="1">
            <a:spLocks noGrp="1"/>
          </p:cNvSpPr>
          <p:nvPr>
            <p:ph type="body" idx="1"/>
          </p:nvPr>
        </p:nvSpPr>
        <p:spPr>
          <a:xfrm>
            <a:off x="685347" y="3153615"/>
            <a:ext cx="7765200" cy="1194000"/>
          </a:xfrm>
          <a:prstGeom prst="rect">
            <a:avLst/>
          </a:prstGeom>
          <a:noFill/>
          <a:ln>
            <a:noFill/>
          </a:ln>
        </p:spPr>
        <p:txBody>
          <a:bodyPr spcFirstLastPara="1" wrap="square" lIns="91425" tIns="45700" rIns="91425" bIns="45700" anchor="ctr" anchorCtr="0"/>
          <a:lstStyle>
            <a:lvl1pPr marL="457200" lvl="0" indent="-228600" algn="ctr" rtl="0">
              <a:lnSpc>
                <a:spcPct val="120000"/>
              </a:lnSpc>
              <a:spcBef>
                <a:spcPts val="1000"/>
              </a:spcBef>
              <a:spcAft>
                <a:spcPts val="0"/>
              </a:spcAft>
              <a:buClr>
                <a:schemeClr val="lt1"/>
              </a:buClr>
              <a:buSzPts val="1600"/>
              <a:buNone/>
              <a:defRPr sz="16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25" name="Google Shape;125;p24"/>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1084659" y="457200"/>
            <a:ext cx="6977100" cy="22446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3200"/>
              <a:buFont typeface="Bookman Old Style"/>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a:off x="1290484" y="2707524"/>
            <a:ext cx="6564300" cy="320100"/>
          </a:xfrm>
          <a:prstGeom prst="rect">
            <a:avLst/>
          </a:prstGeom>
          <a:noFill/>
          <a:ln>
            <a:noFill/>
          </a:ln>
        </p:spPr>
        <p:txBody>
          <a:bodyPr spcFirstLastPara="1" wrap="square" lIns="91425" tIns="45700" rIns="91425" bIns="45700" anchor="t" anchorCtr="0"/>
          <a:lstStyle>
            <a:lvl1pPr marL="457200" lvl="0" indent="-228600" algn="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31" name="Google Shape;131;p25"/>
          <p:cNvSpPr txBox="1">
            <a:spLocks noGrp="1"/>
          </p:cNvSpPr>
          <p:nvPr>
            <p:ph type="body" idx="2"/>
          </p:nvPr>
        </p:nvSpPr>
        <p:spPr>
          <a:xfrm>
            <a:off x="685345" y="3153616"/>
            <a:ext cx="7765200" cy="1189800"/>
          </a:xfrm>
          <a:prstGeom prst="rect">
            <a:avLst/>
          </a:prstGeom>
          <a:noFill/>
          <a:ln>
            <a:noFill/>
          </a:ln>
        </p:spPr>
        <p:txBody>
          <a:bodyPr spcFirstLastPara="1" wrap="square" lIns="91425" tIns="45700" rIns="91425" bIns="45700" anchor="ctr" anchorCtr="0"/>
          <a:lstStyle>
            <a:lvl1pPr marL="457200" lvl="0" indent="-228600" algn="ctr" rtl="0">
              <a:lnSpc>
                <a:spcPct val="120000"/>
              </a:lnSpc>
              <a:spcBef>
                <a:spcPts val="1000"/>
              </a:spcBef>
              <a:spcAft>
                <a:spcPts val="0"/>
              </a:spcAft>
              <a:buClr>
                <a:schemeClr val="lt1"/>
              </a:buClr>
              <a:buSzPts val="1600"/>
              <a:buNone/>
              <a:defRPr sz="16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32" name="Google Shape;132;p25"/>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5"/>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5"/>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5"/>
          <p:cNvSpPr txBox="1"/>
          <p:nvPr/>
        </p:nvSpPr>
        <p:spPr>
          <a:xfrm>
            <a:off x="505245" y="481312"/>
            <a:ext cx="457200" cy="43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Rockwell"/>
              <a:buNone/>
            </a:pPr>
            <a:r>
              <a:rPr lang="en" sz="8000" b="0" cap="none">
                <a:solidFill>
                  <a:schemeClr val="lt1"/>
                </a:solidFill>
                <a:latin typeface="Rockwell"/>
                <a:ea typeface="Rockwell"/>
                <a:cs typeface="Rockwell"/>
                <a:sym typeface="Rockwell"/>
              </a:rPr>
              <a:t>“</a:t>
            </a:r>
            <a:endParaRPr/>
          </a:p>
        </p:txBody>
      </p:sp>
      <p:sp>
        <p:nvSpPr>
          <p:cNvPr id="136" name="Google Shape;136;p25"/>
          <p:cNvSpPr txBox="1"/>
          <p:nvPr/>
        </p:nvSpPr>
        <p:spPr>
          <a:xfrm>
            <a:off x="7946721" y="2305032"/>
            <a:ext cx="457200" cy="43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Rockwell"/>
              <a:buNone/>
            </a:pPr>
            <a:r>
              <a:rPr lang="en" sz="8000" b="0"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685355" y="1595207"/>
            <a:ext cx="7766400" cy="18840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lt1"/>
              </a:buClr>
              <a:buSzPts val="3200"/>
              <a:buFont typeface="Bookman Old Style"/>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6"/>
          <p:cNvSpPr txBox="1">
            <a:spLocks noGrp="1"/>
          </p:cNvSpPr>
          <p:nvPr>
            <p:ph type="body" idx="1"/>
          </p:nvPr>
        </p:nvSpPr>
        <p:spPr>
          <a:xfrm>
            <a:off x="685346" y="3487917"/>
            <a:ext cx="7765200" cy="8556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600"/>
              <a:buNone/>
              <a:defRPr sz="1600"/>
            </a:lvl1pPr>
            <a:lvl2pPr marL="914400" lvl="1" indent="-228600" algn="l" rtl="0">
              <a:lnSpc>
                <a:spcPct val="120000"/>
              </a:lnSpc>
              <a:spcBef>
                <a:spcPts val="500"/>
              </a:spcBef>
              <a:spcAft>
                <a:spcPts val="0"/>
              </a:spcAft>
              <a:buClr>
                <a:schemeClr val="lt1"/>
              </a:buClr>
              <a:buSzPts val="1400"/>
              <a:buNone/>
              <a:defRPr sz="1400"/>
            </a:lvl2pPr>
            <a:lvl3pPr marL="1371600" lvl="2" indent="-228600" algn="l" rtl="0">
              <a:lnSpc>
                <a:spcPct val="120000"/>
              </a:lnSpc>
              <a:spcBef>
                <a:spcPts val="500"/>
              </a:spcBef>
              <a:spcAft>
                <a:spcPts val="0"/>
              </a:spcAft>
              <a:buClr>
                <a:schemeClr val="lt1"/>
              </a:buClr>
              <a:buSzPts val="1200"/>
              <a:buNone/>
              <a:defRPr sz="1200"/>
            </a:lvl3pPr>
            <a:lvl4pPr marL="1828800" lvl="3" indent="-228600" algn="l" rtl="0">
              <a:lnSpc>
                <a:spcPct val="120000"/>
              </a:lnSpc>
              <a:spcBef>
                <a:spcPts val="500"/>
              </a:spcBef>
              <a:spcAft>
                <a:spcPts val="0"/>
              </a:spcAft>
              <a:buClr>
                <a:schemeClr val="lt1"/>
              </a:buClr>
              <a:buSzPts val="1000"/>
              <a:buNone/>
              <a:defRPr sz="1000"/>
            </a:lvl4pPr>
            <a:lvl5pPr marL="2286000" lvl="4" indent="-228600" algn="l" rtl="0">
              <a:lnSpc>
                <a:spcPct val="120000"/>
              </a:lnSpc>
              <a:spcBef>
                <a:spcPts val="500"/>
              </a:spcBef>
              <a:spcAft>
                <a:spcPts val="0"/>
              </a:spcAft>
              <a:buClr>
                <a:schemeClr val="lt1"/>
              </a:buClr>
              <a:buSzPts val="1000"/>
              <a:buNone/>
              <a:defRPr sz="1000"/>
            </a:lvl5pPr>
            <a:lvl6pPr marL="2743200" lvl="5" indent="-228600" algn="l" rtl="0">
              <a:lnSpc>
                <a:spcPct val="120000"/>
              </a:lnSpc>
              <a:spcBef>
                <a:spcPts val="500"/>
              </a:spcBef>
              <a:spcAft>
                <a:spcPts val="0"/>
              </a:spcAft>
              <a:buClr>
                <a:schemeClr val="lt1"/>
              </a:buClr>
              <a:buSzPts val="1000"/>
              <a:buNone/>
              <a:defRPr sz="1000"/>
            </a:lvl6pPr>
            <a:lvl7pPr marL="3200400" lvl="6" indent="-228600" algn="l" rtl="0">
              <a:lnSpc>
                <a:spcPct val="120000"/>
              </a:lnSpc>
              <a:spcBef>
                <a:spcPts val="500"/>
              </a:spcBef>
              <a:spcAft>
                <a:spcPts val="0"/>
              </a:spcAft>
              <a:buClr>
                <a:schemeClr val="lt1"/>
              </a:buClr>
              <a:buSzPts val="1000"/>
              <a:buNone/>
              <a:defRPr sz="1000"/>
            </a:lvl7pPr>
            <a:lvl8pPr marL="3657600" lvl="7" indent="-228600" algn="l" rtl="0">
              <a:lnSpc>
                <a:spcPct val="120000"/>
              </a:lnSpc>
              <a:spcBef>
                <a:spcPts val="500"/>
              </a:spcBef>
              <a:spcAft>
                <a:spcPts val="0"/>
              </a:spcAft>
              <a:buClr>
                <a:schemeClr val="lt1"/>
              </a:buClr>
              <a:buSzPts val="1000"/>
              <a:buNone/>
              <a:defRPr sz="1000"/>
            </a:lvl8pPr>
            <a:lvl9pPr marL="4114800" lvl="8" indent="-228600" algn="l" rtl="0">
              <a:lnSpc>
                <a:spcPct val="120000"/>
              </a:lnSpc>
              <a:spcBef>
                <a:spcPts val="500"/>
              </a:spcBef>
              <a:spcAft>
                <a:spcPts val="0"/>
              </a:spcAft>
              <a:buClr>
                <a:schemeClr val="lt1"/>
              </a:buClr>
              <a:buSzPts val="1000"/>
              <a:buNone/>
              <a:defRPr sz="1000"/>
            </a:lvl9pPr>
          </a:lstStyle>
          <a:p>
            <a:endParaRPr/>
          </a:p>
        </p:txBody>
      </p:sp>
      <p:sp>
        <p:nvSpPr>
          <p:cNvPr id="140" name="Google Shape;140;p26"/>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6"/>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6"/>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685345" y="457201"/>
            <a:ext cx="7765200" cy="9942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7"/>
          <p:cNvSpPr txBox="1">
            <a:spLocks noGrp="1"/>
          </p:cNvSpPr>
          <p:nvPr>
            <p:ph type="body" idx="1"/>
          </p:nvPr>
        </p:nvSpPr>
        <p:spPr>
          <a:xfrm>
            <a:off x="685346" y="1566240"/>
            <a:ext cx="2474100" cy="617400"/>
          </a:xfrm>
          <a:prstGeom prst="rect">
            <a:avLst/>
          </a:prstGeom>
          <a:noFill/>
          <a:ln>
            <a:noFill/>
          </a:ln>
        </p:spPr>
        <p:txBody>
          <a:bodyPr spcFirstLastPara="1" wrap="square" lIns="91425" tIns="45700" rIns="91425" bIns="45700" anchor="b" anchorCtr="0"/>
          <a:lstStyle>
            <a:lvl1pPr marL="457200" lvl="0" indent="-228600" algn="ctr" rtl="0">
              <a:lnSpc>
                <a:spcPct val="100000"/>
              </a:lnSpc>
              <a:spcBef>
                <a:spcPts val="1000"/>
              </a:spcBef>
              <a:spcAft>
                <a:spcPts val="0"/>
              </a:spcAft>
              <a:buClr>
                <a:schemeClr val="lt1"/>
              </a:buClr>
              <a:buSzPts val="2400"/>
              <a:buNone/>
              <a:defRPr sz="2400" b="0">
                <a:solidFill>
                  <a:schemeClr val="lt1"/>
                </a:solidFill>
              </a:defRPr>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146" name="Google Shape;146;p27"/>
          <p:cNvSpPr txBox="1">
            <a:spLocks noGrp="1"/>
          </p:cNvSpPr>
          <p:nvPr>
            <p:ph type="body" idx="2"/>
          </p:nvPr>
        </p:nvSpPr>
        <p:spPr>
          <a:xfrm>
            <a:off x="685346" y="2183718"/>
            <a:ext cx="2474100" cy="21597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200"/>
              <a:buNone/>
              <a:defRPr sz="1200"/>
            </a:lvl2pPr>
            <a:lvl3pPr marL="1371600" lvl="2" indent="-228600" algn="l" rtl="0">
              <a:lnSpc>
                <a:spcPct val="120000"/>
              </a:lnSpc>
              <a:spcBef>
                <a:spcPts val="500"/>
              </a:spcBef>
              <a:spcAft>
                <a:spcPts val="0"/>
              </a:spcAft>
              <a:buClr>
                <a:schemeClr val="lt1"/>
              </a:buClr>
              <a:buSzPts val="1000"/>
              <a:buNone/>
              <a:defRPr sz="1000"/>
            </a:lvl3pPr>
            <a:lvl4pPr marL="1828800" lvl="3" indent="-228600" algn="l" rtl="0">
              <a:lnSpc>
                <a:spcPct val="120000"/>
              </a:lnSpc>
              <a:spcBef>
                <a:spcPts val="500"/>
              </a:spcBef>
              <a:spcAft>
                <a:spcPts val="0"/>
              </a:spcAft>
              <a:buClr>
                <a:schemeClr val="lt1"/>
              </a:buClr>
              <a:buSzPts val="900"/>
              <a:buNone/>
              <a:defRPr sz="900"/>
            </a:lvl4pPr>
            <a:lvl5pPr marL="2286000" lvl="4" indent="-228600" algn="l" rtl="0">
              <a:lnSpc>
                <a:spcPct val="120000"/>
              </a:lnSpc>
              <a:spcBef>
                <a:spcPts val="500"/>
              </a:spcBef>
              <a:spcAft>
                <a:spcPts val="0"/>
              </a:spcAft>
              <a:buClr>
                <a:schemeClr val="lt1"/>
              </a:buClr>
              <a:buSzPts val="900"/>
              <a:buNone/>
              <a:defRPr sz="900"/>
            </a:lvl5pPr>
            <a:lvl6pPr marL="2743200" lvl="5" indent="-228600" algn="l" rtl="0">
              <a:lnSpc>
                <a:spcPct val="120000"/>
              </a:lnSpc>
              <a:spcBef>
                <a:spcPts val="500"/>
              </a:spcBef>
              <a:spcAft>
                <a:spcPts val="0"/>
              </a:spcAft>
              <a:buClr>
                <a:schemeClr val="lt1"/>
              </a:buClr>
              <a:buSzPts val="900"/>
              <a:buNone/>
              <a:defRPr sz="900"/>
            </a:lvl6pPr>
            <a:lvl7pPr marL="3200400" lvl="6" indent="-228600" algn="l" rtl="0">
              <a:lnSpc>
                <a:spcPct val="120000"/>
              </a:lnSpc>
              <a:spcBef>
                <a:spcPts val="500"/>
              </a:spcBef>
              <a:spcAft>
                <a:spcPts val="0"/>
              </a:spcAft>
              <a:buClr>
                <a:schemeClr val="lt1"/>
              </a:buClr>
              <a:buSzPts val="900"/>
              <a:buNone/>
              <a:defRPr sz="900"/>
            </a:lvl7pPr>
            <a:lvl8pPr marL="3657600" lvl="7" indent="-228600" algn="l" rtl="0">
              <a:lnSpc>
                <a:spcPct val="120000"/>
              </a:lnSpc>
              <a:spcBef>
                <a:spcPts val="500"/>
              </a:spcBef>
              <a:spcAft>
                <a:spcPts val="0"/>
              </a:spcAft>
              <a:buClr>
                <a:schemeClr val="lt1"/>
              </a:buClr>
              <a:buSzPts val="900"/>
              <a:buNone/>
              <a:defRPr sz="900"/>
            </a:lvl8pPr>
            <a:lvl9pPr marL="4114800" lvl="8" indent="-228600" algn="l" rtl="0">
              <a:lnSpc>
                <a:spcPct val="120000"/>
              </a:lnSpc>
              <a:spcBef>
                <a:spcPts val="500"/>
              </a:spcBef>
              <a:spcAft>
                <a:spcPts val="0"/>
              </a:spcAft>
              <a:buClr>
                <a:schemeClr val="lt1"/>
              </a:buClr>
              <a:buSzPts val="900"/>
              <a:buNone/>
              <a:defRPr sz="900"/>
            </a:lvl9pPr>
          </a:lstStyle>
          <a:p>
            <a:endParaRPr/>
          </a:p>
        </p:txBody>
      </p:sp>
      <p:sp>
        <p:nvSpPr>
          <p:cNvPr id="147" name="Google Shape;147;p27"/>
          <p:cNvSpPr txBox="1">
            <a:spLocks noGrp="1"/>
          </p:cNvSpPr>
          <p:nvPr>
            <p:ph type="body" idx="3"/>
          </p:nvPr>
        </p:nvSpPr>
        <p:spPr>
          <a:xfrm>
            <a:off x="3333658" y="1566240"/>
            <a:ext cx="2473800" cy="617400"/>
          </a:xfrm>
          <a:prstGeom prst="rect">
            <a:avLst/>
          </a:prstGeom>
          <a:noFill/>
          <a:ln>
            <a:noFill/>
          </a:ln>
        </p:spPr>
        <p:txBody>
          <a:bodyPr spcFirstLastPara="1" wrap="square" lIns="91425" tIns="45700" rIns="91425" bIns="45700" anchor="b" anchorCtr="0"/>
          <a:lstStyle>
            <a:lvl1pPr marL="457200" lvl="0" indent="-228600" algn="ctr" rtl="0">
              <a:lnSpc>
                <a:spcPct val="100000"/>
              </a:lnSpc>
              <a:spcBef>
                <a:spcPts val="1000"/>
              </a:spcBef>
              <a:spcAft>
                <a:spcPts val="0"/>
              </a:spcAft>
              <a:buClr>
                <a:schemeClr val="lt1"/>
              </a:buClr>
              <a:buSzPts val="2400"/>
              <a:buNone/>
              <a:defRPr sz="2400" b="0">
                <a:solidFill>
                  <a:schemeClr val="lt1"/>
                </a:solidFill>
              </a:defRPr>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148" name="Google Shape;148;p27"/>
          <p:cNvSpPr txBox="1">
            <a:spLocks noGrp="1"/>
          </p:cNvSpPr>
          <p:nvPr>
            <p:ph type="body" idx="4"/>
          </p:nvPr>
        </p:nvSpPr>
        <p:spPr>
          <a:xfrm>
            <a:off x="3333659" y="2183718"/>
            <a:ext cx="2475000" cy="21597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200"/>
              <a:buNone/>
              <a:defRPr sz="1200"/>
            </a:lvl2pPr>
            <a:lvl3pPr marL="1371600" lvl="2" indent="-228600" algn="l" rtl="0">
              <a:lnSpc>
                <a:spcPct val="120000"/>
              </a:lnSpc>
              <a:spcBef>
                <a:spcPts val="500"/>
              </a:spcBef>
              <a:spcAft>
                <a:spcPts val="0"/>
              </a:spcAft>
              <a:buClr>
                <a:schemeClr val="lt1"/>
              </a:buClr>
              <a:buSzPts val="1000"/>
              <a:buNone/>
              <a:defRPr sz="1000"/>
            </a:lvl3pPr>
            <a:lvl4pPr marL="1828800" lvl="3" indent="-228600" algn="l" rtl="0">
              <a:lnSpc>
                <a:spcPct val="120000"/>
              </a:lnSpc>
              <a:spcBef>
                <a:spcPts val="500"/>
              </a:spcBef>
              <a:spcAft>
                <a:spcPts val="0"/>
              </a:spcAft>
              <a:buClr>
                <a:schemeClr val="lt1"/>
              </a:buClr>
              <a:buSzPts val="900"/>
              <a:buNone/>
              <a:defRPr sz="900"/>
            </a:lvl4pPr>
            <a:lvl5pPr marL="2286000" lvl="4" indent="-228600" algn="l" rtl="0">
              <a:lnSpc>
                <a:spcPct val="120000"/>
              </a:lnSpc>
              <a:spcBef>
                <a:spcPts val="500"/>
              </a:spcBef>
              <a:spcAft>
                <a:spcPts val="0"/>
              </a:spcAft>
              <a:buClr>
                <a:schemeClr val="lt1"/>
              </a:buClr>
              <a:buSzPts val="900"/>
              <a:buNone/>
              <a:defRPr sz="900"/>
            </a:lvl5pPr>
            <a:lvl6pPr marL="2743200" lvl="5" indent="-228600" algn="l" rtl="0">
              <a:lnSpc>
                <a:spcPct val="120000"/>
              </a:lnSpc>
              <a:spcBef>
                <a:spcPts val="500"/>
              </a:spcBef>
              <a:spcAft>
                <a:spcPts val="0"/>
              </a:spcAft>
              <a:buClr>
                <a:schemeClr val="lt1"/>
              </a:buClr>
              <a:buSzPts val="900"/>
              <a:buNone/>
              <a:defRPr sz="900"/>
            </a:lvl6pPr>
            <a:lvl7pPr marL="3200400" lvl="6" indent="-228600" algn="l" rtl="0">
              <a:lnSpc>
                <a:spcPct val="120000"/>
              </a:lnSpc>
              <a:spcBef>
                <a:spcPts val="500"/>
              </a:spcBef>
              <a:spcAft>
                <a:spcPts val="0"/>
              </a:spcAft>
              <a:buClr>
                <a:schemeClr val="lt1"/>
              </a:buClr>
              <a:buSzPts val="900"/>
              <a:buNone/>
              <a:defRPr sz="900"/>
            </a:lvl7pPr>
            <a:lvl8pPr marL="3657600" lvl="7" indent="-228600" algn="l" rtl="0">
              <a:lnSpc>
                <a:spcPct val="120000"/>
              </a:lnSpc>
              <a:spcBef>
                <a:spcPts val="500"/>
              </a:spcBef>
              <a:spcAft>
                <a:spcPts val="0"/>
              </a:spcAft>
              <a:buClr>
                <a:schemeClr val="lt1"/>
              </a:buClr>
              <a:buSzPts val="900"/>
              <a:buNone/>
              <a:defRPr sz="900"/>
            </a:lvl8pPr>
            <a:lvl9pPr marL="4114800" lvl="8" indent="-228600" algn="l" rtl="0">
              <a:lnSpc>
                <a:spcPct val="120000"/>
              </a:lnSpc>
              <a:spcBef>
                <a:spcPts val="500"/>
              </a:spcBef>
              <a:spcAft>
                <a:spcPts val="0"/>
              </a:spcAft>
              <a:buClr>
                <a:schemeClr val="lt1"/>
              </a:buClr>
              <a:buSzPts val="900"/>
              <a:buNone/>
              <a:defRPr sz="900"/>
            </a:lvl9pPr>
          </a:lstStyle>
          <a:p>
            <a:endParaRPr/>
          </a:p>
        </p:txBody>
      </p:sp>
      <p:sp>
        <p:nvSpPr>
          <p:cNvPr id="149" name="Google Shape;149;p27"/>
          <p:cNvSpPr txBox="1">
            <a:spLocks noGrp="1"/>
          </p:cNvSpPr>
          <p:nvPr>
            <p:ph type="body" idx="5"/>
          </p:nvPr>
        </p:nvSpPr>
        <p:spPr>
          <a:xfrm>
            <a:off x="5979974" y="1566240"/>
            <a:ext cx="2468400" cy="617400"/>
          </a:xfrm>
          <a:prstGeom prst="rect">
            <a:avLst/>
          </a:prstGeom>
          <a:noFill/>
          <a:ln>
            <a:noFill/>
          </a:ln>
        </p:spPr>
        <p:txBody>
          <a:bodyPr spcFirstLastPara="1" wrap="square" lIns="91425" tIns="45700" rIns="91425" bIns="45700" anchor="b" anchorCtr="0"/>
          <a:lstStyle>
            <a:lvl1pPr marL="457200" lvl="0" indent="-228600" algn="ctr" rtl="0">
              <a:lnSpc>
                <a:spcPct val="100000"/>
              </a:lnSpc>
              <a:spcBef>
                <a:spcPts val="1000"/>
              </a:spcBef>
              <a:spcAft>
                <a:spcPts val="0"/>
              </a:spcAft>
              <a:buClr>
                <a:schemeClr val="lt1"/>
              </a:buClr>
              <a:buSzPts val="2400"/>
              <a:buNone/>
              <a:defRPr sz="2400" b="0">
                <a:solidFill>
                  <a:schemeClr val="lt1"/>
                </a:solidFill>
              </a:defRPr>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150" name="Google Shape;150;p27"/>
          <p:cNvSpPr txBox="1">
            <a:spLocks noGrp="1"/>
          </p:cNvSpPr>
          <p:nvPr>
            <p:ph type="body" idx="6"/>
          </p:nvPr>
        </p:nvSpPr>
        <p:spPr>
          <a:xfrm>
            <a:off x="5982260" y="2183718"/>
            <a:ext cx="2468400" cy="21597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200"/>
              <a:buNone/>
              <a:defRPr sz="1200"/>
            </a:lvl2pPr>
            <a:lvl3pPr marL="1371600" lvl="2" indent="-228600" algn="l" rtl="0">
              <a:lnSpc>
                <a:spcPct val="120000"/>
              </a:lnSpc>
              <a:spcBef>
                <a:spcPts val="500"/>
              </a:spcBef>
              <a:spcAft>
                <a:spcPts val="0"/>
              </a:spcAft>
              <a:buClr>
                <a:schemeClr val="lt1"/>
              </a:buClr>
              <a:buSzPts val="1000"/>
              <a:buNone/>
              <a:defRPr sz="1000"/>
            </a:lvl3pPr>
            <a:lvl4pPr marL="1828800" lvl="3" indent="-228600" algn="l" rtl="0">
              <a:lnSpc>
                <a:spcPct val="120000"/>
              </a:lnSpc>
              <a:spcBef>
                <a:spcPts val="500"/>
              </a:spcBef>
              <a:spcAft>
                <a:spcPts val="0"/>
              </a:spcAft>
              <a:buClr>
                <a:schemeClr val="lt1"/>
              </a:buClr>
              <a:buSzPts val="900"/>
              <a:buNone/>
              <a:defRPr sz="900"/>
            </a:lvl4pPr>
            <a:lvl5pPr marL="2286000" lvl="4" indent="-228600" algn="l" rtl="0">
              <a:lnSpc>
                <a:spcPct val="120000"/>
              </a:lnSpc>
              <a:spcBef>
                <a:spcPts val="500"/>
              </a:spcBef>
              <a:spcAft>
                <a:spcPts val="0"/>
              </a:spcAft>
              <a:buClr>
                <a:schemeClr val="lt1"/>
              </a:buClr>
              <a:buSzPts val="900"/>
              <a:buNone/>
              <a:defRPr sz="900"/>
            </a:lvl5pPr>
            <a:lvl6pPr marL="2743200" lvl="5" indent="-228600" algn="l" rtl="0">
              <a:lnSpc>
                <a:spcPct val="120000"/>
              </a:lnSpc>
              <a:spcBef>
                <a:spcPts val="500"/>
              </a:spcBef>
              <a:spcAft>
                <a:spcPts val="0"/>
              </a:spcAft>
              <a:buClr>
                <a:schemeClr val="lt1"/>
              </a:buClr>
              <a:buSzPts val="900"/>
              <a:buNone/>
              <a:defRPr sz="900"/>
            </a:lvl6pPr>
            <a:lvl7pPr marL="3200400" lvl="6" indent="-228600" algn="l" rtl="0">
              <a:lnSpc>
                <a:spcPct val="120000"/>
              </a:lnSpc>
              <a:spcBef>
                <a:spcPts val="500"/>
              </a:spcBef>
              <a:spcAft>
                <a:spcPts val="0"/>
              </a:spcAft>
              <a:buClr>
                <a:schemeClr val="lt1"/>
              </a:buClr>
              <a:buSzPts val="900"/>
              <a:buNone/>
              <a:defRPr sz="900"/>
            </a:lvl7pPr>
            <a:lvl8pPr marL="3657600" lvl="7" indent="-228600" algn="l" rtl="0">
              <a:lnSpc>
                <a:spcPct val="120000"/>
              </a:lnSpc>
              <a:spcBef>
                <a:spcPts val="500"/>
              </a:spcBef>
              <a:spcAft>
                <a:spcPts val="0"/>
              </a:spcAft>
              <a:buClr>
                <a:schemeClr val="lt1"/>
              </a:buClr>
              <a:buSzPts val="900"/>
              <a:buNone/>
              <a:defRPr sz="900"/>
            </a:lvl8pPr>
            <a:lvl9pPr marL="4114800" lvl="8" indent="-228600" algn="l" rtl="0">
              <a:lnSpc>
                <a:spcPct val="120000"/>
              </a:lnSpc>
              <a:spcBef>
                <a:spcPts val="500"/>
              </a:spcBef>
              <a:spcAft>
                <a:spcPts val="0"/>
              </a:spcAft>
              <a:buClr>
                <a:schemeClr val="lt1"/>
              </a:buClr>
              <a:buSzPts val="900"/>
              <a:buNone/>
              <a:defRPr sz="900"/>
            </a:lvl9pPr>
          </a:lstStyle>
          <a:p>
            <a:endParaRPr/>
          </a:p>
        </p:txBody>
      </p:sp>
      <p:sp>
        <p:nvSpPr>
          <p:cNvPr id="151" name="Google Shape;151;p27"/>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7"/>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7"/>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685346" y="457201"/>
            <a:ext cx="7765200" cy="9942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8"/>
          <p:cNvSpPr txBox="1">
            <a:spLocks noGrp="1"/>
          </p:cNvSpPr>
          <p:nvPr>
            <p:ph type="body" idx="1"/>
          </p:nvPr>
        </p:nvSpPr>
        <p:spPr>
          <a:xfrm>
            <a:off x="685347" y="2991860"/>
            <a:ext cx="2474100" cy="432300"/>
          </a:xfrm>
          <a:prstGeom prst="rect">
            <a:avLst/>
          </a:prstGeom>
          <a:noFill/>
          <a:ln>
            <a:noFill/>
          </a:ln>
        </p:spPr>
        <p:txBody>
          <a:bodyPr spcFirstLastPara="1" wrap="square" lIns="91425" tIns="45700" rIns="91425" bIns="45700" anchor="b" anchorCtr="0"/>
          <a:lstStyle>
            <a:lvl1pPr marL="457200" lvl="0" indent="-228600" algn="ctr" rtl="0">
              <a:lnSpc>
                <a:spcPct val="100000"/>
              </a:lnSpc>
              <a:spcBef>
                <a:spcPts val="1000"/>
              </a:spcBef>
              <a:spcAft>
                <a:spcPts val="0"/>
              </a:spcAft>
              <a:buClr>
                <a:schemeClr val="lt1"/>
              </a:buClr>
              <a:buSzPts val="2000"/>
              <a:buNone/>
              <a:defRPr sz="2000" b="0">
                <a:solidFill>
                  <a:schemeClr val="lt1"/>
                </a:solidFill>
              </a:defRPr>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157" name="Google Shape;157;p28"/>
          <p:cNvSpPr>
            <a:spLocks noGrp="1"/>
          </p:cNvSpPr>
          <p:nvPr>
            <p:ph type="pic" idx="2"/>
          </p:nvPr>
        </p:nvSpPr>
        <p:spPr>
          <a:xfrm>
            <a:off x="819015" y="1569176"/>
            <a:ext cx="2205000"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58" name="Google Shape;158;p28"/>
          <p:cNvSpPr txBox="1">
            <a:spLocks noGrp="1"/>
          </p:cNvSpPr>
          <p:nvPr>
            <p:ph type="body" idx="3"/>
          </p:nvPr>
        </p:nvSpPr>
        <p:spPr>
          <a:xfrm>
            <a:off x="685347" y="3424057"/>
            <a:ext cx="2474100" cy="9195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200"/>
              <a:buNone/>
              <a:defRPr sz="1200"/>
            </a:lvl2pPr>
            <a:lvl3pPr marL="1371600" lvl="2" indent="-228600" algn="l" rtl="0">
              <a:lnSpc>
                <a:spcPct val="120000"/>
              </a:lnSpc>
              <a:spcBef>
                <a:spcPts val="500"/>
              </a:spcBef>
              <a:spcAft>
                <a:spcPts val="0"/>
              </a:spcAft>
              <a:buClr>
                <a:schemeClr val="lt1"/>
              </a:buClr>
              <a:buSzPts val="1000"/>
              <a:buNone/>
              <a:defRPr sz="1000"/>
            </a:lvl3pPr>
            <a:lvl4pPr marL="1828800" lvl="3" indent="-228600" algn="l" rtl="0">
              <a:lnSpc>
                <a:spcPct val="120000"/>
              </a:lnSpc>
              <a:spcBef>
                <a:spcPts val="500"/>
              </a:spcBef>
              <a:spcAft>
                <a:spcPts val="0"/>
              </a:spcAft>
              <a:buClr>
                <a:schemeClr val="lt1"/>
              </a:buClr>
              <a:buSzPts val="900"/>
              <a:buNone/>
              <a:defRPr sz="900"/>
            </a:lvl4pPr>
            <a:lvl5pPr marL="2286000" lvl="4" indent="-228600" algn="l" rtl="0">
              <a:lnSpc>
                <a:spcPct val="120000"/>
              </a:lnSpc>
              <a:spcBef>
                <a:spcPts val="500"/>
              </a:spcBef>
              <a:spcAft>
                <a:spcPts val="0"/>
              </a:spcAft>
              <a:buClr>
                <a:schemeClr val="lt1"/>
              </a:buClr>
              <a:buSzPts val="900"/>
              <a:buNone/>
              <a:defRPr sz="900"/>
            </a:lvl5pPr>
            <a:lvl6pPr marL="2743200" lvl="5" indent="-228600" algn="l" rtl="0">
              <a:lnSpc>
                <a:spcPct val="120000"/>
              </a:lnSpc>
              <a:spcBef>
                <a:spcPts val="500"/>
              </a:spcBef>
              <a:spcAft>
                <a:spcPts val="0"/>
              </a:spcAft>
              <a:buClr>
                <a:schemeClr val="lt1"/>
              </a:buClr>
              <a:buSzPts val="900"/>
              <a:buNone/>
              <a:defRPr sz="900"/>
            </a:lvl6pPr>
            <a:lvl7pPr marL="3200400" lvl="6" indent="-228600" algn="l" rtl="0">
              <a:lnSpc>
                <a:spcPct val="120000"/>
              </a:lnSpc>
              <a:spcBef>
                <a:spcPts val="500"/>
              </a:spcBef>
              <a:spcAft>
                <a:spcPts val="0"/>
              </a:spcAft>
              <a:buClr>
                <a:schemeClr val="lt1"/>
              </a:buClr>
              <a:buSzPts val="900"/>
              <a:buNone/>
              <a:defRPr sz="900"/>
            </a:lvl7pPr>
            <a:lvl8pPr marL="3657600" lvl="7" indent="-228600" algn="l" rtl="0">
              <a:lnSpc>
                <a:spcPct val="120000"/>
              </a:lnSpc>
              <a:spcBef>
                <a:spcPts val="500"/>
              </a:spcBef>
              <a:spcAft>
                <a:spcPts val="0"/>
              </a:spcAft>
              <a:buClr>
                <a:schemeClr val="lt1"/>
              </a:buClr>
              <a:buSzPts val="900"/>
              <a:buNone/>
              <a:defRPr sz="900"/>
            </a:lvl8pPr>
            <a:lvl9pPr marL="4114800" lvl="8" indent="-228600" algn="l" rtl="0">
              <a:lnSpc>
                <a:spcPct val="120000"/>
              </a:lnSpc>
              <a:spcBef>
                <a:spcPts val="500"/>
              </a:spcBef>
              <a:spcAft>
                <a:spcPts val="0"/>
              </a:spcAft>
              <a:buClr>
                <a:schemeClr val="lt1"/>
              </a:buClr>
              <a:buSzPts val="900"/>
              <a:buNone/>
              <a:defRPr sz="900"/>
            </a:lvl9pPr>
          </a:lstStyle>
          <a:p>
            <a:endParaRPr/>
          </a:p>
        </p:txBody>
      </p:sp>
      <p:sp>
        <p:nvSpPr>
          <p:cNvPr id="159" name="Google Shape;159;p28"/>
          <p:cNvSpPr txBox="1">
            <a:spLocks noGrp="1"/>
          </p:cNvSpPr>
          <p:nvPr>
            <p:ph type="body" idx="4"/>
          </p:nvPr>
        </p:nvSpPr>
        <p:spPr>
          <a:xfrm>
            <a:off x="3332026" y="2991860"/>
            <a:ext cx="2474100" cy="432300"/>
          </a:xfrm>
          <a:prstGeom prst="rect">
            <a:avLst/>
          </a:prstGeom>
          <a:noFill/>
          <a:ln>
            <a:noFill/>
          </a:ln>
        </p:spPr>
        <p:txBody>
          <a:bodyPr spcFirstLastPara="1" wrap="square" lIns="91425" tIns="45700" rIns="91425" bIns="45700" anchor="b" anchorCtr="0"/>
          <a:lstStyle>
            <a:lvl1pPr marL="457200" lvl="0" indent="-228600" algn="ctr" rtl="0">
              <a:lnSpc>
                <a:spcPct val="100000"/>
              </a:lnSpc>
              <a:spcBef>
                <a:spcPts val="1000"/>
              </a:spcBef>
              <a:spcAft>
                <a:spcPts val="0"/>
              </a:spcAft>
              <a:buClr>
                <a:schemeClr val="lt1"/>
              </a:buClr>
              <a:buSzPts val="2000"/>
              <a:buNone/>
              <a:defRPr sz="2000" b="0">
                <a:solidFill>
                  <a:schemeClr val="lt1"/>
                </a:solidFill>
              </a:defRPr>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160" name="Google Shape;160;p28"/>
          <p:cNvSpPr>
            <a:spLocks noGrp="1"/>
          </p:cNvSpPr>
          <p:nvPr>
            <p:ph type="pic" idx="5"/>
          </p:nvPr>
        </p:nvSpPr>
        <p:spPr>
          <a:xfrm>
            <a:off x="3426747" y="1569176"/>
            <a:ext cx="2197800"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61" name="Google Shape;161;p28"/>
          <p:cNvSpPr txBox="1">
            <a:spLocks noGrp="1"/>
          </p:cNvSpPr>
          <p:nvPr>
            <p:ph type="body" idx="6"/>
          </p:nvPr>
        </p:nvSpPr>
        <p:spPr>
          <a:xfrm>
            <a:off x="3331011" y="3424056"/>
            <a:ext cx="2475300" cy="9195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200"/>
              <a:buNone/>
              <a:defRPr sz="1200"/>
            </a:lvl2pPr>
            <a:lvl3pPr marL="1371600" lvl="2" indent="-228600" algn="l" rtl="0">
              <a:lnSpc>
                <a:spcPct val="120000"/>
              </a:lnSpc>
              <a:spcBef>
                <a:spcPts val="500"/>
              </a:spcBef>
              <a:spcAft>
                <a:spcPts val="0"/>
              </a:spcAft>
              <a:buClr>
                <a:schemeClr val="lt1"/>
              </a:buClr>
              <a:buSzPts val="1000"/>
              <a:buNone/>
              <a:defRPr sz="1000"/>
            </a:lvl3pPr>
            <a:lvl4pPr marL="1828800" lvl="3" indent="-228600" algn="l" rtl="0">
              <a:lnSpc>
                <a:spcPct val="120000"/>
              </a:lnSpc>
              <a:spcBef>
                <a:spcPts val="500"/>
              </a:spcBef>
              <a:spcAft>
                <a:spcPts val="0"/>
              </a:spcAft>
              <a:buClr>
                <a:schemeClr val="lt1"/>
              </a:buClr>
              <a:buSzPts val="900"/>
              <a:buNone/>
              <a:defRPr sz="900"/>
            </a:lvl4pPr>
            <a:lvl5pPr marL="2286000" lvl="4" indent="-228600" algn="l" rtl="0">
              <a:lnSpc>
                <a:spcPct val="120000"/>
              </a:lnSpc>
              <a:spcBef>
                <a:spcPts val="500"/>
              </a:spcBef>
              <a:spcAft>
                <a:spcPts val="0"/>
              </a:spcAft>
              <a:buClr>
                <a:schemeClr val="lt1"/>
              </a:buClr>
              <a:buSzPts val="900"/>
              <a:buNone/>
              <a:defRPr sz="900"/>
            </a:lvl5pPr>
            <a:lvl6pPr marL="2743200" lvl="5" indent="-228600" algn="l" rtl="0">
              <a:lnSpc>
                <a:spcPct val="120000"/>
              </a:lnSpc>
              <a:spcBef>
                <a:spcPts val="500"/>
              </a:spcBef>
              <a:spcAft>
                <a:spcPts val="0"/>
              </a:spcAft>
              <a:buClr>
                <a:schemeClr val="lt1"/>
              </a:buClr>
              <a:buSzPts val="900"/>
              <a:buNone/>
              <a:defRPr sz="900"/>
            </a:lvl6pPr>
            <a:lvl7pPr marL="3200400" lvl="6" indent="-228600" algn="l" rtl="0">
              <a:lnSpc>
                <a:spcPct val="120000"/>
              </a:lnSpc>
              <a:spcBef>
                <a:spcPts val="500"/>
              </a:spcBef>
              <a:spcAft>
                <a:spcPts val="0"/>
              </a:spcAft>
              <a:buClr>
                <a:schemeClr val="lt1"/>
              </a:buClr>
              <a:buSzPts val="900"/>
              <a:buNone/>
              <a:defRPr sz="900"/>
            </a:lvl7pPr>
            <a:lvl8pPr marL="3657600" lvl="7" indent="-228600" algn="l" rtl="0">
              <a:lnSpc>
                <a:spcPct val="120000"/>
              </a:lnSpc>
              <a:spcBef>
                <a:spcPts val="500"/>
              </a:spcBef>
              <a:spcAft>
                <a:spcPts val="0"/>
              </a:spcAft>
              <a:buClr>
                <a:schemeClr val="lt1"/>
              </a:buClr>
              <a:buSzPts val="900"/>
              <a:buNone/>
              <a:defRPr sz="900"/>
            </a:lvl8pPr>
            <a:lvl9pPr marL="4114800" lvl="8" indent="-228600" algn="l" rtl="0">
              <a:lnSpc>
                <a:spcPct val="120000"/>
              </a:lnSpc>
              <a:spcBef>
                <a:spcPts val="500"/>
              </a:spcBef>
              <a:spcAft>
                <a:spcPts val="0"/>
              </a:spcAft>
              <a:buClr>
                <a:schemeClr val="lt1"/>
              </a:buClr>
              <a:buSzPts val="900"/>
              <a:buNone/>
              <a:defRPr sz="900"/>
            </a:lvl9pPr>
          </a:lstStyle>
          <a:p>
            <a:endParaRPr/>
          </a:p>
        </p:txBody>
      </p:sp>
      <p:sp>
        <p:nvSpPr>
          <p:cNvPr id="162" name="Google Shape;162;p28"/>
          <p:cNvSpPr txBox="1">
            <a:spLocks noGrp="1"/>
          </p:cNvSpPr>
          <p:nvPr>
            <p:ph type="body" idx="7"/>
          </p:nvPr>
        </p:nvSpPr>
        <p:spPr>
          <a:xfrm>
            <a:off x="5980067" y="2991860"/>
            <a:ext cx="2467500" cy="432300"/>
          </a:xfrm>
          <a:prstGeom prst="rect">
            <a:avLst/>
          </a:prstGeom>
          <a:noFill/>
          <a:ln>
            <a:noFill/>
          </a:ln>
        </p:spPr>
        <p:txBody>
          <a:bodyPr spcFirstLastPara="1" wrap="square" lIns="91425" tIns="45700" rIns="91425" bIns="45700" anchor="b" anchorCtr="0"/>
          <a:lstStyle>
            <a:lvl1pPr marL="457200" lvl="0" indent="-228600" algn="ctr" rtl="0">
              <a:lnSpc>
                <a:spcPct val="100000"/>
              </a:lnSpc>
              <a:spcBef>
                <a:spcPts val="1000"/>
              </a:spcBef>
              <a:spcAft>
                <a:spcPts val="0"/>
              </a:spcAft>
              <a:buClr>
                <a:schemeClr val="lt1"/>
              </a:buClr>
              <a:buSzPts val="2000"/>
              <a:buNone/>
              <a:defRPr sz="2000" b="0">
                <a:solidFill>
                  <a:schemeClr val="lt1"/>
                </a:solidFill>
              </a:defRPr>
            </a:lvl1pPr>
            <a:lvl2pPr marL="914400" lvl="1" indent="-228600" algn="l" rtl="0">
              <a:lnSpc>
                <a:spcPct val="120000"/>
              </a:lnSpc>
              <a:spcBef>
                <a:spcPts val="500"/>
              </a:spcBef>
              <a:spcAft>
                <a:spcPts val="0"/>
              </a:spcAft>
              <a:buClr>
                <a:schemeClr val="lt1"/>
              </a:buClr>
              <a:buSzPts val="2000"/>
              <a:buNone/>
              <a:defRPr sz="2000" b="1"/>
            </a:lvl2pPr>
            <a:lvl3pPr marL="1371600" lvl="2" indent="-228600" algn="l" rtl="0">
              <a:lnSpc>
                <a:spcPct val="120000"/>
              </a:lnSpc>
              <a:spcBef>
                <a:spcPts val="500"/>
              </a:spcBef>
              <a:spcAft>
                <a:spcPts val="0"/>
              </a:spcAft>
              <a:buClr>
                <a:schemeClr val="lt1"/>
              </a:buClr>
              <a:buSzPts val="1800"/>
              <a:buNone/>
              <a:defRPr sz="1800" b="1"/>
            </a:lvl3pPr>
            <a:lvl4pPr marL="1828800" lvl="3" indent="-228600" algn="l" rtl="0">
              <a:lnSpc>
                <a:spcPct val="120000"/>
              </a:lnSpc>
              <a:spcBef>
                <a:spcPts val="500"/>
              </a:spcBef>
              <a:spcAft>
                <a:spcPts val="0"/>
              </a:spcAft>
              <a:buClr>
                <a:schemeClr val="lt1"/>
              </a:buClr>
              <a:buSzPts val="1600"/>
              <a:buNone/>
              <a:defRPr sz="1600" b="1"/>
            </a:lvl4pPr>
            <a:lvl5pPr marL="2286000" lvl="4" indent="-228600" algn="l" rtl="0">
              <a:lnSpc>
                <a:spcPct val="120000"/>
              </a:lnSpc>
              <a:spcBef>
                <a:spcPts val="500"/>
              </a:spcBef>
              <a:spcAft>
                <a:spcPts val="0"/>
              </a:spcAft>
              <a:buClr>
                <a:schemeClr val="lt1"/>
              </a:buClr>
              <a:buSzPts val="1600"/>
              <a:buNone/>
              <a:defRPr sz="1600" b="1"/>
            </a:lvl5pPr>
            <a:lvl6pPr marL="2743200" lvl="5" indent="-228600" algn="l" rtl="0">
              <a:lnSpc>
                <a:spcPct val="120000"/>
              </a:lnSpc>
              <a:spcBef>
                <a:spcPts val="500"/>
              </a:spcBef>
              <a:spcAft>
                <a:spcPts val="0"/>
              </a:spcAft>
              <a:buClr>
                <a:schemeClr val="lt1"/>
              </a:buClr>
              <a:buSzPts val="1600"/>
              <a:buNone/>
              <a:defRPr sz="1600" b="1"/>
            </a:lvl6pPr>
            <a:lvl7pPr marL="3200400" lvl="6" indent="-228600" algn="l" rtl="0">
              <a:lnSpc>
                <a:spcPct val="120000"/>
              </a:lnSpc>
              <a:spcBef>
                <a:spcPts val="500"/>
              </a:spcBef>
              <a:spcAft>
                <a:spcPts val="0"/>
              </a:spcAft>
              <a:buClr>
                <a:schemeClr val="lt1"/>
              </a:buClr>
              <a:buSzPts val="1600"/>
              <a:buNone/>
              <a:defRPr sz="1600" b="1"/>
            </a:lvl7pPr>
            <a:lvl8pPr marL="3657600" lvl="7" indent="-228600" algn="l" rtl="0">
              <a:lnSpc>
                <a:spcPct val="120000"/>
              </a:lnSpc>
              <a:spcBef>
                <a:spcPts val="500"/>
              </a:spcBef>
              <a:spcAft>
                <a:spcPts val="0"/>
              </a:spcAft>
              <a:buClr>
                <a:schemeClr val="lt1"/>
              </a:buClr>
              <a:buSzPts val="1600"/>
              <a:buNone/>
              <a:defRPr sz="1600" b="1"/>
            </a:lvl8pPr>
            <a:lvl9pPr marL="4114800" lvl="8" indent="-228600" algn="l" rtl="0">
              <a:lnSpc>
                <a:spcPct val="120000"/>
              </a:lnSpc>
              <a:spcBef>
                <a:spcPts val="500"/>
              </a:spcBef>
              <a:spcAft>
                <a:spcPts val="0"/>
              </a:spcAft>
              <a:buClr>
                <a:schemeClr val="lt1"/>
              </a:buClr>
              <a:buSzPts val="1600"/>
              <a:buNone/>
              <a:defRPr sz="1600" b="1"/>
            </a:lvl9pPr>
          </a:lstStyle>
          <a:p>
            <a:endParaRPr/>
          </a:p>
        </p:txBody>
      </p:sp>
      <p:sp>
        <p:nvSpPr>
          <p:cNvPr id="163" name="Google Shape;163;p28"/>
          <p:cNvSpPr>
            <a:spLocks noGrp="1"/>
          </p:cNvSpPr>
          <p:nvPr>
            <p:ph type="pic" idx="8"/>
          </p:nvPr>
        </p:nvSpPr>
        <p:spPr>
          <a:xfrm>
            <a:off x="6114603" y="1569176"/>
            <a:ext cx="2199000"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64" name="Google Shape;164;p28"/>
          <p:cNvSpPr txBox="1">
            <a:spLocks noGrp="1"/>
          </p:cNvSpPr>
          <p:nvPr>
            <p:ph type="body" idx="9"/>
          </p:nvPr>
        </p:nvSpPr>
        <p:spPr>
          <a:xfrm>
            <a:off x="5979973" y="3424058"/>
            <a:ext cx="2470800" cy="919500"/>
          </a:xfrm>
          <a:prstGeom prst="rect">
            <a:avLst/>
          </a:prstGeom>
          <a:noFill/>
          <a:ln>
            <a:noFill/>
          </a:ln>
        </p:spPr>
        <p:txBody>
          <a:bodyPr spcFirstLastPara="1" wrap="square" lIns="91425" tIns="45700" rIns="91425" bIns="45700" anchor="t" anchorCtr="0"/>
          <a:lstStyle>
            <a:lvl1pPr marL="457200" lvl="0" indent="-228600" algn="ctr" rtl="0">
              <a:lnSpc>
                <a:spcPct val="120000"/>
              </a:lnSpc>
              <a:spcBef>
                <a:spcPts val="1000"/>
              </a:spcBef>
              <a:spcAft>
                <a:spcPts val="0"/>
              </a:spcAft>
              <a:buClr>
                <a:schemeClr val="lt1"/>
              </a:buClr>
              <a:buSzPts val="1400"/>
              <a:buNone/>
              <a:defRPr sz="1400"/>
            </a:lvl1pPr>
            <a:lvl2pPr marL="914400" lvl="1" indent="-228600" algn="l" rtl="0">
              <a:lnSpc>
                <a:spcPct val="120000"/>
              </a:lnSpc>
              <a:spcBef>
                <a:spcPts val="500"/>
              </a:spcBef>
              <a:spcAft>
                <a:spcPts val="0"/>
              </a:spcAft>
              <a:buClr>
                <a:schemeClr val="lt1"/>
              </a:buClr>
              <a:buSzPts val="1200"/>
              <a:buNone/>
              <a:defRPr sz="1200"/>
            </a:lvl2pPr>
            <a:lvl3pPr marL="1371600" lvl="2" indent="-228600" algn="l" rtl="0">
              <a:lnSpc>
                <a:spcPct val="120000"/>
              </a:lnSpc>
              <a:spcBef>
                <a:spcPts val="500"/>
              </a:spcBef>
              <a:spcAft>
                <a:spcPts val="0"/>
              </a:spcAft>
              <a:buClr>
                <a:schemeClr val="lt1"/>
              </a:buClr>
              <a:buSzPts val="1000"/>
              <a:buNone/>
              <a:defRPr sz="1000"/>
            </a:lvl3pPr>
            <a:lvl4pPr marL="1828800" lvl="3" indent="-228600" algn="l" rtl="0">
              <a:lnSpc>
                <a:spcPct val="120000"/>
              </a:lnSpc>
              <a:spcBef>
                <a:spcPts val="500"/>
              </a:spcBef>
              <a:spcAft>
                <a:spcPts val="0"/>
              </a:spcAft>
              <a:buClr>
                <a:schemeClr val="lt1"/>
              </a:buClr>
              <a:buSzPts val="900"/>
              <a:buNone/>
              <a:defRPr sz="900"/>
            </a:lvl4pPr>
            <a:lvl5pPr marL="2286000" lvl="4" indent="-228600" algn="l" rtl="0">
              <a:lnSpc>
                <a:spcPct val="120000"/>
              </a:lnSpc>
              <a:spcBef>
                <a:spcPts val="500"/>
              </a:spcBef>
              <a:spcAft>
                <a:spcPts val="0"/>
              </a:spcAft>
              <a:buClr>
                <a:schemeClr val="lt1"/>
              </a:buClr>
              <a:buSzPts val="900"/>
              <a:buNone/>
              <a:defRPr sz="900"/>
            </a:lvl5pPr>
            <a:lvl6pPr marL="2743200" lvl="5" indent="-228600" algn="l" rtl="0">
              <a:lnSpc>
                <a:spcPct val="120000"/>
              </a:lnSpc>
              <a:spcBef>
                <a:spcPts val="500"/>
              </a:spcBef>
              <a:spcAft>
                <a:spcPts val="0"/>
              </a:spcAft>
              <a:buClr>
                <a:schemeClr val="lt1"/>
              </a:buClr>
              <a:buSzPts val="900"/>
              <a:buNone/>
              <a:defRPr sz="900"/>
            </a:lvl6pPr>
            <a:lvl7pPr marL="3200400" lvl="6" indent="-228600" algn="l" rtl="0">
              <a:lnSpc>
                <a:spcPct val="120000"/>
              </a:lnSpc>
              <a:spcBef>
                <a:spcPts val="500"/>
              </a:spcBef>
              <a:spcAft>
                <a:spcPts val="0"/>
              </a:spcAft>
              <a:buClr>
                <a:schemeClr val="lt1"/>
              </a:buClr>
              <a:buSzPts val="900"/>
              <a:buNone/>
              <a:defRPr sz="900"/>
            </a:lvl7pPr>
            <a:lvl8pPr marL="3657600" lvl="7" indent="-228600" algn="l" rtl="0">
              <a:lnSpc>
                <a:spcPct val="120000"/>
              </a:lnSpc>
              <a:spcBef>
                <a:spcPts val="500"/>
              </a:spcBef>
              <a:spcAft>
                <a:spcPts val="0"/>
              </a:spcAft>
              <a:buClr>
                <a:schemeClr val="lt1"/>
              </a:buClr>
              <a:buSzPts val="900"/>
              <a:buNone/>
              <a:defRPr sz="900"/>
            </a:lvl8pPr>
            <a:lvl9pPr marL="4114800" lvl="8" indent="-228600" algn="l" rtl="0">
              <a:lnSpc>
                <a:spcPct val="120000"/>
              </a:lnSpc>
              <a:spcBef>
                <a:spcPts val="500"/>
              </a:spcBef>
              <a:spcAft>
                <a:spcPts val="0"/>
              </a:spcAft>
              <a:buClr>
                <a:schemeClr val="lt1"/>
              </a:buClr>
              <a:buSzPts val="900"/>
              <a:buNone/>
              <a:defRPr sz="900"/>
            </a:lvl9pPr>
          </a:lstStyle>
          <a:p>
            <a:endParaRPr/>
          </a:p>
        </p:txBody>
      </p:sp>
      <p:sp>
        <p:nvSpPr>
          <p:cNvPr id="165" name="Google Shape;165;p28"/>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8"/>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8"/>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685347" y="457201"/>
            <a:ext cx="7765200" cy="9948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29"/>
          <p:cNvSpPr txBox="1">
            <a:spLocks noGrp="1"/>
          </p:cNvSpPr>
          <p:nvPr>
            <p:ph type="body" idx="1"/>
          </p:nvPr>
        </p:nvSpPr>
        <p:spPr>
          <a:xfrm rot="5400000">
            <a:off x="3182368" y="-924852"/>
            <a:ext cx="2771400" cy="77652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171" name="Google Shape;171;p29"/>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9"/>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9"/>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rot="5400000">
            <a:off x="5554018" y="1446750"/>
            <a:ext cx="3886200" cy="1907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lt1"/>
              </a:buClr>
              <a:buSzPts val="3400"/>
              <a:buFont typeface="Bookman Old Style"/>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p30"/>
          <p:cNvSpPr txBox="1">
            <a:spLocks noGrp="1"/>
          </p:cNvSpPr>
          <p:nvPr>
            <p:ph type="body" idx="1"/>
          </p:nvPr>
        </p:nvSpPr>
        <p:spPr>
          <a:xfrm rot="5400000">
            <a:off x="1614225" y="-471750"/>
            <a:ext cx="3886200" cy="5744100"/>
          </a:xfrm>
          <a:prstGeom prst="rect">
            <a:avLst/>
          </a:prstGeom>
          <a:noFill/>
          <a:ln>
            <a:noFill/>
          </a:ln>
        </p:spPr>
        <p:txBody>
          <a:bodyPr spcFirstLastPara="1" wrap="square" lIns="91425" tIns="45700" rIns="91425" bIns="45700" anchor="t" anchorCtr="0"/>
          <a:lstStyle>
            <a:lvl1pPr marL="457200" lvl="0" indent="-342900" algn="l" rtl="0">
              <a:lnSpc>
                <a:spcPct val="120000"/>
              </a:lnSpc>
              <a:spcBef>
                <a:spcPts val="1000"/>
              </a:spcBef>
              <a:spcAft>
                <a:spcPts val="0"/>
              </a:spcAft>
              <a:buClr>
                <a:schemeClr val="lt1"/>
              </a:buClr>
              <a:buSzPts val="1800"/>
              <a:buChar char="•"/>
              <a:defRPr/>
            </a:lvl1pPr>
            <a:lvl2pPr marL="914400" lvl="1" indent="-342900" algn="l" rtl="0">
              <a:lnSpc>
                <a:spcPct val="120000"/>
              </a:lnSpc>
              <a:spcBef>
                <a:spcPts val="500"/>
              </a:spcBef>
              <a:spcAft>
                <a:spcPts val="0"/>
              </a:spcAft>
              <a:buClr>
                <a:schemeClr val="lt1"/>
              </a:buClr>
              <a:buSzPts val="1800"/>
              <a:buChar char="•"/>
              <a:defRPr/>
            </a:lvl2pPr>
            <a:lvl3pPr marL="1371600" lvl="2" indent="-342900" algn="l" rtl="0">
              <a:lnSpc>
                <a:spcPct val="120000"/>
              </a:lnSpc>
              <a:spcBef>
                <a:spcPts val="500"/>
              </a:spcBef>
              <a:spcAft>
                <a:spcPts val="0"/>
              </a:spcAft>
              <a:buClr>
                <a:schemeClr val="lt1"/>
              </a:buClr>
              <a:buSzPts val="1800"/>
              <a:buChar char="•"/>
              <a:defRPr/>
            </a:lvl3pPr>
            <a:lvl4pPr marL="1828800" lvl="3" indent="-342900" algn="l" rtl="0">
              <a:lnSpc>
                <a:spcPct val="120000"/>
              </a:lnSpc>
              <a:spcBef>
                <a:spcPts val="500"/>
              </a:spcBef>
              <a:spcAft>
                <a:spcPts val="0"/>
              </a:spcAft>
              <a:buClr>
                <a:schemeClr val="lt1"/>
              </a:buClr>
              <a:buSzPts val="1800"/>
              <a:buChar char="•"/>
              <a:defRPr/>
            </a:lvl4pPr>
            <a:lvl5pPr marL="2286000" lvl="4" indent="-342900" algn="l" rtl="0">
              <a:lnSpc>
                <a:spcPct val="120000"/>
              </a:lnSpc>
              <a:spcBef>
                <a:spcPts val="500"/>
              </a:spcBef>
              <a:spcAft>
                <a:spcPts val="0"/>
              </a:spcAft>
              <a:buClr>
                <a:schemeClr val="lt1"/>
              </a:buClr>
              <a:buSzPts val="1800"/>
              <a:buChar char="•"/>
              <a:defRPr/>
            </a:lvl5pPr>
            <a:lvl6pPr marL="2743200" lvl="5" indent="-342900" algn="l" rtl="0">
              <a:lnSpc>
                <a:spcPct val="120000"/>
              </a:lnSpc>
              <a:spcBef>
                <a:spcPts val="500"/>
              </a:spcBef>
              <a:spcAft>
                <a:spcPts val="0"/>
              </a:spcAft>
              <a:buClr>
                <a:schemeClr val="lt1"/>
              </a:buClr>
              <a:buSzPts val="1800"/>
              <a:buChar char="•"/>
              <a:defRPr/>
            </a:lvl6pPr>
            <a:lvl7pPr marL="3200400" lvl="6" indent="-342900" algn="l" rtl="0">
              <a:lnSpc>
                <a:spcPct val="120000"/>
              </a:lnSpc>
              <a:spcBef>
                <a:spcPts val="500"/>
              </a:spcBef>
              <a:spcAft>
                <a:spcPts val="0"/>
              </a:spcAft>
              <a:buClr>
                <a:schemeClr val="lt1"/>
              </a:buClr>
              <a:buSzPts val="1800"/>
              <a:buChar char="•"/>
              <a:defRPr/>
            </a:lvl7pPr>
            <a:lvl8pPr marL="3657600" lvl="7" indent="-342900" algn="l" rtl="0">
              <a:lnSpc>
                <a:spcPct val="120000"/>
              </a:lnSpc>
              <a:spcBef>
                <a:spcPts val="500"/>
              </a:spcBef>
              <a:spcAft>
                <a:spcPts val="0"/>
              </a:spcAft>
              <a:buClr>
                <a:schemeClr val="lt1"/>
              </a:buClr>
              <a:buSzPts val="1800"/>
              <a:buChar char="•"/>
              <a:defRPr/>
            </a:lvl8pPr>
            <a:lvl9pPr marL="4114800" lvl="8" indent="-342900" algn="l" rtl="0">
              <a:lnSpc>
                <a:spcPct val="120000"/>
              </a:lnSpc>
              <a:spcBef>
                <a:spcPts val="500"/>
              </a:spcBef>
              <a:spcAft>
                <a:spcPts val="0"/>
              </a:spcAft>
              <a:buClr>
                <a:schemeClr val="lt1"/>
              </a:buClr>
              <a:buSzPts val="1800"/>
              <a:buChar char="•"/>
              <a:defRPr/>
            </a:lvl9pPr>
          </a:lstStyle>
          <a:p>
            <a:endParaRPr/>
          </a:p>
        </p:txBody>
      </p:sp>
      <p:sp>
        <p:nvSpPr>
          <p:cNvPr id="177" name="Google Shape;177;p30"/>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0"/>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30"/>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85347" y="457201"/>
            <a:ext cx="7765200" cy="9948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 name="Google Shape;54;p13"/>
          <p:cNvSpPr txBox="1">
            <a:spLocks noGrp="1"/>
          </p:cNvSpPr>
          <p:nvPr>
            <p:ph type="body" idx="1"/>
          </p:nvPr>
        </p:nvSpPr>
        <p:spPr>
          <a:xfrm>
            <a:off x="685346" y="1572048"/>
            <a:ext cx="7765200" cy="2771400"/>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55" name="Google Shape;55;p13"/>
          <p:cNvSpPr txBox="1">
            <a:spLocks noGrp="1"/>
          </p:cNvSpPr>
          <p:nvPr>
            <p:ph type="dt" idx="10"/>
          </p:nvPr>
        </p:nvSpPr>
        <p:spPr>
          <a:xfrm>
            <a:off x="5759052" y="4412457"/>
            <a:ext cx="2057400" cy="2739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56" name="Google Shape;56;p13"/>
          <p:cNvSpPr txBox="1">
            <a:spLocks noGrp="1"/>
          </p:cNvSpPr>
          <p:nvPr>
            <p:ph type="ftr" idx="11"/>
          </p:nvPr>
        </p:nvSpPr>
        <p:spPr>
          <a:xfrm>
            <a:off x="685346" y="4412457"/>
            <a:ext cx="5004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57" name="Google Shape;57;p13"/>
          <p:cNvSpPr txBox="1">
            <a:spLocks noGrp="1"/>
          </p:cNvSpPr>
          <p:nvPr>
            <p:ph type="sldNum" idx="12"/>
          </p:nvPr>
        </p:nvSpPr>
        <p:spPr>
          <a:xfrm>
            <a:off x="7885509" y="4412457"/>
            <a:ext cx="5652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0" marR="0" lvl="1" indent="0" algn="r" rtl="0">
              <a:spcBef>
                <a:spcPts val="0"/>
              </a:spcBef>
              <a:buNone/>
              <a:defRPr sz="1000" b="0" i="0" u="none" strike="noStrike" cap="none">
                <a:solidFill>
                  <a:schemeClr val="lt1"/>
                </a:solidFill>
                <a:latin typeface="Rockwell"/>
                <a:ea typeface="Rockwell"/>
                <a:cs typeface="Rockwell"/>
                <a:sym typeface="Rockwell"/>
              </a:defRPr>
            </a:lvl2pPr>
            <a:lvl3pPr marL="0" marR="0" lvl="2" indent="0" algn="r" rtl="0">
              <a:spcBef>
                <a:spcPts val="0"/>
              </a:spcBef>
              <a:buNone/>
              <a:defRPr sz="1000" b="0" i="0" u="none" strike="noStrike" cap="none">
                <a:solidFill>
                  <a:schemeClr val="lt1"/>
                </a:solidFill>
                <a:latin typeface="Rockwell"/>
                <a:ea typeface="Rockwell"/>
                <a:cs typeface="Rockwell"/>
                <a:sym typeface="Rockwell"/>
              </a:defRPr>
            </a:lvl3pPr>
            <a:lvl4pPr marL="0" marR="0" lvl="3" indent="0" algn="r" rtl="0">
              <a:spcBef>
                <a:spcPts val="0"/>
              </a:spcBef>
              <a:buNone/>
              <a:defRPr sz="1000" b="0" i="0" u="none" strike="noStrike" cap="none">
                <a:solidFill>
                  <a:schemeClr val="lt1"/>
                </a:solidFill>
                <a:latin typeface="Rockwell"/>
                <a:ea typeface="Rockwell"/>
                <a:cs typeface="Rockwell"/>
                <a:sym typeface="Rockwell"/>
              </a:defRPr>
            </a:lvl4pPr>
            <a:lvl5pPr marL="0" marR="0" lvl="4" indent="0" algn="r" rtl="0">
              <a:spcBef>
                <a:spcPts val="0"/>
              </a:spcBef>
              <a:buNone/>
              <a:defRPr sz="1000" b="0" i="0" u="none" strike="noStrike" cap="none">
                <a:solidFill>
                  <a:schemeClr val="lt1"/>
                </a:solidFill>
                <a:latin typeface="Rockwell"/>
                <a:ea typeface="Rockwell"/>
                <a:cs typeface="Rockwell"/>
                <a:sym typeface="Rockwell"/>
              </a:defRPr>
            </a:lvl5pPr>
            <a:lvl6pPr marL="0" marR="0" lvl="5" indent="0" algn="r" rtl="0">
              <a:spcBef>
                <a:spcPts val="0"/>
              </a:spcBef>
              <a:buNone/>
              <a:defRPr sz="1000" b="0" i="0" u="none" strike="noStrike" cap="none">
                <a:solidFill>
                  <a:schemeClr val="lt1"/>
                </a:solidFill>
                <a:latin typeface="Rockwell"/>
                <a:ea typeface="Rockwell"/>
                <a:cs typeface="Rockwell"/>
                <a:sym typeface="Rockwell"/>
              </a:defRPr>
            </a:lvl6pPr>
            <a:lvl7pPr marL="0" marR="0" lvl="6" indent="0" algn="r" rtl="0">
              <a:spcBef>
                <a:spcPts val="0"/>
              </a:spcBef>
              <a:buNone/>
              <a:defRPr sz="1000" b="0" i="0" u="none" strike="noStrike" cap="none">
                <a:solidFill>
                  <a:schemeClr val="lt1"/>
                </a:solidFill>
                <a:latin typeface="Rockwell"/>
                <a:ea typeface="Rockwell"/>
                <a:cs typeface="Rockwell"/>
                <a:sym typeface="Rockwell"/>
              </a:defRPr>
            </a:lvl7pPr>
            <a:lvl8pPr marL="0" marR="0" lvl="7" indent="0" algn="r" rtl="0">
              <a:spcBef>
                <a:spcPts val="0"/>
              </a:spcBef>
              <a:buNone/>
              <a:defRPr sz="1000" b="0" i="0" u="none" strike="noStrike" cap="none">
                <a:solidFill>
                  <a:schemeClr val="lt1"/>
                </a:solidFill>
                <a:latin typeface="Rockwell"/>
                <a:ea typeface="Rockwell"/>
                <a:cs typeface="Rockwell"/>
                <a:sym typeface="Rockwell"/>
              </a:defRPr>
            </a:lvl8pPr>
            <a:lvl9pPr marL="0" marR="0" lvl="8" indent="0" algn="r" rtl="0">
              <a:spcBef>
                <a:spcPts val="0"/>
              </a:spcBef>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has always </a:t>
            </a:r>
            <a:r>
              <a:rPr lang="en">
                <a:highlight>
                  <a:schemeClr val="dk1"/>
                </a:highlight>
              </a:rPr>
              <a:t>reminded</a:t>
            </a:r>
            <a:r>
              <a:rPr lang="en"/>
              <a:t> his people</a:t>
            </a:r>
            <a:endParaRPr/>
          </a:p>
          <a:p>
            <a:pPr marL="0" lvl="0" indent="0" algn="l" rtl="0">
              <a:spcBef>
                <a:spcPts val="0"/>
              </a:spcBef>
              <a:spcAft>
                <a:spcPts val="0"/>
              </a:spcAft>
              <a:buNone/>
            </a:pPr>
            <a:endParaRPr/>
          </a:p>
        </p:txBody>
      </p:sp>
      <p:sp>
        <p:nvSpPr>
          <p:cNvPr id="245" name="Google Shape;245;p40"/>
          <p:cNvSpPr txBox="1">
            <a:spLocks noGrp="1"/>
          </p:cNvSpPr>
          <p:nvPr>
            <p:ph type="body" idx="1"/>
          </p:nvPr>
        </p:nvSpPr>
        <p:spPr>
          <a:xfrm>
            <a:off x="234500" y="1228675"/>
            <a:ext cx="8597700" cy="34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often they rebelled against Him in the wilderness And grieved Him in the desert! Again and again they tempted God,And pained the Holy One of Israel.They </a:t>
            </a:r>
            <a:r>
              <a:rPr lang="en">
                <a:highlight>
                  <a:schemeClr val="dk1"/>
                </a:highlight>
              </a:rPr>
              <a:t>did not remember</a:t>
            </a:r>
            <a:r>
              <a:rPr lang="en"/>
              <a:t> His power,The day when He redeemed them from the adversary, When He performed His signs in Egypt... Psalms 78:40-43</a:t>
            </a:r>
            <a:endParaRPr/>
          </a:p>
          <a:p>
            <a:pPr marL="0" lvl="0" indent="0" algn="l" rtl="0">
              <a:spcBef>
                <a:spcPts val="1600"/>
              </a:spcBef>
              <a:spcAft>
                <a:spcPts val="0"/>
              </a:spcAft>
              <a:buNone/>
            </a:pPr>
            <a:r>
              <a:rPr lang="en"/>
              <a:t>Bless the LORD, O my soul, And </a:t>
            </a:r>
            <a:r>
              <a:rPr lang="en">
                <a:highlight>
                  <a:schemeClr val="dk1"/>
                </a:highlight>
              </a:rPr>
              <a:t>forget</a:t>
            </a:r>
            <a:r>
              <a:rPr lang="en"/>
              <a:t> none of His benefits; Psalms 103:2</a:t>
            </a:r>
            <a:endParaRPr/>
          </a:p>
          <a:p>
            <a:pPr marL="0" lvl="0" indent="0" algn="l" rtl="0">
              <a:spcBef>
                <a:spcPts val="1600"/>
              </a:spcBef>
              <a:spcAft>
                <a:spcPts val="0"/>
              </a:spcAft>
              <a:buNone/>
            </a:pPr>
            <a:r>
              <a:rPr lang="en"/>
              <a:t>The wicked will return to Sheol, Even all the nations who </a:t>
            </a:r>
            <a:r>
              <a:rPr lang="en">
                <a:highlight>
                  <a:schemeClr val="dk1"/>
                </a:highlight>
              </a:rPr>
              <a:t>forget</a:t>
            </a:r>
            <a:r>
              <a:rPr lang="en"/>
              <a:t> God. Psalms 9:17</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46" name="Google Shape;246;p40"/>
          <p:cNvPicPr preferRelativeResize="0"/>
          <p:nvPr/>
        </p:nvPicPr>
        <p:blipFill>
          <a:blip r:embed="rId3">
            <a:alphaModFix/>
          </a:blip>
          <a:stretch>
            <a:fillRect/>
          </a:stretch>
        </p:blipFill>
        <p:spPr>
          <a:xfrm>
            <a:off x="7566725" y="0"/>
            <a:ext cx="1577275" cy="1275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4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3" name="Google Shape;253;p41"/>
          <p:cNvPicPr preferRelativeResize="0"/>
          <p:nvPr/>
        </p:nvPicPr>
        <p:blipFill>
          <a:blip r:embed="rId3">
            <a:alphaModFix/>
          </a:blip>
          <a:stretch>
            <a:fillRect/>
          </a:stretch>
        </p:blipFill>
        <p:spPr>
          <a:xfrm>
            <a:off x="165825" y="41175"/>
            <a:ext cx="8811925" cy="50609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 is the beauty of the Gospel and God’s church. </a:t>
            </a:r>
            <a:endParaRPr/>
          </a:p>
          <a:p>
            <a:pPr marL="0" lvl="0" indent="0" algn="l" rtl="0">
              <a:spcBef>
                <a:spcPts val="0"/>
              </a:spcBef>
              <a:spcAft>
                <a:spcPts val="0"/>
              </a:spcAft>
              <a:buNone/>
            </a:pPr>
            <a:endParaRPr/>
          </a:p>
        </p:txBody>
      </p:sp>
      <p:sp>
        <p:nvSpPr>
          <p:cNvPr id="259" name="Google Shape;259;p42"/>
          <p:cNvSpPr txBox="1">
            <a:spLocks noGrp="1"/>
          </p:cNvSpPr>
          <p:nvPr>
            <p:ph type="body" idx="1"/>
          </p:nvPr>
        </p:nvSpPr>
        <p:spPr>
          <a:xfrm>
            <a:off x="311705" y="1093859"/>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I received from the Lord that which I also delivered to you, that the Lord Jesus in the night in which He was betrayed took bread; and when He had given thanks, He broke it and said, “This is My body, which is for you; </a:t>
            </a:r>
            <a:r>
              <a:rPr lang="en">
                <a:highlight>
                  <a:schemeClr val="dk1"/>
                </a:highlight>
              </a:rPr>
              <a:t>do this in remembrance of Me</a:t>
            </a:r>
            <a:r>
              <a:rPr lang="en"/>
              <a:t>.” In the same way He took the cup also after supper, saying, “This cup is the new covenant in My blood; do this, as often as you drink it, </a:t>
            </a:r>
            <a:r>
              <a:rPr lang="en">
                <a:highlight>
                  <a:schemeClr val="dk1"/>
                </a:highlight>
              </a:rPr>
              <a:t>in remembrance of Me</a:t>
            </a:r>
            <a:r>
              <a:rPr lang="en"/>
              <a:t>.” For as often as you eat this bread and drink the cup, you proclaim the Lord’s death until He comes. </a:t>
            </a:r>
            <a:endParaRPr/>
          </a:p>
          <a:p>
            <a:pPr marL="0" lvl="0" indent="0" algn="l" rtl="0">
              <a:spcBef>
                <a:spcPts val="1600"/>
              </a:spcBef>
              <a:spcAft>
                <a:spcPts val="1600"/>
              </a:spcAft>
              <a:buNone/>
            </a:pPr>
            <a:r>
              <a:rPr lang="en"/>
              <a:t>I Corinthians 11:23-26</a:t>
            </a:r>
            <a:endParaRPr/>
          </a:p>
        </p:txBody>
      </p:sp>
      <p:pic>
        <p:nvPicPr>
          <p:cNvPr id="260" name="Google Shape;260;p42"/>
          <p:cNvPicPr preferRelativeResize="0"/>
          <p:nvPr/>
        </p:nvPicPr>
        <p:blipFill>
          <a:blip r:embed="rId3">
            <a:alphaModFix/>
          </a:blip>
          <a:stretch>
            <a:fillRect/>
          </a:stretch>
        </p:blipFill>
        <p:spPr>
          <a:xfrm>
            <a:off x="7875147" y="3914825"/>
            <a:ext cx="1268854" cy="1228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Hebrews 10:23-25</a:t>
            </a:r>
            <a:endParaRPr/>
          </a:p>
        </p:txBody>
      </p:sp>
      <p:sp>
        <p:nvSpPr>
          <p:cNvPr id="266" name="Google Shape;266;p4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Let us hold fast the confession of our hope without wavering, for He who promised is faithful; </a:t>
            </a:r>
            <a:r>
              <a:rPr lang="en">
                <a:highlight>
                  <a:schemeClr val="dk1"/>
                </a:highlight>
              </a:rPr>
              <a:t>and let us consider how to stimulate one another to love and good deeds</a:t>
            </a:r>
            <a:r>
              <a:rPr lang="en"/>
              <a:t>, not forsaking our own assembling together, as is the habit of some, but encouraging one another; and all the more as you see the day drawing near.</a:t>
            </a:r>
            <a:endParaRPr/>
          </a:p>
        </p:txBody>
      </p:sp>
      <p:pic>
        <p:nvPicPr>
          <p:cNvPr id="267" name="Google Shape;267;p43"/>
          <p:cNvPicPr preferRelativeResize="0"/>
          <p:nvPr/>
        </p:nvPicPr>
        <p:blipFill>
          <a:blip r:embed="rId3">
            <a:alphaModFix/>
          </a:blip>
          <a:stretch>
            <a:fillRect/>
          </a:stretch>
        </p:blipFill>
        <p:spPr>
          <a:xfrm>
            <a:off x="3626699" y="3343525"/>
            <a:ext cx="1627124" cy="14418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4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4" name="Google Shape;274;p44"/>
          <p:cNvPicPr preferRelativeResize="0"/>
          <p:nvPr/>
        </p:nvPicPr>
        <p:blipFill>
          <a:blip r:embed="rId3">
            <a:alphaModFix/>
          </a:blip>
          <a:stretch>
            <a:fillRect/>
          </a:stretch>
        </p:blipFill>
        <p:spPr>
          <a:xfrm>
            <a:off x="211600" y="97650"/>
            <a:ext cx="8724425" cy="493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ctrTitle"/>
          </p:nvPr>
        </p:nvSpPr>
        <p:spPr>
          <a:xfrm>
            <a:off x="569700" y="392150"/>
            <a:ext cx="79107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Forgetting happens a little a time. </a:t>
            </a:r>
            <a:endParaRPr/>
          </a:p>
        </p:txBody>
      </p:sp>
      <p:sp>
        <p:nvSpPr>
          <p:cNvPr id="280" name="Google Shape;280;p45"/>
          <p:cNvSpPr txBox="1">
            <a:spLocks noGrp="1"/>
          </p:cNvSpPr>
          <p:nvPr>
            <p:ph type="subTitle" idx="1"/>
          </p:nvPr>
        </p:nvSpPr>
        <p:spPr>
          <a:xfrm>
            <a:off x="311700" y="3444575"/>
            <a:ext cx="8520600" cy="15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Their deeds will not allow them To return to their God. For a spirit of harlotry is within them, And they have forgotten the LORD. Hosea 5:4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do we forget?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t>
            </a:r>
            <a:r>
              <a:rPr lang="en">
                <a:highlight>
                  <a:schemeClr val="dk1"/>
                </a:highlight>
              </a:rPr>
              <a:t>forget</a:t>
            </a:r>
            <a:r>
              <a:rPr lang="en"/>
              <a:t> how blessed we are</a:t>
            </a:r>
            <a:endParaRPr/>
          </a:p>
        </p:txBody>
      </p:sp>
      <p:sp>
        <p:nvSpPr>
          <p:cNvPr id="291" name="Google Shape;291;p4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But I have received everything in full and have an abundance; I am amply supplied, having received from Epaphroditus what you have sent, a fragrant aroma, an acceptable sacrifice, well-pleasing to God. </a:t>
            </a:r>
            <a:r>
              <a:rPr lang="en">
                <a:highlight>
                  <a:schemeClr val="dk1"/>
                </a:highlight>
              </a:rPr>
              <a:t>And my God will supply all your needs</a:t>
            </a:r>
            <a:r>
              <a:rPr lang="en"/>
              <a:t> according to His riches in glory in Christ Jesus. Phillipians 4:18-19</a:t>
            </a:r>
            <a:endParaRPr/>
          </a:p>
        </p:txBody>
      </p:sp>
      <p:pic>
        <p:nvPicPr>
          <p:cNvPr id="292" name="Google Shape;292;p47"/>
          <p:cNvPicPr preferRelativeResize="0"/>
          <p:nvPr/>
        </p:nvPicPr>
        <p:blipFill>
          <a:blip r:embed="rId3">
            <a:alphaModFix/>
          </a:blip>
          <a:stretch>
            <a:fillRect/>
          </a:stretch>
        </p:blipFill>
        <p:spPr>
          <a:xfrm>
            <a:off x="6296900" y="2977000"/>
            <a:ext cx="2754950" cy="2088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highlight>
                  <a:schemeClr val="dk1"/>
                </a:highlight>
              </a:rPr>
              <a:t>Lord Forgive me when I whine</a:t>
            </a:r>
            <a:endParaRPr>
              <a:highlight>
                <a:schemeClr val="dk1"/>
              </a:highlight>
            </a:endParaRPr>
          </a:p>
        </p:txBody>
      </p:sp>
      <p:sp>
        <p:nvSpPr>
          <p:cNvPr id="298" name="Google Shape;298;p48"/>
          <p:cNvSpPr txBox="1">
            <a:spLocks noGrp="1"/>
          </p:cNvSpPr>
          <p:nvPr>
            <p:ph type="body" idx="1"/>
          </p:nvPr>
        </p:nvSpPr>
        <p:spPr>
          <a:xfrm>
            <a:off x="218200" y="1228675"/>
            <a:ext cx="4353900" cy="36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Today, upon a bus, I saw a girl with golden hair, </a:t>
            </a:r>
            <a:endParaRPr dirty="0"/>
          </a:p>
          <a:p>
            <a:pPr marL="0" lvl="0" indent="0" algn="l" rtl="0">
              <a:spcBef>
                <a:spcPts val="1600"/>
              </a:spcBef>
              <a:spcAft>
                <a:spcPts val="0"/>
              </a:spcAft>
              <a:buNone/>
            </a:pPr>
            <a:r>
              <a:rPr lang="en" dirty="0"/>
              <a:t>I envied her....she seemed so sweet....and wished I were as fair.</a:t>
            </a:r>
            <a:endParaRPr dirty="0"/>
          </a:p>
          <a:p>
            <a:pPr marL="0" lvl="0" indent="0" algn="l" rtl="0">
              <a:spcBef>
                <a:spcPts val="1600"/>
              </a:spcBef>
              <a:spcAft>
                <a:spcPts val="0"/>
              </a:spcAft>
              <a:buNone/>
            </a:pPr>
            <a:r>
              <a:rPr lang="en" dirty="0"/>
              <a:t>When suddenly she rose to leave, I saw her hobble down the aisle.</a:t>
            </a:r>
            <a:endParaRPr dirty="0"/>
          </a:p>
          <a:p>
            <a:pPr marL="0" lvl="0" indent="0" algn="l" rtl="0">
              <a:spcBef>
                <a:spcPts val="1600"/>
              </a:spcBef>
              <a:spcAft>
                <a:spcPts val="0"/>
              </a:spcAft>
              <a:buNone/>
            </a:pPr>
            <a:r>
              <a:rPr lang="en" dirty="0"/>
              <a:t>She had </a:t>
            </a:r>
            <a:r>
              <a:rPr lang="en" dirty="0">
                <a:highlight>
                  <a:schemeClr val="lt1"/>
                </a:highlight>
              </a:rPr>
              <a:t>one leg</a:t>
            </a:r>
            <a:r>
              <a:rPr lang="en" dirty="0"/>
              <a:t> and wore a crutch; but as she passed....a smile. </a:t>
            </a:r>
            <a:endParaRPr dirty="0"/>
          </a:p>
          <a:p>
            <a:pPr marL="0" lvl="0" indent="0" algn="l" rtl="0">
              <a:spcBef>
                <a:spcPts val="1600"/>
              </a:spcBef>
              <a:spcAft>
                <a:spcPts val="0"/>
              </a:spcAft>
              <a:buNone/>
            </a:pPr>
            <a:r>
              <a:rPr lang="en" dirty="0">
                <a:highlight>
                  <a:schemeClr val="lt1"/>
                </a:highlight>
              </a:rPr>
              <a:t>Oh Lord! Forgive me when I whine.</a:t>
            </a:r>
            <a:r>
              <a:rPr lang="en" dirty="0"/>
              <a:t> </a:t>
            </a:r>
            <a:endParaRPr dirty="0"/>
          </a:p>
          <a:p>
            <a:pPr marL="0" lvl="0" indent="0" algn="l" rtl="0">
              <a:spcBef>
                <a:spcPts val="1600"/>
              </a:spcBef>
              <a:spcAft>
                <a:spcPts val="1600"/>
              </a:spcAft>
              <a:buNone/>
            </a:pPr>
            <a:r>
              <a:rPr lang="en" dirty="0"/>
              <a:t>I have two legs. This world is mine</a:t>
            </a:r>
            <a:endParaRPr dirty="0"/>
          </a:p>
        </p:txBody>
      </p:sp>
      <p:sp>
        <p:nvSpPr>
          <p:cNvPr id="299" name="Google Shape;299;p48"/>
          <p:cNvSpPr txBox="1">
            <a:spLocks noGrp="1"/>
          </p:cNvSpPr>
          <p:nvPr>
            <p:ph type="body" idx="2"/>
          </p:nvPr>
        </p:nvSpPr>
        <p:spPr>
          <a:xfrm>
            <a:off x="4457700" y="1093850"/>
            <a:ext cx="4535700" cy="39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stopped to buy some candy. The lad who sold it had such charm.</a:t>
            </a:r>
            <a:endParaRPr/>
          </a:p>
          <a:p>
            <a:pPr marL="0" lvl="0" indent="0" algn="l" rtl="0">
              <a:spcBef>
                <a:spcPts val="1600"/>
              </a:spcBef>
              <a:spcAft>
                <a:spcPts val="0"/>
              </a:spcAft>
              <a:buNone/>
            </a:pPr>
            <a:r>
              <a:rPr lang="en"/>
              <a:t>I talked with him. He seemed so glad. If I were late, it'd do no harm.</a:t>
            </a:r>
            <a:endParaRPr/>
          </a:p>
          <a:p>
            <a:pPr marL="0" lvl="0" indent="0" algn="l" rtl="0">
              <a:spcBef>
                <a:spcPts val="1600"/>
              </a:spcBef>
              <a:spcAft>
                <a:spcPts val="0"/>
              </a:spcAft>
              <a:buNone/>
            </a:pPr>
            <a:r>
              <a:rPr lang="en"/>
              <a:t>And as I left, he said to me, "I thank you. You have been so kind.</a:t>
            </a:r>
            <a:endParaRPr/>
          </a:p>
          <a:p>
            <a:pPr marL="0" lvl="0" indent="0" algn="l" rtl="0">
              <a:spcBef>
                <a:spcPts val="1600"/>
              </a:spcBef>
              <a:spcAft>
                <a:spcPts val="0"/>
              </a:spcAft>
              <a:buNone/>
            </a:pPr>
            <a:r>
              <a:rPr lang="en"/>
              <a:t>It's nice to talk with folks like you. You see," he said, "I'm </a:t>
            </a:r>
            <a:r>
              <a:rPr lang="en">
                <a:highlight>
                  <a:schemeClr val="lt1"/>
                </a:highlight>
              </a:rPr>
              <a:t>blind</a:t>
            </a:r>
            <a:r>
              <a:rPr lang="en"/>
              <a:t>."</a:t>
            </a:r>
            <a:endParaRPr/>
          </a:p>
          <a:p>
            <a:pPr marL="0" lvl="0" indent="0" algn="l" rtl="0">
              <a:spcBef>
                <a:spcPts val="1600"/>
              </a:spcBef>
              <a:spcAft>
                <a:spcPts val="0"/>
              </a:spcAft>
              <a:buNone/>
            </a:pPr>
            <a:r>
              <a:rPr lang="en">
                <a:highlight>
                  <a:schemeClr val="lt1"/>
                </a:highlight>
              </a:rPr>
              <a:t>Oh Lord! Forgive me when I whine.</a:t>
            </a:r>
            <a:endParaRPr>
              <a:highlight>
                <a:schemeClr val="lt1"/>
              </a:highlight>
            </a:endParaRPr>
          </a:p>
          <a:p>
            <a:pPr marL="0" lvl="0" indent="0" algn="l" rtl="0">
              <a:spcBef>
                <a:spcPts val="1600"/>
              </a:spcBef>
              <a:spcAft>
                <a:spcPts val="1600"/>
              </a:spcAft>
              <a:buNone/>
            </a:pPr>
            <a:r>
              <a:rPr lang="en"/>
              <a:t>I have two eyes. The world is mine.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highlight>
                  <a:schemeClr val="dk1"/>
                </a:highlight>
              </a:rPr>
              <a:t>Lord Forgive me when I whine</a:t>
            </a:r>
            <a:endParaRPr>
              <a:highlight>
                <a:schemeClr val="dk1"/>
              </a:highlight>
            </a:endParaRPr>
          </a:p>
          <a:p>
            <a:pPr marL="0" lvl="0" indent="0" algn="l" rtl="0">
              <a:spcBef>
                <a:spcPts val="0"/>
              </a:spcBef>
              <a:spcAft>
                <a:spcPts val="0"/>
              </a:spcAft>
              <a:buNone/>
            </a:pPr>
            <a:endParaRPr/>
          </a:p>
        </p:txBody>
      </p:sp>
      <p:sp>
        <p:nvSpPr>
          <p:cNvPr id="305" name="Google Shape;305;p49"/>
          <p:cNvSpPr txBox="1">
            <a:spLocks noGrp="1"/>
          </p:cNvSpPr>
          <p:nvPr>
            <p:ph type="body" idx="1"/>
          </p:nvPr>
        </p:nvSpPr>
        <p:spPr>
          <a:xfrm>
            <a:off x="187600" y="1093850"/>
            <a:ext cx="4384500" cy="384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Later while walking down the street, I saw a child with eyes of blue.</a:t>
            </a:r>
            <a:endParaRPr/>
          </a:p>
          <a:p>
            <a:pPr marL="0" lvl="0" indent="0" algn="l" rtl="0">
              <a:spcBef>
                <a:spcPts val="1600"/>
              </a:spcBef>
              <a:spcAft>
                <a:spcPts val="0"/>
              </a:spcAft>
              <a:buNone/>
            </a:pPr>
            <a:r>
              <a:rPr lang="en"/>
              <a:t>He stood and watched the others play.He Seemed to know not what to do </a:t>
            </a:r>
            <a:endParaRPr/>
          </a:p>
          <a:p>
            <a:pPr marL="0" lvl="0" indent="0" algn="l" rtl="0">
              <a:spcBef>
                <a:spcPts val="1600"/>
              </a:spcBef>
              <a:spcAft>
                <a:spcPts val="0"/>
              </a:spcAft>
              <a:buNone/>
            </a:pPr>
            <a:r>
              <a:rPr lang="en"/>
              <a:t>I stopped a moment,When I said, "Why don't you join the others, Dear?"</a:t>
            </a:r>
            <a:endParaRPr/>
          </a:p>
          <a:p>
            <a:pPr marL="0" lvl="0" indent="0" algn="l" rtl="0">
              <a:spcBef>
                <a:spcPts val="1600"/>
              </a:spcBef>
              <a:spcAft>
                <a:spcPts val="0"/>
              </a:spcAft>
              <a:buNone/>
            </a:pPr>
            <a:r>
              <a:rPr lang="en"/>
              <a:t>He looked ahead without a word, and then I knew he could not hear.</a:t>
            </a:r>
            <a:endParaRPr/>
          </a:p>
          <a:p>
            <a:pPr marL="0" lvl="0" indent="0" algn="l" rtl="0">
              <a:spcBef>
                <a:spcPts val="1600"/>
              </a:spcBef>
              <a:spcAft>
                <a:spcPts val="0"/>
              </a:spcAft>
              <a:buNone/>
            </a:pPr>
            <a:r>
              <a:rPr lang="en"/>
              <a:t>Oh Lord! Forgive me when I whine.</a:t>
            </a:r>
            <a:endParaRPr/>
          </a:p>
          <a:p>
            <a:pPr marL="0" lvl="0" indent="0" algn="l" rtl="0">
              <a:spcBef>
                <a:spcPts val="1600"/>
              </a:spcBef>
              <a:spcAft>
                <a:spcPts val="1600"/>
              </a:spcAft>
              <a:buNone/>
            </a:pPr>
            <a:r>
              <a:rPr lang="en"/>
              <a:t>I have two ears. This world is mine.</a:t>
            </a:r>
            <a:endParaRPr/>
          </a:p>
        </p:txBody>
      </p:sp>
      <p:sp>
        <p:nvSpPr>
          <p:cNvPr id="306" name="Google Shape;306;p49"/>
          <p:cNvSpPr txBox="1">
            <a:spLocks noGrp="1"/>
          </p:cNvSpPr>
          <p:nvPr>
            <p:ph type="body" idx="2"/>
          </p:nvPr>
        </p:nvSpPr>
        <p:spPr>
          <a:xfrm>
            <a:off x="4572100" y="1228675"/>
            <a:ext cx="4384500" cy="35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feet to take me where I'd go, with eyes to see the sunset's glow,</a:t>
            </a:r>
            <a:endParaRPr/>
          </a:p>
          <a:p>
            <a:pPr marL="0" lvl="0" indent="0" algn="l" rtl="0">
              <a:spcBef>
                <a:spcPts val="1600"/>
              </a:spcBef>
              <a:spcAft>
                <a:spcPts val="0"/>
              </a:spcAft>
              <a:buNone/>
            </a:pPr>
            <a:r>
              <a:rPr lang="en"/>
              <a:t>with ears to hear what I would know....</a:t>
            </a:r>
            <a:endParaRPr/>
          </a:p>
          <a:p>
            <a:pPr marL="0" lvl="0" indent="0" algn="l" rtl="0">
              <a:spcBef>
                <a:spcPts val="1600"/>
              </a:spcBef>
              <a:spcAft>
                <a:spcPts val="0"/>
              </a:spcAft>
              <a:buNone/>
            </a:pPr>
            <a:r>
              <a:rPr lang="en"/>
              <a:t>Oh Lord forgive me when I whine.</a:t>
            </a:r>
            <a:endParaRPr/>
          </a:p>
          <a:p>
            <a:pPr marL="0" lvl="0" indent="0" algn="l" rtl="0">
              <a:spcBef>
                <a:spcPts val="1600"/>
              </a:spcBef>
              <a:spcAft>
                <a:spcPts val="1600"/>
              </a:spcAft>
              <a:buNone/>
            </a:pPr>
            <a:r>
              <a:rPr lang="en"/>
              <a:t>I am blessed indeed. The world is mine!</a:t>
            </a:r>
            <a:endParaRPr/>
          </a:p>
        </p:txBody>
      </p:sp>
      <p:pic>
        <p:nvPicPr>
          <p:cNvPr id="307" name="Google Shape;307;p49"/>
          <p:cNvPicPr preferRelativeResize="0"/>
          <p:nvPr/>
        </p:nvPicPr>
        <p:blipFill>
          <a:blip r:embed="rId3">
            <a:alphaModFix/>
          </a:blip>
          <a:stretch>
            <a:fillRect/>
          </a:stretch>
        </p:blipFill>
        <p:spPr>
          <a:xfrm>
            <a:off x="4847350" y="3257550"/>
            <a:ext cx="3771900" cy="1791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ctrTitle"/>
          </p:nvPr>
        </p:nvSpPr>
        <p:spPr>
          <a:xfrm>
            <a:off x="311700" y="392150"/>
            <a:ext cx="50694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Forget me not</a:t>
            </a:r>
            <a:endParaRPr/>
          </a:p>
        </p:txBody>
      </p:sp>
      <p:sp>
        <p:nvSpPr>
          <p:cNvPr id="191" name="Google Shape;191;p3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2" name="Google Shape;192;p32"/>
          <p:cNvPicPr preferRelativeResize="0"/>
          <p:nvPr/>
        </p:nvPicPr>
        <p:blipFill>
          <a:blip r:embed="rId3">
            <a:alphaModFix/>
          </a:blip>
          <a:stretch>
            <a:fillRect/>
          </a:stretch>
        </p:blipFill>
        <p:spPr>
          <a:xfrm>
            <a:off x="5639055" y="0"/>
            <a:ext cx="3504940"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195325" y="146500"/>
            <a:ext cx="8637000" cy="9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t>
            </a:r>
            <a:r>
              <a:rPr lang="en">
                <a:highlight>
                  <a:schemeClr val="dk1"/>
                </a:highlight>
              </a:rPr>
              <a:t>forget</a:t>
            </a:r>
            <a:r>
              <a:rPr lang="en"/>
              <a:t> what we are capable of  </a:t>
            </a:r>
            <a:endParaRPr/>
          </a:p>
        </p:txBody>
      </p:sp>
      <p:sp>
        <p:nvSpPr>
          <p:cNvPr id="313" name="Google Shape;313;p50"/>
          <p:cNvSpPr txBox="1">
            <a:spLocks noGrp="1"/>
          </p:cNvSpPr>
          <p:nvPr>
            <p:ph type="body" idx="1"/>
          </p:nvPr>
        </p:nvSpPr>
        <p:spPr>
          <a:xfrm>
            <a:off x="309250" y="1093900"/>
            <a:ext cx="4671000" cy="364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Let </a:t>
            </a:r>
            <a:r>
              <a:rPr lang="en">
                <a:highlight>
                  <a:schemeClr val="dk1"/>
                </a:highlight>
              </a:rPr>
              <a:t>no man despise thy youth</a:t>
            </a:r>
            <a:r>
              <a:rPr lang="en"/>
              <a:t>; but be thou an </a:t>
            </a:r>
            <a:r>
              <a:rPr lang="en">
                <a:highlight>
                  <a:schemeClr val="dk1"/>
                </a:highlight>
              </a:rPr>
              <a:t>example</a:t>
            </a:r>
            <a:r>
              <a:rPr lang="en"/>
              <a:t> of the </a:t>
            </a:r>
            <a:r>
              <a:rPr lang="en">
                <a:highlight>
                  <a:schemeClr val="dk1"/>
                </a:highlight>
              </a:rPr>
              <a:t>believers</a:t>
            </a:r>
            <a:r>
              <a:rPr lang="en"/>
              <a:t>, in word, in conversation, in charity, in spirit, in faith, in purity.Till I come, give attendance to reading, to exhortation, to doctrine. Neglect not the gift that is in thee… Timothy 4:12-14 KJV</a:t>
            </a:r>
            <a:endParaRPr/>
          </a:p>
        </p:txBody>
      </p:sp>
      <p:pic>
        <p:nvPicPr>
          <p:cNvPr id="314" name="Google Shape;314;p50"/>
          <p:cNvPicPr preferRelativeResize="0"/>
          <p:nvPr/>
        </p:nvPicPr>
        <p:blipFill>
          <a:blip r:embed="rId3">
            <a:alphaModFix/>
          </a:blip>
          <a:stretch>
            <a:fillRect/>
          </a:stretch>
        </p:blipFill>
        <p:spPr>
          <a:xfrm>
            <a:off x="5339450" y="911500"/>
            <a:ext cx="3654299" cy="4085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t>
            </a:r>
            <a:r>
              <a:rPr lang="en">
                <a:highlight>
                  <a:schemeClr val="dk1"/>
                </a:highlight>
              </a:rPr>
              <a:t>forget</a:t>
            </a:r>
            <a:r>
              <a:rPr lang="en"/>
              <a:t> how much we are loved</a:t>
            </a:r>
            <a:endParaRPr/>
          </a:p>
        </p:txBody>
      </p:sp>
      <p:sp>
        <p:nvSpPr>
          <p:cNvPr id="320" name="Google Shape;320;p5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For while we were still helpless, at the right time Christ died for the ungodly. For one will hardly die for a righteous man; though perhaps for the good man someone would dare even to die. </a:t>
            </a:r>
            <a:r>
              <a:rPr lang="en">
                <a:highlight>
                  <a:schemeClr val="dk1"/>
                </a:highlight>
              </a:rPr>
              <a:t>But God demonstrates His own love toward us</a:t>
            </a:r>
            <a:r>
              <a:rPr lang="en"/>
              <a:t>, in that while we were yet sinners, Christ died for us. Romans 5:6-8</a:t>
            </a:r>
            <a:endParaRPr/>
          </a:p>
        </p:txBody>
      </p:sp>
      <p:pic>
        <p:nvPicPr>
          <p:cNvPr id="321" name="Google Shape;321;p51"/>
          <p:cNvPicPr preferRelativeResize="0"/>
          <p:nvPr/>
        </p:nvPicPr>
        <p:blipFill>
          <a:blip r:embed="rId3">
            <a:alphaModFix/>
          </a:blip>
          <a:stretch>
            <a:fillRect/>
          </a:stretch>
        </p:blipFill>
        <p:spPr>
          <a:xfrm>
            <a:off x="2950602" y="3008177"/>
            <a:ext cx="2996075" cy="1993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t>
            </a:r>
            <a:r>
              <a:rPr lang="en">
                <a:highlight>
                  <a:schemeClr val="dk1"/>
                </a:highlight>
              </a:rPr>
              <a:t>Forget</a:t>
            </a:r>
            <a:r>
              <a:rPr lang="en"/>
              <a:t> how much we are loved </a:t>
            </a:r>
            <a:endParaRPr/>
          </a:p>
        </p:txBody>
      </p:sp>
      <p:sp>
        <p:nvSpPr>
          <p:cNvPr id="327" name="Google Shape;327;p52"/>
          <p:cNvSpPr txBox="1">
            <a:spLocks noGrp="1"/>
          </p:cNvSpPr>
          <p:nvPr>
            <p:ph type="body" idx="1"/>
          </p:nvPr>
        </p:nvSpPr>
        <p:spPr>
          <a:xfrm>
            <a:off x="244150" y="1228675"/>
            <a:ext cx="8659200" cy="356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Yet it is I who taught </a:t>
            </a:r>
            <a:r>
              <a:rPr lang="en">
                <a:highlight>
                  <a:schemeClr val="dk1"/>
                </a:highlight>
              </a:rPr>
              <a:t>Ephraim to walk</a:t>
            </a:r>
            <a:r>
              <a:rPr lang="en"/>
              <a:t>, I took them in </a:t>
            </a:r>
            <a:r>
              <a:rPr lang="en">
                <a:highlight>
                  <a:schemeClr val="dk1"/>
                </a:highlight>
              </a:rPr>
              <a:t>My arms</a:t>
            </a:r>
            <a:r>
              <a:rPr lang="en"/>
              <a:t>; But they did not know that I healed them. I led them with cords of a man, with </a:t>
            </a:r>
            <a:r>
              <a:rPr lang="en">
                <a:highlight>
                  <a:schemeClr val="dk1"/>
                </a:highlight>
              </a:rPr>
              <a:t>bonds of love</a:t>
            </a:r>
            <a:r>
              <a:rPr lang="en"/>
              <a:t>, And I became to them as one who lifts the yoke from their jaws; And </a:t>
            </a:r>
            <a:r>
              <a:rPr lang="en">
                <a:highlight>
                  <a:schemeClr val="dk1"/>
                </a:highlight>
              </a:rPr>
              <a:t>I bent down and fed them.</a:t>
            </a:r>
            <a:r>
              <a:rPr lang="en"/>
              <a:t> Hosea 11:3-4</a:t>
            </a:r>
            <a:endParaRPr/>
          </a:p>
          <a:p>
            <a:pPr marL="0" lvl="0" indent="0" algn="l" rtl="0">
              <a:spcBef>
                <a:spcPts val="1600"/>
              </a:spcBef>
              <a:spcAft>
                <a:spcPts val="1600"/>
              </a:spcAft>
              <a:buNone/>
            </a:pPr>
            <a:r>
              <a:rPr lang="en"/>
              <a:t>How can I give you up, O Ephraim? How can I surrender you, O Israel?...I will not execute My fierce anger; I will not destroy Ephraim again. For I am God and not man, the Holy One in your midst, And I will not come in wrath. Hosea 11:9</a:t>
            </a:r>
            <a:endParaRPr/>
          </a:p>
        </p:txBody>
      </p:sp>
      <p:pic>
        <p:nvPicPr>
          <p:cNvPr id="328" name="Google Shape;328;p52"/>
          <p:cNvPicPr preferRelativeResize="0"/>
          <p:nvPr/>
        </p:nvPicPr>
        <p:blipFill>
          <a:blip r:embed="rId3">
            <a:alphaModFix/>
          </a:blip>
          <a:stretch>
            <a:fillRect/>
          </a:stretch>
        </p:blipFill>
        <p:spPr>
          <a:xfrm>
            <a:off x="7666425" y="0"/>
            <a:ext cx="1477576" cy="13093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 forget about how much we have to lose</a:t>
            </a:r>
            <a:endParaRPr/>
          </a:p>
        </p:txBody>
      </p:sp>
      <p:sp>
        <p:nvSpPr>
          <p:cNvPr id="334" name="Google Shape;334;p53"/>
          <p:cNvSpPr txBox="1">
            <a:spLocks noGrp="1"/>
          </p:cNvSpPr>
          <p:nvPr>
            <p:ph type="subTitle" idx="1"/>
          </p:nvPr>
        </p:nvSpPr>
        <p:spPr>
          <a:xfrm>
            <a:off x="311700" y="3483250"/>
            <a:ext cx="8520600" cy="15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If we miss heaven, we’ve missed it all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dk1"/>
                </a:highlight>
              </a:rPr>
              <a:t>The Watcher</a:t>
            </a:r>
            <a:r>
              <a:rPr lang="en"/>
              <a:t>: By Margaret Widdemer</a:t>
            </a:r>
            <a:endParaRPr/>
          </a:p>
        </p:txBody>
      </p:sp>
      <p:sp>
        <p:nvSpPr>
          <p:cNvPr id="340" name="Google Shape;340;p54"/>
          <p:cNvSpPr txBox="1">
            <a:spLocks noGrp="1"/>
          </p:cNvSpPr>
          <p:nvPr>
            <p:ph type="body" idx="1"/>
          </p:nvPr>
        </p:nvSpPr>
        <p:spPr>
          <a:xfrm>
            <a:off x="311700" y="1228675"/>
            <a:ext cx="41808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 always leaned to watch for us, Anxious if we were late,            In winter by the window,             In summer by the gate.</a:t>
            </a:r>
            <a:endParaRPr/>
          </a:p>
          <a:p>
            <a:pPr marL="0" lvl="0" indent="0" algn="l" rtl="0">
              <a:spcBef>
                <a:spcPts val="1600"/>
              </a:spcBef>
              <a:spcAft>
                <a:spcPts val="1600"/>
              </a:spcAft>
              <a:buNone/>
            </a:pPr>
            <a:r>
              <a:rPr lang="en"/>
              <a:t>And though we mocked her tenderly, Who had such foolish care,         The long way home would seem more safe                            Because she waited there.</a:t>
            </a:r>
            <a:endParaRPr/>
          </a:p>
        </p:txBody>
      </p:sp>
      <p:sp>
        <p:nvSpPr>
          <p:cNvPr id="341" name="Google Shape;341;p54"/>
          <p:cNvSpPr txBox="1">
            <a:spLocks noGrp="1"/>
          </p:cNvSpPr>
          <p:nvPr>
            <p:ph type="body" idx="2"/>
          </p:nvPr>
        </p:nvSpPr>
        <p:spPr>
          <a:xfrm>
            <a:off x="4492500" y="2327600"/>
            <a:ext cx="4339800" cy="28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 thoughts were all so full of us, She never could forget!             And so I think that where she is    She must be watching yet.</a:t>
            </a:r>
            <a:endParaRPr/>
          </a:p>
          <a:p>
            <a:pPr marL="0" lvl="0" indent="0" algn="l" rtl="0">
              <a:spcBef>
                <a:spcPts val="1600"/>
              </a:spcBef>
              <a:spcAft>
                <a:spcPts val="1600"/>
              </a:spcAft>
              <a:buNone/>
            </a:pPr>
            <a:r>
              <a:rPr lang="en"/>
              <a:t>Waiting till we come home to her, Anxious if we are late,        Watching from Heaven’s window,  Leaning on Heaven’s gate.</a:t>
            </a:r>
            <a:endParaRPr/>
          </a:p>
        </p:txBody>
      </p:sp>
      <p:pic>
        <p:nvPicPr>
          <p:cNvPr id="342" name="Google Shape;342;p54"/>
          <p:cNvPicPr preferRelativeResize="0"/>
          <p:nvPr/>
        </p:nvPicPr>
        <p:blipFill>
          <a:blip r:embed="rId3">
            <a:alphaModFix/>
          </a:blip>
          <a:stretch>
            <a:fillRect/>
          </a:stretch>
        </p:blipFill>
        <p:spPr>
          <a:xfrm>
            <a:off x="6927625" y="0"/>
            <a:ext cx="2216374" cy="2229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685347" y="457201"/>
            <a:ext cx="7765200" cy="994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Bookman Old Style"/>
              <a:buNone/>
            </a:pPr>
            <a:r>
              <a:rPr lang="en" sz="4400"/>
              <a:t>IDOLATRY</a:t>
            </a:r>
            <a:endParaRPr/>
          </a:p>
        </p:txBody>
      </p:sp>
      <p:sp>
        <p:nvSpPr>
          <p:cNvPr id="198" name="Google Shape;198;p33"/>
          <p:cNvSpPr txBox="1">
            <a:spLocks noGrp="1"/>
          </p:cNvSpPr>
          <p:nvPr>
            <p:ph type="body" idx="1"/>
          </p:nvPr>
        </p:nvSpPr>
        <p:spPr>
          <a:xfrm>
            <a:off x="685346" y="1550504"/>
            <a:ext cx="7765200" cy="233070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600"/>
              <a:buChar char="•"/>
            </a:pPr>
            <a:r>
              <a:rPr lang="en" sz="3600"/>
              <a:t>God warned Israel about serving foreign gods.</a:t>
            </a:r>
            <a:endParaRPr/>
          </a:p>
        </p:txBody>
      </p:sp>
      <p:sp>
        <p:nvSpPr>
          <p:cNvPr id="199" name="Google Shape;199;p33"/>
          <p:cNvSpPr/>
          <p:nvPr/>
        </p:nvSpPr>
        <p:spPr>
          <a:xfrm>
            <a:off x="685346" y="2772325"/>
            <a:ext cx="7773300" cy="1956600"/>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119062" marR="0" lvl="0" indent="0" algn="l" rtl="0">
              <a:spcBef>
                <a:spcPts val="0"/>
              </a:spcBef>
              <a:spcAft>
                <a:spcPts val="0"/>
              </a:spcAft>
              <a:buNone/>
            </a:pPr>
            <a:r>
              <a:rPr lang="en" sz="1800" b="0" i="0" u="none" strike="noStrike" cap="none">
                <a:solidFill>
                  <a:srgbClr val="000000"/>
                </a:solidFill>
                <a:latin typeface="Times New Roman"/>
                <a:ea typeface="Times New Roman"/>
                <a:cs typeface="Times New Roman"/>
                <a:sym typeface="Times New Roman"/>
              </a:rPr>
              <a:t>Deuteronomy 8:19 It shall come about if you ever forget the Lord your God and go after other gods and serve them and worship them, I testify against you today that you will surely perish. 20 Like the nations that the Lord makes to perish before you, so you shall perish; because you would not listen to the voice of the Lord your God.</a:t>
            </a:r>
            <a:endParaRPr sz="1800" b="1" i="0" u="none" strike="noStrike" cap="none">
              <a:solidFill>
                <a:srgbClr val="000000"/>
              </a:solidFill>
              <a:latin typeface="Times New Roman"/>
              <a:ea typeface="Times New Roman"/>
              <a:cs typeface="Times New Roman"/>
              <a:sym typeface="Times New Roman"/>
            </a:endParaRPr>
          </a:p>
        </p:txBody>
      </p:sp>
      <p:sp>
        <p:nvSpPr>
          <p:cNvPr id="200" name="Google Shape;200;p33"/>
          <p:cNvSpPr/>
          <p:nvPr/>
        </p:nvSpPr>
        <p:spPr>
          <a:xfrm>
            <a:off x="814007" y="447384"/>
            <a:ext cx="1371600" cy="1028700"/>
          </a:xfrm>
          <a:prstGeom prst="sun">
            <a:avLst>
              <a:gd name="adj" fmla="val 18841"/>
            </a:avLst>
          </a:prstGeom>
          <a:gradFill>
            <a:gsLst>
              <a:gs pos="0">
                <a:srgbClr val="FFFF00">
                  <a:alpha val="0"/>
                </a:srgbClr>
              </a:gs>
              <a:gs pos="50000">
                <a:srgbClr val="FFC000">
                  <a:alpha val="0"/>
                </a:srgbClr>
              </a:gs>
              <a:gs pos="56000">
                <a:srgbClr val="FFC000"/>
              </a:gs>
              <a:gs pos="100000">
                <a:srgbClr val="FFC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Calibri"/>
              <a:ea typeface="Calibri"/>
              <a:cs typeface="Calibri"/>
              <a:sym typeface="Calibri"/>
            </a:endParaRPr>
          </a:p>
        </p:txBody>
      </p:sp>
      <p:sp>
        <p:nvSpPr>
          <p:cNvPr id="201" name="Google Shape;201;p33"/>
          <p:cNvSpPr/>
          <p:nvPr/>
        </p:nvSpPr>
        <p:spPr>
          <a:xfrm>
            <a:off x="1118807" y="675984"/>
            <a:ext cx="762000" cy="5715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 sz="2400" b="1" i="0" u="none" strike="noStrike" cap="none">
                <a:solidFill>
                  <a:srgbClr val="000000"/>
                </a:solidFill>
                <a:latin typeface="Calibri"/>
                <a:ea typeface="Calibri"/>
                <a:cs typeface="Calibri"/>
                <a:sym typeface="Calibri"/>
              </a:rPr>
              <a:t>S</a:t>
            </a:r>
            <a:endParaRPr/>
          </a:p>
          <a:p>
            <a:pPr marL="0" marR="0" lvl="0" indent="0" algn="ctr" rtl="0">
              <a:lnSpc>
                <a:spcPct val="100000"/>
              </a:lnSpc>
              <a:spcBef>
                <a:spcPts val="0"/>
              </a:spcBef>
              <a:spcAft>
                <a:spcPts val="0"/>
              </a:spcAft>
              <a:buClr>
                <a:srgbClr val="000000"/>
              </a:buClr>
              <a:buSzPts val="2400"/>
              <a:buFont typeface="Calibri"/>
              <a:buNone/>
            </a:pPr>
            <a:r>
              <a:rPr lang="en" sz="2400" b="1" i="0" u="none" strike="noStrike" cap="none">
                <a:solidFill>
                  <a:srgbClr val="000000"/>
                </a:solidFill>
                <a:latin typeface="Calibri"/>
                <a:ea typeface="Calibri"/>
                <a:cs typeface="Calibri"/>
                <a:sym typeface="Calibri"/>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Exodus 32:7-10</a:t>
            </a:r>
            <a:endParaRPr/>
          </a:p>
        </p:txBody>
      </p:sp>
      <p:sp>
        <p:nvSpPr>
          <p:cNvPr id="207" name="Google Shape;207;p34"/>
          <p:cNvSpPr txBox="1">
            <a:spLocks noGrp="1"/>
          </p:cNvSpPr>
          <p:nvPr>
            <p:ph type="body" idx="1"/>
          </p:nvPr>
        </p:nvSpPr>
        <p:spPr>
          <a:xfrm>
            <a:off x="195325" y="1432375"/>
            <a:ext cx="8757000" cy="362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Then the Lord spoke to Moses, “Go down at once, for your people, whom you brought up from the land of Egypt, have corrupted themselves. They have quickly turned aside from the way which I commanded them. They have made for themselves a molten calf, and have worshiped it and have sacrificed to it and said, ‘This is your god, O Israel, who brought you up from the land of Egypt!’” The Lord said to Moses, “I have seen this people, and behold, </a:t>
            </a:r>
            <a:r>
              <a:rPr lang="en">
                <a:highlight>
                  <a:schemeClr val="dk1"/>
                </a:highlight>
              </a:rPr>
              <a:t>they are an obstinate people</a:t>
            </a:r>
            <a:r>
              <a:rPr lang="en"/>
              <a:t>. Now then let Me alone, that My anger may burn against them and that I may destroy them; and I will make of you a great nation.”</a:t>
            </a:r>
            <a:endParaRPr/>
          </a:p>
        </p:txBody>
      </p:sp>
      <p:pic>
        <p:nvPicPr>
          <p:cNvPr id="208" name="Google Shape;208;p34"/>
          <p:cNvPicPr preferRelativeResize="0"/>
          <p:nvPr/>
        </p:nvPicPr>
        <p:blipFill>
          <a:blip r:embed="rId3">
            <a:alphaModFix/>
          </a:blip>
          <a:stretch>
            <a:fillRect/>
          </a:stretch>
        </p:blipFill>
        <p:spPr>
          <a:xfrm>
            <a:off x="6191250" y="0"/>
            <a:ext cx="2952750" cy="150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Source Code Pro"/>
                <a:ea typeface="Source Code Pro"/>
                <a:cs typeface="Source Code Pro"/>
                <a:sym typeface="Source Code Pro"/>
              </a:rPr>
              <a:t>They made a calf in Horeb</a:t>
            </a:r>
            <a:endParaRPr sz="2100">
              <a:latin typeface="Source Code Pro"/>
              <a:ea typeface="Source Code Pro"/>
              <a:cs typeface="Source Code Pro"/>
              <a:sym typeface="Source Code Pro"/>
            </a:endParaRPr>
          </a:p>
          <a:p>
            <a:pPr marL="0" lvl="0" indent="0" algn="ctr" rtl="0">
              <a:spcBef>
                <a:spcPts val="0"/>
              </a:spcBef>
              <a:spcAft>
                <a:spcPts val="0"/>
              </a:spcAft>
              <a:buNone/>
            </a:pPr>
            <a:r>
              <a:rPr lang="en" sz="2100">
                <a:latin typeface="Source Code Pro"/>
                <a:ea typeface="Source Code Pro"/>
                <a:cs typeface="Source Code Pro"/>
                <a:sym typeface="Source Code Pro"/>
              </a:rPr>
              <a:t>And worshiped a molten image.</a:t>
            </a:r>
            <a:endParaRPr sz="2100">
              <a:latin typeface="Source Code Pro"/>
              <a:ea typeface="Source Code Pro"/>
              <a:cs typeface="Source Code Pro"/>
              <a:sym typeface="Source Code Pro"/>
            </a:endParaRPr>
          </a:p>
          <a:p>
            <a:pPr marL="0" lvl="0" indent="0" algn="ctr" rtl="0">
              <a:spcBef>
                <a:spcPts val="0"/>
              </a:spcBef>
              <a:spcAft>
                <a:spcPts val="0"/>
              </a:spcAft>
              <a:buNone/>
            </a:pPr>
            <a:r>
              <a:rPr lang="en" sz="2100">
                <a:latin typeface="Source Code Pro"/>
                <a:ea typeface="Source Code Pro"/>
                <a:cs typeface="Source Code Pro"/>
                <a:sym typeface="Source Code Pro"/>
              </a:rPr>
              <a:t>Thus they exchanged their glory</a:t>
            </a:r>
            <a:endParaRPr sz="2100">
              <a:latin typeface="Source Code Pro"/>
              <a:ea typeface="Source Code Pro"/>
              <a:cs typeface="Source Code Pro"/>
              <a:sym typeface="Source Code Pro"/>
            </a:endParaRPr>
          </a:p>
          <a:p>
            <a:pPr marL="0" lvl="0" indent="0" algn="ctr" rtl="0">
              <a:spcBef>
                <a:spcPts val="0"/>
              </a:spcBef>
              <a:spcAft>
                <a:spcPts val="0"/>
              </a:spcAft>
              <a:buNone/>
            </a:pPr>
            <a:r>
              <a:rPr lang="en" sz="2100">
                <a:latin typeface="Source Code Pro"/>
                <a:ea typeface="Source Code Pro"/>
                <a:cs typeface="Source Code Pro"/>
                <a:sym typeface="Source Code Pro"/>
              </a:rPr>
              <a:t>For the image of an ox that eats grass.</a:t>
            </a:r>
            <a:endParaRPr sz="2100">
              <a:latin typeface="Source Code Pro"/>
              <a:ea typeface="Source Code Pro"/>
              <a:cs typeface="Source Code Pro"/>
              <a:sym typeface="Source Code Pro"/>
            </a:endParaRPr>
          </a:p>
          <a:p>
            <a:pPr marL="0" lvl="0" indent="0" algn="ctr" rtl="0">
              <a:spcBef>
                <a:spcPts val="0"/>
              </a:spcBef>
              <a:spcAft>
                <a:spcPts val="0"/>
              </a:spcAft>
              <a:buNone/>
            </a:pPr>
            <a:r>
              <a:rPr lang="en" sz="2100">
                <a:latin typeface="Source Code Pro"/>
                <a:ea typeface="Source Code Pro"/>
                <a:cs typeface="Source Code Pro"/>
                <a:sym typeface="Source Code Pro"/>
              </a:rPr>
              <a:t>They </a:t>
            </a:r>
            <a:r>
              <a:rPr lang="en" sz="2100">
                <a:highlight>
                  <a:schemeClr val="dk1"/>
                </a:highlight>
                <a:latin typeface="Source Code Pro"/>
                <a:ea typeface="Source Code Pro"/>
                <a:cs typeface="Source Code Pro"/>
                <a:sym typeface="Source Code Pro"/>
              </a:rPr>
              <a:t>forgot</a:t>
            </a:r>
            <a:r>
              <a:rPr lang="en" sz="2100">
                <a:latin typeface="Source Code Pro"/>
                <a:ea typeface="Source Code Pro"/>
                <a:cs typeface="Source Code Pro"/>
                <a:sym typeface="Source Code Pro"/>
              </a:rPr>
              <a:t> God their Savior,</a:t>
            </a:r>
            <a:endParaRPr sz="2100">
              <a:latin typeface="Source Code Pro"/>
              <a:ea typeface="Source Code Pro"/>
              <a:cs typeface="Source Code Pro"/>
              <a:sym typeface="Source Code Pro"/>
            </a:endParaRPr>
          </a:p>
          <a:p>
            <a:pPr marL="0" lvl="0" indent="0" algn="ctr" rtl="0">
              <a:spcBef>
                <a:spcPts val="0"/>
              </a:spcBef>
              <a:spcAft>
                <a:spcPts val="0"/>
              </a:spcAft>
              <a:buNone/>
            </a:pPr>
            <a:r>
              <a:rPr lang="en" sz="2100">
                <a:latin typeface="Source Code Pro"/>
                <a:ea typeface="Source Code Pro"/>
                <a:cs typeface="Source Code Pro"/>
                <a:sym typeface="Source Code Pro"/>
              </a:rPr>
              <a:t>Who had done great things in Egypt,</a:t>
            </a:r>
            <a:endParaRPr/>
          </a:p>
        </p:txBody>
      </p:sp>
      <p:sp>
        <p:nvSpPr>
          <p:cNvPr id="214" name="Google Shape;214;p35"/>
          <p:cNvSpPr txBox="1">
            <a:spLocks noGrp="1"/>
          </p:cNvSpPr>
          <p:nvPr>
            <p:ph type="subTitle" idx="1"/>
          </p:nvPr>
        </p:nvSpPr>
        <p:spPr>
          <a:xfrm>
            <a:off x="311700" y="3425075"/>
            <a:ext cx="8520600" cy="117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Psalms 106:19-21</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Their stubbornness lead them to forget God.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people have always needed a reminder</a:t>
            </a:r>
            <a:endParaRPr/>
          </a:p>
        </p:txBody>
      </p:sp>
      <p:sp>
        <p:nvSpPr>
          <p:cNvPr id="225" name="Google Shape;225;p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“Know, then, it is not because of your righteousness that the Lord your God is giving you this good land to possess, for you are a </a:t>
            </a:r>
            <a:r>
              <a:rPr lang="en">
                <a:highlight>
                  <a:schemeClr val="dk1"/>
                </a:highlight>
              </a:rPr>
              <a:t>stubborn</a:t>
            </a:r>
            <a:r>
              <a:rPr lang="en"/>
              <a:t> people. </a:t>
            </a:r>
            <a:r>
              <a:rPr lang="en">
                <a:highlight>
                  <a:schemeClr val="dk1"/>
                </a:highlight>
              </a:rPr>
              <a:t>Remember, do not forget</a:t>
            </a:r>
            <a:r>
              <a:rPr lang="en"/>
              <a:t> how you provoked the Lord your God to wrath in the wilderness; from the day that you left the land of Egypt until you arrived at this place, you have been rebellious against the Lord. Deuteronomy 9:6-7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seems people have always been forgetful</a:t>
            </a:r>
            <a:endParaRPr/>
          </a:p>
        </p:txBody>
      </p:sp>
      <p:sp>
        <p:nvSpPr>
          <p:cNvPr id="231" name="Google Shape;231;p38"/>
          <p:cNvSpPr txBox="1">
            <a:spLocks noGrp="1"/>
          </p:cNvSpPr>
          <p:nvPr>
            <p:ph type="body" idx="1"/>
          </p:nvPr>
        </p:nvSpPr>
        <p:spPr>
          <a:xfrm>
            <a:off x="179050" y="1228675"/>
            <a:ext cx="8740800" cy="37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the Lord God took the man and put him into the garden of Eden to cultivate it and keep it. The Lord God commanded the man, saying, “From any tree of the garden you may eat freely; but from the tree of the knowledge of good and evil </a:t>
            </a:r>
            <a:r>
              <a:rPr lang="en">
                <a:highlight>
                  <a:schemeClr val="dk1"/>
                </a:highlight>
              </a:rPr>
              <a:t>you shall not eat</a:t>
            </a:r>
            <a:r>
              <a:rPr lang="en"/>
              <a:t>, for in the day that you eat from it you will surely die.” Genesis 2:15</a:t>
            </a:r>
            <a:endParaRPr/>
          </a:p>
          <a:p>
            <a:pPr marL="0" lvl="0" indent="0" algn="l" rtl="0">
              <a:spcBef>
                <a:spcPts val="1600"/>
              </a:spcBef>
              <a:spcAft>
                <a:spcPts val="1600"/>
              </a:spcAft>
              <a:buNone/>
            </a:pPr>
            <a:r>
              <a:rPr lang="en"/>
              <a:t>When the woman saw that the tree was good for food, and that it was a delight to the eyes, and that the tree was desirable to make one wise, </a:t>
            </a:r>
            <a:r>
              <a:rPr lang="en">
                <a:highlight>
                  <a:schemeClr val="dk1"/>
                </a:highlight>
              </a:rPr>
              <a:t>she took from its fruit and ate</a:t>
            </a:r>
            <a:r>
              <a:rPr lang="en"/>
              <a:t>; and she gave also to her husband with her, </a:t>
            </a:r>
            <a:r>
              <a:rPr lang="en">
                <a:highlight>
                  <a:schemeClr val="dk1"/>
                </a:highlight>
              </a:rPr>
              <a:t>and he ate</a:t>
            </a:r>
            <a:r>
              <a:rPr lang="en"/>
              <a:t>. Genesis 3:6</a:t>
            </a:r>
            <a:endParaRPr/>
          </a:p>
        </p:txBody>
      </p:sp>
      <p:pic>
        <p:nvPicPr>
          <p:cNvPr id="232" name="Google Shape;232;p38"/>
          <p:cNvPicPr preferRelativeResize="0"/>
          <p:nvPr/>
        </p:nvPicPr>
        <p:blipFill>
          <a:blip r:embed="rId3">
            <a:alphaModFix/>
          </a:blip>
          <a:stretch>
            <a:fillRect/>
          </a:stretch>
        </p:blipFill>
        <p:spPr>
          <a:xfrm>
            <a:off x="7875147" y="0"/>
            <a:ext cx="1268854" cy="1228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has always </a:t>
            </a:r>
            <a:r>
              <a:rPr lang="en">
                <a:highlight>
                  <a:schemeClr val="dk1"/>
                </a:highlight>
              </a:rPr>
              <a:t>reminded</a:t>
            </a:r>
            <a:r>
              <a:rPr lang="en"/>
              <a:t> his people</a:t>
            </a:r>
            <a:endParaRPr/>
          </a:p>
        </p:txBody>
      </p:sp>
      <p:sp>
        <p:nvSpPr>
          <p:cNvPr id="238" name="Google Shape;238;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watch yourselves, that you do not </a:t>
            </a:r>
            <a:r>
              <a:rPr lang="en">
                <a:highlight>
                  <a:schemeClr val="dk1"/>
                </a:highlight>
              </a:rPr>
              <a:t>forget</a:t>
            </a:r>
            <a:r>
              <a:rPr lang="en"/>
              <a:t> the covenant of the Lord your God which He made with you... Deut. 4:23</a:t>
            </a:r>
            <a:endParaRPr/>
          </a:p>
          <a:p>
            <a:pPr marL="0" lvl="0" indent="0" algn="l" rtl="0">
              <a:spcBef>
                <a:spcPts val="1600"/>
              </a:spcBef>
              <a:spcAft>
                <a:spcPts val="0"/>
              </a:spcAft>
              <a:buNone/>
            </a:pPr>
            <a:r>
              <a:rPr lang="en"/>
              <a:t>The covenant that I have made with you, you shall not </a:t>
            </a:r>
            <a:r>
              <a:rPr lang="en">
                <a:highlight>
                  <a:schemeClr val="dk1"/>
                </a:highlight>
              </a:rPr>
              <a:t>forget</a:t>
            </a:r>
            <a:r>
              <a:rPr lang="en"/>
              <a:t>, nor shall you fear other gods. II Kings 17:38</a:t>
            </a:r>
            <a:endParaRPr/>
          </a:p>
          <a:p>
            <a:pPr marL="0" lvl="0" indent="0" algn="l" rtl="0">
              <a:spcBef>
                <a:spcPts val="1600"/>
              </a:spcBef>
              <a:spcAft>
                <a:spcPts val="1600"/>
              </a:spcAft>
              <a:buNone/>
            </a:pPr>
            <a:r>
              <a:rPr lang="en"/>
              <a:t>Thus the sons of Israel did not </a:t>
            </a:r>
            <a:r>
              <a:rPr lang="en">
                <a:highlight>
                  <a:schemeClr val="dk1"/>
                </a:highlight>
              </a:rPr>
              <a:t>remember</a:t>
            </a:r>
            <a:r>
              <a:rPr lang="en"/>
              <a:t> the LORD their God, who had delivered them from the hands of all their enemies on every side; Judges 8:34</a:t>
            </a:r>
            <a:endParaRPr/>
          </a:p>
        </p:txBody>
      </p:sp>
      <p:pic>
        <p:nvPicPr>
          <p:cNvPr id="239" name="Google Shape;239;p39"/>
          <p:cNvPicPr preferRelativeResize="0"/>
          <p:nvPr/>
        </p:nvPicPr>
        <p:blipFill>
          <a:blip r:embed="rId3">
            <a:alphaModFix/>
          </a:blip>
          <a:stretch>
            <a:fillRect/>
          </a:stretch>
        </p:blipFill>
        <p:spPr>
          <a:xfrm>
            <a:off x="7516874" y="3701625"/>
            <a:ext cx="1627124" cy="1441876"/>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rgbClr val="000000"/>
      </a:dk1>
      <a:lt1>
        <a:srgbClr val="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On-screen Show (16:9)</PresentationFormat>
  <Paragraphs>77</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Rockwell</vt:lpstr>
      <vt:lpstr>Times New Roman</vt:lpstr>
      <vt:lpstr>Amatic SC</vt:lpstr>
      <vt:lpstr>Calibri</vt:lpstr>
      <vt:lpstr>Bookman Old Style</vt:lpstr>
      <vt:lpstr>Source Code Pro</vt:lpstr>
      <vt:lpstr>Arial</vt:lpstr>
      <vt:lpstr>Beach Day</vt:lpstr>
      <vt:lpstr>Damask</vt:lpstr>
      <vt:lpstr>PowerPoint Presentation</vt:lpstr>
      <vt:lpstr>Forget me not</vt:lpstr>
      <vt:lpstr>IDOLATRY</vt:lpstr>
      <vt:lpstr>Exodus 32:7-10</vt:lpstr>
      <vt:lpstr>They made a calf in Horeb And worshiped a molten image. Thus they exchanged their glory For the image of an ox that eats grass. They forgot God their Savior, Who had done great things in Egypt,</vt:lpstr>
      <vt:lpstr>Their stubbornness lead them to forget God.</vt:lpstr>
      <vt:lpstr>God’s people have always needed a reminder</vt:lpstr>
      <vt:lpstr>It seems people have always been forgetful</vt:lpstr>
      <vt:lpstr>God has always reminded his people</vt:lpstr>
      <vt:lpstr>God has always reminded his people </vt:lpstr>
      <vt:lpstr>PowerPoint Presentation</vt:lpstr>
      <vt:lpstr>That is the beauty of the Gospel and God’s church.  </vt:lpstr>
      <vt:lpstr>Hebrews 10:23-25</vt:lpstr>
      <vt:lpstr>PowerPoint Presentation</vt:lpstr>
      <vt:lpstr>Forgetting happens a little a time. </vt:lpstr>
      <vt:lpstr>What do we forget?</vt:lpstr>
      <vt:lpstr>We forget how blessed we are</vt:lpstr>
      <vt:lpstr>Lord Forgive me when I whine</vt:lpstr>
      <vt:lpstr>Lord Forgive me when I whine </vt:lpstr>
      <vt:lpstr>We forget what we are capable of  </vt:lpstr>
      <vt:lpstr>We forget how much we are loved</vt:lpstr>
      <vt:lpstr>We Forget how much we are loved </vt:lpstr>
      <vt:lpstr>We forget about how much we have to lose</vt:lpstr>
      <vt:lpstr>The Watcher: By Margaret Widdemer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1</cp:revision>
  <dcterms:modified xsi:type="dcterms:W3CDTF">2019-05-19T22:01:23Z</dcterms:modified>
</cp:coreProperties>
</file>