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95" r:id="rId4"/>
    <p:sldId id="282" r:id="rId5"/>
    <p:sldId id="283" r:id="rId6"/>
    <p:sldId id="298" r:id="rId7"/>
    <p:sldId id="297" r:id="rId8"/>
    <p:sldId id="299" r:id="rId9"/>
    <p:sldId id="269" r:id="rId10"/>
    <p:sldId id="270" r:id="rId11"/>
    <p:sldId id="274" r:id="rId12"/>
    <p:sldId id="275" r:id="rId13"/>
    <p:sldId id="285" r:id="rId14"/>
    <p:sldId id="287" r:id="rId15"/>
    <p:sldId id="296" r:id="rId16"/>
    <p:sldId id="291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4" autoAdjust="0"/>
    <p:restoredTop sz="94599"/>
  </p:normalViewPr>
  <p:slideViewPr>
    <p:cSldViewPr>
      <p:cViewPr varScale="1">
        <p:scale>
          <a:sx n="62" d="100"/>
          <a:sy n="62" d="100"/>
        </p:scale>
        <p:origin x="192" y="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AED-E808-4091-95C7-B676BA05E630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599A-5907-4AEB-86A0-50097FA20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AED-E808-4091-95C7-B676BA05E630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599A-5907-4AEB-86A0-50097FA20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AED-E808-4091-95C7-B676BA05E630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599A-5907-4AEB-86A0-50097FA20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AED-E808-4091-95C7-B676BA05E630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599A-5907-4AEB-86A0-50097FA20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AED-E808-4091-95C7-B676BA05E630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599A-5907-4AEB-86A0-50097FA20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AED-E808-4091-95C7-B676BA05E630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599A-5907-4AEB-86A0-50097FA20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AED-E808-4091-95C7-B676BA05E630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599A-5907-4AEB-86A0-50097FA20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AED-E808-4091-95C7-B676BA05E630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599A-5907-4AEB-86A0-50097FA20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AED-E808-4091-95C7-B676BA05E630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599A-5907-4AEB-86A0-50097FA20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AED-E808-4091-95C7-B676BA05E630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599A-5907-4AEB-86A0-50097FA20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AED-E808-4091-95C7-B676BA05E630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599A-5907-4AEB-86A0-50097FA20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BFAED-E808-4091-95C7-B676BA05E630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E599A-5907-4AEB-86A0-50097FA20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Isaiah+44&amp;version=NASB#fen-NASB-18558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>
                <a:solidFill>
                  <a:schemeClr val="bg1"/>
                </a:solidFill>
              </a:rPr>
              <a:t>God vs. America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Bible vs. The Constitution</a:t>
            </a:r>
          </a:p>
        </p:txBody>
      </p:sp>
      <p:pic>
        <p:nvPicPr>
          <p:cNvPr id="6" name="Content Placeholder 5" descr="constitution_quill_p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12620" y="3491325"/>
            <a:ext cx="1127760" cy="743712"/>
          </a:xfrm>
        </p:spPr>
      </p:pic>
      <p:pic>
        <p:nvPicPr>
          <p:cNvPr id="7" name="Content Placeholder 16" descr="constiu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7319" y="3505200"/>
            <a:ext cx="5056681" cy="3352800"/>
          </a:xfrm>
          <a:prstGeom prst="rect">
            <a:avLst/>
          </a:prstGeom>
        </p:spPr>
      </p:pic>
      <p:pic>
        <p:nvPicPr>
          <p:cNvPr id="5" name="Content Placeholder 4" descr="bibl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0" y="1524000"/>
            <a:ext cx="4577892" cy="3429000"/>
          </a:xfrm>
        </p:spPr>
      </p:pic>
    </p:spTree>
    <p:extLst>
      <p:ext uri="{BB962C8B-B14F-4D97-AF65-F5344CB8AC3E}">
        <p14:creationId xmlns:p14="http://schemas.microsoft.com/office/powerpoint/2010/main" val="2761579841"/>
      </p:ext>
    </p:extLst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Bible on Homosexuality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Adam and Eve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Genesis 2:24</a:t>
            </a:r>
          </a:p>
          <a:p>
            <a:r>
              <a:rPr lang="en-US" dirty="0">
                <a:solidFill>
                  <a:schemeClr val="bg1"/>
                </a:solidFill>
              </a:rPr>
              <a:t>Sodom and Gomorrah (Gen. 18 &amp; 19)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Wickedness of S&amp;G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God’s punishment</a:t>
            </a:r>
          </a:p>
          <a:p>
            <a:r>
              <a:rPr lang="en-US" dirty="0">
                <a:solidFill>
                  <a:schemeClr val="bg1"/>
                </a:solidFill>
              </a:rPr>
              <a:t>Leviticus 18:22 &amp; 20:13</a:t>
            </a:r>
          </a:p>
          <a:p>
            <a:r>
              <a:rPr lang="en-US" dirty="0">
                <a:solidFill>
                  <a:schemeClr val="bg1"/>
                </a:solidFill>
              </a:rPr>
              <a:t>Matthew 19:4-5</a:t>
            </a:r>
          </a:p>
          <a:p>
            <a:r>
              <a:rPr lang="en-US" dirty="0">
                <a:solidFill>
                  <a:schemeClr val="bg1"/>
                </a:solidFill>
              </a:rPr>
              <a:t>Mark 10:6-9</a:t>
            </a:r>
          </a:p>
          <a:p>
            <a:r>
              <a:rPr lang="en-US" dirty="0">
                <a:solidFill>
                  <a:schemeClr val="bg1"/>
                </a:solidFill>
              </a:rPr>
              <a:t>Romans 1:27</a:t>
            </a:r>
          </a:p>
          <a:p>
            <a:r>
              <a:rPr lang="en-US" dirty="0">
                <a:solidFill>
                  <a:schemeClr val="bg1"/>
                </a:solidFill>
              </a:rPr>
              <a:t>I Corinthians 6:9</a:t>
            </a:r>
          </a:p>
          <a:p>
            <a:r>
              <a:rPr lang="en-US" dirty="0">
                <a:solidFill>
                  <a:schemeClr val="bg1"/>
                </a:solidFill>
              </a:rPr>
              <a:t>I Timothy 2:5 (One God)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Hate the Sin, Love the Sinner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How should we treat homosexuals?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Matthew 9:10-12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Romans 12:18-21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Does that mean we have to support their views?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If man makes homosexuality ok, where do they draw the line?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Pedophiles, bestiality, etc.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How Do You Vote?</a:t>
            </a:r>
            <a:br>
              <a:rPr lang="en-US" sz="8000" dirty="0">
                <a:solidFill>
                  <a:schemeClr val="bg1"/>
                </a:solidFill>
              </a:rPr>
            </a:br>
            <a:r>
              <a:rPr lang="en-US" sz="8000" dirty="0">
                <a:solidFill>
                  <a:schemeClr val="bg1"/>
                </a:solidFill>
              </a:rPr>
              <a:t>How will you vote in November?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the Future Looks Like</a:t>
            </a:r>
          </a:p>
        </p:txBody>
      </p:sp>
      <p:pic>
        <p:nvPicPr>
          <p:cNvPr id="4" name="Content Placeholder 3" descr="modern fami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41901"/>
            <a:ext cx="7020124" cy="5616099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Supporters of the “Modern” Family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3500" dirty="0">
                <a:solidFill>
                  <a:schemeClr val="bg1"/>
                </a:solidFill>
              </a:rPr>
              <a:t>Democrats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Jimmy Carter</a:t>
            </a:r>
          </a:p>
          <a:p>
            <a:r>
              <a:rPr lang="en-US" sz="2800" dirty="0">
                <a:solidFill>
                  <a:schemeClr val="bg1"/>
                </a:solidFill>
              </a:rPr>
              <a:t>Bill and Hillary Clinton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Barack Obama</a:t>
            </a:r>
          </a:p>
          <a:p>
            <a:r>
              <a:rPr lang="en-US" sz="2800" dirty="0">
                <a:solidFill>
                  <a:schemeClr val="bg1"/>
                </a:solidFill>
              </a:rPr>
              <a:t>Joe Biden</a:t>
            </a:r>
          </a:p>
          <a:p>
            <a:r>
              <a:rPr lang="en-US" sz="2800" dirty="0">
                <a:solidFill>
                  <a:schemeClr val="bg1"/>
                </a:solidFill>
              </a:rPr>
              <a:t>Doug Jones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3500" dirty="0">
                <a:solidFill>
                  <a:schemeClr val="bg1"/>
                </a:solidFill>
              </a:rPr>
              <a:t>Republicans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Laura Bush </a:t>
            </a:r>
          </a:p>
          <a:p>
            <a:r>
              <a:rPr lang="en-US" sz="2800" dirty="0">
                <a:solidFill>
                  <a:schemeClr val="bg1"/>
                </a:solidFill>
              </a:rPr>
              <a:t>Dick Cheney</a:t>
            </a:r>
          </a:p>
          <a:p>
            <a:r>
              <a:rPr lang="en-US" sz="2800" dirty="0">
                <a:solidFill>
                  <a:schemeClr val="bg1"/>
                </a:solidFill>
              </a:rPr>
              <a:t>Mitt Romney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Partnerships, not marriage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Would not sign pledge in 2011</a:t>
            </a:r>
          </a:p>
          <a:p>
            <a:r>
              <a:rPr lang="en-US" sz="2800" dirty="0">
                <a:solidFill>
                  <a:schemeClr val="bg1"/>
                </a:solidFill>
              </a:rPr>
              <a:t>4  current Republican Senators and 5 Congressmen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 flipV="1">
            <a:off x="0" y="1828799"/>
            <a:ext cx="304800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839200" y="1600200"/>
            <a:ext cx="304800" cy="228600"/>
          </a:xfrm>
        </p:spPr>
        <p:txBody>
          <a:bodyPr>
            <a:normAutofit fontScale="32500" lnSpcReduction="20000"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E779843C-0541-974A-9B1B-7F1FF526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Supporters of the “Modern” Family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0157AF3-E134-C844-85B0-43053A71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Apple				Hallmark		San Francisco Giants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Amazon			</a:t>
            </a:r>
            <a:r>
              <a:rPr lang="en-US" dirty="0" err="1">
                <a:solidFill>
                  <a:schemeClr val="bg1"/>
                </a:solidFill>
              </a:rPr>
              <a:t>Hewlitt</a:t>
            </a:r>
            <a:r>
              <a:rPr lang="en-US" dirty="0">
                <a:solidFill>
                  <a:schemeClr val="bg1"/>
                </a:solidFill>
              </a:rPr>
              <a:t>-Packard		Staples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American Airlines		Instagram		Starbucks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AT&amp;T				Jim Henson Company	Tampa Bay Rays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Barnes and Noble		Johnson &amp; Johnson	Target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Ben &amp; Jerry’s			Levi Strauss		Twitter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Chobani			Marriott		Tylenol	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Directv</a:t>
            </a:r>
            <a:r>
              <a:rPr lang="en-US" dirty="0">
                <a:solidFill>
                  <a:schemeClr val="bg1"/>
                </a:solidFill>
              </a:rPr>
              <a:t>				Microsoft		United Airlines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Ebay</a:t>
            </a:r>
            <a:r>
              <a:rPr lang="en-US" dirty="0">
                <a:solidFill>
                  <a:schemeClr val="bg1"/>
                </a:solidFill>
              </a:rPr>
              <a:t>				Nationwide		Verizon	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Facebook			New England Patriots	Walgreens	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General Electric			Nike			Walt Disney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General Mills			Office Depot		Wells Fargo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Google				Pandora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Groupon			PepsiCo		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8E2F2C-0651-4A44-AF30-75DEC0CED613}"/>
              </a:ext>
            </a:extLst>
          </p:cNvPr>
          <p:cNvSpPr txBox="1"/>
          <p:nvPr/>
        </p:nvSpPr>
        <p:spPr>
          <a:xfrm>
            <a:off x="3781168" y="23354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003DF5-100F-D843-856B-5E208FBA7FC3}"/>
              </a:ext>
            </a:extLst>
          </p:cNvPr>
          <p:cNvSpPr txBox="1"/>
          <p:nvPr/>
        </p:nvSpPr>
        <p:spPr>
          <a:xfrm>
            <a:off x="8839200" y="4724400"/>
            <a:ext cx="2364259" cy="5640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9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Fighting The Good Fight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2 Timothy 4:2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Be ready in season and out of season</a:t>
            </a:r>
          </a:p>
          <a:p>
            <a:r>
              <a:rPr lang="en-US" dirty="0">
                <a:solidFill>
                  <a:schemeClr val="bg1"/>
                </a:solidFill>
              </a:rPr>
              <a:t>Mark 16:15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Go into all the world and preach the gospel to every creature</a:t>
            </a:r>
          </a:p>
          <a:p>
            <a:r>
              <a:rPr lang="en-US" dirty="0">
                <a:solidFill>
                  <a:schemeClr val="bg1"/>
                </a:solidFill>
              </a:rPr>
              <a:t>1 Timothy 6:12 – Fight the good fight</a:t>
            </a:r>
          </a:p>
          <a:p>
            <a:r>
              <a:rPr lang="en-US" dirty="0">
                <a:solidFill>
                  <a:schemeClr val="bg1"/>
                </a:solidFill>
              </a:rPr>
              <a:t>Psalm 33: 12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Blessed is the nation whose God is the LORD, 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people He has chosen as His own inheritance. </a:t>
            </a:r>
          </a:p>
          <a:p>
            <a:r>
              <a:rPr lang="en-US" dirty="0">
                <a:solidFill>
                  <a:schemeClr val="bg1"/>
                </a:solidFill>
              </a:rPr>
              <a:t>Be a good example to others</a:t>
            </a:r>
          </a:p>
          <a:p>
            <a:r>
              <a:rPr lang="en-US" dirty="0">
                <a:solidFill>
                  <a:schemeClr val="bg1"/>
                </a:solidFill>
              </a:rPr>
              <a:t>Build Christian Homes</a:t>
            </a:r>
          </a:p>
          <a:p>
            <a:r>
              <a:rPr lang="en-US" dirty="0">
                <a:solidFill>
                  <a:schemeClr val="bg1"/>
                </a:solidFill>
              </a:rPr>
              <a:t>Vote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oston 068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0833" t="20671" r="18333" b="5555"/>
          <a:stretch/>
        </p:blipFill>
        <p:spPr>
          <a:xfrm>
            <a:off x="0" y="0"/>
            <a:ext cx="9144000" cy="6893654"/>
          </a:xfrm>
        </p:spPr>
      </p:pic>
    </p:spTree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Denominations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What are denominations?</a:t>
            </a:r>
          </a:p>
          <a:p>
            <a:r>
              <a:rPr lang="en-US" dirty="0">
                <a:solidFill>
                  <a:schemeClr val="bg1"/>
                </a:solidFill>
              </a:rPr>
              <a:t>Protestant Reformation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Martin Luther broke away from Catholic Church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Began first protestant religion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Basis for many churches today</a:t>
            </a:r>
          </a:p>
          <a:p>
            <a:r>
              <a:rPr lang="en-US" dirty="0">
                <a:solidFill>
                  <a:schemeClr val="bg1"/>
                </a:solidFill>
              </a:rPr>
              <a:t>How many denominations are there?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21 religions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30,000-40,000 Christian denominations</a:t>
            </a:r>
          </a:p>
          <a:p>
            <a:r>
              <a:rPr lang="en-US" dirty="0">
                <a:solidFill>
                  <a:schemeClr val="bg1"/>
                </a:solidFill>
              </a:rPr>
              <a:t>Going from 1 church to 40,000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Translation of the Bible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Religious liberty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Political correctness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938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uckabe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0804"/>
            <a:ext cx="9144000" cy="6908606"/>
          </a:xfr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ible Schoo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Bible on Teaching our Youth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Mark 16:15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Go unto the world and preach the gospel to every creature</a:t>
            </a:r>
          </a:p>
          <a:p>
            <a:r>
              <a:rPr lang="en-US" dirty="0">
                <a:solidFill>
                  <a:schemeClr val="bg1"/>
                </a:solidFill>
              </a:rPr>
              <a:t>Proverbs 13:24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He who spares his rod hates his son, but he who loves him disciplines him promptly</a:t>
            </a:r>
          </a:p>
          <a:p>
            <a:r>
              <a:rPr lang="en-US" dirty="0">
                <a:solidFill>
                  <a:schemeClr val="bg1"/>
                </a:solidFill>
              </a:rPr>
              <a:t>Proverbs 22:6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Train up a child in the way he should go, and when he is old he will not depart from it</a:t>
            </a:r>
          </a:p>
          <a:p>
            <a:r>
              <a:rPr lang="en-US" dirty="0">
                <a:solidFill>
                  <a:schemeClr val="bg1"/>
                </a:solidFill>
              </a:rPr>
              <a:t>Proverbs 23:13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Do not withhold correction from a child</a:t>
            </a:r>
          </a:p>
          <a:p>
            <a:r>
              <a:rPr lang="en-US" dirty="0">
                <a:solidFill>
                  <a:schemeClr val="bg1"/>
                </a:solidFill>
              </a:rPr>
              <a:t>Ephesians 6:4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Fathers, do not provoke your children to anger, but bring them up in the discipline and instruction of the Lord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ADD2-0327-9F45-9D26-EE042F5C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Abortion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75D27-E8DC-3B4B-8060-80B5BF0B2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Conservatives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Pro-life</a:t>
            </a:r>
          </a:p>
          <a:p>
            <a:r>
              <a:rPr lang="en-US" dirty="0">
                <a:solidFill>
                  <a:schemeClr val="bg1"/>
                </a:solidFill>
              </a:rPr>
              <a:t>Liberals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Pro-choice</a:t>
            </a:r>
          </a:p>
          <a:p>
            <a:r>
              <a:rPr lang="en-US" dirty="0">
                <a:solidFill>
                  <a:schemeClr val="bg1"/>
                </a:solidFill>
              </a:rPr>
              <a:t>Moderates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Pro-choice to a certain point</a:t>
            </a:r>
          </a:p>
        </p:txBody>
      </p:sp>
    </p:spTree>
    <p:extLst>
      <p:ext uri="{BB962C8B-B14F-4D97-AF65-F5344CB8AC3E}">
        <p14:creationId xmlns:p14="http://schemas.microsoft.com/office/powerpoint/2010/main" val="3444094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31F15-C854-5049-8418-0661F83F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Bible on Abortion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3D2ED-CF33-DD46-ADDA-F40FC8262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lnSpcReduction="10000"/>
          </a:bodyPr>
          <a:lstStyle/>
          <a:p>
            <a:endParaRPr lang="en-US" b="1" baseline="30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Isaiah 44:24</a:t>
            </a:r>
          </a:p>
          <a:p>
            <a:pPr lvl="1"/>
            <a:r>
              <a:rPr lang="en-US" b="1" baseline="30000" dirty="0">
                <a:solidFill>
                  <a:schemeClr val="bg1"/>
                </a:solidFill>
              </a:rPr>
              <a:t>24 </a:t>
            </a:r>
            <a:r>
              <a:rPr lang="en-US" dirty="0">
                <a:solidFill>
                  <a:schemeClr val="bg1"/>
                </a:solidFill>
              </a:rPr>
              <a:t>Thus says the </a:t>
            </a:r>
            <a:r>
              <a:rPr lang="en-US" cap="small" dirty="0">
                <a:solidFill>
                  <a:schemeClr val="bg1"/>
                </a:solidFill>
              </a:rPr>
              <a:t>Lord</a:t>
            </a:r>
            <a:r>
              <a:rPr lang="en-US" dirty="0">
                <a:solidFill>
                  <a:schemeClr val="bg1"/>
                </a:solidFill>
              </a:rPr>
              <a:t>, your Redeemer, and the one who formed you from the womb, “I, the </a:t>
            </a:r>
            <a:r>
              <a:rPr lang="en-US" cap="small" dirty="0">
                <a:solidFill>
                  <a:schemeClr val="bg1"/>
                </a:solidFill>
              </a:rPr>
              <a:t>Lord</a:t>
            </a:r>
            <a:r>
              <a:rPr lang="en-US" dirty="0">
                <a:solidFill>
                  <a:schemeClr val="bg1"/>
                </a:solidFill>
              </a:rPr>
              <a:t>, am the maker of all things, Stretching out the heavens by Myself And spreading out the earth </a:t>
            </a:r>
            <a:r>
              <a:rPr lang="en-US" baseline="30000" dirty="0">
                <a:solidFill>
                  <a:schemeClr val="bg1"/>
                </a:solidFill>
              </a:rPr>
              <a:t>[</a:t>
            </a:r>
            <a:r>
              <a:rPr lang="en-US" baseline="30000" dirty="0">
                <a:solidFill>
                  <a:schemeClr val="bg1"/>
                </a:solidFill>
                <a:hlinkClick r:id="rId2" tooltip="See footnote 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en-US" baseline="30000" dirty="0">
                <a:solidFill>
                  <a:schemeClr val="bg1"/>
                </a:solidFill>
              </a:rPr>
              <a:t>]</a:t>
            </a:r>
            <a:r>
              <a:rPr lang="en-US" dirty="0">
                <a:solidFill>
                  <a:schemeClr val="bg1"/>
                </a:solidFill>
              </a:rPr>
              <a:t>all alone</a:t>
            </a:r>
          </a:p>
          <a:p>
            <a:r>
              <a:rPr lang="en-US" dirty="0">
                <a:solidFill>
                  <a:schemeClr val="bg1"/>
                </a:solidFill>
              </a:rPr>
              <a:t>Jeremiah 1:4-5</a:t>
            </a:r>
          </a:p>
          <a:p>
            <a:pPr lvl="1"/>
            <a:r>
              <a:rPr lang="en-US" b="1" baseline="30000" dirty="0">
                <a:solidFill>
                  <a:schemeClr val="bg1"/>
                </a:solidFill>
              </a:rPr>
              <a:t>4 </a:t>
            </a:r>
            <a:r>
              <a:rPr lang="en-US" dirty="0">
                <a:solidFill>
                  <a:schemeClr val="bg1"/>
                </a:solidFill>
              </a:rPr>
              <a:t>Now the word of the </a:t>
            </a:r>
            <a:r>
              <a:rPr lang="en-US" cap="small" dirty="0">
                <a:solidFill>
                  <a:schemeClr val="bg1"/>
                </a:solidFill>
              </a:rPr>
              <a:t>Lord</a:t>
            </a:r>
            <a:r>
              <a:rPr lang="en-US" dirty="0">
                <a:solidFill>
                  <a:schemeClr val="bg1"/>
                </a:solidFill>
              </a:rPr>
              <a:t> came to me saying, </a:t>
            </a:r>
            <a:r>
              <a:rPr lang="en-US" b="1" baseline="30000" dirty="0">
                <a:solidFill>
                  <a:schemeClr val="bg1"/>
                </a:solidFill>
              </a:rPr>
              <a:t>5 </a:t>
            </a:r>
            <a:r>
              <a:rPr lang="en-US" dirty="0">
                <a:solidFill>
                  <a:schemeClr val="bg1"/>
                </a:solidFill>
              </a:rPr>
              <a:t>“Before I formed you in the womb I knew you, And before you were born I consecrated you;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 have appointed you a prophet to the nations.”</a:t>
            </a:r>
          </a:p>
          <a:p>
            <a:r>
              <a:rPr lang="en-US" dirty="0">
                <a:solidFill>
                  <a:schemeClr val="bg1"/>
                </a:solidFill>
              </a:rPr>
              <a:t>Luke 1:39-45</a:t>
            </a:r>
          </a:p>
        </p:txBody>
      </p:sp>
    </p:spTree>
    <p:extLst>
      <p:ext uri="{BB962C8B-B14F-4D97-AF65-F5344CB8AC3E}">
        <p14:creationId xmlns:p14="http://schemas.microsoft.com/office/powerpoint/2010/main" val="121250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6968A9-0F64-1947-9CEE-7BB0EDC7D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68" y="0"/>
            <a:ext cx="9175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2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Homosexuality in Today’s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Privacy (Due Process)</a:t>
            </a:r>
          </a:p>
          <a:p>
            <a:r>
              <a:rPr lang="en-US" dirty="0">
                <a:solidFill>
                  <a:schemeClr val="bg1"/>
                </a:solidFill>
              </a:rPr>
              <a:t>Homophobia</a:t>
            </a:r>
          </a:p>
          <a:p>
            <a:r>
              <a:rPr lang="en-US" dirty="0">
                <a:solidFill>
                  <a:schemeClr val="bg1"/>
                </a:solidFill>
              </a:rPr>
              <a:t>Gay Marriage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Civil Rights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Public Opinion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Media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Hollywood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Politicians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Vintage American Flag</Template>
  <TotalTime>19854</TotalTime>
  <Words>341</Words>
  <Application>Microsoft Macintosh PowerPoint</Application>
  <PresentationFormat>On-screen Show (4:3)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Ocean 4</vt:lpstr>
      <vt:lpstr>God vs. America The Bible vs. The Constitution</vt:lpstr>
      <vt:lpstr>Denominations</vt:lpstr>
      <vt:lpstr>PowerPoint Presentation</vt:lpstr>
      <vt:lpstr>PowerPoint Presentation</vt:lpstr>
      <vt:lpstr>The Bible on Teaching our Youth</vt:lpstr>
      <vt:lpstr>Abortion</vt:lpstr>
      <vt:lpstr>The Bible on Abortion</vt:lpstr>
      <vt:lpstr>PowerPoint Presentation</vt:lpstr>
      <vt:lpstr>Homosexuality in Today’s America</vt:lpstr>
      <vt:lpstr>The Bible on Homosexuality</vt:lpstr>
      <vt:lpstr>Hate the Sin, Love the Sinner</vt:lpstr>
      <vt:lpstr>How Do You Vote? How will you vote in November?</vt:lpstr>
      <vt:lpstr>What the Future Looks Like</vt:lpstr>
      <vt:lpstr>Supporters of the “Modern” Family</vt:lpstr>
      <vt:lpstr>Supporters of the “Modern” Family</vt:lpstr>
      <vt:lpstr>Fighting The Good Fight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v. America</dc:title>
  <dc:creator>Britt</dc:creator>
  <cp:lastModifiedBy>Microsoft Office User</cp:lastModifiedBy>
  <cp:revision>32</cp:revision>
  <dcterms:created xsi:type="dcterms:W3CDTF">2011-08-24T08:17:57Z</dcterms:created>
  <dcterms:modified xsi:type="dcterms:W3CDTF">2018-10-14T21:36:01Z</dcterms:modified>
</cp:coreProperties>
</file>