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6"/>
  </p:handoutMasterIdLst>
  <p:sldIdLst>
    <p:sldId id="332" r:id="rId2"/>
    <p:sldId id="308" r:id="rId3"/>
    <p:sldId id="316" r:id="rId4"/>
    <p:sldId id="312" r:id="rId5"/>
    <p:sldId id="311" r:id="rId6"/>
    <p:sldId id="328" r:id="rId7"/>
    <p:sldId id="258" r:id="rId8"/>
    <p:sldId id="259" r:id="rId9"/>
    <p:sldId id="260" r:id="rId10"/>
    <p:sldId id="261" r:id="rId11"/>
    <p:sldId id="266" r:id="rId12"/>
    <p:sldId id="267" r:id="rId13"/>
    <p:sldId id="269" r:id="rId14"/>
    <p:sldId id="271" r:id="rId15"/>
    <p:sldId id="272" r:id="rId16"/>
    <p:sldId id="334" r:id="rId17"/>
    <p:sldId id="281" r:id="rId18"/>
    <p:sldId id="286" r:id="rId19"/>
    <p:sldId id="287" r:id="rId20"/>
    <p:sldId id="288" r:id="rId21"/>
    <p:sldId id="289" r:id="rId22"/>
    <p:sldId id="291" r:id="rId23"/>
    <p:sldId id="292"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18" r:id="rId38"/>
    <p:sldId id="320" r:id="rId39"/>
    <p:sldId id="319" r:id="rId40"/>
    <p:sldId id="322" r:id="rId41"/>
    <p:sldId id="324" r:id="rId42"/>
    <p:sldId id="327" r:id="rId43"/>
    <p:sldId id="329" r:id="rId44"/>
    <p:sldId id="330" r:id="rId4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7C31831-9469-4FCB-ABF0-4892EC005E5D}" type="datetimeFigureOut">
              <a:rPr lang="en-US" smtClean="0"/>
              <a:t>9/1/2018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49218674-36AF-4BB2-8D43-A1C3E04E610D}" type="slidenum">
              <a:rPr lang="en-US" smtClean="0"/>
              <a:t>‹#›</a:t>
            </a:fld>
            <a:endParaRPr lang="en-US"/>
          </a:p>
        </p:txBody>
      </p:sp>
    </p:spTree>
    <p:extLst>
      <p:ext uri="{BB962C8B-B14F-4D97-AF65-F5344CB8AC3E}">
        <p14:creationId xmlns:p14="http://schemas.microsoft.com/office/powerpoint/2010/main" val="35599441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3AA0E8-D5FA-4881-9877-F3CCE34073F0}"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2243566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3AA0E8-D5FA-4881-9877-F3CCE34073F0}"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189719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3AA0E8-D5FA-4881-9877-F3CCE34073F0}"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4071001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3AA0E8-D5FA-4881-9877-F3CCE34073F0}"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583178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3AA0E8-D5FA-4881-9877-F3CCE34073F0}"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414336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3AA0E8-D5FA-4881-9877-F3CCE34073F0}"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87829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3AA0E8-D5FA-4881-9877-F3CCE34073F0}"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269179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3AA0E8-D5FA-4881-9877-F3CCE34073F0}"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103793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3AA0E8-D5FA-4881-9877-F3CCE34073F0}"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955545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3AA0E8-D5FA-4881-9877-F3CCE34073F0}"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2418773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3AA0E8-D5FA-4881-9877-F3CCE34073F0}"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83F972-EC9C-4468-A250-D6D8BC95ED55}" type="slidenum">
              <a:rPr lang="en-US" smtClean="0"/>
              <a:t>‹#›</a:t>
            </a:fld>
            <a:endParaRPr lang="en-US"/>
          </a:p>
        </p:txBody>
      </p:sp>
    </p:spTree>
    <p:extLst>
      <p:ext uri="{BB962C8B-B14F-4D97-AF65-F5344CB8AC3E}">
        <p14:creationId xmlns:p14="http://schemas.microsoft.com/office/powerpoint/2010/main" val="209495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AA0E8-D5FA-4881-9877-F3CCE34073F0}"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3F972-EC9C-4468-A250-D6D8BC95ED55}" type="slidenum">
              <a:rPr lang="en-US" smtClean="0"/>
              <a:t>‹#›</a:t>
            </a:fld>
            <a:endParaRPr lang="en-US"/>
          </a:p>
        </p:txBody>
      </p:sp>
    </p:spTree>
    <p:extLst>
      <p:ext uri="{BB962C8B-B14F-4D97-AF65-F5344CB8AC3E}">
        <p14:creationId xmlns:p14="http://schemas.microsoft.com/office/powerpoint/2010/main" val="421722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762838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aseline="30000" dirty="0" smtClean="0"/>
              <a:t>9 </a:t>
            </a:r>
            <a:r>
              <a:rPr lang="en-US" sz="3600" dirty="0" smtClean="0"/>
              <a:t>And I say unto you, </a:t>
            </a:r>
            <a:r>
              <a:rPr lang="en-US" sz="3600" b="1" u="sng" dirty="0" smtClean="0">
                <a:solidFill>
                  <a:srgbClr val="FF0000"/>
                </a:solidFill>
              </a:rPr>
              <a:t>Ask, and it shall be given you</a:t>
            </a:r>
            <a:r>
              <a:rPr lang="en-US" sz="3600" dirty="0" smtClean="0"/>
              <a:t>;(</a:t>
            </a:r>
            <a:r>
              <a:rPr lang="en-US" sz="3600" dirty="0" err="1" smtClean="0"/>
              <a:t>Receiveth</a:t>
            </a:r>
            <a:r>
              <a:rPr lang="en-US" sz="3600" dirty="0" smtClean="0"/>
              <a:t>)</a:t>
            </a:r>
          </a:p>
          <a:p>
            <a:r>
              <a:rPr lang="en-US" sz="3600" dirty="0"/>
              <a:t> </a:t>
            </a:r>
            <a:r>
              <a:rPr lang="en-US" sz="3600" dirty="0" smtClean="0"/>
              <a:t>         </a:t>
            </a:r>
            <a:r>
              <a:rPr lang="en-US" sz="3600" b="1" dirty="0" smtClean="0">
                <a:solidFill>
                  <a:srgbClr val="7030A0"/>
                </a:solidFill>
              </a:rPr>
              <a:t>seek, and ye shall find</a:t>
            </a:r>
            <a:r>
              <a:rPr lang="en-US" sz="3600" dirty="0" smtClean="0"/>
              <a:t>; (</a:t>
            </a:r>
            <a:r>
              <a:rPr lang="en-US" sz="3600" dirty="0" err="1" smtClean="0"/>
              <a:t>findeth</a:t>
            </a:r>
            <a:r>
              <a:rPr lang="en-US" sz="3600" dirty="0" smtClean="0"/>
              <a:t>) </a:t>
            </a:r>
          </a:p>
          <a:p>
            <a:r>
              <a:rPr lang="en-US" sz="3600" b="1" u="sng" dirty="0">
                <a:solidFill>
                  <a:schemeClr val="accent6">
                    <a:lumMod val="50000"/>
                  </a:schemeClr>
                </a:solidFill>
              </a:rPr>
              <a:t> </a:t>
            </a:r>
            <a:r>
              <a:rPr lang="en-US" sz="3600" b="1" u="sng" dirty="0" smtClean="0">
                <a:solidFill>
                  <a:schemeClr val="accent6">
                    <a:lumMod val="50000"/>
                  </a:schemeClr>
                </a:solidFill>
              </a:rPr>
              <a:t>         knock, and it shall be opened unto you</a:t>
            </a:r>
            <a:r>
              <a:rPr lang="en-US" sz="3600" dirty="0" smtClean="0"/>
              <a:t>.(Opened)</a:t>
            </a:r>
          </a:p>
          <a:p>
            <a:r>
              <a:rPr lang="en-US" sz="3600" baseline="30000" dirty="0" smtClean="0"/>
              <a:t>10 </a:t>
            </a:r>
            <a:r>
              <a:rPr lang="en-US" sz="3600" dirty="0" smtClean="0"/>
              <a:t>For every one that </a:t>
            </a:r>
            <a:r>
              <a:rPr lang="en-US" sz="3600" dirty="0" err="1" smtClean="0"/>
              <a:t>asketh</a:t>
            </a:r>
            <a:r>
              <a:rPr lang="en-US" sz="3600" dirty="0" smtClean="0"/>
              <a:t> </a:t>
            </a:r>
            <a:r>
              <a:rPr lang="en-US" sz="3600" dirty="0" err="1" smtClean="0"/>
              <a:t>receiveth</a:t>
            </a:r>
            <a:r>
              <a:rPr lang="en-US" sz="3600" dirty="0" smtClean="0"/>
              <a:t>; and he that </a:t>
            </a:r>
            <a:r>
              <a:rPr lang="en-US" sz="3600" dirty="0" err="1" smtClean="0"/>
              <a:t>seeketh</a:t>
            </a:r>
            <a:r>
              <a:rPr lang="en-US" sz="3600" dirty="0" smtClean="0"/>
              <a:t> </a:t>
            </a:r>
            <a:r>
              <a:rPr lang="en-US" sz="3600" dirty="0" err="1" smtClean="0"/>
              <a:t>findeth</a:t>
            </a:r>
            <a:r>
              <a:rPr lang="en-US" sz="3600" dirty="0" smtClean="0"/>
              <a:t>; and to him that </a:t>
            </a:r>
            <a:r>
              <a:rPr lang="en-US" sz="3600" dirty="0" err="1" smtClean="0"/>
              <a:t>knocketh</a:t>
            </a:r>
            <a:r>
              <a:rPr lang="en-US" sz="3600" dirty="0" smtClean="0"/>
              <a:t> it shall be opened.</a:t>
            </a:r>
          </a:p>
          <a:p>
            <a:r>
              <a:rPr lang="en-US" sz="3600" baseline="30000" dirty="0" smtClean="0"/>
              <a:t>11 </a:t>
            </a:r>
            <a:r>
              <a:rPr lang="en-US" sz="3600" dirty="0" smtClean="0"/>
              <a:t>If a son shall ask bread of any of you that is a father, will he give him a stone? or if he ask a fish, will he for a fish give him a serpent?</a:t>
            </a:r>
          </a:p>
          <a:p>
            <a:r>
              <a:rPr lang="en-US" sz="3600" baseline="30000" dirty="0" smtClean="0"/>
              <a:t>12 </a:t>
            </a:r>
            <a:r>
              <a:rPr lang="en-US" sz="3600" dirty="0" smtClean="0"/>
              <a:t>Or if he shall ask an egg, will he offer him a scorpion?</a:t>
            </a:r>
          </a:p>
          <a:p>
            <a:r>
              <a:rPr lang="en-US" sz="3600" baseline="30000" dirty="0" smtClean="0"/>
              <a:t>13 </a:t>
            </a:r>
            <a:r>
              <a:rPr lang="en-US" sz="3600" dirty="0" smtClean="0"/>
              <a:t>If ye then, being evil, know how to give good gifts unto your children: how much more shall your heavenly Father give the Holy Spirit to them that ask him?</a:t>
            </a:r>
          </a:p>
          <a:p>
            <a:endParaRPr lang="en-US" dirty="0"/>
          </a:p>
        </p:txBody>
      </p:sp>
    </p:spTree>
    <p:extLst>
      <p:ext uri="{BB962C8B-B14F-4D97-AF65-F5344CB8AC3E}">
        <p14:creationId xmlns:p14="http://schemas.microsoft.com/office/powerpoint/2010/main" val="1024310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solidFill>
                  <a:schemeClr val="accent6">
                    <a:lumMod val="50000"/>
                  </a:schemeClr>
                </a:solidFill>
              </a:rPr>
              <a:t>Prayer  </a:t>
            </a:r>
          </a:p>
          <a:p>
            <a:r>
              <a:rPr lang="en-US" sz="4400" b="1" dirty="0" smtClean="0">
                <a:solidFill>
                  <a:schemeClr val="accent6">
                    <a:lumMod val="50000"/>
                  </a:schemeClr>
                </a:solidFill>
              </a:rPr>
              <a:t>…It is the way followers of God talk to their</a:t>
            </a:r>
          </a:p>
          <a:p>
            <a:r>
              <a:rPr lang="en-US" sz="4400" b="1" dirty="0" smtClean="0">
                <a:solidFill>
                  <a:schemeClr val="accent6">
                    <a:lumMod val="50000"/>
                  </a:schemeClr>
                </a:solidFill>
              </a:rPr>
              <a:t>Creator.</a:t>
            </a:r>
            <a:endParaRPr lang="en-US" sz="4400" b="1" dirty="0">
              <a:solidFill>
                <a:schemeClr val="accent6">
                  <a:lumMod val="50000"/>
                </a:schemeClr>
              </a:solidFill>
            </a:endParaRPr>
          </a:p>
        </p:txBody>
      </p:sp>
    </p:spTree>
    <p:extLst>
      <p:ext uri="{BB962C8B-B14F-4D97-AF65-F5344CB8AC3E}">
        <p14:creationId xmlns:p14="http://schemas.microsoft.com/office/powerpoint/2010/main" val="1605854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8" y="-1"/>
            <a:ext cx="12049991" cy="6941127"/>
          </a:xfrm>
        </p:spPr>
        <p:txBody>
          <a:bodyPr/>
          <a:lstStyle/>
          <a:p>
            <a:r>
              <a:rPr lang="en-US" sz="3600" b="1" u="sng" dirty="0" smtClean="0"/>
              <a:t>When we pray:</a:t>
            </a:r>
          </a:p>
          <a:p>
            <a:r>
              <a:rPr lang="en-US" sz="3600" b="1" u="sng" dirty="0" smtClean="0"/>
              <a:t>      We ask..</a:t>
            </a:r>
          </a:p>
          <a:p>
            <a:r>
              <a:rPr lang="en-US" sz="3600" dirty="0"/>
              <a:t> </a:t>
            </a:r>
            <a:r>
              <a:rPr lang="en-US" sz="3600" dirty="0" smtClean="0"/>
              <a:t>     </a:t>
            </a:r>
            <a:r>
              <a:rPr lang="en-US" sz="3600" b="1" u="sng" dirty="0" smtClean="0">
                <a:solidFill>
                  <a:srgbClr val="FF0000"/>
                </a:solidFill>
              </a:rPr>
              <a:t>We cannot receive unless we first ask.   (James 4:2)</a:t>
            </a:r>
            <a:r>
              <a:rPr lang="en-US" sz="3600" b="1" u="sng" dirty="0">
                <a:solidFill>
                  <a:srgbClr val="FF0000"/>
                </a:solidFill>
              </a:rPr>
              <a:t> </a:t>
            </a:r>
            <a:r>
              <a:rPr lang="en-US" sz="3600" baseline="30000" dirty="0" smtClean="0"/>
              <a:t>2</a:t>
            </a:r>
            <a:r>
              <a:rPr lang="en-US" sz="3600" baseline="30000" dirty="0"/>
              <a:t> </a:t>
            </a:r>
            <a:r>
              <a:rPr lang="en-US" sz="3600" dirty="0"/>
              <a:t>Ye lust, and have not: ye kill, and desire to have, and cannot obtain: ye fight and war, yet ye have not, because ye ask not.</a:t>
            </a:r>
          </a:p>
          <a:p>
            <a:r>
              <a:rPr lang="en-US" sz="3600" dirty="0" smtClean="0"/>
              <a:t>     </a:t>
            </a:r>
            <a:r>
              <a:rPr lang="en-US" sz="3600" b="1" u="sng" dirty="0" smtClean="0">
                <a:solidFill>
                  <a:srgbClr val="FF0000"/>
                </a:solidFill>
              </a:rPr>
              <a:t>We need to ask according to Christ’s authority (John 16:24)</a:t>
            </a:r>
            <a:r>
              <a:rPr lang="en-US" sz="3600" b="1" u="sng" dirty="0">
                <a:solidFill>
                  <a:srgbClr val="FF0000"/>
                </a:solidFill>
              </a:rPr>
              <a:t> </a:t>
            </a:r>
            <a:r>
              <a:rPr lang="en-US" sz="3600" baseline="30000" dirty="0" smtClean="0"/>
              <a:t>24</a:t>
            </a:r>
            <a:r>
              <a:rPr lang="en-US" sz="3600" baseline="30000" dirty="0"/>
              <a:t> </a:t>
            </a:r>
            <a:r>
              <a:rPr lang="en-US" sz="3600" dirty="0"/>
              <a:t>Hitherto have ye asked nothing in my name: ask, and ye shall receive, that your joy may be full</a:t>
            </a:r>
          </a:p>
          <a:p>
            <a:r>
              <a:rPr lang="en-US" sz="3600" dirty="0"/>
              <a:t> </a:t>
            </a:r>
            <a:r>
              <a:rPr lang="en-US" sz="3600" dirty="0" smtClean="0"/>
              <a:t>       </a:t>
            </a:r>
            <a:r>
              <a:rPr lang="en-US" sz="3600" b="1" u="sng" dirty="0" smtClean="0">
                <a:solidFill>
                  <a:srgbClr val="FF0000"/>
                </a:solidFill>
              </a:rPr>
              <a:t>We need to ask help for others.  (2 Cor. 1:11)</a:t>
            </a:r>
            <a:r>
              <a:rPr lang="en-US" sz="3600" b="1" u="sng" dirty="0">
                <a:solidFill>
                  <a:srgbClr val="FF0000"/>
                </a:solidFill>
              </a:rPr>
              <a:t> </a:t>
            </a:r>
            <a:r>
              <a:rPr lang="en-US" sz="3600" baseline="30000" dirty="0" smtClean="0"/>
              <a:t>11</a:t>
            </a:r>
            <a:r>
              <a:rPr lang="en-US" sz="3600" baseline="30000" dirty="0"/>
              <a:t> </a:t>
            </a:r>
            <a:r>
              <a:rPr lang="en-US" sz="3600" dirty="0"/>
              <a:t>Ye also helping together by prayer for us, that for the gift bestowed upon us by the means of many persons thanks may be given by many on our behalf</a:t>
            </a:r>
          </a:p>
          <a:p>
            <a:pPr marL="0" indent="0">
              <a:buNone/>
            </a:pPr>
            <a:endParaRPr lang="en-US" dirty="0"/>
          </a:p>
        </p:txBody>
      </p:sp>
    </p:spTree>
    <p:extLst>
      <p:ext uri="{BB962C8B-B14F-4D97-AF65-F5344CB8AC3E}">
        <p14:creationId xmlns:p14="http://schemas.microsoft.com/office/powerpoint/2010/main" val="328650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0"/>
            <a:ext cx="11980718" cy="6858000"/>
          </a:xfrm>
        </p:spPr>
        <p:txBody>
          <a:bodyPr/>
          <a:lstStyle/>
          <a:p>
            <a:r>
              <a:rPr lang="en-US" sz="3600" b="1" u="sng" dirty="0" smtClean="0">
                <a:solidFill>
                  <a:srgbClr val="FF0000"/>
                </a:solidFill>
                <a:effectLst>
                  <a:outerShdw blurRad="38100" dist="38100" dir="2700000" algn="tl">
                    <a:srgbClr val="000000">
                      <a:alpha val="43137"/>
                    </a:srgbClr>
                  </a:outerShdw>
                </a:effectLst>
              </a:rPr>
              <a:t>We ask for </a:t>
            </a:r>
            <a:r>
              <a:rPr lang="en-US" sz="3600" b="1" u="sng" dirty="0" smtClean="0">
                <a:solidFill>
                  <a:srgbClr val="FF0000"/>
                </a:solidFill>
                <a:effectLst>
                  <a:outerShdw blurRad="38100" dist="38100" dir="2700000" algn="tl">
                    <a:srgbClr val="000000">
                      <a:alpha val="43137"/>
                    </a:srgbClr>
                  </a:outerShdw>
                </a:effectLst>
              </a:rPr>
              <a:t>pardon for ourselves..  </a:t>
            </a:r>
            <a:endParaRPr lang="en-US" sz="3600" b="1" u="sng" dirty="0" smtClean="0">
              <a:solidFill>
                <a:srgbClr val="FF0000"/>
              </a:solidFill>
              <a:effectLst>
                <a:outerShdw blurRad="38100" dist="38100" dir="2700000" algn="tl">
                  <a:srgbClr val="000000">
                    <a:alpha val="43137"/>
                  </a:srgbClr>
                </a:outerShdw>
              </a:effectLst>
            </a:endParaRPr>
          </a:p>
          <a:p>
            <a:r>
              <a:rPr lang="en-US" sz="3600" dirty="0"/>
              <a:t> </a:t>
            </a:r>
            <a:r>
              <a:rPr lang="en-US" sz="3600" dirty="0" smtClean="0"/>
              <a:t>  </a:t>
            </a:r>
            <a:r>
              <a:rPr lang="en-US" sz="3600" u="sng" dirty="0" smtClean="0"/>
              <a:t>..For self.   I John  l:9  </a:t>
            </a:r>
          </a:p>
          <a:p>
            <a:r>
              <a:rPr lang="en-US" sz="3600" baseline="30000" dirty="0"/>
              <a:t> </a:t>
            </a:r>
            <a:r>
              <a:rPr lang="en-US" sz="3600" baseline="30000" dirty="0" smtClean="0"/>
              <a:t>       9</a:t>
            </a:r>
            <a:r>
              <a:rPr lang="en-US" sz="3600" baseline="30000" dirty="0"/>
              <a:t> </a:t>
            </a:r>
            <a:r>
              <a:rPr lang="en-US" sz="3600" dirty="0"/>
              <a:t>If we confess our sins, he is faithful and just to forgive us our sins, and to cleanse us from all unrighteousness.</a:t>
            </a:r>
          </a:p>
          <a:p>
            <a:endParaRPr lang="en-US" sz="3600" dirty="0" smtClean="0"/>
          </a:p>
          <a:p>
            <a:r>
              <a:rPr lang="en-US" sz="3600" b="1" dirty="0"/>
              <a:t> </a:t>
            </a:r>
            <a:r>
              <a:rPr lang="en-US" sz="3600" b="1" dirty="0" smtClean="0"/>
              <a:t>  </a:t>
            </a:r>
            <a:r>
              <a:rPr lang="en-US" sz="3600" b="1" u="sng" dirty="0" smtClean="0">
                <a:solidFill>
                  <a:srgbClr val="FF0000"/>
                </a:solidFill>
              </a:rPr>
              <a:t>..For </a:t>
            </a:r>
            <a:r>
              <a:rPr lang="en-US" sz="3600" b="1" u="sng" dirty="0" smtClean="0">
                <a:solidFill>
                  <a:srgbClr val="FF0000"/>
                </a:solidFill>
              </a:rPr>
              <a:t> Pray for others</a:t>
            </a:r>
            <a:r>
              <a:rPr lang="en-US" sz="3600" b="1" u="sng" dirty="0" smtClean="0">
                <a:solidFill>
                  <a:srgbClr val="FF0000"/>
                </a:solidFill>
              </a:rPr>
              <a:t>.  James 5:16 </a:t>
            </a:r>
          </a:p>
          <a:p>
            <a:r>
              <a:rPr lang="en-US" sz="3600" baseline="30000" dirty="0"/>
              <a:t> </a:t>
            </a:r>
            <a:r>
              <a:rPr lang="en-US" sz="3600" baseline="30000" dirty="0" smtClean="0"/>
              <a:t>     16</a:t>
            </a:r>
            <a:r>
              <a:rPr lang="en-US" sz="3600" baseline="30000" dirty="0"/>
              <a:t> </a:t>
            </a:r>
            <a:r>
              <a:rPr lang="en-US" sz="3600" dirty="0"/>
              <a:t>Confess your faults one to another, and pray one for another, that ye may be healed. The effectual fervent prayer of a righteous man </a:t>
            </a:r>
            <a:r>
              <a:rPr lang="en-US" sz="3600" dirty="0" err="1"/>
              <a:t>availeth</a:t>
            </a:r>
            <a:r>
              <a:rPr lang="en-US" sz="3600" dirty="0"/>
              <a:t> much.</a:t>
            </a:r>
          </a:p>
          <a:p>
            <a:r>
              <a:rPr lang="en-US" dirty="0" smtClean="0"/>
              <a:t>  </a:t>
            </a:r>
            <a:endParaRPr lang="en-US" dirty="0"/>
          </a:p>
        </p:txBody>
      </p:sp>
    </p:spTree>
    <p:extLst>
      <p:ext uri="{BB962C8B-B14F-4D97-AF65-F5344CB8AC3E}">
        <p14:creationId xmlns:p14="http://schemas.microsoft.com/office/powerpoint/2010/main" val="200017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a:bodyPr>
          <a:lstStyle/>
          <a:p>
            <a:r>
              <a:rPr lang="en-US" sz="3600" b="1" u="sng" dirty="0" smtClean="0">
                <a:solidFill>
                  <a:srgbClr val="FF0000"/>
                </a:solidFill>
                <a:effectLst>
                  <a:outerShdw blurRad="38100" dist="38100" dir="2700000" algn="tl">
                    <a:srgbClr val="000000">
                      <a:alpha val="43137"/>
                    </a:srgbClr>
                  </a:outerShdw>
                </a:effectLst>
              </a:rPr>
              <a:t>We thank God.  </a:t>
            </a:r>
          </a:p>
          <a:p>
            <a:r>
              <a:rPr lang="en-US" sz="3600" dirty="0"/>
              <a:t> </a:t>
            </a:r>
            <a:r>
              <a:rPr lang="en-US" sz="3600" dirty="0" smtClean="0"/>
              <a:t> </a:t>
            </a:r>
            <a:r>
              <a:rPr lang="en-US" sz="3600" u="sng" dirty="0" smtClean="0"/>
              <a:t>..David’s praise.  Psalms 66:19-20</a:t>
            </a:r>
          </a:p>
          <a:p>
            <a:r>
              <a:rPr lang="en-US" sz="3600" baseline="30000" dirty="0" smtClean="0"/>
              <a:t>       19</a:t>
            </a:r>
            <a:r>
              <a:rPr lang="en-US" sz="3600" baseline="30000" dirty="0"/>
              <a:t> </a:t>
            </a:r>
            <a:r>
              <a:rPr lang="en-US" sz="3600" dirty="0"/>
              <a:t>But verily God hath heard me; he hath attended to the voice of my </a:t>
            </a:r>
            <a:r>
              <a:rPr lang="en-US" sz="3600" dirty="0" smtClean="0"/>
              <a:t>prayer.</a:t>
            </a:r>
            <a:r>
              <a:rPr lang="en-US" sz="3600" baseline="30000" dirty="0" smtClean="0"/>
              <a:t>20</a:t>
            </a:r>
            <a:r>
              <a:rPr lang="en-US" sz="3600" baseline="30000" dirty="0"/>
              <a:t> </a:t>
            </a:r>
            <a:r>
              <a:rPr lang="en-US" sz="3600" dirty="0"/>
              <a:t>Blessed be God, which hath not turned away my prayer, nor his mercy from me.</a:t>
            </a:r>
          </a:p>
          <a:p>
            <a:endParaRPr lang="en-US" sz="3600" dirty="0" smtClean="0"/>
          </a:p>
          <a:p>
            <a:r>
              <a:rPr lang="en-US" sz="3600" b="1" dirty="0" smtClean="0">
                <a:solidFill>
                  <a:srgbClr val="FF0000"/>
                </a:solidFill>
                <a:effectLst>
                  <a:outerShdw blurRad="38100" dist="38100" dir="2700000" algn="tl">
                    <a:srgbClr val="000000">
                      <a:alpha val="43137"/>
                    </a:srgbClr>
                  </a:outerShdw>
                </a:effectLst>
              </a:rPr>
              <a:t>..</a:t>
            </a:r>
            <a:r>
              <a:rPr lang="en-US" sz="3600" b="1" u="sng" dirty="0" smtClean="0">
                <a:solidFill>
                  <a:srgbClr val="FF0000"/>
                </a:solidFill>
                <a:effectLst>
                  <a:outerShdw blurRad="38100" dist="38100" dir="2700000" algn="tl">
                    <a:srgbClr val="000000">
                      <a:alpha val="43137"/>
                    </a:srgbClr>
                  </a:outerShdw>
                </a:effectLst>
              </a:rPr>
              <a:t>Thank God for everything.  I Thess. 5:18  </a:t>
            </a:r>
          </a:p>
          <a:p>
            <a:r>
              <a:rPr lang="en-US" sz="3600" baseline="30000" dirty="0" smtClean="0"/>
              <a:t>18</a:t>
            </a:r>
            <a:r>
              <a:rPr lang="en-US" sz="3600" baseline="30000" dirty="0"/>
              <a:t> </a:t>
            </a:r>
            <a:r>
              <a:rPr lang="en-US" sz="3600" dirty="0"/>
              <a:t>In every thing give thanks: for this is the will of God in Christ Jesus concerning you.</a:t>
            </a:r>
          </a:p>
          <a:p>
            <a:endParaRPr lang="en-US" sz="3600" u="sng" dirty="0"/>
          </a:p>
        </p:txBody>
      </p:sp>
    </p:spTree>
    <p:extLst>
      <p:ext uri="{BB962C8B-B14F-4D97-AF65-F5344CB8AC3E}">
        <p14:creationId xmlns:p14="http://schemas.microsoft.com/office/powerpoint/2010/main" val="60503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smtClean="0">
                <a:solidFill>
                  <a:srgbClr val="FF0000"/>
                </a:solidFill>
              </a:rPr>
              <a:t>We seek fellowship with God and brethren.</a:t>
            </a:r>
          </a:p>
          <a:p>
            <a:endParaRPr lang="en-US" sz="3600" dirty="0" smtClean="0"/>
          </a:p>
          <a:p>
            <a:r>
              <a:rPr lang="en-US" sz="3600" dirty="0"/>
              <a:t> </a:t>
            </a:r>
            <a:r>
              <a:rPr lang="en-US" sz="3600" dirty="0" smtClean="0"/>
              <a:t>   James 4:8-10</a:t>
            </a:r>
            <a:r>
              <a:rPr lang="en-US" sz="3600" baseline="30000" dirty="0" smtClean="0"/>
              <a:t>8</a:t>
            </a:r>
            <a:r>
              <a:rPr lang="en-US" sz="3600" baseline="30000" dirty="0"/>
              <a:t> </a:t>
            </a:r>
            <a:r>
              <a:rPr lang="en-US" sz="3600" dirty="0"/>
              <a:t>Draw nigh to God, and he will draw nigh to you. Cleanse your hands, ye sinners; and purify your hearts, ye double minded.</a:t>
            </a:r>
          </a:p>
          <a:p>
            <a:r>
              <a:rPr lang="en-US" sz="3600" baseline="30000" dirty="0"/>
              <a:t>9 </a:t>
            </a:r>
            <a:r>
              <a:rPr lang="en-US" sz="3600" dirty="0"/>
              <a:t>Be afflicted, and mourn, and weep: let your laughter be turned to mourning, and your joy to heaviness.</a:t>
            </a:r>
          </a:p>
          <a:p>
            <a:r>
              <a:rPr lang="en-US" sz="3600" baseline="30000" dirty="0"/>
              <a:t>10 </a:t>
            </a:r>
            <a:r>
              <a:rPr lang="en-US" sz="3600" dirty="0"/>
              <a:t>Humble yourselves in the sight of the Lord, and he shall lift you up</a:t>
            </a:r>
          </a:p>
          <a:p>
            <a:endParaRPr lang="en-US" sz="3600" b="1" u="sng" dirty="0" smtClean="0">
              <a:solidFill>
                <a:srgbClr val="FF0000"/>
              </a:solidFill>
            </a:endParaRPr>
          </a:p>
          <a:p>
            <a:pPr marL="0" indent="0">
              <a:buNone/>
            </a:pPr>
            <a:r>
              <a:rPr lang="en-US" dirty="0" smtClean="0"/>
              <a:t>   </a:t>
            </a:r>
            <a:endParaRPr lang="en-US" dirty="0"/>
          </a:p>
        </p:txBody>
      </p:sp>
    </p:spTree>
    <p:extLst>
      <p:ext uri="{BB962C8B-B14F-4D97-AF65-F5344CB8AC3E}">
        <p14:creationId xmlns:p14="http://schemas.microsoft.com/office/powerpoint/2010/main" val="3551051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081703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4400" b="1" u="sng" dirty="0" smtClean="0">
              <a:solidFill>
                <a:schemeClr val="accent6">
                  <a:lumMod val="50000"/>
                </a:schemeClr>
              </a:solidFill>
            </a:endParaRPr>
          </a:p>
          <a:p>
            <a:r>
              <a:rPr lang="en-US" sz="4400" b="1" u="sng" dirty="0" smtClean="0">
                <a:solidFill>
                  <a:schemeClr val="accent6">
                    <a:lumMod val="50000"/>
                  </a:schemeClr>
                </a:solidFill>
              </a:rPr>
              <a:t>Verses in the New Testament that </a:t>
            </a:r>
            <a:r>
              <a:rPr lang="en-US" sz="4400" b="1" u="sng" dirty="0" smtClean="0">
                <a:solidFill>
                  <a:schemeClr val="accent6">
                    <a:lumMod val="50000"/>
                  </a:schemeClr>
                </a:solidFill>
              </a:rPr>
              <a:t>tell</a:t>
            </a:r>
          </a:p>
          <a:p>
            <a:r>
              <a:rPr lang="en-US" sz="4400" b="1" u="sng" dirty="0" smtClean="0">
                <a:solidFill>
                  <a:schemeClr val="accent6">
                    <a:lumMod val="50000"/>
                  </a:schemeClr>
                </a:solidFill>
              </a:rPr>
              <a:t>About  </a:t>
            </a:r>
            <a:r>
              <a:rPr lang="en-US" sz="4400" b="1" u="sng" dirty="0" smtClean="0">
                <a:solidFill>
                  <a:schemeClr val="accent6">
                    <a:lumMod val="50000"/>
                  </a:schemeClr>
                </a:solidFill>
              </a:rPr>
              <a:t>Jesus praying:   </a:t>
            </a:r>
            <a:endParaRPr lang="en-US" sz="4400" b="1" u="sng" dirty="0">
              <a:solidFill>
                <a:schemeClr val="accent6">
                  <a:lumMod val="50000"/>
                </a:schemeClr>
              </a:solidFill>
            </a:endParaRPr>
          </a:p>
        </p:txBody>
      </p:sp>
    </p:spTree>
    <p:extLst>
      <p:ext uri="{BB962C8B-B14F-4D97-AF65-F5344CB8AC3E}">
        <p14:creationId xmlns:p14="http://schemas.microsoft.com/office/powerpoint/2010/main" val="28119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b="1" u="sng" dirty="0" smtClean="0"/>
          </a:p>
          <a:p>
            <a:r>
              <a:rPr lang="en-US" sz="3600" b="1" u="sng" dirty="0" smtClean="0">
                <a:solidFill>
                  <a:srgbClr val="FF0000"/>
                </a:solidFill>
              </a:rPr>
              <a:t>At His Baptism:   </a:t>
            </a:r>
          </a:p>
          <a:p>
            <a:r>
              <a:rPr lang="en-US" sz="3600" dirty="0"/>
              <a:t> </a:t>
            </a:r>
            <a:r>
              <a:rPr lang="en-US" sz="3600" dirty="0" smtClean="0"/>
              <a:t>   Luke 3:21-22  </a:t>
            </a:r>
            <a:r>
              <a:rPr lang="en-US" sz="3600" baseline="30000" dirty="0"/>
              <a:t>21 </a:t>
            </a:r>
            <a:r>
              <a:rPr lang="en-US" sz="3600" dirty="0"/>
              <a:t>Now when all the people were baptized, it came to pass, that Jesus also being baptized, and </a:t>
            </a:r>
            <a:r>
              <a:rPr lang="en-US" sz="3600" b="1" u="sng" dirty="0">
                <a:solidFill>
                  <a:schemeClr val="accent6">
                    <a:lumMod val="50000"/>
                  </a:schemeClr>
                </a:solidFill>
              </a:rPr>
              <a:t>praying</a:t>
            </a:r>
            <a:r>
              <a:rPr lang="en-US" sz="3600" dirty="0"/>
              <a:t>, the heaven was opened,</a:t>
            </a:r>
          </a:p>
          <a:p>
            <a:r>
              <a:rPr lang="en-US" sz="3600" baseline="30000" dirty="0"/>
              <a:t>22 </a:t>
            </a:r>
            <a:r>
              <a:rPr lang="en-US" sz="3600" dirty="0"/>
              <a:t>And the Holy Ghost descended in a bodily shape like a dove upon him, and a voice came from heaven, which said, Thou art my beloved Son; in thee I am well pleased</a:t>
            </a:r>
          </a:p>
          <a:p>
            <a:endParaRPr lang="en-US" dirty="0"/>
          </a:p>
        </p:txBody>
      </p:sp>
    </p:spTree>
    <p:extLst>
      <p:ext uri="{BB962C8B-B14F-4D97-AF65-F5344CB8AC3E}">
        <p14:creationId xmlns:p14="http://schemas.microsoft.com/office/powerpoint/2010/main" val="78049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074236" cy="6785264"/>
          </a:xfrm>
        </p:spPr>
        <p:txBody>
          <a:bodyPr/>
          <a:lstStyle/>
          <a:p>
            <a:endParaRPr lang="en-US" sz="4400" b="1" u="sng" dirty="0" smtClean="0"/>
          </a:p>
          <a:p>
            <a:r>
              <a:rPr lang="en-US" sz="4400" b="1" u="sng" dirty="0" smtClean="0">
                <a:solidFill>
                  <a:srgbClr val="FF0000"/>
                </a:solidFill>
              </a:rPr>
              <a:t>In the morning before heading to Galilee</a:t>
            </a:r>
          </a:p>
          <a:p>
            <a:endParaRPr lang="en-US" sz="4400" b="1" u="sng" dirty="0" smtClean="0"/>
          </a:p>
          <a:p>
            <a:r>
              <a:rPr lang="en-US" sz="4400" dirty="0" smtClean="0"/>
              <a:t>Mark 1:35  </a:t>
            </a:r>
            <a:r>
              <a:rPr lang="en-US" sz="4400" baseline="30000" dirty="0" smtClean="0"/>
              <a:t>35</a:t>
            </a:r>
            <a:r>
              <a:rPr lang="en-US" sz="4400" baseline="30000" dirty="0"/>
              <a:t> </a:t>
            </a:r>
            <a:r>
              <a:rPr lang="en-US" sz="4400" dirty="0"/>
              <a:t>And in the morning, rising up a great while before day, he went out, and departed into a solitary place, </a:t>
            </a:r>
            <a:r>
              <a:rPr lang="en-US" sz="4400" b="1" u="sng" dirty="0">
                <a:solidFill>
                  <a:schemeClr val="accent6">
                    <a:lumMod val="50000"/>
                  </a:schemeClr>
                </a:solidFill>
              </a:rPr>
              <a:t>and there prayed</a:t>
            </a:r>
            <a:r>
              <a:rPr lang="en-US" sz="3600" dirty="0"/>
              <a:t>.</a:t>
            </a:r>
          </a:p>
          <a:p>
            <a:endParaRPr lang="en-US" dirty="0"/>
          </a:p>
        </p:txBody>
      </p:sp>
    </p:spTree>
    <p:extLst>
      <p:ext uri="{BB962C8B-B14F-4D97-AF65-F5344CB8AC3E}">
        <p14:creationId xmlns:p14="http://schemas.microsoft.com/office/powerpoint/2010/main" val="353736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43700"/>
          </a:xfrm>
        </p:spPr>
      </p:pic>
      <p:sp>
        <p:nvSpPr>
          <p:cNvPr id="3" name="TextBox 2"/>
          <p:cNvSpPr txBox="1"/>
          <p:nvPr/>
        </p:nvSpPr>
        <p:spPr>
          <a:xfrm>
            <a:off x="838200" y="716973"/>
            <a:ext cx="10278455" cy="7663636"/>
          </a:xfrm>
          <a:prstGeom prst="rect">
            <a:avLst/>
          </a:prstGeom>
          <a:noFill/>
        </p:spPr>
        <p:txBody>
          <a:bodyPr wrap="none" rtlCol="0">
            <a:spAutoFit/>
          </a:bodyPr>
          <a:lstStyle/>
          <a:p>
            <a:r>
              <a:rPr lang="en-US" sz="6000" b="1" i="1" dirty="0" smtClean="0">
                <a:solidFill>
                  <a:srgbClr val="002060"/>
                </a:solidFill>
              </a:rPr>
              <a:t>FOLLOWERS OF JESUS CHRIST  ..</a:t>
            </a:r>
          </a:p>
          <a:p>
            <a:r>
              <a:rPr lang="en-US" sz="6000" b="1" i="1" dirty="0">
                <a:solidFill>
                  <a:srgbClr val="002060"/>
                </a:solidFill>
              </a:rPr>
              <a:t> </a:t>
            </a:r>
            <a:r>
              <a:rPr lang="en-US" sz="6000" b="1" i="1" dirty="0" smtClean="0">
                <a:solidFill>
                  <a:srgbClr val="002060"/>
                </a:solidFill>
              </a:rPr>
              <a:t>         </a:t>
            </a:r>
            <a:r>
              <a:rPr lang="en-US" sz="6000" b="1" i="1" u="sng" dirty="0" smtClean="0">
                <a:solidFill>
                  <a:srgbClr val="002060"/>
                </a:solidFill>
              </a:rPr>
              <a:t>Praying</a:t>
            </a:r>
          </a:p>
          <a:p>
            <a:r>
              <a:rPr lang="en-US" sz="6000" b="1" i="1" dirty="0" smtClean="0">
                <a:solidFill>
                  <a:srgbClr val="002060"/>
                </a:solidFill>
              </a:rPr>
              <a:t>“I Pet. 2:21</a:t>
            </a:r>
            <a:r>
              <a:rPr lang="en-US" sz="6000" b="1" dirty="0"/>
              <a:t>1 Peter 2:21 </a:t>
            </a:r>
            <a:endParaRPr lang="en-US" sz="6000" baseline="30000" dirty="0" smtClean="0"/>
          </a:p>
          <a:p>
            <a:r>
              <a:rPr lang="en-US" sz="4800" baseline="30000" dirty="0"/>
              <a:t> </a:t>
            </a:r>
            <a:r>
              <a:rPr lang="en-US" sz="4800" dirty="0"/>
              <a:t>For even hereunto were ye called</a:t>
            </a:r>
            <a:r>
              <a:rPr lang="en-US" sz="4800" dirty="0" smtClean="0"/>
              <a:t>:</a:t>
            </a:r>
          </a:p>
          <a:p>
            <a:r>
              <a:rPr lang="en-US" sz="4800" dirty="0" smtClean="0"/>
              <a:t> </a:t>
            </a:r>
            <a:r>
              <a:rPr lang="en-US" sz="4800" dirty="0"/>
              <a:t>because Christ also suffered for us</a:t>
            </a:r>
            <a:r>
              <a:rPr lang="en-US" sz="4800" dirty="0" smtClean="0"/>
              <a:t>,</a:t>
            </a:r>
          </a:p>
          <a:p>
            <a:r>
              <a:rPr lang="en-US" sz="4800" dirty="0" smtClean="0"/>
              <a:t> </a:t>
            </a:r>
            <a:r>
              <a:rPr lang="en-US" sz="4800" b="1" u="sng" dirty="0"/>
              <a:t>leaving us an example</a:t>
            </a:r>
            <a:r>
              <a:rPr lang="en-US" sz="4800" dirty="0"/>
              <a:t>, that ye </a:t>
            </a:r>
            <a:endParaRPr lang="en-US" sz="4800" dirty="0" smtClean="0"/>
          </a:p>
          <a:p>
            <a:r>
              <a:rPr lang="en-US" sz="4800" dirty="0" smtClean="0"/>
              <a:t> should </a:t>
            </a:r>
            <a:r>
              <a:rPr lang="en-US" sz="4800" dirty="0"/>
              <a:t>follow his steps:</a:t>
            </a:r>
          </a:p>
          <a:p>
            <a:endParaRPr lang="en-US" sz="6000" b="1" i="1" dirty="0" smtClean="0">
              <a:solidFill>
                <a:srgbClr val="002060"/>
              </a:solidFill>
            </a:endParaRPr>
          </a:p>
          <a:p>
            <a:r>
              <a:rPr lang="en-US" sz="6000" b="1" i="1" dirty="0">
                <a:solidFill>
                  <a:srgbClr val="002060"/>
                </a:solidFill>
              </a:rPr>
              <a:t> </a:t>
            </a:r>
            <a:r>
              <a:rPr lang="en-US" sz="6000" b="1" i="1" dirty="0" smtClean="0">
                <a:solidFill>
                  <a:srgbClr val="002060"/>
                </a:solidFill>
              </a:rPr>
              <a:t> </a:t>
            </a:r>
            <a:endParaRPr lang="en-US" sz="6000" b="1" i="1" dirty="0">
              <a:solidFill>
                <a:srgbClr val="002060"/>
              </a:solidFill>
            </a:endParaRPr>
          </a:p>
        </p:txBody>
      </p:sp>
    </p:spTree>
    <p:extLst>
      <p:ext uri="{BB962C8B-B14F-4D97-AF65-F5344CB8AC3E}">
        <p14:creationId xmlns:p14="http://schemas.microsoft.com/office/powerpoint/2010/main" val="12174267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0"/>
            <a:ext cx="12112336" cy="6858000"/>
          </a:xfrm>
        </p:spPr>
        <p:txBody>
          <a:bodyPr/>
          <a:lstStyle/>
          <a:p>
            <a:endParaRPr lang="en-US" b="1" u="sng" dirty="0" smtClean="0"/>
          </a:p>
          <a:p>
            <a:r>
              <a:rPr lang="en-US" sz="3600" b="1" u="sng" dirty="0" smtClean="0">
                <a:solidFill>
                  <a:srgbClr val="FF0000"/>
                </a:solidFill>
              </a:rPr>
              <a:t>After Healing People</a:t>
            </a:r>
          </a:p>
          <a:p>
            <a:endParaRPr lang="en-US" sz="3600" dirty="0"/>
          </a:p>
          <a:p>
            <a:r>
              <a:rPr lang="en-US" sz="3600" dirty="0" smtClean="0"/>
              <a:t>Luke 5:16  </a:t>
            </a:r>
            <a:r>
              <a:rPr lang="en-US" sz="3600" baseline="30000" dirty="0" smtClean="0"/>
              <a:t>16</a:t>
            </a:r>
            <a:r>
              <a:rPr lang="en-US" sz="3600" baseline="30000" dirty="0"/>
              <a:t> </a:t>
            </a:r>
            <a:r>
              <a:rPr lang="en-US" sz="3600" dirty="0"/>
              <a:t>And he withdrew himself into the wilderness</a:t>
            </a:r>
            <a:r>
              <a:rPr lang="en-US" sz="3600" dirty="0" smtClean="0"/>
              <a:t>,</a:t>
            </a:r>
          </a:p>
          <a:p>
            <a:r>
              <a:rPr lang="en-US" sz="3600" dirty="0" smtClean="0"/>
              <a:t> </a:t>
            </a:r>
            <a:r>
              <a:rPr lang="en-US" sz="3600" b="1" u="sng" dirty="0">
                <a:solidFill>
                  <a:schemeClr val="accent6">
                    <a:lumMod val="50000"/>
                  </a:schemeClr>
                </a:solidFill>
              </a:rPr>
              <a:t>and prayed.</a:t>
            </a:r>
          </a:p>
          <a:p>
            <a:endParaRPr lang="en-US" dirty="0"/>
          </a:p>
        </p:txBody>
      </p:sp>
    </p:spTree>
    <p:extLst>
      <p:ext uri="{BB962C8B-B14F-4D97-AF65-F5344CB8AC3E}">
        <p14:creationId xmlns:p14="http://schemas.microsoft.com/office/powerpoint/2010/main" val="259944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3600" b="1" dirty="0" smtClean="0">
              <a:solidFill>
                <a:srgbClr val="FF0000"/>
              </a:solidFill>
            </a:endParaRPr>
          </a:p>
          <a:p>
            <a:r>
              <a:rPr lang="en-US" sz="3600" b="1" u="sng" dirty="0" smtClean="0">
                <a:solidFill>
                  <a:srgbClr val="FF0000"/>
                </a:solidFill>
              </a:rPr>
              <a:t>Praying all night before choosing His 12 Apostles</a:t>
            </a:r>
          </a:p>
          <a:p>
            <a:endParaRPr lang="en-US" sz="3600" b="1" dirty="0"/>
          </a:p>
          <a:p>
            <a:r>
              <a:rPr lang="en-US" sz="3600" b="1" dirty="0"/>
              <a:t>Luke 6:12-13 </a:t>
            </a:r>
            <a:r>
              <a:rPr lang="en-US" sz="3600" baseline="30000" dirty="0" smtClean="0"/>
              <a:t>12</a:t>
            </a:r>
            <a:r>
              <a:rPr lang="en-US" sz="3600" baseline="30000" dirty="0"/>
              <a:t> </a:t>
            </a:r>
            <a:r>
              <a:rPr lang="en-US" sz="3600" dirty="0"/>
              <a:t>And it came to pass in those days, that he went out into a mountain </a:t>
            </a:r>
            <a:r>
              <a:rPr lang="en-US" sz="3600" b="1" u="sng" dirty="0"/>
              <a:t>to pray</a:t>
            </a:r>
            <a:r>
              <a:rPr lang="en-US" sz="3600" dirty="0"/>
              <a:t>, and </a:t>
            </a:r>
            <a:r>
              <a:rPr lang="en-US" sz="3600" b="1" u="sng" dirty="0"/>
              <a:t>continued all night in prayer to God.</a:t>
            </a:r>
          </a:p>
          <a:p>
            <a:r>
              <a:rPr lang="en-US" sz="3600" baseline="30000" dirty="0"/>
              <a:t>13 </a:t>
            </a:r>
            <a:r>
              <a:rPr lang="en-US" sz="3600" dirty="0"/>
              <a:t>And when it was day, he called unto him his disciples: and of them he chose twelve, whom also he named apostles;</a:t>
            </a:r>
          </a:p>
          <a:p>
            <a:endParaRPr lang="en-US" sz="3600" b="1" dirty="0"/>
          </a:p>
        </p:txBody>
      </p:sp>
    </p:spTree>
    <p:extLst>
      <p:ext uri="{BB962C8B-B14F-4D97-AF65-F5344CB8AC3E}">
        <p14:creationId xmlns:p14="http://schemas.microsoft.com/office/powerpoint/2010/main" val="378959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5" y="0"/>
            <a:ext cx="12015354" cy="6858000"/>
          </a:xfrm>
        </p:spPr>
        <p:txBody>
          <a:bodyPr>
            <a:normAutofit lnSpcReduction="10000"/>
          </a:bodyPr>
          <a:lstStyle/>
          <a:p>
            <a:endParaRPr lang="en-US" b="1" u="sng" dirty="0" smtClean="0"/>
          </a:p>
          <a:p>
            <a:r>
              <a:rPr lang="en-US" sz="3600" b="1" u="sng" dirty="0" smtClean="0">
                <a:solidFill>
                  <a:srgbClr val="FF0000"/>
                </a:solidFill>
              </a:rPr>
              <a:t>Giving Thanks to the Father before feeding 5,000</a:t>
            </a:r>
          </a:p>
          <a:p>
            <a:endParaRPr lang="en-US" sz="3600" dirty="0"/>
          </a:p>
          <a:p>
            <a:r>
              <a:rPr lang="en-US" sz="3600" dirty="0" smtClean="0"/>
              <a:t>Matt. 14:19  </a:t>
            </a:r>
            <a:r>
              <a:rPr lang="en-US" sz="3600" baseline="30000" dirty="0" smtClean="0"/>
              <a:t>19</a:t>
            </a:r>
            <a:r>
              <a:rPr lang="en-US" sz="3600" baseline="30000" dirty="0"/>
              <a:t> </a:t>
            </a:r>
            <a:r>
              <a:rPr lang="en-US" sz="3600" dirty="0"/>
              <a:t>And he commanded the multitude to sit down on the grass, and took the five loaves, and the two fishes, </a:t>
            </a:r>
            <a:r>
              <a:rPr lang="en-US" sz="3600" b="1" dirty="0"/>
              <a:t>and looking up to heaven</a:t>
            </a:r>
            <a:r>
              <a:rPr lang="en-US" sz="3600" dirty="0"/>
              <a:t>, </a:t>
            </a:r>
            <a:r>
              <a:rPr lang="en-US" sz="3600" b="1" dirty="0"/>
              <a:t>he blessed</a:t>
            </a:r>
            <a:r>
              <a:rPr lang="en-US" sz="3600" dirty="0"/>
              <a:t>, and brake, and gave the loaves to his disciples, and the disciples to the multitude</a:t>
            </a:r>
          </a:p>
          <a:p>
            <a:endParaRPr lang="en-US" sz="3600" dirty="0" smtClean="0"/>
          </a:p>
          <a:p>
            <a:endParaRPr lang="en-US" sz="3600" dirty="0"/>
          </a:p>
          <a:p>
            <a:r>
              <a:rPr lang="en-US" sz="3600" dirty="0" smtClean="0"/>
              <a:t>Mark 6:41</a:t>
            </a:r>
          </a:p>
          <a:p>
            <a:endParaRPr lang="en-US" sz="3600" dirty="0"/>
          </a:p>
          <a:p>
            <a:r>
              <a:rPr lang="en-US" sz="3600" dirty="0" smtClean="0"/>
              <a:t>Luke 9:16  </a:t>
            </a:r>
            <a:endParaRPr lang="en-US" sz="3600" dirty="0"/>
          </a:p>
        </p:txBody>
      </p:sp>
    </p:spTree>
    <p:extLst>
      <p:ext uri="{BB962C8B-B14F-4D97-AF65-F5344CB8AC3E}">
        <p14:creationId xmlns:p14="http://schemas.microsoft.com/office/powerpoint/2010/main" val="247947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858000"/>
          </a:xfrm>
        </p:spPr>
        <p:txBody>
          <a:bodyPr>
            <a:normAutofit/>
          </a:bodyPr>
          <a:lstStyle/>
          <a:p>
            <a:r>
              <a:rPr lang="en-US" sz="3600" b="1" u="sng" dirty="0" smtClean="0">
                <a:solidFill>
                  <a:srgbClr val="FF0000"/>
                </a:solidFill>
              </a:rPr>
              <a:t>Before walking on water.  </a:t>
            </a:r>
          </a:p>
          <a:p>
            <a:endParaRPr lang="en-US" sz="3600" dirty="0"/>
          </a:p>
          <a:p>
            <a:r>
              <a:rPr lang="en-US" sz="3600" dirty="0" smtClean="0"/>
              <a:t>Matt. 14:23 </a:t>
            </a:r>
            <a:r>
              <a:rPr lang="en-US" sz="3600" baseline="30000" dirty="0" smtClean="0"/>
              <a:t>23</a:t>
            </a:r>
            <a:r>
              <a:rPr lang="en-US" sz="3600" baseline="30000" dirty="0"/>
              <a:t> </a:t>
            </a:r>
            <a:r>
              <a:rPr lang="en-US" sz="3600" dirty="0"/>
              <a:t>And when he had sent the multitudes away, he went up into a mountain </a:t>
            </a:r>
            <a:r>
              <a:rPr lang="en-US" sz="4000" dirty="0"/>
              <a:t>apart to pray</a:t>
            </a:r>
            <a:r>
              <a:rPr lang="en-US" sz="3600" dirty="0"/>
              <a:t>: and when the evening was come, he was there alone.</a:t>
            </a:r>
          </a:p>
          <a:p>
            <a:endParaRPr lang="en-US" sz="3600" dirty="0" smtClean="0"/>
          </a:p>
          <a:p>
            <a:r>
              <a:rPr lang="en-US" sz="3600" dirty="0"/>
              <a:t> </a:t>
            </a:r>
            <a:r>
              <a:rPr lang="en-US" sz="3600" dirty="0" smtClean="0"/>
              <a:t> cf. Mark 6:46</a:t>
            </a:r>
          </a:p>
          <a:p>
            <a:r>
              <a:rPr lang="en-US" sz="3600" dirty="0"/>
              <a:t> </a:t>
            </a:r>
            <a:r>
              <a:rPr lang="en-US" sz="3600" dirty="0" smtClean="0"/>
              <a:t>      John 6:15  </a:t>
            </a:r>
            <a:endParaRPr lang="en-US" sz="3600" dirty="0"/>
          </a:p>
        </p:txBody>
      </p:sp>
    </p:spTree>
    <p:extLst>
      <p:ext uri="{BB962C8B-B14F-4D97-AF65-F5344CB8AC3E}">
        <p14:creationId xmlns:p14="http://schemas.microsoft.com/office/powerpoint/2010/main" val="30201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dirty="0" smtClean="0">
              <a:solidFill>
                <a:srgbClr val="FF0000"/>
              </a:solidFill>
            </a:endParaRPr>
          </a:p>
          <a:p>
            <a:r>
              <a:rPr lang="en-US" sz="3600" b="1" u="sng" dirty="0" smtClean="0">
                <a:solidFill>
                  <a:srgbClr val="FF0000"/>
                </a:solidFill>
              </a:rPr>
              <a:t>Before Peter called Jesus “the Christ.”  </a:t>
            </a:r>
          </a:p>
          <a:p>
            <a:endParaRPr lang="en-US" sz="3600" dirty="0"/>
          </a:p>
          <a:p>
            <a:r>
              <a:rPr lang="en-US" sz="3600" dirty="0" smtClean="0"/>
              <a:t>Luke 9:18  </a:t>
            </a:r>
            <a:r>
              <a:rPr lang="en-US" sz="3600" baseline="30000" dirty="0" smtClean="0"/>
              <a:t>18</a:t>
            </a:r>
            <a:r>
              <a:rPr lang="en-US" sz="3600" baseline="30000" dirty="0"/>
              <a:t> </a:t>
            </a:r>
            <a:r>
              <a:rPr lang="en-US" sz="3600" dirty="0"/>
              <a:t>And it came to pass, </a:t>
            </a:r>
            <a:r>
              <a:rPr lang="en-US" sz="3600" u="sng" dirty="0"/>
              <a:t>as he was alone praying</a:t>
            </a:r>
            <a:r>
              <a:rPr lang="en-US" sz="3600" dirty="0"/>
              <a:t>, his disciples were with him: and he asked them, saying, Whom say the people that I am?</a:t>
            </a:r>
          </a:p>
          <a:p>
            <a:endParaRPr lang="en-US" dirty="0"/>
          </a:p>
        </p:txBody>
      </p:sp>
    </p:spTree>
    <p:extLst>
      <p:ext uri="{BB962C8B-B14F-4D97-AF65-F5344CB8AC3E}">
        <p14:creationId xmlns:p14="http://schemas.microsoft.com/office/powerpoint/2010/main" val="101461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74873"/>
          </a:xfrm>
        </p:spPr>
        <p:txBody>
          <a:bodyPr/>
          <a:lstStyle/>
          <a:p>
            <a:r>
              <a:rPr lang="en-US" sz="3600" b="1" u="sng" dirty="0" smtClean="0">
                <a:solidFill>
                  <a:srgbClr val="FF0000"/>
                </a:solidFill>
              </a:rPr>
              <a:t>At The Transfiguration</a:t>
            </a:r>
          </a:p>
          <a:p>
            <a:endParaRPr lang="en-US" sz="3600" b="1" u="sng" dirty="0"/>
          </a:p>
          <a:p>
            <a:r>
              <a:rPr lang="en-US" sz="3600" b="1" u="sng" dirty="0" smtClean="0"/>
              <a:t>Luke 9:28-29   </a:t>
            </a:r>
          </a:p>
          <a:p>
            <a:r>
              <a:rPr lang="en-US" sz="3600" baseline="30000" dirty="0" smtClean="0"/>
              <a:t>28</a:t>
            </a:r>
            <a:r>
              <a:rPr lang="en-US" sz="3600" baseline="30000" dirty="0"/>
              <a:t> </a:t>
            </a:r>
            <a:r>
              <a:rPr lang="en-US" sz="3600" dirty="0"/>
              <a:t>And it came to pass about an eight days after these sayings, he took Peter and John and James, and went up into a mountain </a:t>
            </a:r>
            <a:r>
              <a:rPr lang="en-US" sz="3600" b="1" u="sng" dirty="0"/>
              <a:t>to pray</a:t>
            </a:r>
            <a:r>
              <a:rPr lang="en-US" sz="3600" dirty="0"/>
              <a:t>.</a:t>
            </a:r>
          </a:p>
          <a:p>
            <a:r>
              <a:rPr lang="en-US" sz="3600" baseline="30000" dirty="0"/>
              <a:t>29 </a:t>
            </a:r>
            <a:r>
              <a:rPr lang="en-US" sz="3600" b="1" u="sng" dirty="0"/>
              <a:t>And as he prayed</a:t>
            </a:r>
            <a:r>
              <a:rPr lang="en-US" sz="3600" dirty="0"/>
              <a:t>, the fashion of his countenance was altered, and his raiment was white and glistering.</a:t>
            </a:r>
          </a:p>
          <a:p>
            <a:endParaRPr lang="en-US" b="1" u="sng" dirty="0"/>
          </a:p>
        </p:txBody>
      </p:sp>
    </p:spTree>
    <p:extLst>
      <p:ext uri="{BB962C8B-B14F-4D97-AF65-F5344CB8AC3E}">
        <p14:creationId xmlns:p14="http://schemas.microsoft.com/office/powerpoint/2010/main" val="127490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b="1" u="sng" dirty="0" smtClean="0"/>
          </a:p>
          <a:p>
            <a:r>
              <a:rPr lang="en-US" sz="3600" b="1" u="sng" dirty="0" smtClean="0">
                <a:solidFill>
                  <a:srgbClr val="FF0000"/>
                </a:solidFill>
              </a:rPr>
              <a:t>At the Return of the 70</a:t>
            </a:r>
            <a:endParaRPr lang="en-US" sz="3600" dirty="0">
              <a:solidFill>
                <a:srgbClr val="FF0000"/>
              </a:solidFill>
            </a:endParaRPr>
          </a:p>
          <a:p>
            <a:r>
              <a:rPr lang="en-US" sz="3600" dirty="0" smtClean="0"/>
              <a:t> </a:t>
            </a:r>
          </a:p>
          <a:p>
            <a:r>
              <a:rPr lang="en-US" sz="3600" dirty="0" smtClean="0"/>
              <a:t>Luke 10:21 </a:t>
            </a:r>
          </a:p>
          <a:p>
            <a:r>
              <a:rPr lang="en-US" sz="3600" dirty="0" smtClean="0"/>
              <a:t> </a:t>
            </a:r>
            <a:r>
              <a:rPr lang="en-US" sz="3600" baseline="30000" dirty="0"/>
              <a:t>1 </a:t>
            </a:r>
            <a:r>
              <a:rPr lang="en-US" sz="3600" dirty="0"/>
              <a:t>In that hour Jesus rejoiced in spirit, and said, I thank thee, O Father, Lord of heaven and earth, that thou hast hid these things from the wise and prudent, and hast revealed them unto babes: even so, Father; for so it seemed good in thy sight.</a:t>
            </a:r>
          </a:p>
        </p:txBody>
      </p:sp>
    </p:spTree>
    <p:extLst>
      <p:ext uri="{BB962C8B-B14F-4D97-AF65-F5344CB8AC3E}">
        <p14:creationId xmlns:p14="http://schemas.microsoft.com/office/powerpoint/2010/main" val="285279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785264"/>
          </a:xfrm>
        </p:spPr>
        <p:txBody>
          <a:bodyPr>
            <a:normAutofit/>
          </a:bodyPr>
          <a:lstStyle/>
          <a:p>
            <a:r>
              <a:rPr lang="en-US" sz="3600" b="1" u="sng" dirty="0" smtClean="0">
                <a:solidFill>
                  <a:srgbClr val="FF0000"/>
                </a:solidFill>
              </a:rPr>
              <a:t>Before Teaching His Disciples how they were to pray.</a:t>
            </a:r>
            <a:endParaRPr lang="en-US" sz="3600" b="1" u="sng" dirty="0">
              <a:solidFill>
                <a:srgbClr val="FF0000"/>
              </a:solidFill>
            </a:endParaRPr>
          </a:p>
          <a:p>
            <a:endParaRPr lang="en-US" sz="3600" dirty="0" smtClean="0"/>
          </a:p>
          <a:p>
            <a:r>
              <a:rPr lang="en-US" sz="3600" dirty="0"/>
              <a:t>Luke 11:1  And it came to pass, that, as he was praying in a certain place, when he ceased, one of his disciples said unto him, Lord, teach us to pray, as John also taught his disciples</a:t>
            </a:r>
          </a:p>
        </p:txBody>
      </p:sp>
    </p:spTree>
    <p:extLst>
      <p:ext uri="{BB962C8B-B14F-4D97-AF65-F5344CB8AC3E}">
        <p14:creationId xmlns:p14="http://schemas.microsoft.com/office/powerpoint/2010/main" val="128875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0"/>
            <a:ext cx="12101946" cy="6858000"/>
          </a:xfrm>
        </p:spPr>
        <p:txBody>
          <a:bodyPr/>
          <a:lstStyle/>
          <a:p>
            <a:r>
              <a:rPr lang="en-US" sz="3600" b="1" dirty="0" smtClean="0">
                <a:solidFill>
                  <a:srgbClr val="FF0000"/>
                </a:solidFill>
              </a:rPr>
              <a:t>At the Raising of Lazarus from the dead.</a:t>
            </a:r>
          </a:p>
          <a:p>
            <a:endParaRPr lang="en-US" sz="3600" dirty="0"/>
          </a:p>
          <a:p>
            <a:r>
              <a:rPr lang="en-US" sz="3600" dirty="0" smtClean="0"/>
              <a:t>John 11:41-42</a:t>
            </a:r>
            <a:r>
              <a:rPr lang="en-US" sz="3600" baseline="30000" dirty="0"/>
              <a:t>1 </a:t>
            </a:r>
            <a:r>
              <a:rPr lang="en-US" sz="3600" dirty="0"/>
              <a:t>Then they took away the stone from the place where the dead was laid. And Jesus lifted up his eyes, and said, Father, I thank thee that thou hast heard me.</a:t>
            </a:r>
          </a:p>
          <a:p>
            <a:r>
              <a:rPr lang="en-US" sz="3600" baseline="30000" dirty="0"/>
              <a:t>42 </a:t>
            </a:r>
            <a:r>
              <a:rPr lang="en-US" sz="3600" dirty="0"/>
              <a:t>And I knew that thou </a:t>
            </a:r>
            <a:r>
              <a:rPr lang="en-US" sz="3600" dirty="0" err="1"/>
              <a:t>hearest</a:t>
            </a:r>
            <a:r>
              <a:rPr lang="en-US" sz="3600" dirty="0"/>
              <a:t> me always: but because of the people which stand by I said it, that they may believe that thou hast sent me.</a:t>
            </a:r>
          </a:p>
          <a:p>
            <a:endParaRPr lang="en-US" dirty="0"/>
          </a:p>
        </p:txBody>
      </p:sp>
    </p:spTree>
    <p:extLst>
      <p:ext uri="{BB962C8B-B14F-4D97-AF65-F5344CB8AC3E}">
        <p14:creationId xmlns:p14="http://schemas.microsoft.com/office/powerpoint/2010/main" val="213627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095018" cy="6899564"/>
          </a:xfrm>
        </p:spPr>
        <p:txBody>
          <a:bodyPr/>
          <a:lstStyle/>
          <a:p>
            <a:r>
              <a:rPr lang="en-US" sz="3600" b="1" u="sng" dirty="0" smtClean="0">
                <a:solidFill>
                  <a:srgbClr val="FF0000"/>
                </a:solidFill>
              </a:rPr>
              <a:t>Prayed for Peter’s faith when Satan asked to ‘sift’ him.  </a:t>
            </a:r>
          </a:p>
          <a:p>
            <a:endParaRPr lang="en-US" sz="3600" dirty="0"/>
          </a:p>
          <a:p>
            <a:r>
              <a:rPr lang="en-US" sz="3600" dirty="0" smtClean="0"/>
              <a:t>Luke 22:31-32</a:t>
            </a:r>
            <a:r>
              <a:rPr lang="en-US" sz="3600" baseline="30000" dirty="0" smtClean="0"/>
              <a:t>1</a:t>
            </a:r>
            <a:r>
              <a:rPr lang="en-US" sz="3600" baseline="30000" dirty="0"/>
              <a:t> </a:t>
            </a:r>
            <a:r>
              <a:rPr lang="en-US" sz="3600" dirty="0"/>
              <a:t>And the Lord said, Simon, Simon, behold, Satan hath desired to have you, that he may sift you as wheat:</a:t>
            </a:r>
          </a:p>
          <a:p>
            <a:r>
              <a:rPr lang="en-US" sz="3600" baseline="30000" dirty="0"/>
              <a:t>32 </a:t>
            </a:r>
            <a:r>
              <a:rPr lang="en-US" sz="3600" dirty="0"/>
              <a:t>But I have prayed for thee, that thy faith fail not: and when thou art converted, strengthen thy brethren.</a:t>
            </a:r>
          </a:p>
          <a:p>
            <a:endParaRPr lang="en-US" dirty="0"/>
          </a:p>
        </p:txBody>
      </p:sp>
    </p:spTree>
    <p:extLst>
      <p:ext uri="{BB962C8B-B14F-4D97-AF65-F5344CB8AC3E}">
        <p14:creationId xmlns:p14="http://schemas.microsoft.com/office/powerpoint/2010/main" val="265364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8373" y="72736"/>
            <a:ext cx="11703627" cy="6681355"/>
          </a:xfrm>
        </p:spPr>
      </p:pic>
      <p:sp>
        <p:nvSpPr>
          <p:cNvPr id="3" name="TextBox 2"/>
          <p:cNvSpPr txBox="1"/>
          <p:nvPr/>
        </p:nvSpPr>
        <p:spPr>
          <a:xfrm>
            <a:off x="3803073" y="881658"/>
            <a:ext cx="7772705" cy="3785652"/>
          </a:xfrm>
          <a:prstGeom prst="rect">
            <a:avLst/>
          </a:prstGeom>
          <a:noFill/>
        </p:spPr>
        <p:txBody>
          <a:bodyPr wrap="none" rtlCol="0">
            <a:spAutoFit/>
          </a:bodyPr>
          <a:lstStyle/>
          <a:p>
            <a:r>
              <a:rPr lang="en-US" sz="8000" dirty="0" smtClean="0"/>
              <a:t>A  </a:t>
            </a:r>
          </a:p>
          <a:p>
            <a:r>
              <a:rPr lang="en-US" sz="8000" dirty="0"/>
              <a:t> </a:t>
            </a:r>
            <a:r>
              <a:rPr lang="en-US" sz="8000" dirty="0" smtClean="0"/>
              <a:t>     Praying</a:t>
            </a:r>
          </a:p>
          <a:p>
            <a:r>
              <a:rPr lang="en-US" sz="8000" dirty="0"/>
              <a:t> </a:t>
            </a:r>
            <a:r>
              <a:rPr lang="en-US" sz="8000" dirty="0" smtClean="0"/>
              <a:t>                   Church</a:t>
            </a:r>
            <a:endParaRPr lang="en-US" sz="8000" dirty="0"/>
          </a:p>
        </p:txBody>
      </p:sp>
      <p:sp>
        <p:nvSpPr>
          <p:cNvPr id="5" name="TextBox 4"/>
          <p:cNvSpPr txBox="1"/>
          <p:nvPr/>
        </p:nvSpPr>
        <p:spPr>
          <a:xfrm>
            <a:off x="1432963" y="658574"/>
            <a:ext cx="3826625" cy="523220"/>
          </a:xfrm>
          <a:prstGeom prst="rect">
            <a:avLst/>
          </a:prstGeom>
          <a:noFill/>
        </p:spPr>
        <p:txBody>
          <a:bodyPr wrap="none" rtlCol="0">
            <a:spAutoFit/>
          </a:bodyPr>
          <a:lstStyle/>
          <a:p>
            <a:r>
              <a:rPr lang="en-US" sz="2800" b="1" dirty="0" smtClean="0"/>
              <a:t>O’Neal Church of Christ  </a:t>
            </a:r>
            <a:endParaRPr lang="en-US" sz="2800" b="1" dirty="0"/>
          </a:p>
        </p:txBody>
      </p:sp>
    </p:spTree>
    <p:extLst>
      <p:ext uri="{BB962C8B-B14F-4D97-AF65-F5344CB8AC3E}">
        <p14:creationId xmlns:p14="http://schemas.microsoft.com/office/powerpoint/2010/main" val="709733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83126"/>
            <a:ext cx="12108873" cy="6681355"/>
          </a:xfrm>
        </p:spPr>
        <p:txBody>
          <a:bodyPr>
            <a:normAutofit/>
          </a:bodyPr>
          <a:lstStyle/>
          <a:p>
            <a:r>
              <a:rPr lang="en-US" sz="3600" b="1" u="sng" dirty="0" smtClean="0">
                <a:solidFill>
                  <a:srgbClr val="FF0000"/>
                </a:solidFill>
              </a:rPr>
              <a:t>In Gethsemane before His betrayal.  </a:t>
            </a:r>
          </a:p>
          <a:p>
            <a:endParaRPr lang="en-US" sz="3600" b="1" u="sng" dirty="0"/>
          </a:p>
          <a:p>
            <a:r>
              <a:rPr lang="en-US" sz="3600" b="1" u="sng" dirty="0" smtClean="0"/>
              <a:t>3 Times:  </a:t>
            </a:r>
          </a:p>
          <a:p>
            <a:r>
              <a:rPr lang="en-US" sz="3600" b="1" u="sng" dirty="0"/>
              <a:t> </a:t>
            </a:r>
            <a:r>
              <a:rPr lang="en-US" sz="3600" b="1" u="sng" dirty="0" smtClean="0"/>
              <a:t> Matt. 26:36-46</a:t>
            </a:r>
          </a:p>
          <a:p>
            <a:r>
              <a:rPr lang="en-US" sz="3600" b="1" u="sng" dirty="0"/>
              <a:t> </a:t>
            </a:r>
            <a:r>
              <a:rPr lang="en-US" sz="3600" b="1" u="sng" dirty="0" smtClean="0"/>
              <a:t> Luke 22:39-46</a:t>
            </a:r>
          </a:p>
          <a:p>
            <a:r>
              <a:rPr lang="en-US" sz="3600" b="1" u="sng" dirty="0"/>
              <a:t> </a:t>
            </a:r>
            <a:r>
              <a:rPr lang="en-US" sz="3600" b="1" u="sng" dirty="0" smtClean="0"/>
              <a:t> Mark 14:32-42</a:t>
            </a:r>
            <a:endParaRPr lang="en-US" sz="3600" b="1" u="sng" dirty="0"/>
          </a:p>
        </p:txBody>
      </p:sp>
    </p:spTree>
    <p:extLst>
      <p:ext uri="{BB962C8B-B14F-4D97-AF65-F5344CB8AC3E}">
        <p14:creationId xmlns:p14="http://schemas.microsoft.com/office/powerpoint/2010/main" val="280369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518"/>
            <a:ext cx="12192000" cy="6764482"/>
          </a:xfrm>
        </p:spPr>
        <p:txBody>
          <a:bodyPr/>
          <a:lstStyle/>
          <a:p>
            <a:r>
              <a:rPr lang="en-US" sz="3600" b="1" u="sng" dirty="0" smtClean="0">
                <a:solidFill>
                  <a:srgbClr val="FF0000"/>
                </a:solidFill>
              </a:rPr>
              <a:t>Right after being nailed to the cross, Jesus prayed,</a:t>
            </a:r>
          </a:p>
          <a:p>
            <a:endParaRPr lang="en-US" sz="3600" dirty="0"/>
          </a:p>
          <a:p>
            <a:r>
              <a:rPr lang="en-US" sz="3600" dirty="0" smtClean="0"/>
              <a:t>Lk. 23:34  “</a:t>
            </a:r>
            <a:r>
              <a:rPr lang="en-US" sz="3600" baseline="30000" dirty="0"/>
              <a:t>34 </a:t>
            </a:r>
            <a:r>
              <a:rPr lang="en-US" sz="3600" dirty="0"/>
              <a:t>Then said Jesus, Father, forgive them; for they know not what they do. And they parted his raiment, and cast lots.</a:t>
            </a:r>
            <a:r>
              <a:rPr lang="en-US" dirty="0"/>
              <a:t/>
            </a:r>
            <a:br>
              <a:rPr lang="en-US" dirty="0"/>
            </a:br>
            <a:endParaRPr lang="en-US" dirty="0"/>
          </a:p>
        </p:txBody>
      </p:sp>
    </p:spTree>
    <p:extLst>
      <p:ext uri="{BB962C8B-B14F-4D97-AF65-F5344CB8AC3E}">
        <p14:creationId xmlns:p14="http://schemas.microsoft.com/office/powerpoint/2010/main" val="226530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endParaRPr lang="en-US" sz="3600" b="1" u="sng" dirty="0" smtClean="0"/>
          </a:p>
          <a:p>
            <a:r>
              <a:rPr lang="en-US" sz="3600" b="1" u="sng" dirty="0" smtClean="0">
                <a:solidFill>
                  <a:srgbClr val="FF0000"/>
                </a:solidFill>
              </a:rPr>
              <a:t>In His Dying Breath, Jesus prayed:</a:t>
            </a:r>
          </a:p>
          <a:p>
            <a:endParaRPr lang="en-US" sz="3600" dirty="0"/>
          </a:p>
          <a:p>
            <a:r>
              <a:rPr lang="en-US" sz="3600" dirty="0" smtClean="0"/>
              <a:t>Luke 23:46  </a:t>
            </a:r>
            <a:r>
              <a:rPr lang="en-US" sz="3600" baseline="30000" dirty="0" smtClean="0"/>
              <a:t>46</a:t>
            </a:r>
            <a:r>
              <a:rPr lang="en-US" sz="3600" baseline="30000" dirty="0"/>
              <a:t> </a:t>
            </a:r>
            <a:r>
              <a:rPr lang="en-US" sz="3600" dirty="0"/>
              <a:t>And when Jesus had cried with a loud voice, he said, Father, into thy hands I commend my spirit: and having said thus, he gave up the ghost.</a:t>
            </a:r>
          </a:p>
          <a:p>
            <a:endParaRPr lang="en-US" dirty="0"/>
          </a:p>
        </p:txBody>
      </p:sp>
    </p:spTree>
    <p:extLst>
      <p:ext uri="{BB962C8B-B14F-4D97-AF65-F5344CB8AC3E}">
        <p14:creationId xmlns:p14="http://schemas.microsoft.com/office/powerpoint/2010/main" val="164989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93518"/>
            <a:ext cx="11980718" cy="6681355"/>
          </a:xfrm>
        </p:spPr>
        <p:txBody>
          <a:bodyPr/>
          <a:lstStyle/>
          <a:p>
            <a:r>
              <a:rPr lang="en-US" sz="3600" b="1" u="sng" dirty="0" smtClean="0">
                <a:solidFill>
                  <a:schemeClr val="accent6">
                    <a:lumMod val="50000"/>
                  </a:schemeClr>
                </a:solidFill>
              </a:rPr>
              <a:t>Prayed a blessing on the bread before He ate with others</a:t>
            </a:r>
          </a:p>
          <a:p>
            <a:r>
              <a:rPr lang="en-US" sz="3600" b="1" u="sng" dirty="0" smtClean="0">
                <a:solidFill>
                  <a:srgbClr val="FF0000"/>
                </a:solidFill>
              </a:rPr>
              <a:t>After his </a:t>
            </a:r>
            <a:r>
              <a:rPr lang="en-US" sz="3600" b="1" u="sng" dirty="0" smtClean="0">
                <a:solidFill>
                  <a:schemeClr val="accent6">
                    <a:lumMod val="50000"/>
                  </a:schemeClr>
                </a:solidFill>
              </a:rPr>
              <a:t>Resurrection.  </a:t>
            </a:r>
          </a:p>
          <a:p>
            <a:endParaRPr lang="en-US" sz="3600" dirty="0"/>
          </a:p>
          <a:p>
            <a:r>
              <a:rPr lang="en-US" sz="3600" dirty="0" smtClean="0"/>
              <a:t>Luke 24:30  </a:t>
            </a:r>
            <a:r>
              <a:rPr lang="en-US" sz="3600" baseline="30000" dirty="0" smtClean="0"/>
              <a:t>30</a:t>
            </a:r>
            <a:r>
              <a:rPr lang="en-US" sz="3600" baseline="30000" dirty="0"/>
              <a:t> </a:t>
            </a:r>
            <a:r>
              <a:rPr lang="en-US" sz="3600" dirty="0"/>
              <a:t>And it came to pass, as he sat at meat with them, he took bread, and blessed it, and brake, and gave to them</a:t>
            </a:r>
          </a:p>
          <a:p>
            <a:endParaRPr lang="en-US" dirty="0"/>
          </a:p>
        </p:txBody>
      </p:sp>
    </p:spTree>
    <p:extLst>
      <p:ext uri="{BB962C8B-B14F-4D97-AF65-F5344CB8AC3E}">
        <p14:creationId xmlns:p14="http://schemas.microsoft.com/office/powerpoint/2010/main" val="106952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83126"/>
            <a:ext cx="11939155" cy="6681355"/>
          </a:xfrm>
        </p:spPr>
        <p:txBody>
          <a:bodyPr>
            <a:normAutofit/>
          </a:bodyPr>
          <a:lstStyle/>
          <a:p>
            <a:r>
              <a:rPr lang="en-US" sz="3600" b="1" u="sng" dirty="0" smtClean="0">
                <a:solidFill>
                  <a:srgbClr val="FF0000"/>
                </a:solidFill>
              </a:rPr>
              <a:t>Jesus blessed the disciples before His Ascension</a:t>
            </a:r>
          </a:p>
          <a:p>
            <a:endParaRPr lang="en-US" sz="3600" dirty="0"/>
          </a:p>
          <a:p>
            <a:r>
              <a:rPr lang="en-US" sz="3600" dirty="0" smtClean="0"/>
              <a:t>Luke 24:50-53  </a:t>
            </a:r>
            <a:r>
              <a:rPr lang="en-US" sz="3600" baseline="30000" dirty="0"/>
              <a:t>50 </a:t>
            </a:r>
            <a:r>
              <a:rPr lang="en-US" sz="3600" dirty="0"/>
              <a:t>And he led them out as far as to Bethany, and he lifted up his hands, and blessed them.</a:t>
            </a:r>
          </a:p>
          <a:p>
            <a:r>
              <a:rPr lang="en-US" sz="3600" baseline="30000" dirty="0"/>
              <a:t>51 </a:t>
            </a:r>
            <a:r>
              <a:rPr lang="en-US" sz="3600" dirty="0"/>
              <a:t>And it came to pass, while he blessed them, he was parted from them, and carried up into heaven.</a:t>
            </a:r>
          </a:p>
          <a:p>
            <a:r>
              <a:rPr lang="en-US" sz="3600" baseline="30000" dirty="0"/>
              <a:t>52 </a:t>
            </a:r>
            <a:r>
              <a:rPr lang="en-US" sz="3600" dirty="0"/>
              <a:t>And they worshipped him, and returned to Jerusalem with great joy:</a:t>
            </a:r>
          </a:p>
          <a:p>
            <a:r>
              <a:rPr lang="en-US" sz="3600" baseline="30000" dirty="0"/>
              <a:t>53 </a:t>
            </a:r>
            <a:r>
              <a:rPr lang="en-US" sz="3600" dirty="0"/>
              <a:t>And were continually in the temple, praising and blessing God. Amen.</a:t>
            </a:r>
          </a:p>
          <a:p>
            <a:endParaRPr lang="en-US" dirty="0"/>
          </a:p>
        </p:txBody>
      </p:sp>
    </p:spTree>
    <p:extLst>
      <p:ext uri="{BB962C8B-B14F-4D97-AF65-F5344CB8AC3E}">
        <p14:creationId xmlns:p14="http://schemas.microsoft.com/office/powerpoint/2010/main" val="196515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0"/>
            <a:ext cx="12046527" cy="6858000"/>
          </a:xfrm>
        </p:spPr>
        <p:txBody>
          <a:bodyPr>
            <a:normAutofit/>
          </a:bodyPr>
          <a:lstStyle/>
          <a:p>
            <a:r>
              <a:rPr lang="en-US" sz="3600" b="1" u="sng" dirty="0" smtClean="0">
                <a:solidFill>
                  <a:srgbClr val="FF0000"/>
                </a:solidFill>
              </a:rPr>
              <a:t>Today, He makes intercession for us in Heaven</a:t>
            </a:r>
          </a:p>
          <a:p>
            <a:endParaRPr lang="en-US" dirty="0"/>
          </a:p>
          <a:p>
            <a:r>
              <a:rPr lang="en-US" sz="3600" dirty="0" smtClean="0"/>
              <a:t>Rom. 8:34 </a:t>
            </a:r>
            <a:r>
              <a:rPr lang="en-US" sz="3600" baseline="30000" dirty="0" smtClean="0"/>
              <a:t>34</a:t>
            </a:r>
            <a:r>
              <a:rPr lang="en-US" sz="3600" baseline="30000" dirty="0"/>
              <a:t> </a:t>
            </a:r>
            <a:r>
              <a:rPr lang="en-US" sz="3600" dirty="0"/>
              <a:t>Who is he that </a:t>
            </a:r>
            <a:r>
              <a:rPr lang="en-US" sz="3600" dirty="0" err="1"/>
              <a:t>condemneth</a:t>
            </a:r>
            <a:r>
              <a:rPr lang="en-US" sz="3600" dirty="0"/>
              <a:t>? It is Christ that died, yea rather, that is risen again, who is even at the right hand of God, </a:t>
            </a:r>
            <a:r>
              <a:rPr lang="en-US" sz="3600" b="1" u="sng" dirty="0"/>
              <a:t>who also </a:t>
            </a:r>
            <a:r>
              <a:rPr lang="en-US" sz="3600" b="1" u="sng" dirty="0" err="1"/>
              <a:t>maketh</a:t>
            </a:r>
            <a:r>
              <a:rPr lang="en-US" sz="3600" b="1" u="sng" dirty="0"/>
              <a:t> intercession for us.</a:t>
            </a:r>
          </a:p>
          <a:p>
            <a:endParaRPr lang="en-US" sz="3600" dirty="0" smtClean="0"/>
          </a:p>
          <a:p>
            <a:r>
              <a:rPr lang="en-US" sz="3600" dirty="0" smtClean="0"/>
              <a:t>Heb. 7:25 </a:t>
            </a:r>
            <a:r>
              <a:rPr lang="en-US" sz="3600" baseline="30000" dirty="0" smtClean="0"/>
              <a:t>25</a:t>
            </a:r>
            <a:r>
              <a:rPr lang="en-US" sz="3600" baseline="30000" dirty="0"/>
              <a:t> </a:t>
            </a:r>
            <a:r>
              <a:rPr lang="en-US" sz="3600" dirty="0"/>
              <a:t>Wherefore he is able also to save them to the uttermost that come unto God by him, </a:t>
            </a:r>
            <a:r>
              <a:rPr lang="en-US" sz="3600" b="1" u="sng" dirty="0"/>
              <a:t>seeing he ever </a:t>
            </a:r>
            <a:r>
              <a:rPr lang="en-US" sz="3600" b="1" u="sng" dirty="0" err="1"/>
              <a:t>liveth</a:t>
            </a:r>
            <a:r>
              <a:rPr lang="en-US" sz="3600" b="1" u="sng" dirty="0"/>
              <a:t> to make intercession for them.</a:t>
            </a:r>
          </a:p>
          <a:p>
            <a:endParaRPr lang="en-US" dirty="0" smtClean="0"/>
          </a:p>
          <a:p>
            <a:endParaRPr lang="en-US" dirty="0"/>
          </a:p>
        </p:txBody>
      </p:sp>
    </p:spTree>
    <p:extLst>
      <p:ext uri="{BB962C8B-B14F-4D97-AF65-F5344CB8AC3E}">
        <p14:creationId xmlns:p14="http://schemas.microsoft.com/office/powerpoint/2010/main" val="267873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858000"/>
          </a:xfrm>
        </p:spPr>
        <p:txBody>
          <a:bodyPr/>
          <a:lstStyle/>
          <a:p>
            <a:r>
              <a:rPr lang="en-US" sz="3600" dirty="0"/>
              <a:t>Heb. 9:24 </a:t>
            </a:r>
            <a:r>
              <a:rPr lang="en-US" sz="3600" baseline="30000" dirty="0"/>
              <a:t>24 </a:t>
            </a:r>
            <a:r>
              <a:rPr lang="en-US" sz="3600" dirty="0"/>
              <a:t>For Christ is not entered into the holy places made with hands, which are the figures of the true; but into heaven itself, </a:t>
            </a:r>
            <a:r>
              <a:rPr lang="en-US" sz="3600" b="1" u="sng" dirty="0"/>
              <a:t>now to appear in the presence of God for us: </a:t>
            </a:r>
            <a:endParaRPr lang="en-US" sz="3600" b="1" u="sng" dirty="0" smtClean="0"/>
          </a:p>
          <a:p>
            <a:endParaRPr lang="en-US" sz="3600" dirty="0"/>
          </a:p>
          <a:p>
            <a:r>
              <a:rPr lang="en-US" sz="3600" dirty="0"/>
              <a:t>I John 2:1  2 My little children, these things write I unto you, that ye sin not. And if any man sin,</a:t>
            </a:r>
            <a:r>
              <a:rPr lang="en-US" sz="3600" b="1" u="sng" dirty="0"/>
              <a:t> we have an advocate with the Father</a:t>
            </a:r>
            <a:r>
              <a:rPr lang="en-US" sz="3600" dirty="0"/>
              <a:t>, </a:t>
            </a:r>
            <a:r>
              <a:rPr lang="en-US" sz="3600" b="1" u="sng" dirty="0">
                <a:solidFill>
                  <a:srgbClr val="FF0000"/>
                </a:solidFill>
              </a:rPr>
              <a:t>Jesus Christ the righteous</a:t>
            </a:r>
            <a:r>
              <a:rPr lang="en-US" sz="3600" dirty="0"/>
              <a:t>:</a:t>
            </a:r>
          </a:p>
          <a:p>
            <a:r>
              <a:rPr lang="en-US" sz="3600" baseline="30000" dirty="0"/>
              <a:t>2 </a:t>
            </a:r>
            <a:r>
              <a:rPr lang="en-US" sz="3600" dirty="0"/>
              <a:t>And </a:t>
            </a:r>
            <a:r>
              <a:rPr lang="en-US" sz="3600" b="1" u="sng" dirty="0"/>
              <a:t>he is the propitiation for our sins</a:t>
            </a:r>
            <a:r>
              <a:rPr lang="en-US" sz="3600" dirty="0"/>
              <a:t>: and not for ours only, but also for the sins of the whole world</a:t>
            </a:r>
          </a:p>
          <a:p>
            <a:endParaRPr lang="en-US" dirty="0"/>
          </a:p>
        </p:txBody>
      </p:sp>
    </p:spTree>
    <p:extLst>
      <p:ext uri="{BB962C8B-B14F-4D97-AF65-F5344CB8AC3E}">
        <p14:creationId xmlns:p14="http://schemas.microsoft.com/office/powerpoint/2010/main" val="43510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u="sng" dirty="0" smtClean="0">
                <a:solidFill>
                  <a:srgbClr val="FF0000"/>
                </a:solidFill>
              </a:rPr>
              <a:t>The powerful examples of Jesus Praying</a:t>
            </a:r>
          </a:p>
          <a:p>
            <a:r>
              <a:rPr lang="en-US" sz="4400" b="1" u="sng" dirty="0" smtClean="0">
                <a:solidFill>
                  <a:srgbClr val="FF0000"/>
                </a:solidFill>
              </a:rPr>
              <a:t>Should lead us all to say, </a:t>
            </a:r>
            <a:endParaRPr lang="en-US" sz="4400" b="1" u="sng" dirty="0">
              <a:solidFill>
                <a:srgbClr val="FF0000"/>
              </a:solidFill>
            </a:endParaRPr>
          </a:p>
        </p:txBody>
      </p:sp>
    </p:spTree>
    <p:extLst>
      <p:ext uri="{BB962C8B-B14F-4D97-AF65-F5344CB8AC3E}">
        <p14:creationId xmlns:p14="http://schemas.microsoft.com/office/powerpoint/2010/main" val="28688788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It's me, it's me, it's me, oh Lord</a:t>
            </a:r>
            <a:br>
              <a:rPr lang="en-US" sz="3600" dirty="0" smtClean="0"/>
            </a:br>
            <a:r>
              <a:rPr lang="en-US" sz="3600" dirty="0" smtClean="0"/>
              <a:t>Standing in the need of prayer</a:t>
            </a:r>
            <a:br>
              <a:rPr lang="en-US" sz="3600" dirty="0" smtClean="0"/>
            </a:br>
            <a:r>
              <a:rPr lang="en-US" sz="3600" dirty="0" smtClean="0"/>
              <a:t>It's me, it's me, it's me, oh Lord</a:t>
            </a:r>
            <a:br>
              <a:rPr lang="en-US" sz="3600" dirty="0" smtClean="0"/>
            </a:br>
            <a:r>
              <a:rPr lang="en-US" sz="3600" dirty="0" smtClean="0"/>
              <a:t>Standing in the need of prayer</a:t>
            </a:r>
            <a:endParaRPr lang="en-US" sz="3600" dirty="0"/>
          </a:p>
        </p:txBody>
      </p:sp>
    </p:spTree>
    <p:extLst>
      <p:ext uri="{BB962C8B-B14F-4D97-AF65-F5344CB8AC3E}">
        <p14:creationId xmlns:p14="http://schemas.microsoft.com/office/powerpoint/2010/main" val="23635142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Not my father, not my mother</a:t>
            </a:r>
            <a:br>
              <a:rPr lang="en-US" sz="3600" dirty="0" smtClean="0"/>
            </a:br>
            <a:r>
              <a:rPr lang="en-US" sz="3600" dirty="0" smtClean="0"/>
              <a:t>But it's me, oh Lord</a:t>
            </a:r>
            <a:br>
              <a:rPr lang="en-US" sz="3600" dirty="0" smtClean="0"/>
            </a:br>
            <a:r>
              <a:rPr lang="en-US" sz="3600" dirty="0" smtClean="0"/>
              <a:t>Standing in the need of prayer</a:t>
            </a:r>
            <a:br>
              <a:rPr lang="en-US" sz="3600" dirty="0" smtClean="0"/>
            </a:br>
            <a:r>
              <a:rPr lang="en-US" sz="3600" dirty="0" smtClean="0"/>
              <a:t/>
            </a:r>
            <a:br>
              <a:rPr lang="en-US" sz="3600" dirty="0" smtClean="0"/>
            </a:br>
            <a:r>
              <a:rPr lang="en-US" sz="3600" dirty="0" smtClean="0"/>
              <a:t>Not my sister, not my brother</a:t>
            </a:r>
            <a:br>
              <a:rPr lang="en-US" sz="3600" dirty="0" smtClean="0"/>
            </a:br>
            <a:r>
              <a:rPr lang="en-US" sz="3600" dirty="0" smtClean="0"/>
              <a:t>But it's me, oh Lord</a:t>
            </a:r>
            <a:br>
              <a:rPr lang="en-US" sz="3600" dirty="0" smtClean="0"/>
            </a:br>
            <a:r>
              <a:rPr lang="en-US" sz="3600" dirty="0" smtClean="0"/>
              <a:t>Standing in the need of prayer</a:t>
            </a:r>
            <a:endParaRPr lang="en-US" sz="3600" dirty="0"/>
          </a:p>
        </p:txBody>
      </p:sp>
    </p:spTree>
    <p:extLst>
      <p:ext uri="{BB962C8B-B14F-4D97-AF65-F5344CB8AC3E}">
        <p14:creationId xmlns:p14="http://schemas.microsoft.com/office/powerpoint/2010/main" val="4038014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7755" y="83127"/>
            <a:ext cx="12929755" cy="6774873"/>
          </a:xfrm>
        </p:spPr>
      </p:pic>
      <p:sp>
        <p:nvSpPr>
          <p:cNvPr id="3" name="TextBox 2"/>
          <p:cNvSpPr txBox="1"/>
          <p:nvPr/>
        </p:nvSpPr>
        <p:spPr>
          <a:xfrm>
            <a:off x="966355" y="1027906"/>
            <a:ext cx="2171700" cy="2800767"/>
          </a:xfrm>
          <a:prstGeom prst="rect">
            <a:avLst/>
          </a:prstGeom>
          <a:noFill/>
        </p:spPr>
        <p:txBody>
          <a:bodyPr wrap="square" rtlCol="0">
            <a:spAutoFit/>
          </a:bodyPr>
          <a:lstStyle/>
          <a:p>
            <a:r>
              <a:rPr lang="en-US" sz="4400" b="1" dirty="0" smtClean="0">
                <a:solidFill>
                  <a:schemeClr val="bg1"/>
                </a:solidFill>
              </a:rPr>
              <a:t>When did Jesus Pray?</a:t>
            </a:r>
            <a:endParaRPr lang="en-US" sz="4400" b="1" dirty="0">
              <a:solidFill>
                <a:schemeClr val="bg1"/>
              </a:solidFill>
            </a:endParaRPr>
          </a:p>
        </p:txBody>
      </p:sp>
    </p:spTree>
    <p:extLst>
      <p:ext uri="{BB962C8B-B14F-4D97-AF65-F5344CB8AC3E}">
        <p14:creationId xmlns:p14="http://schemas.microsoft.com/office/powerpoint/2010/main" val="15030403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
            </a:r>
            <a:br>
              <a:rPr lang="en-US" sz="3600" dirty="0" smtClean="0"/>
            </a:br>
            <a:r>
              <a:rPr lang="en-US" sz="3600" dirty="0" smtClean="0"/>
              <a:t/>
            </a:r>
            <a:br>
              <a:rPr lang="en-US" sz="3600" dirty="0" smtClean="0"/>
            </a:br>
            <a:r>
              <a:rPr lang="en-US" sz="3600" dirty="0" smtClean="0"/>
              <a:t>Not the members I've been doubting</a:t>
            </a:r>
            <a:br>
              <a:rPr lang="en-US" sz="3600" dirty="0" smtClean="0"/>
            </a:br>
            <a:r>
              <a:rPr lang="en-US" sz="3600" dirty="0" smtClean="0"/>
              <a:t>But it's me, oh Lord</a:t>
            </a:r>
            <a:br>
              <a:rPr lang="en-US" sz="3600" dirty="0" smtClean="0"/>
            </a:br>
            <a:r>
              <a:rPr lang="en-US" sz="3600" dirty="0" smtClean="0"/>
              <a:t>Standing in the need of prayer</a:t>
            </a:r>
            <a:endParaRPr lang="en-US" sz="3600" dirty="0"/>
          </a:p>
        </p:txBody>
      </p:sp>
    </p:spTree>
    <p:extLst>
      <p:ext uri="{BB962C8B-B14F-4D97-AF65-F5344CB8AC3E}">
        <p14:creationId xmlns:p14="http://schemas.microsoft.com/office/powerpoint/2010/main" val="2877862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Not the preacher, not the sinner</a:t>
            </a:r>
            <a:br>
              <a:rPr lang="en-US" sz="3600" dirty="0" smtClean="0"/>
            </a:br>
            <a:r>
              <a:rPr lang="en-US" sz="3600" dirty="0" smtClean="0"/>
              <a:t>But it's me, oh Lord</a:t>
            </a:r>
            <a:br>
              <a:rPr lang="en-US" sz="3600" dirty="0" smtClean="0"/>
            </a:br>
            <a:r>
              <a:rPr lang="en-US" sz="3600" dirty="0" smtClean="0"/>
              <a:t>Standing in the need of prayer</a:t>
            </a:r>
            <a:br>
              <a:rPr lang="en-US" sz="3600" dirty="0" smtClean="0"/>
            </a:br>
            <a:r>
              <a:rPr lang="en-US" sz="3600" dirty="0" smtClean="0"/>
              <a:t/>
            </a:r>
            <a:br>
              <a:rPr lang="en-US" sz="3600" dirty="0" smtClean="0"/>
            </a:br>
            <a:r>
              <a:rPr lang="en-US" sz="3600" dirty="0" smtClean="0"/>
              <a:t>Not the Elders , not the Deacons</a:t>
            </a:r>
            <a:br>
              <a:rPr lang="en-US" sz="3600" dirty="0" smtClean="0"/>
            </a:br>
            <a:r>
              <a:rPr lang="en-US" sz="3600" dirty="0" smtClean="0"/>
              <a:t>But it's me, oh Lord</a:t>
            </a:r>
            <a:br>
              <a:rPr lang="en-US" sz="3600" dirty="0" smtClean="0"/>
            </a:br>
            <a:r>
              <a:rPr lang="en-US" sz="3600" dirty="0" smtClean="0"/>
              <a:t>Standing in the need of prayer</a:t>
            </a:r>
            <a:endParaRPr lang="en-US" sz="3600" dirty="0"/>
          </a:p>
        </p:txBody>
      </p:sp>
    </p:spTree>
    <p:extLst>
      <p:ext uri="{BB962C8B-B14F-4D97-AF65-F5344CB8AC3E}">
        <p14:creationId xmlns:p14="http://schemas.microsoft.com/office/powerpoint/2010/main" val="24593017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036" y="-93518"/>
            <a:ext cx="11939154" cy="6951518"/>
          </a:xfrm>
        </p:spPr>
      </p:pic>
    </p:spTree>
    <p:extLst>
      <p:ext uri="{BB962C8B-B14F-4D97-AF65-F5344CB8AC3E}">
        <p14:creationId xmlns:p14="http://schemas.microsoft.com/office/powerpoint/2010/main" val="36353657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05408" cy="6785264"/>
          </a:xfrm>
        </p:spPr>
      </p:pic>
    </p:spTree>
    <p:extLst>
      <p:ext uri="{BB962C8B-B14F-4D97-AF65-F5344CB8AC3E}">
        <p14:creationId xmlns:p14="http://schemas.microsoft.com/office/powerpoint/2010/main" val="16057797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1"/>
            <a:ext cx="12112336" cy="6774873"/>
          </a:xfrm>
        </p:spPr>
        <p:txBody>
          <a:bodyPr>
            <a:noAutofit/>
          </a:bodyPr>
          <a:lstStyle/>
          <a:p>
            <a:r>
              <a:rPr lang="en-US" sz="3600" b="1" u="sng" dirty="0" smtClean="0">
                <a:solidFill>
                  <a:srgbClr val="FF0000"/>
                </a:solidFill>
              </a:rPr>
              <a:t>Obey Jesus Christ….</a:t>
            </a:r>
            <a:r>
              <a:rPr lang="en-US" sz="3600" dirty="0" smtClean="0"/>
              <a:t>Hear His Word   Rom. 10:17</a:t>
            </a:r>
          </a:p>
          <a:p>
            <a:r>
              <a:rPr lang="en-US" sz="3600" dirty="0"/>
              <a:t> </a:t>
            </a:r>
            <a:r>
              <a:rPr lang="en-US" sz="3600" dirty="0" smtClean="0"/>
              <a:t>  Believe In Jesus.  John 8:24</a:t>
            </a:r>
          </a:p>
          <a:p>
            <a:r>
              <a:rPr lang="en-US" sz="3600" dirty="0"/>
              <a:t> </a:t>
            </a:r>
            <a:r>
              <a:rPr lang="en-US" sz="3600" dirty="0" smtClean="0"/>
              <a:t>     Repent of your sins.  Acts 17:30-31</a:t>
            </a:r>
          </a:p>
          <a:p>
            <a:r>
              <a:rPr lang="en-US" sz="3600" dirty="0"/>
              <a:t> </a:t>
            </a:r>
            <a:r>
              <a:rPr lang="en-US" sz="3600" dirty="0" smtClean="0"/>
              <a:t>        Confess the Christ to be the Messiah  Matt. 10:32-33</a:t>
            </a:r>
          </a:p>
          <a:p>
            <a:r>
              <a:rPr lang="en-US" sz="3600" dirty="0"/>
              <a:t> </a:t>
            </a:r>
            <a:r>
              <a:rPr lang="en-US" sz="3600" dirty="0" smtClean="0"/>
              <a:t>           Be baptized into Christ for the remission of your</a:t>
            </a:r>
          </a:p>
          <a:p>
            <a:r>
              <a:rPr lang="en-US" sz="3600" dirty="0"/>
              <a:t> </a:t>
            </a:r>
            <a:r>
              <a:rPr lang="en-US" sz="3600" dirty="0" smtClean="0"/>
              <a:t>                 sins.   Acts 2:38</a:t>
            </a:r>
          </a:p>
          <a:p>
            <a:r>
              <a:rPr lang="en-US" sz="3600" dirty="0"/>
              <a:t> </a:t>
            </a:r>
            <a:r>
              <a:rPr lang="en-US" sz="3600" dirty="0" smtClean="0"/>
              <a:t>                    Live Faithfully always.  I Cor. 15:58  </a:t>
            </a:r>
          </a:p>
          <a:p>
            <a:endParaRPr lang="en-US" sz="4400" dirty="0"/>
          </a:p>
          <a:p>
            <a:r>
              <a:rPr lang="en-US" sz="4400" b="1" dirty="0" smtClean="0"/>
              <a:t> </a:t>
            </a:r>
            <a:r>
              <a:rPr lang="en-US" sz="3600" b="1" u="sng" dirty="0" smtClean="0">
                <a:solidFill>
                  <a:srgbClr val="FF0000"/>
                </a:solidFill>
              </a:rPr>
              <a:t>Unfaithful to Jesus Christ:</a:t>
            </a:r>
          </a:p>
          <a:p>
            <a:r>
              <a:rPr lang="en-US" sz="3600" b="1" dirty="0"/>
              <a:t> </a:t>
            </a:r>
            <a:r>
              <a:rPr lang="en-US" sz="3600" b="1" dirty="0" smtClean="0"/>
              <a:t>      </a:t>
            </a:r>
            <a:r>
              <a:rPr lang="en-US" sz="3600" b="1" dirty="0" err="1" smtClean="0"/>
              <a:t>Confess.I</a:t>
            </a:r>
            <a:r>
              <a:rPr lang="en-US" sz="3600" b="1" dirty="0" smtClean="0"/>
              <a:t> John 1:9;   Repent. Acts 8:22;  Pray.  James 5:16</a:t>
            </a:r>
          </a:p>
          <a:p>
            <a:r>
              <a:rPr lang="en-US" dirty="0"/>
              <a:t> </a:t>
            </a:r>
            <a:r>
              <a:rPr lang="en-US" dirty="0" smtClean="0"/>
              <a:t>                      </a:t>
            </a:r>
            <a:endParaRPr lang="en-US" dirty="0"/>
          </a:p>
        </p:txBody>
      </p:sp>
    </p:spTree>
    <p:extLst>
      <p:ext uri="{BB962C8B-B14F-4D97-AF65-F5344CB8AC3E}">
        <p14:creationId xmlns:p14="http://schemas.microsoft.com/office/powerpoint/2010/main" val="105895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691" y="114300"/>
            <a:ext cx="11991109" cy="6743700"/>
          </a:xfrm>
        </p:spPr>
      </p:pic>
    </p:spTree>
    <p:extLst>
      <p:ext uri="{BB962C8B-B14F-4D97-AF65-F5344CB8AC3E}">
        <p14:creationId xmlns:p14="http://schemas.microsoft.com/office/powerpoint/2010/main" val="2417957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p:spPr>
      </p:pic>
    </p:spTree>
    <p:extLst>
      <p:ext uri="{BB962C8B-B14F-4D97-AF65-F5344CB8AC3E}">
        <p14:creationId xmlns:p14="http://schemas.microsoft.com/office/powerpoint/2010/main" val="3800224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6858000"/>
          </a:xfrm>
        </p:spPr>
        <p:txBody>
          <a:bodyPr>
            <a:normAutofit/>
          </a:bodyPr>
          <a:lstStyle/>
          <a:p>
            <a:r>
              <a:rPr lang="en-US" sz="4000" dirty="0" smtClean="0"/>
              <a:t>Luke 11:1-13</a:t>
            </a:r>
          </a:p>
          <a:p>
            <a:r>
              <a:rPr lang="en-US" sz="4000" dirty="0" smtClean="0"/>
              <a:t>11 And it came to pass, that, as he was praying in a certain place, when he ceased, one of his disciples said unto him, </a:t>
            </a:r>
            <a:r>
              <a:rPr lang="en-US" sz="4000" b="1" u="sng" dirty="0" smtClean="0">
                <a:solidFill>
                  <a:srgbClr val="FF0000"/>
                </a:solidFill>
              </a:rPr>
              <a:t>Lord, teach us to pray, as John also taught his disciples</a:t>
            </a:r>
            <a:endParaRPr lang="en-US" sz="4000" b="1" u="sng" dirty="0">
              <a:solidFill>
                <a:srgbClr val="FF0000"/>
              </a:solidFill>
            </a:endParaRPr>
          </a:p>
        </p:txBody>
      </p:sp>
    </p:spTree>
    <p:extLst>
      <p:ext uri="{BB962C8B-B14F-4D97-AF65-F5344CB8AC3E}">
        <p14:creationId xmlns:p14="http://schemas.microsoft.com/office/powerpoint/2010/main" val="2851519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endParaRPr lang="en-US" sz="3600" baseline="30000" dirty="0" smtClean="0"/>
          </a:p>
          <a:p>
            <a:r>
              <a:rPr lang="en-US" sz="3600" baseline="30000" dirty="0" smtClean="0"/>
              <a:t>2 </a:t>
            </a:r>
            <a:r>
              <a:rPr lang="en-US" sz="3600" dirty="0" smtClean="0"/>
              <a:t>And he said unto them, When ye pray, say, Our Father which art in heaven, Hallowed be thy name. Thy kingdom come. Thy will be done, as in heaven, so in earth.</a:t>
            </a:r>
          </a:p>
          <a:p>
            <a:r>
              <a:rPr lang="en-US" sz="3600" baseline="30000" dirty="0" smtClean="0"/>
              <a:t>3 </a:t>
            </a:r>
            <a:r>
              <a:rPr lang="en-US" sz="3600" dirty="0" smtClean="0"/>
              <a:t>Give us day by day our daily bread.</a:t>
            </a:r>
          </a:p>
          <a:p>
            <a:r>
              <a:rPr lang="en-US" sz="3600" baseline="30000" dirty="0" smtClean="0"/>
              <a:t>4 </a:t>
            </a:r>
            <a:r>
              <a:rPr lang="en-US" sz="3600" dirty="0" smtClean="0"/>
              <a:t>And forgive us our sins; for we also forgive every one that is indebted to us. And lead us not into temptation; but deliver us from evil.</a:t>
            </a:r>
          </a:p>
          <a:p>
            <a:endParaRPr lang="en-US" dirty="0"/>
          </a:p>
        </p:txBody>
      </p:sp>
    </p:spTree>
    <p:extLst>
      <p:ext uri="{BB962C8B-B14F-4D97-AF65-F5344CB8AC3E}">
        <p14:creationId xmlns:p14="http://schemas.microsoft.com/office/powerpoint/2010/main" val="3460205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15800" cy="6754091"/>
          </a:xfrm>
        </p:spPr>
        <p:txBody>
          <a:bodyPr>
            <a:normAutofit/>
          </a:bodyPr>
          <a:lstStyle/>
          <a:p>
            <a:r>
              <a:rPr lang="en-US" sz="3600" baseline="30000" dirty="0" smtClean="0"/>
              <a:t>5 </a:t>
            </a:r>
            <a:r>
              <a:rPr lang="en-US" sz="3600" dirty="0" smtClean="0"/>
              <a:t>And he said unto them, Which of you shall have a friend, and shall go unto him at midnight, and say unto him, Friend, lend me three loaves;</a:t>
            </a:r>
          </a:p>
          <a:p>
            <a:r>
              <a:rPr lang="en-US" sz="3600" baseline="30000" dirty="0" smtClean="0"/>
              <a:t>6 </a:t>
            </a:r>
            <a:r>
              <a:rPr lang="en-US" sz="3600" dirty="0" smtClean="0"/>
              <a:t>For a friend of mine in his journey is come to me, and I have nothing to set before him?</a:t>
            </a:r>
          </a:p>
          <a:p>
            <a:r>
              <a:rPr lang="en-US" sz="3600" baseline="30000" dirty="0" smtClean="0"/>
              <a:t>7 </a:t>
            </a:r>
            <a:r>
              <a:rPr lang="en-US" sz="3600" dirty="0" smtClean="0"/>
              <a:t>And he from within shall answer and say, Trouble me not: the door is now shut, and my children are with me in bed; I cannot rise and give thee.</a:t>
            </a:r>
          </a:p>
          <a:p>
            <a:r>
              <a:rPr lang="en-US" sz="3600" baseline="30000" dirty="0" smtClean="0"/>
              <a:t>8 </a:t>
            </a:r>
            <a:r>
              <a:rPr lang="en-US" sz="3600" dirty="0" smtClean="0"/>
              <a:t>I say unto you, Though he will not rise and give him, because he is his friend, yet because of his importunity he will rise and give him as many as he </a:t>
            </a:r>
            <a:r>
              <a:rPr lang="en-US" sz="3600" dirty="0" err="1" smtClean="0"/>
              <a:t>needeth</a:t>
            </a:r>
            <a:r>
              <a:rPr lang="en-US" sz="3600" dirty="0" smtClean="0"/>
              <a:t>.</a:t>
            </a:r>
          </a:p>
          <a:p>
            <a:endParaRPr lang="en-US" dirty="0"/>
          </a:p>
        </p:txBody>
      </p:sp>
    </p:spTree>
    <p:extLst>
      <p:ext uri="{BB962C8B-B14F-4D97-AF65-F5344CB8AC3E}">
        <p14:creationId xmlns:p14="http://schemas.microsoft.com/office/powerpoint/2010/main" val="2208260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2553</TotalTime>
  <Words>454</Words>
  <Application>Microsoft Office PowerPoint</Application>
  <PresentationFormat>Widescreen</PresentationFormat>
  <Paragraphs>169</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Thing We All Need</dc:title>
  <dc:creator>mac</dc:creator>
  <cp:lastModifiedBy>mac</cp:lastModifiedBy>
  <cp:revision>35</cp:revision>
  <cp:lastPrinted>2018-09-01T22:47:46Z</cp:lastPrinted>
  <dcterms:created xsi:type="dcterms:W3CDTF">2018-08-29T12:51:39Z</dcterms:created>
  <dcterms:modified xsi:type="dcterms:W3CDTF">2018-09-01T23:31:17Z</dcterms:modified>
</cp:coreProperties>
</file>