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sldIdLst>
    <p:sldId id="256" r:id="rId2"/>
    <p:sldId id="274" r:id="rId3"/>
    <p:sldId id="275" r:id="rId4"/>
    <p:sldId id="276" r:id="rId5"/>
    <p:sldId id="267" r:id="rId6"/>
    <p:sldId id="265" r:id="rId7"/>
    <p:sldId id="282" r:id="rId8"/>
    <p:sldId id="281" r:id="rId9"/>
    <p:sldId id="280" r:id="rId10"/>
    <p:sldId id="279"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434" autoAdjust="0"/>
  </p:normalViewPr>
  <p:slideViewPr>
    <p:cSldViewPr snapToGrid="0">
      <p:cViewPr varScale="1">
        <p:scale>
          <a:sx n="70" d="100"/>
          <a:sy n="70" d="100"/>
        </p:scale>
        <p:origin x="1410"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076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1696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4656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50023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680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47618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6/12/2018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1989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6/12/2018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70110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6/12/2018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6760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2ABBEA6-7C60-4B02-AE87-00D78D8422AF}" type="datetimeFigureOut">
              <a:rPr lang="en-US" smtClean="0"/>
              <a:t>6/12/2018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3341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18667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6/12/2018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996015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Jesus forgives the sinful </a:t>
            </a:r>
            <a:r>
              <a:rPr lang="en-US" dirty="0" smtClean="0"/>
              <a:t>woman </a:t>
            </a:r>
            <a:endParaRPr lang="en-US" dirty="0"/>
          </a:p>
        </p:txBody>
      </p:sp>
      <p:sp>
        <p:nvSpPr>
          <p:cNvPr id="3" name="Subtitle 2"/>
          <p:cNvSpPr>
            <a:spLocks noGrp="1"/>
          </p:cNvSpPr>
          <p:nvPr>
            <p:ph type="subTitle" idx="1"/>
          </p:nvPr>
        </p:nvSpPr>
        <p:spPr/>
        <p:txBody>
          <a:bodyPr>
            <a:normAutofit/>
          </a:bodyPr>
          <a:lstStyle/>
          <a:p>
            <a:pPr algn="ctr"/>
            <a:r>
              <a:rPr lang="en-US" sz="4400" b="1" dirty="0">
                <a:solidFill>
                  <a:schemeClr val="tx1"/>
                </a:solidFill>
              </a:rPr>
              <a:t>Luke 7:36-50</a:t>
            </a:r>
          </a:p>
        </p:txBody>
      </p:sp>
    </p:spTree>
    <p:extLst>
      <p:ext uri="{BB962C8B-B14F-4D97-AF65-F5344CB8AC3E}">
        <p14:creationId xmlns:p14="http://schemas.microsoft.com/office/powerpoint/2010/main" val="4057489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smtClean="0"/>
              <a:t>Luke 7:40</a:t>
            </a:r>
          </a:p>
          <a:p>
            <a:r>
              <a:rPr lang="en-US" sz="2800" dirty="0" smtClean="0"/>
              <a:t>40 </a:t>
            </a:r>
            <a:r>
              <a:rPr lang="en-US" sz="2800" dirty="0"/>
              <a:t>And Jesus answered and said to him, “Simon, I have something to say to you.” So he said, “Teacher, say it</a:t>
            </a:r>
            <a:r>
              <a:rPr lang="en-US" sz="2800" dirty="0" smtClean="0"/>
              <a:t>.”</a:t>
            </a:r>
          </a:p>
          <a:p>
            <a:endParaRPr lang="en-US" sz="2800" dirty="0"/>
          </a:p>
        </p:txBody>
      </p:sp>
    </p:spTree>
    <p:extLst>
      <p:ext uri="{BB962C8B-B14F-4D97-AF65-F5344CB8AC3E}">
        <p14:creationId xmlns:p14="http://schemas.microsoft.com/office/powerpoint/2010/main" val="1825037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smtClean="0"/>
              <a:t>Luke 7: 41-42</a:t>
            </a:r>
          </a:p>
          <a:p>
            <a:r>
              <a:rPr lang="en-US" sz="2800" dirty="0" smtClean="0"/>
              <a:t>41 </a:t>
            </a:r>
            <a:r>
              <a:rPr lang="en-US" sz="2800" dirty="0"/>
              <a:t>“There was a certain creditor who had two debtors. One owed five hundred denarii, and the other fifty. 42 And when they had nothing with which to repay, he freely forgave them both. Tell Me, therefore, which of them will love him more</a:t>
            </a:r>
            <a:r>
              <a:rPr lang="en-US" sz="2800" dirty="0" smtClean="0"/>
              <a:t>?”</a:t>
            </a:r>
          </a:p>
        </p:txBody>
      </p:sp>
    </p:spTree>
    <p:extLst>
      <p:ext uri="{BB962C8B-B14F-4D97-AF65-F5344CB8AC3E}">
        <p14:creationId xmlns:p14="http://schemas.microsoft.com/office/powerpoint/2010/main" val="115593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smtClean="0"/>
              <a:t>Luke 7:43</a:t>
            </a:r>
          </a:p>
          <a:p>
            <a:r>
              <a:rPr lang="en-US" sz="2800" dirty="0" smtClean="0"/>
              <a:t>43 </a:t>
            </a:r>
            <a:r>
              <a:rPr lang="en-US" sz="2800" dirty="0"/>
              <a:t>Simon answered and said, “I suppose the one whom he forgave more.” And He said to him, “You have rightly judged</a:t>
            </a:r>
            <a:r>
              <a:rPr lang="en-US" sz="2800" dirty="0" smtClean="0"/>
              <a:t>.”</a:t>
            </a:r>
          </a:p>
          <a:p>
            <a:endParaRPr lang="en-US" sz="2800" dirty="0"/>
          </a:p>
        </p:txBody>
      </p:sp>
    </p:spTree>
    <p:extLst>
      <p:ext uri="{BB962C8B-B14F-4D97-AF65-F5344CB8AC3E}">
        <p14:creationId xmlns:p14="http://schemas.microsoft.com/office/powerpoint/2010/main" val="131567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200" b="1" dirty="0" smtClean="0"/>
              <a:t>Luke 7:44-46</a:t>
            </a:r>
          </a:p>
          <a:p>
            <a:r>
              <a:rPr lang="en-US" sz="2800" dirty="0" smtClean="0"/>
              <a:t>44 </a:t>
            </a:r>
            <a:r>
              <a:rPr lang="en-US" sz="2800" dirty="0"/>
              <a:t>Then He turned to the woman and said to Simon, “Do you see this woman? I entered your house; you gave Me no water for My feet, but she has washed My feet with her tears and wiped them with the hair of her head</a:t>
            </a:r>
            <a:r>
              <a:rPr lang="en-US" sz="2800" dirty="0" smtClean="0"/>
              <a:t>.</a:t>
            </a:r>
            <a:r>
              <a:rPr lang="en-US" sz="2800" dirty="0"/>
              <a:t> 45 You gave Me no kiss, but this woman has not ceased to kiss My feet since the time I came in. 46 You did not anoint My head with oil, but this woman has anointed My feet with fragrant oil. </a:t>
            </a:r>
          </a:p>
        </p:txBody>
      </p:sp>
    </p:spTree>
    <p:extLst>
      <p:ext uri="{BB962C8B-B14F-4D97-AF65-F5344CB8AC3E}">
        <p14:creationId xmlns:p14="http://schemas.microsoft.com/office/powerpoint/2010/main" val="2687654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smtClean="0"/>
              <a:t>Luke 7:47-48</a:t>
            </a:r>
          </a:p>
          <a:p>
            <a:r>
              <a:rPr lang="en-US" sz="2800" dirty="0" smtClean="0"/>
              <a:t>47 </a:t>
            </a:r>
            <a:r>
              <a:rPr lang="en-US" sz="2800" dirty="0"/>
              <a:t>Therefore I say to you, her sins, which are many, are forgiven, for she loved much. But to whom little is forgiven, the same loves little.” 48 Then He said to her, “Your sins are forgiven.”</a:t>
            </a:r>
          </a:p>
        </p:txBody>
      </p:sp>
    </p:spTree>
    <p:extLst>
      <p:ext uri="{BB962C8B-B14F-4D97-AF65-F5344CB8AC3E}">
        <p14:creationId xmlns:p14="http://schemas.microsoft.com/office/powerpoint/2010/main" val="227364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smtClean="0"/>
              <a:t>Luke 7:49</a:t>
            </a:r>
          </a:p>
          <a:p>
            <a:r>
              <a:rPr lang="en-US" sz="2800" dirty="0" smtClean="0"/>
              <a:t>49 </a:t>
            </a:r>
            <a:r>
              <a:rPr lang="en-US" sz="2800" dirty="0"/>
              <a:t>And those who sat at the table with Him began to say to themselves, “Who is this who even forgives sins?”</a:t>
            </a:r>
          </a:p>
        </p:txBody>
      </p:sp>
    </p:spTree>
    <p:extLst>
      <p:ext uri="{BB962C8B-B14F-4D97-AF65-F5344CB8AC3E}">
        <p14:creationId xmlns:p14="http://schemas.microsoft.com/office/powerpoint/2010/main" val="3075990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334851"/>
            <a:ext cx="8461419" cy="5795493"/>
          </a:xfrm>
        </p:spPr>
        <p:txBody>
          <a:bodyPr>
            <a:normAutofit lnSpcReduction="10000"/>
          </a:bodyPr>
          <a:lstStyle/>
          <a:p>
            <a:r>
              <a:rPr lang="en-US" sz="3200" b="1" dirty="0"/>
              <a:t>Luke 7:36-50 </a:t>
            </a:r>
            <a:r>
              <a:rPr lang="en-US" sz="3200" b="1" dirty="0" smtClean="0"/>
              <a:t> </a:t>
            </a:r>
            <a:r>
              <a:rPr lang="en-US" sz="3200" b="1" dirty="0"/>
              <a:t>(NKJV)</a:t>
            </a:r>
          </a:p>
          <a:p>
            <a:r>
              <a:rPr lang="en-US" sz="2800" dirty="0"/>
              <a:t>A Sinful Woman Forgiven</a:t>
            </a:r>
          </a:p>
          <a:p>
            <a:r>
              <a:rPr lang="en-US" sz="2800" dirty="0"/>
              <a:t>36 Then one of the Pharisees asked Him to eat with him. And He went to the Pharisee’s house, and sat down to eat. 37 And behold, a woman in the city who was a sinner, when she knew that Jesus sat at the table in the Pharisee’s house, brought an alabaster flask of fragrant oil, 38 and stood at His feet behind Him weeping; and she began to wash His feet with her tears, and wiped them with the hair of her head; and she kissed His feet and anointed them with the fragrant oil. 39 Now when the Pharisee who had invited Him saw this, he spoke to himself, saying, “This Man, if He were a prophet, would know who and what manner of woman this is who is touching Him, for she is a sinner.”</a:t>
            </a:r>
          </a:p>
          <a:p>
            <a:endParaRPr lang="en-US" dirty="0"/>
          </a:p>
        </p:txBody>
      </p:sp>
    </p:spTree>
    <p:extLst>
      <p:ext uri="{BB962C8B-B14F-4D97-AF65-F5344CB8AC3E}">
        <p14:creationId xmlns:p14="http://schemas.microsoft.com/office/powerpoint/2010/main" val="294671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540913"/>
            <a:ext cx="8564451" cy="5328181"/>
          </a:xfrm>
        </p:spPr>
        <p:txBody>
          <a:bodyPr>
            <a:noAutofit/>
          </a:bodyPr>
          <a:lstStyle/>
          <a:p>
            <a:r>
              <a:rPr lang="en-US" sz="2800" dirty="0"/>
              <a:t>40 And Jesus answered and said to him, “Simon, I have something to say to you</a:t>
            </a:r>
            <a:r>
              <a:rPr lang="en-US" sz="2800" dirty="0" smtClean="0"/>
              <a:t>.” So </a:t>
            </a:r>
            <a:r>
              <a:rPr lang="en-US" sz="2800" dirty="0"/>
              <a:t>he said, “Teacher, say it</a:t>
            </a:r>
            <a:r>
              <a:rPr lang="en-US" sz="2800" dirty="0" smtClean="0"/>
              <a:t>.” 41 </a:t>
            </a:r>
            <a:r>
              <a:rPr lang="en-US" sz="2800" dirty="0"/>
              <a:t>“There was a certain creditor who had two debtors. One owed five hundred denarii, and the other fifty. 42 And when they had nothing with which to repay, he freely forgave them both. Tell Me, therefore, which of them will love him more</a:t>
            </a:r>
            <a:r>
              <a:rPr lang="en-US" sz="2800" dirty="0" smtClean="0"/>
              <a:t>?” 43 </a:t>
            </a:r>
            <a:r>
              <a:rPr lang="en-US" sz="2800" dirty="0"/>
              <a:t>Simon answered and said, “I suppose the one whom he forgave more</a:t>
            </a:r>
            <a:r>
              <a:rPr lang="en-US" sz="2800" dirty="0" smtClean="0"/>
              <a:t>.” And </a:t>
            </a:r>
            <a:r>
              <a:rPr lang="en-US" sz="2800" dirty="0"/>
              <a:t>He said to him, “You have rightly judged.” 44 Then He turned to the woman and said to Simon, “Do you see this woman? I entered your house; you gave Me no water for My feet, but she has washed My feet with her tears and wiped them with the hair of her head.</a:t>
            </a:r>
          </a:p>
        </p:txBody>
      </p:sp>
    </p:spTree>
    <p:extLst>
      <p:ext uri="{BB962C8B-B14F-4D97-AF65-F5344CB8AC3E}">
        <p14:creationId xmlns:p14="http://schemas.microsoft.com/office/powerpoint/2010/main" val="112619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397" y="540912"/>
            <a:ext cx="8165205" cy="5379697"/>
          </a:xfrm>
        </p:spPr>
        <p:txBody>
          <a:bodyPr>
            <a:normAutofit/>
          </a:bodyPr>
          <a:lstStyle/>
          <a:p>
            <a:r>
              <a:rPr lang="en-US" sz="2800" dirty="0"/>
              <a:t>45 You gave Me no kiss, but this woman has not ceased to kiss My feet since the time I came in. 46 You did not anoint My head with oil, but this woman has anointed My feet with fragrant oil. 47 Therefore I say to you, her sins, which are many, are forgiven, for she loved much. But to whom little is forgiven, the same loves little</a:t>
            </a:r>
            <a:r>
              <a:rPr lang="en-US" sz="2800" dirty="0" smtClean="0"/>
              <a:t>.” 48 </a:t>
            </a:r>
            <a:r>
              <a:rPr lang="en-US" sz="2800" dirty="0"/>
              <a:t>Then He said to her, “Your sins are forgiven</a:t>
            </a:r>
            <a:r>
              <a:rPr lang="en-US" sz="2800" dirty="0" smtClean="0"/>
              <a:t>.” 49 </a:t>
            </a:r>
            <a:r>
              <a:rPr lang="en-US" sz="2800" dirty="0"/>
              <a:t>And those who sat at the table with Him began to say to themselves, “Who is this who even forgives sins</a:t>
            </a:r>
            <a:r>
              <a:rPr lang="en-US" sz="2800" dirty="0" smtClean="0"/>
              <a:t>?” 50 </a:t>
            </a:r>
            <a:r>
              <a:rPr lang="en-US" sz="2800" dirty="0"/>
              <a:t>Then He said to the woman, “Your faith has saved you. Go in peace.”</a:t>
            </a:r>
          </a:p>
          <a:p>
            <a:endParaRPr lang="en-US" dirty="0"/>
          </a:p>
        </p:txBody>
      </p:sp>
    </p:spTree>
    <p:extLst>
      <p:ext uri="{BB962C8B-B14F-4D97-AF65-F5344CB8AC3E}">
        <p14:creationId xmlns:p14="http://schemas.microsoft.com/office/powerpoint/2010/main" val="240622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b="1" dirty="0"/>
              <a:t>Luke </a:t>
            </a:r>
            <a:r>
              <a:rPr lang="en-US" sz="2800" b="1" dirty="0" smtClean="0"/>
              <a:t>7:36</a:t>
            </a:r>
          </a:p>
          <a:p>
            <a:r>
              <a:rPr lang="en-US" sz="2800" dirty="0" smtClean="0"/>
              <a:t>36 </a:t>
            </a:r>
            <a:r>
              <a:rPr lang="en-US" sz="2800" dirty="0"/>
              <a:t>Then one of the Pharisees asked Him to eat with him. And He went to the Pharisee’s house, and sat down to eat</a:t>
            </a:r>
            <a:r>
              <a:rPr lang="en-US" sz="2800" dirty="0" smtClean="0"/>
              <a:t>.</a:t>
            </a:r>
          </a:p>
          <a:p>
            <a:endParaRPr lang="en-US" sz="2800" dirty="0"/>
          </a:p>
          <a:p>
            <a:endParaRPr lang="en-US" sz="2800" dirty="0" smtClean="0"/>
          </a:p>
          <a:p>
            <a:endParaRPr lang="en-US" sz="2800" dirty="0"/>
          </a:p>
        </p:txBody>
      </p:sp>
    </p:spTree>
    <p:extLst>
      <p:ext uri="{BB962C8B-B14F-4D97-AF65-F5344CB8AC3E}">
        <p14:creationId xmlns:p14="http://schemas.microsoft.com/office/powerpoint/2010/main" val="68602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a:extLst>
              <a:ext uri="{FF2B5EF4-FFF2-40B4-BE49-F238E27FC236}">
                <a16:creationId xmlns="" xmlns:a16="http://schemas.microsoft.com/office/drawing/2014/main" id="{3FE8F804-5971-4C52-9B7A-3A88A60A2236}"/>
              </a:ext>
            </a:extLst>
          </p:cNvPr>
          <p:cNvPicPr>
            <a:picLocks noGrp="1" noChangeAspect="1"/>
          </p:cNvPicPr>
          <p:nvPr>
            <p:ph idx="1"/>
          </p:nvPr>
        </p:nvPicPr>
        <p:blipFill>
          <a:blip r:embed="rId2"/>
          <a:stretch>
            <a:fillRect/>
          </a:stretch>
        </p:blipFill>
        <p:spPr>
          <a:xfrm>
            <a:off x="-276515" y="-283388"/>
            <a:ext cx="9944390" cy="7729576"/>
          </a:xfrm>
        </p:spPr>
      </p:pic>
    </p:spTree>
    <p:extLst>
      <p:ext uri="{BB962C8B-B14F-4D97-AF65-F5344CB8AC3E}">
        <p14:creationId xmlns:p14="http://schemas.microsoft.com/office/powerpoint/2010/main" val="226602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a:t>Luke </a:t>
            </a:r>
            <a:r>
              <a:rPr lang="en-US" sz="3200" b="1" dirty="0" smtClean="0"/>
              <a:t>7:37</a:t>
            </a:r>
          </a:p>
          <a:p>
            <a:r>
              <a:rPr lang="en-US" sz="2800" dirty="0" smtClean="0"/>
              <a:t> 37 </a:t>
            </a:r>
            <a:r>
              <a:rPr lang="en-US" sz="2800" dirty="0"/>
              <a:t>And behold, a woman in the city who was a sinner, when she knew that Jesus sat at the table in the Pharisee’s house, brought an alabaster flask of fragrant oil</a:t>
            </a:r>
            <a:r>
              <a:rPr lang="en-US" sz="2800" dirty="0" smtClean="0"/>
              <a:t>,</a:t>
            </a:r>
          </a:p>
          <a:p>
            <a:endParaRPr lang="en-US" sz="2800" dirty="0"/>
          </a:p>
        </p:txBody>
      </p:sp>
    </p:spTree>
    <p:extLst>
      <p:ext uri="{BB962C8B-B14F-4D97-AF65-F5344CB8AC3E}">
        <p14:creationId xmlns:p14="http://schemas.microsoft.com/office/powerpoint/2010/main" val="4175797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a:t>Luke </a:t>
            </a:r>
            <a:r>
              <a:rPr lang="en-US" sz="3200" b="1" dirty="0" smtClean="0"/>
              <a:t>7:38</a:t>
            </a:r>
            <a:endParaRPr lang="en-US" sz="3200" b="1" dirty="0"/>
          </a:p>
          <a:p>
            <a:r>
              <a:rPr lang="en-US" sz="2800" dirty="0" smtClean="0"/>
              <a:t>38 </a:t>
            </a:r>
            <a:r>
              <a:rPr lang="en-US" sz="2800" dirty="0"/>
              <a:t>and stood at His feet behind Him weeping; and she began to wash His feet with her tears, and wiped them with the hair of her head; and she kissed His feet and anointed them with the fragrant oil</a:t>
            </a:r>
            <a:r>
              <a:rPr lang="en-US" sz="2800" dirty="0" smtClean="0"/>
              <a:t>.</a:t>
            </a:r>
          </a:p>
          <a:p>
            <a:endParaRPr lang="en-US" sz="2800" dirty="0"/>
          </a:p>
        </p:txBody>
      </p:sp>
    </p:spTree>
    <p:extLst>
      <p:ext uri="{BB962C8B-B14F-4D97-AF65-F5344CB8AC3E}">
        <p14:creationId xmlns:p14="http://schemas.microsoft.com/office/powerpoint/2010/main" val="2828603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b="1" dirty="0"/>
              <a:t>Luke </a:t>
            </a:r>
            <a:r>
              <a:rPr lang="en-US" sz="3200" b="1" dirty="0" smtClean="0"/>
              <a:t>7:39</a:t>
            </a:r>
            <a:endParaRPr lang="en-US" sz="2800" dirty="0"/>
          </a:p>
          <a:p>
            <a:r>
              <a:rPr lang="en-US" sz="2800" dirty="0" smtClean="0"/>
              <a:t> </a:t>
            </a:r>
            <a:r>
              <a:rPr lang="en-US" sz="2800" dirty="0"/>
              <a:t>39 Now when the Pharisee who had invited Him saw this, he spoke to himself, saying, “This Man, if He were a prophet, would know who and what manner of woman this is who is touching Him, for she is a sinner</a:t>
            </a:r>
            <a:r>
              <a:rPr lang="en-US" sz="2800" dirty="0" smtClean="0"/>
              <a:t>.”</a:t>
            </a:r>
            <a:endParaRPr lang="en-US" sz="2800" dirty="0"/>
          </a:p>
        </p:txBody>
      </p:sp>
    </p:spTree>
    <p:extLst>
      <p:ext uri="{BB962C8B-B14F-4D97-AF65-F5344CB8AC3E}">
        <p14:creationId xmlns:p14="http://schemas.microsoft.com/office/powerpoint/2010/main" val="10129653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231</TotalTime>
  <Words>933</Words>
  <Application>Microsoft Office PowerPoint</Application>
  <PresentationFormat>On-screen Show (4:3)</PresentationFormat>
  <Paragraphs>28</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Calibri Light</vt:lpstr>
      <vt:lpstr>Retrospect</vt:lpstr>
      <vt:lpstr>Jesus forgives the sinful woman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forgives the sinful women</dc:title>
  <dc:creator>Microsoft account</dc:creator>
  <cp:lastModifiedBy>Microsoft account</cp:lastModifiedBy>
  <cp:revision>19</cp:revision>
  <dcterms:created xsi:type="dcterms:W3CDTF">2018-06-10T21:07:58Z</dcterms:created>
  <dcterms:modified xsi:type="dcterms:W3CDTF">2018-06-12T22:25:28Z</dcterms:modified>
</cp:coreProperties>
</file>