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34"/>
    <p:restoredTop sz="94599"/>
  </p:normalViewPr>
  <p:slideViewPr>
    <p:cSldViewPr snapToGrid="0" snapToObjects="1">
      <p:cViewPr varScale="1">
        <p:scale>
          <a:sx n="99" d="100"/>
          <a:sy n="99" d="100"/>
        </p:scale>
        <p:origin x="184" y="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smtClean="0"/>
              <a:pPr/>
              <a:t>6/22/19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139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30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6/22/19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66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072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6/22/19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72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6/22/19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791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6/22/19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552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716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6/22/19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71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215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6/22/19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7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268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5121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BC06C-79FF-AB4E-94C6-8D00C3F92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What to Learn from Joseph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35275-702D-144E-9AD6-973DB600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1513" y="152399"/>
            <a:ext cx="7540487" cy="6705601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/>
              <a:t>Joseph did not give up</a:t>
            </a:r>
            <a:endParaRPr lang="en-US" sz="3300" dirty="0"/>
          </a:p>
          <a:p>
            <a:pPr lvl="1"/>
            <a:r>
              <a:rPr lang="en-US" sz="3300" dirty="0"/>
              <a:t>Joshua 1:9</a:t>
            </a:r>
          </a:p>
          <a:p>
            <a:pPr lvl="1"/>
            <a:r>
              <a:rPr lang="en-US" sz="3300" dirty="0"/>
              <a:t>Isaiah 41:10</a:t>
            </a:r>
          </a:p>
          <a:p>
            <a:r>
              <a:rPr lang="en-US" sz="3500" dirty="0"/>
              <a:t>Joseph made the best of his opportunities</a:t>
            </a:r>
            <a:endParaRPr lang="en-US" sz="3300" dirty="0"/>
          </a:p>
          <a:p>
            <a:pPr lvl="1"/>
            <a:r>
              <a:rPr lang="en-US" sz="3300" dirty="0"/>
              <a:t>Colossians 3:23-24</a:t>
            </a:r>
          </a:p>
          <a:p>
            <a:pPr lvl="1"/>
            <a:r>
              <a:rPr lang="en-US" sz="3300" dirty="0"/>
              <a:t>2 Timothy 2:15 </a:t>
            </a:r>
          </a:p>
          <a:p>
            <a:r>
              <a:rPr lang="en-US" sz="3500" dirty="0"/>
              <a:t>Did not gloat his success to his brothers</a:t>
            </a:r>
          </a:p>
          <a:p>
            <a:pPr lvl="1"/>
            <a:r>
              <a:rPr lang="en-US" sz="3300" dirty="0"/>
              <a:t>Jeremiah 9:23-24</a:t>
            </a:r>
          </a:p>
          <a:p>
            <a:pPr lvl="1"/>
            <a:r>
              <a:rPr lang="en-US" sz="3300" dirty="0"/>
              <a:t>Proverbs 24:17-18</a:t>
            </a:r>
          </a:p>
          <a:p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587344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36BAC-6D55-114A-A3EA-2BED14C5F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What to Learn from Joseph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4A77F-F7A7-DB4C-B5C1-9C3522FEC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00" y="0"/>
            <a:ext cx="7467599" cy="6858000"/>
          </a:xfrm>
        </p:spPr>
        <p:txBody>
          <a:bodyPr/>
          <a:lstStyle/>
          <a:p>
            <a:r>
              <a:rPr lang="en-US" sz="3600" dirty="0"/>
              <a:t>Did not seek revenge on his brothers (Gave the glory to God)</a:t>
            </a:r>
            <a:endParaRPr lang="en-US" sz="3400" dirty="0"/>
          </a:p>
          <a:p>
            <a:pPr lvl="1"/>
            <a:r>
              <a:rPr lang="en-US" sz="3400" dirty="0"/>
              <a:t>Matthew 5:38-39</a:t>
            </a:r>
          </a:p>
          <a:p>
            <a:pPr lvl="1"/>
            <a:r>
              <a:rPr lang="en-US" sz="3400" dirty="0"/>
              <a:t>Matthew 6:14-15</a:t>
            </a:r>
          </a:p>
          <a:p>
            <a:pPr lvl="1"/>
            <a:r>
              <a:rPr lang="en-US" sz="3400" dirty="0"/>
              <a:t>Ephesians 4:31-32</a:t>
            </a:r>
          </a:p>
          <a:p>
            <a:r>
              <a:rPr lang="en-US" sz="3600" dirty="0"/>
              <a:t>Realized God’s plan</a:t>
            </a:r>
          </a:p>
          <a:p>
            <a:pPr lvl="1"/>
            <a:r>
              <a:rPr lang="en-US" sz="3400" dirty="0"/>
              <a:t>45:5-8; 50:15-21</a:t>
            </a:r>
          </a:p>
          <a:p>
            <a:pPr lvl="1"/>
            <a:r>
              <a:rPr lang="en-US" sz="3400" dirty="0"/>
              <a:t>Jeremiah 29:11</a:t>
            </a:r>
          </a:p>
          <a:p>
            <a:pPr lvl="1"/>
            <a:r>
              <a:rPr lang="en-US" sz="3400" dirty="0"/>
              <a:t>Proverbs 3:5-6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124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BCC1BA8-1F6B-D44E-9977-6E2BDFDD1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7187" y="-936462"/>
            <a:ext cx="4384385" cy="779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545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FDFD2-E56E-FE42-A379-C30847817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2075505"/>
            <a:ext cx="8679915" cy="1303800"/>
          </a:xfrm>
        </p:spPr>
        <p:txBody>
          <a:bodyPr>
            <a:noAutofit/>
          </a:bodyPr>
          <a:lstStyle/>
          <a:p>
            <a:r>
              <a:rPr lang="en-US" sz="9600" b="1" u="sng" dirty="0"/>
              <a:t>Joseph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11DFD9-3E40-AE4B-BEF4-FE1DE4DC44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God’s Plan in Action</a:t>
            </a:r>
          </a:p>
        </p:txBody>
      </p:sp>
    </p:spTree>
    <p:extLst>
      <p:ext uri="{BB962C8B-B14F-4D97-AF65-F5344CB8AC3E}">
        <p14:creationId xmlns:p14="http://schemas.microsoft.com/office/powerpoint/2010/main" val="2248072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C6B64-D48F-DC48-BAD9-6E53D3BF1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dirty="0"/>
              <a:t>Family Tree of Joseph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6BAD7-DF88-3B45-B837-AF365E2DC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2609" y="237066"/>
            <a:ext cx="7719392" cy="6620933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Son of Jacob</a:t>
            </a:r>
          </a:p>
          <a:p>
            <a:pPr lvl="1"/>
            <a:r>
              <a:rPr lang="en-US" sz="3400" dirty="0"/>
              <a:t>GS of Isaac and GGS of Abraham</a:t>
            </a:r>
          </a:p>
          <a:p>
            <a:r>
              <a:rPr lang="en-US" sz="3600" dirty="0"/>
              <a:t>Jacob’s children (Gen. 29:32-30:24)</a:t>
            </a:r>
          </a:p>
          <a:p>
            <a:pPr lvl="1"/>
            <a:r>
              <a:rPr lang="en-US" sz="3400" dirty="0"/>
              <a:t>Leah - Reuben (1), Simeon (2), Levi (3), Judah (4)</a:t>
            </a:r>
          </a:p>
          <a:p>
            <a:pPr lvl="1"/>
            <a:r>
              <a:rPr lang="en-US" sz="3400" dirty="0"/>
              <a:t>Bilhah - Dan (5), Naphtali (6)</a:t>
            </a:r>
          </a:p>
          <a:p>
            <a:pPr lvl="1"/>
            <a:r>
              <a:rPr lang="en-US" sz="3400" dirty="0" err="1"/>
              <a:t>Zilpah</a:t>
            </a:r>
            <a:r>
              <a:rPr lang="en-US" sz="3400" dirty="0"/>
              <a:t> - Gad (7), Asher (8)</a:t>
            </a:r>
          </a:p>
          <a:p>
            <a:pPr lvl="1"/>
            <a:r>
              <a:rPr lang="en-US" sz="3400" dirty="0"/>
              <a:t>Leah - Issachar (9), Zebulun (10)</a:t>
            </a:r>
          </a:p>
          <a:p>
            <a:pPr lvl="1"/>
            <a:r>
              <a:rPr lang="en-US" sz="3400" dirty="0"/>
              <a:t>Rachael - Joseph (11), Benjamin (12)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2232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9EEAE-A7E2-1B41-92E0-45E11D50B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dirty="0"/>
              <a:t>The Favorite 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1F01B-BF67-4147-9EFF-DD49C0DE4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1453" y="0"/>
            <a:ext cx="7530548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 </a:t>
            </a:r>
          </a:p>
          <a:p>
            <a:r>
              <a:rPr lang="en-US" sz="3000" dirty="0"/>
              <a:t>Gen 37:3-4 (NASB)</a:t>
            </a:r>
          </a:p>
          <a:p>
            <a:pPr lvl="1"/>
            <a:r>
              <a:rPr lang="en-US" sz="2600" b="1" baseline="30000" dirty="0"/>
              <a:t>3 </a:t>
            </a:r>
            <a:r>
              <a:rPr lang="en-US" sz="2600" dirty="0"/>
              <a:t>Now Israel loved Joseph more than all his sons, because he was the son of his old age; and he made him a varicolored tunic. </a:t>
            </a:r>
          </a:p>
          <a:p>
            <a:pPr lvl="2"/>
            <a:r>
              <a:rPr lang="en-US" sz="2400" dirty="0"/>
              <a:t>NKJV – “tunic of many colors”</a:t>
            </a:r>
          </a:p>
          <a:p>
            <a:pPr lvl="1"/>
            <a:r>
              <a:rPr lang="en-US" sz="2600" b="1" baseline="30000" dirty="0"/>
              <a:t>4 </a:t>
            </a:r>
            <a:r>
              <a:rPr lang="en-US" sz="2600" dirty="0"/>
              <a:t>His brothers saw that their father loved him more than all his brothers; and </a:t>
            </a:r>
            <a:r>
              <a:rPr lang="en-US" sz="2600" i="1" dirty="0"/>
              <a:t>so</a:t>
            </a:r>
            <a:r>
              <a:rPr lang="en-US" sz="2600" dirty="0"/>
              <a:t> they hated him and could not speak to him on friendly terms.</a:t>
            </a:r>
          </a:p>
          <a:p>
            <a:pPr marL="0" indent="0">
              <a:buNone/>
            </a:pPr>
            <a:br>
              <a:rPr lang="en-US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03900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4030C-A693-7540-B65C-ADAAD1FE1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/>
              <a:t>Joseph’s Actions Towards His Brothers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0102C-C33B-7448-88AF-4E797BCDA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1391" y="0"/>
            <a:ext cx="7520609" cy="6858000"/>
          </a:xfrm>
        </p:spPr>
        <p:txBody>
          <a:bodyPr>
            <a:normAutofit/>
          </a:bodyPr>
          <a:lstStyle/>
          <a:p>
            <a:r>
              <a:rPr lang="en-US" sz="3600" dirty="0"/>
              <a:t>Genesis 37:2</a:t>
            </a:r>
          </a:p>
          <a:p>
            <a:pPr lvl="1"/>
            <a:r>
              <a:rPr lang="en-US" sz="3400" dirty="0"/>
              <a:t>Joseph gives bad report about his brothers</a:t>
            </a:r>
          </a:p>
          <a:p>
            <a:r>
              <a:rPr lang="en-US" sz="3600" dirty="0"/>
              <a:t>Genesis 37:5-11</a:t>
            </a:r>
          </a:p>
          <a:p>
            <a:pPr lvl="1"/>
            <a:r>
              <a:rPr lang="en-US" sz="3400" dirty="0"/>
              <a:t>Joseph’s dreams indicated they would bow down to him</a:t>
            </a:r>
          </a:p>
          <a:p>
            <a:pPr lvl="1"/>
            <a:r>
              <a:rPr lang="en-US" sz="3400" dirty="0"/>
              <a:t>Increased tensions between Joseph and his brothers</a:t>
            </a:r>
          </a:p>
        </p:txBody>
      </p:sp>
    </p:spTree>
    <p:extLst>
      <p:ext uri="{BB962C8B-B14F-4D97-AF65-F5344CB8AC3E}">
        <p14:creationId xmlns:p14="http://schemas.microsoft.com/office/powerpoint/2010/main" val="2702835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A0D59-6DA8-464F-81AD-556C22A36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dirty="0"/>
              <a:t>The Plot to Get Rid of Joseph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F27C2-7F8F-3A4B-BEDD-7CE2128D7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1453" y="0"/>
            <a:ext cx="7530548" cy="6858000"/>
          </a:xfrm>
        </p:spPr>
        <p:txBody>
          <a:bodyPr>
            <a:normAutofit fontScale="92500"/>
          </a:bodyPr>
          <a:lstStyle/>
          <a:p>
            <a:r>
              <a:rPr lang="en-US" sz="3600" dirty="0"/>
              <a:t>Genesis 37:18-20</a:t>
            </a:r>
          </a:p>
          <a:p>
            <a:pPr lvl="1"/>
            <a:r>
              <a:rPr lang="en-US" sz="3400" dirty="0"/>
              <a:t>Joseph’s brothers have intent to kill</a:t>
            </a:r>
          </a:p>
          <a:p>
            <a:r>
              <a:rPr lang="en-US" sz="3600" dirty="0"/>
              <a:t>V. 21-24</a:t>
            </a:r>
          </a:p>
          <a:p>
            <a:pPr lvl="1"/>
            <a:r>
              <a:rPr lang="en-US" sz="3400" dirty="0"/>
              <a:t>Reuben stops plot to kill Joseph</a:t>
            </a:r>
          </a:p>
          <a:p>
            <a:r>
              <a:rPr lang="en-US" sz="3600" dirty="0"/>
              <a:t>V. 23-28</a:t>
            </a:r>
          </a:p>
          <a:p>
            <a:pPr lvl="1"/>
            <a:r>
              <a:rPr lang="en-US" sz="3400" dirty="0"/>
              <a:t>Judah leads the plot to sell Joseph to Ishmaelites</a:t>
            </a:r>
          </a:p>
          <a:p>
            <a:r>
              <a:rPr lang="en-US" sz="3600" dirty="0"/>
              <a:t>V. 29-35</a:t>
            </a:r>
          </a:p>
          <a:p>
            <a:pPr lvl="1"/>
            <a:r>
              <a:rPr lang="en-US" sz="3400" dirty="0"/>
              <a:t>Brothers trick Jacob in thinking Joseph is dead</a:t>
            </a:r>
          </a:p>
        </p:txBody>
      </p:sp>
    </p:spTree>
    <p:extLst>
      <p:ext uri="{BB962C8B-B14F-4D97-AF65-F5344CB8AC3E}">
        <p14:creationId xmlns:p14="http://schemas.microsoft.com/office/powerpoint/2010/main" val="543131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6E609-0E6A-A84C-908A-61AE48366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Joseph’s Journey as a Slave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7AF54-A465-2A4D-892D-6975E0964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2123" y="109331"/>
            <a:ext cx="7639878" cy="6748670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/>
              <a:t>Sold to Potiphar (37:36)</a:t>
            </a:r>
          </a:p>
          <a:p>
            <a:pPr lvl="1"/>
            <a:r>
              <a:rPr lang="en-US" sz="3400" dirty="0"/>
              <a:t>Made an overseer of his house (39:4)</a:t>
            </a:r>
          </a:p>
          <a:p>
            <a:r>
              <a:rPr lang="en-US" sz="3600" dirty="0"/>
              <a:t>Potiphar’s wife falsely accuses Joseph (39:11-19)</a:t>
            </a:r>
          </a:p>
          <a:p>
            <a:pPr lvl="1"/>
            <a:r>
              <a:rPr lang="en-US" sz="3400" dirty="0"/>
              <a:t>Joseph put into prison (39:20)</a:t>
            </a:r>
          </a:p>
          <a:p>
            <a:pPr lvl="2"/>
            <a:r>
              <a:rPr lang="en-US" sz="3200" dirty="0"/>
              <a:t>Had authority in prison (39:22-23)</a:t>
            </a:r>
          </a:p>
          <a:p>
            <a:r>
              <a:rPr lang="en-US" sz="3600" dirty="0"/>
              <a:t>Interprets dreams of butler and baker (40:20-22)</a:t>
            </a:r>
          </a:p>
          <a:p>
            <a:pPr lvl="1"/>
            <a:r>
              <a:rPr lang="en-US" sz="3400" dirty="0"/>
              <a:t>The butler forgets about Joseph (23)</a:t>
            </a:r>
          </a:p>
          <a:p>
            <a:r>
              <a:rPr lang="en-US" sz="3600" dirty="0"/>
              <a:t>Joseph interprets pharaoh’s dreams (41:8-36)</a:t>
            </a:r>
          </a:p>
          <a:p>
            <a:pPr lvl="1"/>
            <a:r>
              <a:rPr lang="en-US" sz="3400" dirty="0"/>
              <a:t>Joseph made second in command (41:39-44)</a:t>
            </a:r>
          </a:p>
          <a:p>
            <a:pPr lvl="1"/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065028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224CC-7BA8-AF49-856C-841A9C5B1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510310"/>
          </a:xfrm>
        </p:spPr>
        <p:txBody>
          <a:bodyPr>
            <a:noAutofit/>
          </a:bodyPr>
          <a:lstStyle/>
          <a:p>
            <a:r>
              <a:rPr lang="en-US" sz="5200" b="1" dirty="0"/>
              <a:t>Joseph is Reunited with his Brothers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2E672-1295-A94D-A2BA-B85808519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2305" y="89452"/>
            <a:ext cx="7669696" cy="6768548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/>
              <a:t>Brothers are sent to Egypt for food (42:6-34)</a:t>
            </a:r>
          </a:p>
          <a:p>
            <a:pPr lvl="1"/>
            <a:r>
              <a:rPr lang="en-US" sz="3400" dirty="0"/>
              <a:t>They bow down to him (v. 6)</a:t>
            </a:r>
          </a:p>
          <a:p>
            <a:pPr lvl="1"/>
            <a:r>
              <a:rPr lang="en-US" sz="3400" dirty="0"/>
              <a:t>He hides his i</a:t>
            </a:r>
            <a:r>
              <a:rPr lang="en-US" sz="3600" dirty="0"/>
              <a:t>dentity</a:t>
            </a:r>
          </a:p>
          <a:p>
            <a:pPr lvl="1"/>
            <a:r>
              <a:rPr lang="en-US" sz="3600" dirty="0"/>
              <a:t>Tells brothers to bring Benjamin</a:t>
            </a:r>
          </a:p>
          <a:p>
            <a:pPr lvl="1"/>
            <a:r>
              <a:rPr lang="en-US" sz="3600" dirty="0"/>
              <a:t>They are invited to his house (43:16)</a:t>
            </a:r>
          </a:p>
          <a:p>
            <a:pPr lvl="1"/>
            <a:r>
              <a:rPr lang="en-US" sz="3600" dirty="0"/>
              <a:t>Joseph shows favor to Benjamin</a:t>
            </a:r>
          </a:p>
          <a:p>
            <a:pPr lvl="1"/>
            <a:r>
              <a:rPr lang="en-US" sz="3600" dirty="0"/>
              <a:t>He sets his brothers up</a:t>
            </a:r>
          </a:p>
          <a:p>
            <a:pPr lvl="2"/>
            <a:r>
              <a:rPr lang="en-US" sz="3400" dirty="0"/>
              <a:t>Judah pleads for Benjamin</a:t>
            </a:r>
          </a:p>
          <a:p>
            <a:pPr lvl="2"/>
            <a:r>
              <a:rPr lang="en-US" sz="3400" dirty="0"/>
              <a:t>Joseph’s emotions get to him</a:t>
            </a:r>
          </a:p>
          <a:p>
            <a:pPr lvl="3"/>
            <a:r>
              <a:rPr lang="en-US" sz="3200" dirty="0"/>
              <a:t>45:1-4; 14-15</a:t>
            </a:r>
          </a:p>
          <a:p>
            <a:pPr lvl="1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14277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0F1E1-30E9-CD4B-83CF-29A595BDC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Joseph Cares for his 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FAE75-62CE-7E49-BD43-D66B931D0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1817" y="0"/>
            <a:ext cx="7590183" cy="6858000"/>
          </a:xfrm>
        </p:spPr>
        <p:txBody>
          <a:bodyPr>
            <a:normAutofit/>
          </a:bodyPr>
          <a:lstStyle/>
          <a:p>
            <a:r>
              <a:rPr lang="en-US" sz="3600" dirty="0"/>
              <a:t>Joseph sends for Israel</a:t>
            </a:r>
          </a:p>
          <a:p>
            <a:pPr lvl="1"/>
            <a:r>
              <a:rPr lang="en-US" sz="3400" dirty="0"/>
              <a:t>Settle in land of Goshen</a:t>
            </a:r>
          </a:p>
          <a:p>
            <a:r>
              <a:rPr lang="en-US" sz="3600" dirty="0"/>
              <a:t>All of Joseph’s family is brought to Egypt to live</a:t>
            </a:r>
          </a:p>
          <a:p>
            <a:r>
              <a:rPr lang="en-US" sz="3600" dirty="0"/>
              <a:t>Is given land, rations, etc.</a:t>
            </a:r>
          </a:p>
          <a:p>
            <a:r>
              <a:rPr lang="en-US" sz="3600" dirty="0"/>
              <a:t>Joseph is reunited with his Israel</a:t>
            </a:r>
          </a:p>
        </p:txBody>
      </p:sp>
    </p:spTree>
    <p:extLst>
      <p:ext uri="{BB962C8B-B14F-4D97-AF65-F5344CB8AC3E}">
        <p14:creationId xmlns:p14="http://schemas.microsoft.com/office/powerpoint/2010/main" val="3177514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tla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EF0781-FB17-4F1F-B3B1-699933968C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{47C5EE14-A329-454C-A586-1BF9FAC1A57B}tf16401369</Template>
  <TotalTime>1532</TotalTime>
  <Words>424</Words>
  <Application>Microsoft Macintosh PowerPoint</Application>
  <PresentationFormat>Widescreen</PresentationFormat>
  <Paragraphs>79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 Light</vt:lpstr>
      <vt:lpstr>Rockwell</vt:lpstr>
      <vt:lpstr>Wingdings</vt:lpstr>
      <vt:lpstr>Atlas</vt:lpstr>
      <vt:lpstr>PowerPoint Presentation</vt:lpstr>
      <vt:lpstr>Joseph</vt:lpstr>
      <vt:lpstr>Family Tree of Joseph</vt:lpstr>
      <vt:lpstr>The Favorite Son</vt:lpstr>
      <vt:lpstr>Joseph’s Actions Towards His Brothers</vt:lpstr>
      <vt:lpstr>The Plot to Get Rid of Joseph</vt:lpstr>
      <vt:lpstr>Joseph’s Journey as a Slave</vt:lpstr>
      <vt:lpstr>Joseph is Reunited with his Brothers</vt:lpstr>
      <vt:lpstr>Joseph Cares for his Family</vt:lpstr>
      <vt:lpstr>What to Learn from Joseph</vt:lpstr>
      <vt:lpstr>What to Learn from Joseph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Joseph</dc:title>
  <dc:creator>Microsoft Office User</dc:creator>
  <cp:lastModifiedBy>Microsoft Office User</cp:lastModifiedBy>
  <cp:revision>21</cp:revision>
  <dcterms:created xsi:type="dcterms:W3CDTF">2019-06-22T19:45:40Z</dcterms:created>
  <dcterms:modified xsi:type="dcterms:W3CDTF">2019-06-23T21:18:03Z</dcterms:modified>
</cp:coreProperties>
</file>