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6" r:id="rId2"/>
    <p:sldId id="301" r:id="rId3"/>
    <p:sldId id="302" r:id="rId4"/>
    <p:sldId id="303" r:id="rId5"/>
    <p:sldId id="304" r:id="rId6"/>
    <p:sldId id="305" r:id="rId7"/>
    <p:sldId id="306"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31074" autoAdjust="0"/>
    <p:restoredTop sz="94660"/>
  </p:normalViewPr>
  <p:slideViewPr>
    <p:cSldViewPr snapToGrid="0">
      <p:cViewPr varScale="1">
        <p:scale>
          <a:sx n="72" d="100"/>
          <a:sy n="72" d="100"/>
        </p:scale>
        <p:origin x="216" y="656"/>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10/8/18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10/8/18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10/8/18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10/8/18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10/8/18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10/8/18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0B048CC-8856-8043-8EFB-96356F054F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82404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ACC9DD8-0657-F947-94E4-8349F6049B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ADE624FF-4F1D-4E80-A166-46A55C5DD4EA}"/>
              </a:ext>
            </a:extLst>
          </p:cNvPr>
          <p:cNvSpPr>
            <a:spLocks noGrp="1"/>
          </p:cNvSpPr>
          <p:nvPr>
            <p:ph type="title"/>
          </p:nvPr>
        </p:nvSpPr>
        <p:spPr>
          <a:xfrm>
            <a:off x="628650" y="1918741"/>
            <a:ext cx="7886700" cy="746309"/>
          </a:xfrm>
        </p:spPr>
        <p:txBody>
          <a:bodyPr>
            <a:normAutofit/>
          </a:bodyPr>
          <a:lstStyle/>
          <a:p>
            <a:pPr algn="ctr"/>
            <a:r>
              <a:rPr lang="en-US" sz="3200" dirty="0">
                <a:latin typeface="Tahoma"/>
                <a:ea typeface="Tahoma"/>
                <a:cs typeface="Tahoma"/>
              </a:rPr>
              <a:t>God’s Plan From The Beginning</a:t>
            </a:r>
          </a:p>
        </p:txBody>
      </p:sp>
      <p:sp>
        <p:nvSpPr>
          <p:cNvPr id="3" name="Content Placeholder 2">
            <a:extLst>
              <a:ext uri="{FF2B5EF4-FFF2-40B4-BE49-F238E27FC236}">
                <a16:creationId xmlns:a16="http://schemas.microsoft.com/office/drawing/2014/main" id="{1AF298E3-31C2-4F55-81B5-C58761EA8A71}"/>
              </a:ext>
            </a:extLst>
          </p:cNvPr>
          <p:cNvSpPr>
            <a:spLocks noGrp="1"/>
          </p:cNvSpPr>
          <p:nvPr>
            <p:ph idx="1"/>
          </p:nvPr>
        </p:nvSpPr>
        <p:spPr>
          <a:xfrm>
            <a:off x="628650" y="2665050"/>
            <a:ext cx="7886700" cy="4192949"/>
          </a:xfrm>
        </p:spPr>
        <p:txBody>
          <a:bodyPr vert="horz" lIns="91440" tIns="45720" rIns="91440" bIns="45720" rtlCol="0" anchor="t">
            <a:normAutofit/>
          </a:bodyPr>
          <a:lstStyle/>
          <a:p>
            <a:r>
              <a:rPr lang="en-US" sz="2400" dirty="0">
                <a:latin typeface="Trebuchet MS"/>
              </a:rPr>
              <a:t>God made us in His </a:t>
            </a:r>
            <a:r>
              <a:rPr lang="en-US" sz="2400" u="sng" dirty="0">
                <a:latin typeface="Trebuchet MS"/>
              </a:rPr>
              <a:t>image</a:t>
            </a:r>
          </a:p>
          <a:p>
            <a:r>
              <a:rPr lang="en-US" sz="2400" dirty="0">
                <a:latin typeface="Trebuchet MS"/>
              </a:rPr>
              <a:t>God </a:t>
            </a:r>
            <a:r>
              <a:rPr lang="en-US" sz="2400" u="sng" dirty="0">
                <a:latin typeface="Trebuchet MS"/>
              </a:rPr>
              <a:t>walked</a:t>
            </a:r>
            <a:r>
              <a:rPr lang="en-US" sz="2400" dirty="0">
                <a:latin typeface="Trebuchet MS"/>
              </a:rPr>
              <a:t> with man</a:t>
            </a:r>
          </a:p>
          <a:p>
            <a:r>
              <a:rPr lang="en-US" sz="2400" dirty="0">
                <a:latin typeface="Trebuchet MS"/>
              </a:rPr>
              <a:t>God doesn’t make </a:t>
            </a:r>
            <a:r>
              <a:rPr lang="en-US" sz="2400" u="sng" dirty="0">
                <a:latin typeface="Trebuchet MS"/>
              </a:rPr>
              <a:t>mistakes</a:t>
            </a:r>
          </a:p>
          <a:p>
            <a:r>
              <a:rPr lang="en-US" sz="2400" dirty="0">
                <a:latin typeface="Trebuchet MS"/>
              </a:rPr>
              <a:t>Man </a:t>
            </a:r>
            <a:r>
              <a:rPr lang="en-US" sz="2400" u="sng" dirty="0">
                <a:latin typeface="Trebuchet MS"/>
              </a:rPr>
              <a:t>rejects</a:t>
            </a:r>
            <a:r>
              <a:rPr lang="en-US" sz="2400" dirty="0">
                <a:latin typeface="Trebuchet MS"/>
              </a:rPr>
              <a:t> God through sin</a:t>
            </a:r>
          </a:p>
          <a:p>
            <a:r>
              <a:rPr lang="en-US" sz="2400" dirty="0">
                <a:latin typeface="Trebuchet MS"/>
              </a:rPr>
              <a:t>God had a </a:t>
            </a:r>
            <a:r>
              <a:rPr lang="en-US" sz="2400" u="sng" dirty="0">
                <a:latin typeface="Trebuchet MS"/>
              </a:rPr>
              <a:t>plan</a:t>
            </a:r>
            <a:r>
              <a:rPr lang="en-US" sz="2400" dirty="0">
                <a:latin typeface="Trebuchet MS"/>
              </a:rPr>
              <a:t> ready</a:t>
            </a:r>
          </a:p>
          <a:p>
            <a:r>
              <a:rPr lang="en-US" sz="2400" dirty="0">
                <a:latin typeface="Trebuchet MS"/>
              </a:rPr>
              <a:t>Planned </a:t>
            </a:r>
            <a:r>
              <a:rPr lang="en-US" sz="2400" u="sng" dirty="0">
                <a:latin typeface="Trebuchet MS"/>
              </a:rPr>
              <a:t>before</a:t>
            </a:r>
            <a:r>
              <a:rPr lang="en-US" sz="2400" dirty="0">
                <a:latin typeface="Trebuchet MS"/>
              </a:rPr>
              <a:t> the creation of the world</a:t>
            </a:r>
            <a:endParaRPr lang="en-US" dirty="0"/>
          </a:p>
        </p:txBody>
      </p:sp>
      <p:sp>
        <p:nvSpPr>
          <p:cNvPr id="5" name="TextBox 4">
            <a:extLst>
              <a:ext uri="{FF2B5EF4-FFF2-40B4-BE49-F238E27FC236}">
                <a16:creationId xmlns:a16="http://schemas.microsoft.com/office/drawing/2014/main" id="{4773A001-63C7-8446-822F-A7AE0F19CE2E}"/>
              </a:ext>
            </a:extLst>
          </p:cNvPr>
          <p:cNvSpPr txBox="1"/>
          <p:nvPr/>
        </p:nvSpPr>
        <p:spPr>
          <a:xfrm>
            <a:off x="200392" y="2452268"/>
            <a:ext cx="8730645" cy="4032490"/>
          </a:xfrm>
          <a:prstGeom prst="rect">
            <a:avLst/>
          </a:prstGeom>
          <a:solidFill>
            <a:schemeClr val="tx1"/>
          </a:solidFill>
          <a:effectLst>
            <a:softEdge rad="190500"/>
          </a:effectLst>
        </p:spPr>
        <p:txBody>
          <a:bodyPr wrap="square" rtlCol="0" anchor="ctr">
            <a:noAutofit/>
          </a:bodyPr>
          <a:lstStyle/>
          <a:p>
            <a:pPr algn="ctr"/>
            <a:r>
              <a:rPr lang="en-US" sz="2800" dirty="0">
                <a:solidFill>
                  <a:schemeClr val="bg1"/>
                </a:solidFill>
                <a:latin typeface="Trebuchet MS" panose="020B0703020202090204" pitchFamily="34" charset="0"/>
              </a:rPr>
              <a:t>Father, I desire that they also, whom You have given Me, be with Me where I am, so that they may see My glory which You have given Me, for You loved Me before the foundation of the world.</a:t>
            </a:r>
          </a:p>
          <a:p>
            <a:pPr algn="ctr"/>
            <a:r>
              <a:rPr lang="en-US" sz="2800" dirty="0">
                <a:solidFill>
                  <a:schemeClr val="bg1"/>
                </a:solidFill>
                <a:latin typeface="Trebuchet MS" panose="020B0703020202090204" pitchFamily="34" charset="0"/>
              </a:rPr>
              <a:t>John 17.24</a:t>
            </a:r>
          </a:p>
        </p:txBody>
      </p:sp>
      <p:sp>
        <p:nvSpPr>
          <p:cNvPr id="7" name="TextBox 6">
            <a:extLst>
              <a:ext uri="{FF2B5EF4-FFF2-40B4-BE49-F238E27FC236}">
                <a16:creationId xmlns:a16="http://schemas.microsoft.com/office/drawing/2014/main" id="{0926B9EA-66C3-0443-B7AA-3F78D0988C6F}"/>
              </a:ext>
            </a:extLst>
          </p:cNvPr>
          <p:cNvSpPr txBox="1"/>
          <p:nvPr/>
        </p:nvSpPr>
        <p:spPr>
          <a:xfrm>
            <a:off x="200391" y="2452268"/>
            <a:ext cx="8730645" cy="4032490"/>
          </a:xfrm>
          <a:prstGeom prst="rect">
            <a:avLst/>
          </a:prstGeom>
          <a:solidFill>
            <a:schemeClr val="tx1"/>
          </a:solidFill>
          <a:effectLst>
            <a:softEdge rad="190500"/>
          </a:effectLst>
        </p:spPr>
        <p:txBody>
          <a:bodyPr wrap="square" rtlCol="0" anchor="ctr">
            <a:noAutofit/>
          </a:bodyPr>
          <a:lstStyle/>
          <a:p>
            <a:pPr algn="ctr"/>
            <a:r>
              <a:rPr lang="en-US" sz="2800" dirty="0">
                <a:solidFill>
                  <a:schemeClr val="bg1"/>
                </a:solidFill>
                <a:latin typeface="Trebuchet MS" panose="020B0703020202090204" pitchFamily="34" charset="0"/>
              </a:rPr>
              <a:t>Blessed be the God and Father of our Lord Jesus Christ, who has blessed us with every spiritual blessing in the heavenly places in Christ, 4just as He chose us in Him before the foundation of the world, that we would be holy and blameless before Him.</a:t>
            </a:r>
          </a:p>
          <a:p>
            <a:pPr algn="ctr"/>
            <a:r>
              <a:rPr lang="en-US" sz="2800" dirty="0">
                <a:solidFill>
                  <a:schemeClr val="bg1"/>
                </a:solidFill>
                <a:latin typeface="Trebuchet MS" panose="020B0703020202090204" pitchFamily="34" charset="0"/>
              </a:rPr>
              <a:t>Ephesians 1.3-4</a:t>
            </a:r>
          </a:p>
        </p:txBody>
      </p:sp>
      <p:sp>
        <p:nvSpPr>
          <p:cNvPr id="8" name="TextBox 7">
            <a:extLst>
              <a:ext uri="{FF2B5EF4-FFF2-40B4-BE49-F238E27FC236}">
                <a16:creationId xmlns:a16="http://schemas.microsoft.com/office/drawing/2014/main" id="{C7F0FF01-F969-AD47-848D-EE9203776609}"/>
              </a:ext>
            </a:extLst>
          </p:cNvPr>
          <p:cNvSpPr txBox="1"/>
          <p:nvPr/>
        </p:nvSpPr>
        <p:spPr>
          <a:xfrm>
            <a:off x="200390" y="2452268"/>
            <a:ext cx="8730645" cy="4245272"/>
          </a:xfrm>
          <a:prstGeom prst="rect">
            <a:avLst/>
          </a:prstGeom>
          <a:solidFill>
            <a:schemeClr val="tx1"/>
          </a:solidFill>
          <a:effectLst>
            <a:softEdge rad="190500"/>
          </a:effectLst>
        </p:spPr>
        <p:txBody>
          <a:bodyPr wrap="square" rtlCol="0" anchor="ctr">
            <a:noAutofit/>
          </a:bodyPr>
          <a:lstStyle/>
          <a:p>
            <a:pPr algn="ctr"/>
            <a:r>
              <a:rPr lang="en-US" sz="2800" dirty="0">
                <a:solidFill>
                  <a:schemeClr val="bg1"/>
                </a:solidFill>
                <a:latin typeface="Trebuchet MS" panose="020B0703020202090204" pitchFamily="34" charset="0"/>
              </a:rPr>
              <a:t>Paul, a bond-servant of God and an apostle of Jesus Christ, for the faith of those chosen of God and the knowledge of the truth which is according to godliness, in the hope of eternal life, </a:t>
            </a:r>
            <a:r>
              <a:rPr lang="en-US" sz="2800" u="sng" dirty="0">
                <a:solidFill>
                  <a:schemeClr val="bg1"/>
                </a:solidFill>
                <a:latin typeface="Trebuchet MS" panose="020B0703020202090204" pitchFamily="34" charset="0"/>
              </a:rPr>
              <a:t>which God, who cannot lie, promised long ages ago, but at the proper time manifested</a:t>
            </a:r>
            <a:r>
              <a:rPr lang="en-US" sz="2800" dirty="0">
                <a:solidFill>
                  <a:schemeClr val="bg1"/>
                </a:solidFill>
                <a:latin typeface="Trebuchet MS" panose="020B0703020202090204" pitchFamily="34" charset="0"/>
              </a:rPr>
              <a:t>, even His word, in the proclamation with which I was entrusted according to the commandment of God our Savior…</a:t>
            </a:r>
          </a:p>
          <a:p>
            <a:pPr algn="ctr"/>
            <a:r>
              <a:rPr lang="en-US" sz="2800" dirty="0">
                <a:solidFill>
                  <a:schemeClr val="bg1"/>
                </a:solidFill>
                <a:latin typeface="Trebuchet MS" panose="020B0703020202090204" pitchFamily="34" charset="0"/>
              </a:rPr>
              <a:t>Titus 1.1-3</a:t>
            </a:r>
          </a:p>
        </p:txBody>
      </p:sp>
    </p:spTree>
    <p:extLst>
      <p:ext uri="{BB962C8B-B14F-4D97-AF65-F5344CB8AC3E}">
        <p14:creationId xmlns:p14="http://schemas.microsoft.com/office/powerpoint/2010/main" val="1772397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38" dur="500"/>
                                        <p:tgtEl>
                                          <p:spTgt spid="3">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2" presetClass="entr" presetSubtype="4"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p:tgtEl>
                                          <p:spTgt spid="3">
                                            <p:txEl>
                                              <p:pRg st="5" end="5"/>
                                            </p:txEl>
                                          </p:spTgt>
                                        </p:tgtEl>
                                        <p:attrNameLst>
                                          <p:attrName>ppt_y</p:attrName>
                                        </p:attrNameLst>
                                      </p:cBhvr>
                                      <p:tavLst>
                                        <p:tav tm="0">
                                          <p:val>
                                            <p:strVal val="#ppt_y+#ppt_h*1.125000"/>
                                          </p:val>
                                        </p:tav>
                                        <p:tav tm="100000">
                                          <p:val>
                                            <p:strVal val="#ppt_y"/>
                                          </p:val>
                                        </p:tav>
                                      </p:tavLst>
                                    </p:anim>
                                    <p:animEffect transition="in" filter="wipe(up)">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6" presetClass="entr" presetSubtype="16" fill="hold" grpId="1" nodeType="click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circle(in)">
                                      <p:cBhvr>
                                        <p:cTn id="49" dur="2000"/>
                                        <p:tgtEl>
                                          <p:spTgt spid="5"/>
                                        </p:tgtEl>
                                      </p:cBhvr>
                                    </p:animEffect>
                                  </p:childTnLst>
                                </p:cTn>
                              </p:par>
                            </p:childTnLst>
                          </p:cTn>
                        </p:par>
                      </p:childTnLst>
                    </p:cTn>
                  </p:par>
                  <p:par>
                    <p:cTn id="50" fill="hold">
                      <p:stCondLst>
                        <p:cond delay="indefinite"/>
                      </p:stCondLst>
                      <p:childTnLst>
                        <p:par>
                          <p:cTn id="51" fill="hold">
                            <p:stCondLst>
                              <p:cond delay="0"/>
                            </p:stCondLst>
                            <p:childTnLst>
                              <p:par>
                                <p:cTn id="52" presetID="6" presetClass="exit" presetSubtype="32" fill="hold" grpId="0" nodeType="clickEffect">
                                  <p:stCondLst>
                                    <p:cond delay="0"/>
                                  </p:stCondLst>
                                  <p:childTnLst>
                                    <p:animEffect transition="out" filter="circle(out)">
                                      <p:cBhvr>
                                        <p:cTn id="53" dur="2000"/>
                                        <p:tgtEl>
                                          <p:spTgt spid="5"/>
                                        </p:tgtEl>
                                      </p:cBhvr>
                                    </p:animEffect>
                                    <p:set>
                                      <p:cBhvr>
                                        <p:cTn id="54" dur="1" fill="hold">
                                          <p:stCondLst>
                                            <p:cond delay="1999"/>
                                          </p:stCondLst>
                                        </p:cTn>
                                        <p:tgtEl>
                                          <p:spTgt spid="5"/>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6" presetClass="entr" presetSubtype="16" fill="hold" grpId="1" nodeType="clickEffect">
                                  <p:stCondLst>
                                    <p:cond delay="0"/>
                                  </p:stCondLst>
                                  <p:childTnLst>
                                    <p:set>
                                      <p:cBhvr>
                                        <p:cTn id="58" dur="1" fill="hold">
                                          <p:stCondLst>
                                            <p:cond delay="0"/>
                                          </p:stCondLst>
                                        </p:cTn>
                                        <p:tgtEl>
                                          <p:spTgt spid="7"/>
                                        </p:tgtEl>
                                        <p:attrNameLst>
                                          <p:attrName>style.visibility</p:attrName>
                                        </p:attrNameLst>
                                      </p:cBhvr>
                                      <p:to>
                                        <p:strVal val="visible"/>
                                      </p:to>
                                    </p:set>
                                    <p:animEffect transition="in" filter="circle(in)">
                                      <p:cBhvr>
                                        <p:cTn id="59" dur="2000"/>
                                        <p:tgtEl>
                                          <p:spTgt spid="7"/>
                                        </p:tgtEl>
                                      </p:cBhvr>
                                    </p:animEffect>
                                  </p:childTnLst>
                                </p:cTn>
                              </p:par>
                            </p:childTnLst>
                          </p:cTn>
                        </p:par>
                      </p:childTnLst>
                    </p:cTn>
                  </p:par>
                  <p:par>
                    <p:cTn id="60" fill="hold">
                      <p:stCondLst>
                        <p:cond delay="indefinite"/>
                      </p:stCondLst>
                      <p:childTnLst>
                        <p:par>
                          <p:cTn id="61" fill="hold">
                            <p:stCondLst>
                              <p:cond delay="0"/>
                            </p:stCondLst>
                            <p:childTnLst>
                              <p:par>
                                <p:cTn id="62" presetID="6" presetClass="exit" presetSubtype="32" fill="hold" grpId="0" nodeType="clickEffect">
                                  <p:stCondLst>
                                    <p:cond delay="0"/>
                                  </p:stCondLst>
                                  <p:childTnLst>
                                    <p:animEffect transition="out" filter="circle(out)">
                                      <p:cBhvr>
                                        <p:cTn id="63" dur="2000"/>
                                        <p:tgtEl>
                                          <p:spTgt spid="7"/>
                                        </p:tgtEl>
                                      </p:cBhvr>
                                    </p:animEffect>
                                    <p:set>
                                      <p:cBhvr>
                                        <p:cTn id="64" dur="1" fill="hold">
                                          <p:stCondLst>
                                            <p:cond delay="1999"/>
                                          </p:stCondLst>
                                        </p:cTn>
                                        <p:tgtEl>
                                          <p:spTgt spid="7"/>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6" presetClass="entr" presetSubtype="16" fill="hold" grpId="1" nodeType="clickEffect">
                                  <p:stCondLst>
                                    <p:cond delay="0"/>
                                  </p:stCondLst>
                                  <p:childTnLst>
                                    <p:set>
                                      <p:cBhvr>
                                        <p:cTn id="68" dur="1" fill="hold">
                                          <p:stCondLst>
                                            <p:cond delay="0"/>
                                          </p:stCondLst>
                                        </p:cTn>
                                        <p:tgtEl>
                                          <p:spTgt spid="8"/>
                                        </p:tgtEl>
                                        <p:attrNameLst>
                                          <p:attrName>style.visibility</p:attrName>
                                        </p:attrNameLst>
                                      </p:cBhvr>
                                      <p:to>
                                        <p:strVal val="visible"/>
                                      </p:to>
                                    </p:set>
                                    <p:animEffect transition="in" filter="circle(in)">
                                      <p:cBhvr>
                                        <p:cTn id="69" dur="2000"/>
                                        <p:tgtEl>
                                          <p:spTgt spid="8"/>
                                        </p:tgtEl>
                                      </p:cBhvr>
                                    </p:animEffect>
                                  </p:childTnLst>
                                </p:cTn>
                              </p:par>
                            </p:childTnLst>
                          </p:cTn>
                        </p:par>
                      </p:childTnLst>
                    </p:cTn>
                  </p:par>
                  <p:par>
                    <p:cTn id="70" fill="hold">
                      <p:stCondLst>
                        <p:cond delay="indefinite"/>
                      </p:stCondLst>
                      <p:childTnLst>
                        <p:par>
                          <p:cTn id="71" fill="hold">
                            <p:stCondLst>
                              <p:cond delay="0"/>
                            </p:stCondLst>
                            <p:childTnLst>
                              <p:par>
                                <p:cTn id="72" presetID="6" presetClass="exit" presetSubtype="32" fill="hold" grpId="0" nodeType="clickEffect">
                                  <p:stCondLst>
                                    <p:cond delay="0"/>
                                  </p:stCondLst>
                                  <p:childTnLst>
                                    <p:animEffect transition="out" filter="circle(out)">
                                      <p:cBhvr>
                                        <p:cTn id="73" dur="2000"/>
                                        <p:tgtEl>
                                          <p:spTgt spid="8"/>
                                        </p:tgtEl>
                                      </p:cBhvr>
                                    </p:animEffect>
                                    <p:set>
                                      <p:cBhvr>
                                        <p:cTn id="74"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5" grpId="1" animBg="1"/>
      <p:bldP spid="7" grpId="0" animBg="1"/>
      <p:bldP spid="7" grpId="1" animBg="1"/>
      <p:bldP spid="8" grpId="0" animBg="1"/>
      <p:bldP spid="8"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ACC9DD8-0657-F947-94E4-8349F6049B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ADE624FF-4F1D-4E80-A166-46A55C5DD4EA}"/>
              </a:ext>
            </a:extLst>
          </p:cNvPr>
          <p:cNvSpPr>
            <a:spLocks noGrp="1"/>
          </p:cNvSpPr>
          <p:nvPr>
            <p:ph type="title"/>
          </p:nvPr>
        </p:nvSpPr>
        <p:spPr>
          <a:xfrm>
            <a:off x="628650" y="1918741"/>
            <a:ext cx="7886700" cy="746309"/>
          </a:xfrm>
        </p:spPr>
        <p:txBody>
          <a:bodyPr>
            <a:normAutofit/>
          </a:bodyPr>
          <a:lstStyle/>
          <a:p>
            <a:pPr algn="ctr"/>
            <a:r>
              <a:rPr lang="en-US" sz="3200" dirty="0">
                <a:latin typeface="Tahoma"/>
                <a:ea typeface="Tahoma"/>
                <a:cs typeface="Tahoma"/>
              </a:rPr>
              <a:t>God’s Never Forgot His Plan</a:t>
            </a:r>
          </a:p>
        </p:txBody>
      </p:sp>
      <p:sp>
        <p:nvSpPr>
          <p:cNvPr id="3" name="Content Placeholder 2">
            <a:extLst>
              <a:ext uri="{FF2B5EF4-FFF2-40B4-BE49-F238E27FC236}">
                <a16:creationId xmlns:a16="http://schemas.microsoft.com/office/drawing/2014/main" id="{1AF298E3-31C2-4F55-81B5-C58761EA8A71}"/>
              </a:ext>
            </a:extLst>
          </p:cNvPr>
          <p:cNvSpPr>
            <a:spLocks noGrp="1"/>
          </p:cNvSpPr>
          <p:nvPr>
            <p:ph idx="1"/>
          </p:nvPr>
        </p:nvSpPr>
        <p:spPr>
          <a:xfrm>
            <a:off x="628650" y="2665050"/>
            <a:ext cx="7886700" cy="4192949"/>
          </a:xfrm>
        </p:spPr>
        <p:txBody>
          <a:bodyPr vert="horz" lIns="91440" tIns="45720" rIns="91440" bIns="45720" rtlCol="0" anchor="t">
            <a:normAutofit/>
          </a:bodyPr>
          <a:lstStyle/>
          <a:p>
            <a:r>
              <a:rPr lang="en-US" sz="2400" dirty="0">
                <a:latin typeface="Trebuchet MS"/>
              </a:rPr>
              <a:t>He kept </a:t>
            </a:r>
            <a:r>
              <a:rPr lang="en-US" sz="2400" u="sng" dirty="0">
                <a:latin typeface="Trebuchet MS"/>
              </a:rPr>
              <a:t>mankind</a:t>
            </a:r>
            <a:r>
              <a:rPr lang="en-US" sz="2400" dirty="0">
                <a:latin typeface="Trebuchet MS"/>
              </a:rPr>
              <a:t> alive</a:t>
            </a:r>
          </a:p>
          <a:p>
            <a:r>
              <a:rPr lang="en-US" sz="2400" dirty="0">
                <a:latin typeface="Trebuchet MS"/>
              </a:rPr>
              <a:t>He uses </a:t>
            </a:r>
            <a:r>
              <a:rPr lang="en-US" sz="2400" u="sng" dirty="0">
                <a:latin typeface="Trebuchet MS"/>
              </a:rPr>
              <a:t>Abraham</a:t>
            </a:r>
            <a:r>
              <a:rPr lang="en-US" sz="2400" dirty="0">
                <a:latin typeface="Trebuchet MS"/>
              </a:rPr>
              <a:t> to be the father of a nation</a:t>
            </a:r>
          </a:p>
          <a:p>
            <a:r>
              <a:rPr lang="en-US" sz="2400" dirty="0">
                <a:latin typeface="Trebuchet MS"/>
              </a:rPr>
              <a:t>He repeats the promise to </a:t>
            </a:r>
            <a:r>
              <a:rPr lang="en-US" sz="2400" u="sng" dirty="0">
                <a:latin typeface="Trebuchet MS"/>
              </a:rPr>
              <a:t>Isaac</a:t>
            </a:r>
            <a:r>
              <a:rPr lang="en-US" sz="2400" dirty="0">
                <a:latin typeface="Trebuchet MS"/>
              </a:rPr>
              <a:t> and </a:t>
            </a:r>
            <a:r>
              <a:rPr lang="en-US" sz="2400" u="sng" dirty="0">
                <a:latin typeface="Trebuchet MS"/>
              </a:rPr>
              <a:t>Jacob</a:t>
            </a:r>
          </a:p>
          <a:p>
            <a:r>
              <a:rPr lang="en-US" sz="2400" dirty="0">
                <a:latin typeface="Trebuchet MS"/>
              </a:rPr>
              <a:t>Even when </a:t>
            </a:r>
            <a:r>
              <a:rPr lang="en-US" sz="2400" u="sng" dirty="0">
                <a:latin typeface="Trebuchet MS"/>
              </a:rPr>
              <a:t>Israel</a:t>
            </a:r>
            <a:r>
              <a:rPr lang="en-US" sz="2400" dirty="0">
                <a:latin typeface="Trebuchet MS"/>
              </a:rPr>
              <a:t> rejected His purpose</a:t>
            </a:r>
          </a:p>
          <a:p>
            <a:r>
              <a:rPr lang="en-US" sz="2400" dirty="0">
                <a:latin typeface="Trebuchet MS"/>
              </a:rPr>
              <a:t>He continued to prove this through the </a:t>
            </a:r>
            <a:r>
              <a:rPr lang="en-US" sz="2400" u="sng" dirty="0">
                <a:latin typeface="Trebuchet MS"/>
              </a:rPr>
              <a:t>prophets</a:t>
            </a:r>
            <a:endParaRPr lang="en-US" u="sng" dirty="0"/>
          </a:p>
        </p:txBody>
      </p:sp>
      <p:sp>
        <p:nvSpPr>
          <p:cNvPr id="5" name="TextBox 4">
            <a:extLst>
              <a:ext uri="{FF2B5EF4-FFF2-40B4-BE49-F238E27FC236}">
                <a16:creationId xmlns:a16="http://schemas.microsoft.com/office/drawing/2014/main" id="{362CBB07-4341-AD4A-9E0D-0269A5C5E561}"/>
              </a:ext>
            </a:extLst>
          </p:cNvPr>
          <p:cNvSpPr txBox="1"/>
          <p:nvPr/>
        </p:nvSpPr>
        <p:spPr>
          <a:xfrm>
            <a:off x="171815" y="2452268"/>
            <a:ext cx="8730645" cy="3638816"/>
          </a:xfrm>
          <a:prstGeom prst="rect">
            <a:avLst/>
          </a:prstGeom>
          <a:solidFill>
            <a:schemeClr val="tx1"/>
          </a:solidFill>
          <a:effectLst>
            <a:softEdge rad="190500"/>
          </a:effectLst>
        </p:spPr>
        <p:txBody>
          <a:bodyPr wrap="square" rtlCol="0" anchor="ctr">
            <a:noAutofit/>
          </a:bodyPr>
          <a:lstStyle/>
          <a:p>
            <a:pPr algn="ctr"/>
            <a:r>
              <a:rPr lang="en-US" sz="2800" dirty="0">
                <a:solidFill>
                  <a:schemeClr val="bg1"/>
                </a:solidFill>
                <a:latin typeface="Trebuchet MS" panose="020B0703020202090204" pitchFamily="34" charset="0"/>
              </a:rPr>
              <a:t>The Lord said, "I will blot out man whom I have created from the face of the land, from man to animals to creeping things and to birds of the sky; for I am sorry that I have made them." But Noah found favor in the eyes of the Lord.</a:t>
            </a:r>
          </a:p>
          <a:p>
            <a:pPr algn="ctr"/>
            <a:r>
              <a:rPr lang="en-US" sz="2800" dirty="0">
                <a:solidFill>
                  <a:schemeClr val="bg1"/>
                </a:solidFill>
                <a:latin typeface="Trebuchet MS" panose="020B0703020202090204" pitchFamily="34" charset="0"/>
              </a:rPr>
              <a:t>Genesis 6.7-8</a:t>
            </a:r>
          </a:p>
        </p:txBody>
      </p:sp>
      <p:sp>
        <p:nvSpPr>
          <p:cNvPr id="7" name="TextBox 6">
            <a:extLst>
              <a:ext uri="{FF2B5EF4-FFF2-40B4-BE49-F238E27FC236}">
                <a16:creationId xmlns:a16="http://schemas.microsoft.com/office/drawing/2014/main" id="{1444E881-9811-5646-ABD8-6D1B12D2A3F5}"/>
              </a:ext>
            </a:extLst>
          </p:cNvPr>
          <p:cNvSpPr txBox="1"/>
          <p:nvPr/>
        </p:nvSpPr>
        <p:spPr>
          <a:xfrm>
            <a:off x="171815" y="2452267"/>
            <a:ext cx="8730645" cy="3638816"/>
          </a:xfrm>
          <a:prstGeom prst="rect">
            <a:avLst/>
          </a:prstGeom>
          <a:solidFill>
            <a:schemeClr val="tx1"/>
          </a:solidFill>
          <a:effectLst>
            <a:softEdge rad="190500"/>
          </a:effectLst>
        </p:spPr>
        <p:txBody>
          <a:bodyPr wrap="square" rtlCol="0" anchor="ctr">
            <a:noAutofit/>
          </a:bodyPr>
          <a:lstStyle/>
          <a:p>
            <a:pPr algn="ctr"/>
            <a:r>
              <a:rPr lang="en-US" sz="2800" dirty="0">
                <a:solidFill>
                  <a:schemeClr val="bg1"/>
                </a:solidFill>
                <a:latin typeface="Trebuchet MS" panose="020B0703020202090204" pitchFamily="34" charset="0"/>
              </a:rPr>
              <a:t>And I will make you a great nation, And I will bless you, And make your name great; And so you shall be a blessing; And I will bless those who bless you, And the one who curses you I will curse. And in you all the families of the earth will be blessed.</a:t>
            </a:r>
          </a:p>
          <a:p>
            <a:pPr algn="ctr"/>
            <a:r>
              <a:rPr lang="en-US" sz="2800" dirty="0">
                <a:solidFill>
                  <a:schemeClr val="bg1"/>
                </a:solidFill>
                <a:latin typeface="Trebuchet MS" panose="020B0703020202090204" pitchFamily="34" charset="0"/>
              </a:rPr>
              <a:t>Genesis 12.2-3</a:t>
            </a:r>
          </a:p>
        </p:txBody>
      </p:sp>
      <p:sp>
        <p:nvSpPr>
          <p:cNvPr id="8" name="TextBox 7">
            <a:extLst>
              <a:ext uri="{FF2B5EF4-FFF2-40B4-BE49-F238E27FC236}">
                <a16:creationId xmlns:a16="http://schemas.microsoft.com/office/drawing/2014/main" id="{14A368BA-6172-4044-A7FE-3ED627D68149}"/>
              </a:ext>
            </a:extLst>
          </p:cNvPr>
          <p:cNvSpPr txBox="1"/>
          <p:nvPr/>
        </p:nvSpPr>
        <p:spPr>
          <a:xfrm>
            <a:off x="206677" y="2452267"/>
            <a:ext cx="8730645" cy="3638816"/>
          </a:xfrm>
          <a:prstGeom prst="rect">
            <a:avLst/>
          </a:prstGeom>
          <a:solidFill>
            <a:schemeClr val="tx1"/>
          </a:solidFill>
          <a:effectLst>
            <a:softEdge rad="190500"/>
          </a:effectLst>
        </p:spPr>
        <p:txBody>
          <a:bodyPr wrap="square" rtlCol="0" anchor="ctr">
            <a:noAutofit/>
          </a:bodyPr>
          <a:lstStyle/>
          <a:p>
            <a:pPr algn="ctr"/>
            <a:r>
              <a:rPr lang="en-US" sz="2800" dirty="0">
                <a:solidFill>
                  <a:schemeClr val="bg1"/>
                </a:solidFill>
                <a:latin typeface="Trebuchet MS" panose="020B0703020202090204" pitchFamily="34" charset="0"/>
              </a:rPr>
              <a:t>I will multiply your descendants as the stars of heaven, and will give your descendants all these lands; and by your descendants all the nations of the earth shall be blessed…</a:t>
            </a:r>
          </a:p>
          <a:p>
            <a:pPr algn="ctr"/>
            <a:r>
              <a:rPr lang="en-US" sz="2800" dirty="0">
                <a:solidFill>
                  <a:schemeClr val="bg1"/>
                </a:solidFill>
                <a:latin typeface="Trebuchet MS" panose="020B0703020202090204" pitchFamily="34" charset="0"/>
              </a:rPr>
              <a:t>Genesis 26.4</a:t>
            </a:r>
          </a:p>
        </p:txBody>
      </p:sp>
      <p:sp>
        <p:nvSpPr>
          <p:cNvPr id="9" name="TextBox 8">
            <a:extLst>
              <a:ext uri="{FF2B5EF4-FFF2-40B4-BE49-F238E27FC236}">
                <a16:creationId xmlns:a16="http://schemas.microsoft.com/office/drawing/2014/main" id="{10CBB5C8-2DB5-704B-9F04-46664176B55F}"/>
              </a:ext>
            </a:extLst>
          </p:cNvPr>
          <p:cNvSpPr txBox="1"/>
          <p:nvPr/>
        </p:nvSpPr>
        <p:spPr>
          <a:xfrm>
            <a:off x="189246" y="2452267"/>
            <a:ext cx="8730645" cy="3638816"/>
          </a:xfrm>
          <a:prstGeom prst="rect">
            <a:avLst/>
          </a:prstGeom>
          <a:solidFill>
            <a:schemeClr val="tx1"/>
          </a:solidFill>
          <a:effectLst>
            <a:softEdge rad="190500"/>
          </a:effectLst>
        </p:spPr>
        <p:txBody>
          <a:bodyPr wrap="square" rtlCol="0" anchor="ctr">
            <a:noAutofit/>
          </a:bodyPr>
          <a:lstStyle/>
          <a:p>
            <a:pPr algn="ctr"/>
            <a:r>
              <a:rPr lang="en-US" sz="2800" dirty="0">
                <a:solidFill>
                  <a:schemeClr val="bg1"/>
                </a:solidFill>
                <a:latin typeface="Trebuchet MS" panose="020B0703020202090204" pitchFamily="34" charset="0"/>
              </a:rPr>
              <a:t>I am God Almighty; Be fruitful and multiply;</a:t>
            </a:r>
          </a:p>
          <a:p>
            <a:pPr algn="ctr"/>
            <a:r>
              <a:rPr lang="en-US" sz="2800" dirty="0">
                <a:solidFill>
                  <a:schemeClr val="bg1"/>
                </a:solidFill>
                <a:latin typeface="Trebuchet MS" panose="020B0703020202090204" pitchFamily="34" charset="0"/>
              </a:rPr>
              <a:t>A nation and a company of nations shall come from you, And kings shall come forth from you.</a:t>
            </a:r>
          </a:p>
          <a:p>
            <a:pPr algn="ctr"/>
            <a:r>
              <a:rPr lang="en-US" sz="2800" dirty="0">
                <a:solidFill>
                  <a:schemeClr val="bg1"/>
                </a:solidFill>
                <a:latin typeface="Trebuchet MS" panose="020B0703020202090204" pitchFamily="34" charset="0"/>
              </a:rPr>
              <a:t>Genesis 35.11</a:t>
            </a:r>
          </a:p>
        </p:txBody>
      </p:sp>
      <p:sp>
        <p:nvSpPr>
          <p:cNvPr id="10" name="TextBox 9">
            <a:extLst>
              <a:ext uri="{FF2B5EF4-FFF2-40B4-BE49-F238E27FC236}">
                <a16:creationId xmlns:a16="http://schemas.microsoft.com/office/drawing/2014/main" id="{CA328C25-968A-FA47-BD77-1B37F311CEA5}"/>
              </a:ext>
            </a:extLst>
          </p:cNvPr>
          <p:cNvSpPr txBox="1"/>
          <p:nvPr/>
        </p:nvSpPr>
        <p:spPr>
          <a:xfrm>
            <a:off x="136953" y="2436115"/>
            <a:ext cx="8800369" cy="4421885"/>
          </a:xfrm>
          <a:prstGeom prst="rect">
            <a:avLst/>
          </a:prstGeom>
          <a:solidFill>
            <a:schemeClr val="tx1"/>
          </a:solidFill>
          <a:effectLst>
            <a:softEdge rad="190500"/>
          </a:effectLst>
        </p:spPr>
        <p:txBody>
          <a:bodyPr wrap="square" rtlCol="0" anchor="ctr">
            <a:noAutofit/>
          </a:bodyPr>
          <a:lstStyle/>
          <a:p>
            <a:pPr algn="ctr"/>
            <a:r>
              <a:rPr lang="en-US" sz="2800" dirty="0">
                <a:solidFill>
                  <a:schemeClr val="bg1"/>
                </a:solidFill>
                <a:latin typeface="Trebuchet MS" panose="020B0703020202090204" pitchFamily="34" charset="0"/>
              </a:rPr>
              <a:t>For a child will be born to us, a son will be given to us; And the government will rest on His shoulders; And His name will be called Wonderful Counselor, Mighty God, Eternal Father, Prince of Peace. There will be no end to the increase of His government or of peace, On the throne of David and over his kingdom, To establish it and to uphold it with justice and righteousness From then on and forevermore. The zeal of the Lord of hosts will accomplish this.</a:t>
            </a:r>
          </a:p>
          <a:p>
            <a:pPr algn="ctr"/>
            <a:r>
              <a:rPr lang="en-US" sz="2800" dirty="0">
                <a:solidFill>
                  <a:schemeClr val="bg1"/>
                </a:solidFill>
                <a:latin typeface="Trebuchet MS" panose="020B0703020202090204" pitchFamily="34" charset="0"/>
              </a:rPr>
              <a:t>Isaiah 9.6-7</a:t>
            </a:r>
          </a:p>
        </p:txBody>
      </p:sp>
    </p:spTree>
    <p:extLst>
      <p:ext uri="{BB962C8B-B14F-4D97-AF65-F5344CB8AC3E}">
        <p14:creationId xmlns:p14="http://schemas.microsoft.com/office/powerpoint/2010/main" val="4085458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1"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circle(in)">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xit" presetSubtype="32" fill="hold" grpId="0" nodeType="clickEffect">
                                  <p:stCondLst>
                                    <p:cond delay="0"/>
                                  </p:stCondLst>
                                  <p:childTnLst>
                                    <p:animEffect transition="out" filter="circle(out)">
                                      <p:cBhvr>
                                        <p:cTn id="23" dur="2000"/>
                                        <p:tgtEl>
                                          <p:spTgt spid="5"/>
                                        </p:tgtEl>
                                      </p:cBhvr>
                                    </p:animEffect>
                                    <p:set>
                                      <p:cBhvr>
                                        <p:cTn id="24" dur="1" fill="hold">
                                          <p:stCondLst>
                                            <p:cond delay="1999"/>
                                          </p:stCondLst>
                                        </p:cTn>
                                        <p:tgtEl>
                                          <p:spTgt spid="5"/>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additive="base">
                                        <p:cTn id="29"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30" dur="500"/>
                                        <p:tgtEl>
                                          <p:spTgt spid="3">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grpId="1"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circle(in)">
                                      <p:cBhvr>
                                        <p:cTn id="35" dur="2000"/>
                                        <p:tgtEl>
                                          <p:spTgt spid="7"/>
                                        </p:tgtEl>
                                      </p:cBhvr>
                                    </p:animEffect>
                                  </p:childTnLst>
                                </p:cTn>
                              </p:par>
                            </p:childTnLst>
                          </p:cTn>
                        </p:par>
                      </p:childTnLst>
                    </p:cTn>
                  </p:par>
                  <p:par>
                    <p:cTn id="36" fill="hold">
                      <p:stCondLst>
                        <p:cond delay="indefinite"/>
                      </p:stCondLst>
                      <p:childTnLst>
                        <p:par>
                          <p:cTn id="37" fill="hold">
                            <p:stCondLst>
                              <p:cond delay="0"/>
                            </p:stCondLst>
                            <p:childTnLst>
                              <p:par>
                                <p:cTn id="38" presetID="6" presetClass="exit" presetSubtype="32" fill="hold" grpId="0" nodeType="clickEffect">
                                  <p:stCondLst>
                                    <p:cond delay="0"/>
                                  </p:stCondLst>
                                  <p:childTnLst>
                                    <p:animEffect transition="out" filter="circle(out)">
                                      <p:cBhvr>
                                        <p:cTn id="39" dur="2000"/>
                                        <p:tgtEl>
                                          <p:spTgt spid="7"/>
                                        </p:tgtEl>
                                      </p:cBhvr>
                                    </p:animEffect>
                                    <p:set>
                                      <p:cBhvr>
                                        <p:cTn id="40" dur="1" fill="hold">
                                          <p:stCondLst>
                                            <p:cond delay="1999"/>
                                          </p:stCondLst>
                                        </p:cTn>
                                        <p:tgtEl>
                                          <p:spTgt spid="7"/>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2" presetClass="entr" presetSubtype="4" fill="hold" nodeType="click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anim calcmode="lin" valueType="num">
                                      <p:cBhvr additive="base">
                                        <p:cTn id="45"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46" dur="500"/>
                                        <p:tgtEl>
                                          <p:spTgt spid="3">
                                            <p:txEl>
                                              <p:pRg st="2" end="2"/>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6" presetClass="entr" presetSubtype="16" fill="hold" grpId="1" nodeType="clickEffect">
                                  <p:stCondLst>
                                    <p:cond delay="0"/>
                                  </p:stCondLst>
                                  <p:childTnLst>
                                    <p:set>
                                      <p:cBhvr>
                                        <p:cTn id="50" dur="1" fill="hold">
                                          <p:stCondLst>
                                            <p:cond delay="0"/>
                                          </p:stCondLst>
                                        </p:cTn>
                                        <p:tgtEl>
                                          <p:spTgt spid="8"/>
                                        </p:tgtEl>
                                        <p:attrNameLst>
                                          <p:attrName>style.visibility</p:attrName>
                                        </p:attrNameLst>
                                      </p:cBhvr>
                                      <p:to>
                                        <p:strVal val="visible"/>
                                      </p:to>
                                    </p:set>
                                    <p:animEffect transition="in" filter="circle(in)">
                                      <p:cBhvr>
                                        <p:cTn id="51" dur="2000"/>
                                        <p:tgtEl>
                                          <p:spTgt spid="8"/>
                                        </p:tgtEl>
                                      </p:cBhvr>
                                    </p:animEffect>
                                  </p:childTnLst>
                                </p:cTn>
                              </p:par>
                            </p:childTnLst>
                          </p:cTn>
                        </p:par>
                      </p:childTnLst>
                    </p:cTn>
                  </p:par>
                  <p:par>
                    <p:cTn id="52" fill="hold">
                      <p:stCondLst>
                        <p:cond delay="indefinite"/>
                      </p:stCondLst>
                      <p:childTnLst>
                        <p:par>
                          <p:cTn id="53" fill="hold">
                            <p:stCondLst>
                              <p:cond delay="0"/>
                            </p:stCondLst>
                            <p:childTnLst>
                              <p:par>
                                <p:cTn id="54" presetID="6" presetClass="exit" presetSubtype="32" fill="hold" grpId="0" nodeType="clickEffect">
                                  <p:stCondLst>
                                    <p:cond delay="0"/>
                                  </p:stCondLst>
                                  <p:childTnLst>
                                    <p:animEffect transition="out" filter="circle(out)">
                                      <p:cBhvr>
                                        <p:cTn id="55" dur="2000"/>
                                        <p:tgtEl>
                                          <p:spTgt spid="8"/>
                                        </p:tgtEl>
                                      </p:cBhvr>
                                    </p:animEffect>
                                    <p:set>
                                      <p:cBhvr>
                                        <p:cTn id="56" dur="1" fill="hold">
                                          <p:stCondLst>
                                            <p:cond delay="1999"/>
                                          </p:stCondLst>
                                        </p:cTn>
                                        <p:tgtEl>
                                          <p:spTgt spid="8"/>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6" presetClass="entr" presetSubtype="16" fill="hold" grpId="1" nodeType="clickEffect">
                                  <p:stCondLst>
                                    <p:cond delay="0"/>
                                  </p:stCondLst>
                                  <p:childTnLst>
                                    <p:set>
                                      <p:cBhvr>
                                        <p:cTn id="60" dur="1" fill="hold">
                                          <p:stCondLst>
                                            <p:cond delay="0"/>
                                          </p:stCondLst>
                                        </p:cTn>
                                        <p:tgtEl>
                                          <p:spTgt spid="9"/>
                                        </p:tgtEl>
                                        <p:attrNameLst>
                                          <p:attrName>style.visibility</p:attrName>
                                        </p:attrNameLst>
                                      </p:cBhvr>
                                      <p:to>
                                        <p:strVal val="visible"/>
                                      </p:to>
                                    </p:set>
                                    <p:animEffect transition="in" filter="circle(in)">
                                      <p:cBhvr>
                                        <p:cTn id="61" dur="2000"/>
                                        <p:tgtEl>
                                          <p:spTgt spid="9"/>
                                        </p:tgtEl>
                                      </p:cBhvr>
                                    </p:animEffect>
                                  </p:childTnLst>
                                </p:cTn>
                              </p:par>
                            </p:childTnLst>
                          </p:cTn>
                        </p:par>
                      </p:childTnLst>
                    </p:cTn>
                  </p:par>
                  <p:par>
                    <p:cTn id="62" fill="hold">
                      <p:stCondLst>
                        <p:cond delay="indefinite"/>
                      </p:stCondLst>
                      <p:childTnLst>
                        <p:par>
                          <p:cTn id="63" fill="hold">
                            <p:stCondLst>
                              <p:cond delay="0"/>
                            </p:stCondLst>
                            <p:childTnLst>
                              <p:par>
                                <p:cTn id="64" presetID="6" presetClass="exit" presetSubtype="32" fill="hold" grpId="0" nodeType="clickEffect">
                                  <p:stCondLst>
                                    <p:cond delay="0"/>
                                  </p:stCondLst>
                                  <p:childTnLst>
                                    <p:animEffect transition="out" filter="circle(out)">
                                      <p:cBhvr>
                                        <p:cTn id="65" dur="2000"/>
                                        <p:tgtEl>
                                          <p:spTgt spid="9"/>
                                        </p:tgtEl>
                                      </p:cBhvr>
                                    </p:animEffect>
                                    <p:set>
                                      <p:cBhvr>
                                        <p:cTn id="66" dur="1" fill="hold">
                                          <p:stCondLst>
                                            <p:cond delay="1999"/>
                                          </p:stCondLst>
                                        </p:cTn>
                                        <p:tgtEl>
                                          <p:spTgt spid="9"/>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2" presetClass="entr" presetSubtype="4" fill="hold" nodeType="clickEffect">
                                  <p:stCondLst>
                                    <p:cond delay="0"/>
                                  </p:stCondLst>
                                  <p:childTnLst>
                                    <p:set>
                                      <p:cBhvr>
                                        <p:cTn id="70" dur="1" fill="hold">
                                          <p:stCondLst>
                                            <p:cond delay="0"/>
                                          </p:stCondLst>
                                        </p:cTn>
                                        <p:tgtEl>
                                          <p:spTgt spid="3">
                                            <p:txEl>
                                              <p:pRg st="3" end="3"/>
                                            </p:txEl>
                                          </p:spTgt>
                                        </p:tgtEl>
                                        <p:attrNameLst>
                                          <p:attrName>style.visibility</p:attrName>
                                        </p:attrNameLst>
                                      </p:cBhvr>
                                      <p:to>
                                        <p:strVal val="visible"/>
                                      </p:to>
                                    </p:set>
                                    <p:anim calcmode="lin" valueType="num">
                                      <p:cBhvr additive="base">
                                        <p:cTn id="71"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72" dur="500"/>
                                        <p:tgtEl>
                                          <p:spTgt spid="3">
                                            <p:txEl>
                                              <p:pRg st="3" end="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2" presetClass="entr" presetSubtype="4" fill="hold" nodeType="clickEffect">
                                  <p:stCondLst>
                                    <p:cond delay="0"/>
                                  </p:stCondLst>
                                  <p:childTnLst>
                                    <p:set>
                                      <p:cBhvr>
                                        <p:cTn id="76" dur="1" fill="hold">
                                          <p:stCondLst>
                                            <p:cond delay="0"/>
                                          </p:stCondLst>
                                        </p:cTn>
                                        <p:tgtEl>
                                          <p:spTgt spid="3">
                                            <p:txEl>
                                              <p:pRg st="4" end="4"/>
                                            </p:txEl>
                                          </p:spTgt>
                                        </p:tgtEl>
                                        <p:attrNameLst>
                                          <p:attrName>style.visibility</p:attrName>
                                        </p:attrNameLst>
                                      </p:cBhvr>
                                      <p:to>
                                        <p:strVal val="visible"/>
                                      </p:to>
                                    </p:set>
                                    <p:anim calcmode="lin" valueType="num">
                                      <p:cBhvr additive="base">
                                        <p:cTn id="77"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78" dur="500"/>
                                        <p:tgtEl>
                                          <p:spTgt spid="3">
                                            <p:txEl>
                                              <p:pRg st="4" end="4"/>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6" presetClass="entr" presetSubtype="16" fill="hold" grpId="1" nodeType="clickEffect">
                                  <p:stCondLst>
                                    <p:cond delay="0"/>
                                  </p:stCondLst>
                                  <p:childTnLst>
                                    <p:set>
                                      <p:cBhvr>
                                        <p:cTn id="82" dur="1" fill="hold">
                                          <p:stCondLst>
                                            <p:cond delay="0"/>
                                          </p:stCondLst>
                                        </p:cTn>
                                        <p:tgtEl>
                                          <p:spTgt spid="10"/>
                                        </p:tgtEl>
                                        <p:attrNameLst>
                                          <p:attrName>style.visibility</p:attrName>
                                        </p:attrNameLst>
                                      </p:cBhvr>
                                      <p:to>
                                        <p:strVal val="visible"/>
                                      </p:to>
                                    </p:set>
                                    <p:animEffect transition="in" filter="circle(in)">
                                      <p:cBhvr>
                                        <p:cTn id="83" dur="2000"/>
                                        <p:tgtEl>
                                          <p:spTgt spid="10"/>
                                        </p:tgtEl>
                                      </p:cBhvr>
                                    </p:animEffect>
                                  </p:childTnLst>
                                </p:cTn>
                              </p:par>
                            </p:childTnLst>
                          </p:cTn>
                        </p:par>
                      </p:childTnLst>
                    </p:cTn>
                  </p:par>
                  <p:par>
                    <p:cTn id="84" fill="hold">
                      <p:stCondLst>
                        <p:cond delay="indefinite"/>
                      </p:stCondLst>
                      <p:childTnLst>
                        <p:par>
                          <p:cTn id="85" fill="hold">
                            <p:stCondLst>
                              <p:cond delay="0"/>
                            </p:stCondLst>
                            <p:childTnLst>
                              <p:par>
                                <p:cTn id="86" presetID="6" presetClass="exit" presetSubtype="32" fill="hold" grpId="0" nodeType="clickEffect">
                                  <p:stCondLst>
                                    <p:cond delay="0"/>
                                  </p:stCondLst>
                                  <p:childTnLst>
                                    <p:animEffect transition="out" filter="circle(out)">
                                      <p:cBhvr>
                                        <p:cTn id="87" dur="2000"/>
                                        <p:tgtEl>
                                          <p:spTgt spid="10"/>
                                        </p:tgtEl>
                                      </p:cBhvr>
                                    </p:animEffect>
                                    <p:set>
                                      <p:cBhvr>
                                        <p:cTn id="88"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5" grpId="1" animBg="1"/>
      <p:bldP spid="7" grpId="0" animBg="1"/>
      <p:bldP spid="7" grpId="1" animBg="1"/>
      <p:bldP spid="8" grpId="0" animBg="1"/>
      <p:bldP spid="8" grpId="1" animBg="1"/>
      <p:bldP spid="9" grpId="0" animBg="1"/>
      <p:bldP spid="9" grpId="1" animBg="1"/>
      <p:bldP spid="10" grpId="0" animBg="1"/>
      <p:bldP spid="10"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ACC9DD8-0657-F947-94E4-8349F6049B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ADE624FF-4F1D-4E80-A166-46A55C5DD4EA}"/>
              </a:ext>
            </a:extLst>
          </p:cNvPr>
          <p:cNvSpPr>
            <a:spLocks noGrp="1"/>
          </p:cNvSpPr>
          <p:nvPr>
            <p:ph type="title"/>
          </p:nvPr>
        </p:nvSpPr>
        <p:spPr>
          <a:xfrm>
            <a:off x="628650" y="1918741"/>
            <a:ext cx="7886700" cy="746309"/>
          </a:xfrm>
        </p:spPr>
        <p:txBody>
          <a:bodyPr>
            <a:normAutofit/>
          </a:bodyPr>
          <a:lstStyle/>
          <a:p>
            <a:pPr algn="ctr"/>
            <a:r>
              <a:rPr lang="en-US" sz="3200" dirty="0">
                <a:latin typeface="Tahoma"/>
                <a:ea typeface="Tahoma"/>
                <a:cs typeface="Tahoma"/>
              </a:rPr>
              <a:t>The Plan To Defeat Death</a:t>
            </a:r>
          </a:p>
        </p:txBody>
      </p:sp>
      <p:sp>
        <p:nvSpPr>
          <p:cNvPr id="3" name="Content Placeholder 2">
            <a:extLst>
              <a:ext uri="{FF2B5EF4-FFF2-40B4-BE49-F238E27FC236}">
                <a16:creationId xmlns:a16="http://schemas.microsoft.com/office/drawing/2014/main" id="{1AF298E3-31C2-4F55-81B5-C58761EA8A71}"/>
              </a:ext>
            </a:extLst>
          </p:cNvPr>
          <p:cNvSpPr>
            <a:spLocks noGrp="1"/>
          </p:cNvSpPr>
          <p:nvPr>
            <p:ph idx="1"/>
          </p:nvPr>
        </p:nvSpPr>
        <p:spPr>
          <a:xfrm>
            <a:off x="628650" y="2665050"/>
            <a:ext cx="7886700" cy="4192949"/>
          </a:xfrm>
        </p:spPr>
        <p:txBody>
          <a:bodyPr vert="horz" lIns="91440" tIns="45720" rIns="91440" bIns="45720" rtlCol="0" anchor="t">
            <a:normAutofit/>
          </a:bodyPr>
          <a:lstStyle/>
          <a:p>
            <a:r>
              <a:rPr lang="en-US" sz="2400" dirty="0">
                <a:latin typeface="Trebuchet MS"/>
              </a:rPr>
              <a:t>“You will surely </a:t>
            </a:r>
            <a:r>
              <a:rPr lang="en-US" sz="2400" u="sng" dirty="0">
                <a:latin typeface="Trebuchet MS"/>
              </a:rPr>
              <a:t>die</a:t>
            </a:r>
            <a:r>
              <a:rPr lang="en-US" sz="2400" dirty="0">
                <a:latin typeface="Trebuchet MS"/>
              </a:rPr>
              <a:t>”</a:t>
            </a:r>
          </a:p>
          <a:p>
            <a:r>
              <a:rPr lang="en-US" sz="2400" u="sng" dirty="0">
                <a:latin typeface="Trebuchet MS"/>
              </a:rPr>
              <a:t>Someone</a:t>
            </a:r>
            <a:r>
              <a:rPr lang="en-US" sz="2400" dirty="0">
                <a:latin typeface="Trebuchet MS"/>
              </a:rPr>
              <a:t> would have to pay the penalty</a:t>
            </a:r>
          </a:p>
          <a:p>
            <a:r>
              <a:rPr lang="en-US" sz="2400" u="sng" dirty="0">
                <a:latin typeface="Trebuchet MS"/>
              </a:rPr>
              <a:t>Animals</a:t>
            </a:r>
            <a:r>
              <a:rPr lang="en-US" sz="2400" dirty="0">
                <a:latin typeface="Trebuchet MS"/>
              </a:rPr>
              <a:t> could not take away sins</a:t>
            </a:r>
          </a:p>
          <a:p>
            <a:r>
              <a:rPr lang="en-US" sz="2400" dirty="0">
                <a:latin typeface="Trebuchet MS"/>
              </a:rPr>
              <a:t>God promised to send a </a:t>
            </a:r>
            <a:r>
              <a:rPr lang="en-US" sz="2400" u="sng" dirty="0">
                <a:latin typeface="Trebuchet MS"/>
              </a:rPr>
              <a:t>Messiah</a:t>
            </a:r>
          </a:p>
          <a:p>
            <a:r>
              <a:rPr lang="en-US" sz="2400" dirty="0">
                <a:latin typeface="Trebuchet MS"/>
              </a:rPr>
              <a:t>He came when the </a:t>
            </a:r>
            <a:r>
              <a:rPr lang="en-US" sz="2400" u="sng" dirty="0">
                <a:latin typeface="Trebuchet MS"/>
              </a:rPr>
              <a:t>time</a:t>
            </a:r>
            <a:r>
              <a:rPr lang="en-US" sz="2400" dirty="0">
                <a:latin typeface="Trebuchet MS"/>
              </a:rPr>
              <a:t> was right</a:t>
            </a:r>
          </a:p>
          <a:p>
            <a:r>
              <a:rPr lang="en-US" sz="2400" dirty="0">
                <a:latin typeface="Trebuchet MS"/>
              </a:rPr>
              <a:t>Jesus died </a:t>
            </a:r>
            <a:r>
              <a:rPr lang="en-US" sz="2400" u="sng" dirty="0">
                <a:latin typeface="Trebuchet MS"/>
              </a:rPr>
              <a:t>once</a:t>
            </a:r>
            <a:r>
              <a:rPr lang="en-US" sz="2400" dirty="0">
                <a:latin typeface="Trebuchet MS"/>
              </a:rPr>
              <a:t> for the sins of </a:t>
            </a:r>
            <a:r>
              <a:rPr lang="en-US" sz="2400" u="sng" dirty="0">
                <a:latin typeface="Trebuchet MS"/>
              </a:rPr>
              <a:t>all</a:t>
            </a:r>
            <a:r>
              <a:rPr lang="en-US" sz="2400" dirty="0">
                <a:latin typeface="Trebuchet MS"/>
              </a:rPr>
              <a:t> time</a:t>
            </a:r>
            <a:endParaRPr lang="en-US" dirty="0"/>
          </a:p>
        </p:txBody>
      </p:sp>
      <p:sp>
        <p:nvSpPr>
          <p:cNvPr id="5" name="TextBox 4">
            <a:extLst>
              <a:ext uri="{FF2B5EF4-FFF2-40B4-BE49-F238E27FC236}">
                <a16:creationId xmlns:a16="http://schemas.microsoft.com/office/drawing/2014/main" id="{FA9CBA34-42B2-B644-A070-F77D67D43F74}"/>
              </a:ext>
            </a:extLst>
          </p:cNvPr>
          <p:cNvSpPr txBox="1"/>
          <p:nvPr/>
        </p:nvSpPr>
        <p:spPr>
          <a:xfrm>
            <a:off x="136953" y="2436116"/>
            <a:ext cx="8800369" cy="3315756"/>
          </a:xfrm>
          <a:prstGeom prst="rect">
            <a:avLst/>
          </a:prstGeom>
          <a:solidFill>
            <a:schemeClr val="tx1"/>
          </a:solidFill>
          <a:effectLst>
            <a:softEdge rad="190500"/>
          </a:effectLst>
        </p:spPr>
        <p:txBody>
          <a:bodyPr wrap="square" rtlCol="0" anchor="ctr">
            <a:noAutofit/>
          </a:bodyPr>
          <a:lstStyle/>
          <a:p>
            <a:pPr algn="ctr"/>
            <a:r>
              <a:rPr lang="en-US" sz="2800" dirty="0">
                <a:solidFill>
                  <a:schemeClr val="bg1"/>
                </a:solidFill>
                <a:latin typeface="Trebuchet MS" panose="020B0703020202090204" pitchFamily="34" charset="0"/>
              </a:rPr>
              <a:t>But when the fullness of the time came, God sent forth His Son, born of a woman, born under the Law, so that He might redeem those who were under the Law, that we might receive the adoption as sons. </a:t>
            </a:r>
          </a:p>
          <a:p>
            <a:pPr algn="ctr"/>
            <a:r>
              <a:rPr lang="en-US" sz="2800" dirty="0">
                <a:solidFill>
                  <a:schemeClr val="bg1"/>
                </a:solidFill>
                <a:latin typeface="Trebuchet MS" panose="020B0703020202090204" pitchFamily="34" charset="0"/>
              </a:rPr>
              <a:t>Galatians 4.4-5</a:t>
            </a:r>
          </a:p>
        </p:txBody>
      </p:sp>
      <p:sp>
        <p:nvSpPr>
          <p:cNvPr id="7" name="TextBox 6">
            <a:extLst>
              <a:ext uri="{FF2B5EF4-FFF2-40B4-BE49-F238E27FC236}">
                <a16:creationId xmlns:a16="http://schemas.microsoft.com/office/drawing/2014/main" id="{146EFD56-ED01-674F-922A-64EE9A9DE2C1}"/>
              </a:ext>
            </a:extLst>
          </p:cNvPr>
          <p:cNvSpPr txBox="1"/>
          <p:nvPr/>
        </p:nvSpPr>
        <p:spPr>
          <a:xfrm>
            <a:off x="136954" y="2465393"/>
            <a:ext cx="8800368" cy="3315756"/>
          </a:xfrm>
          <a:prstGeom prst="rect">
            <a:avLst/>
          </a:prstGeom>
          <a:solidFill>
            <a:schemeClr val="tx1"/>
          </a:solidFill>
          <a:effectLst>
            <a:softEdge rad="190500"/>
          </a:effectLst>
        </p:spPr>
        <p:txBody>
          <a:bodyPr wrap="square" rtlCol="0" anchor="ctr">
            <a:noAutofit/>
          </a:bodyPr>
          <a:lstStyle/>
          <a:p>
            <a:pPr algn="ctr"/>
            <a:r>
              <a:rPr lang="en-US" sz="2800" dirty="0">
                <a:solidFill>
                  <a:schemeClr val="bg1"/>
                </a:solidFill>
                <a:latin typeface="Trebuchet MS" panose="020B0703020202090204" pitchFamily="34" charset="0"/>
              </a:rPr>
              <a:t>but He, having offered one sacrifice for sins for all time, sat down at the right hand of God… </a:t>
            </a:r>
          </a:p>
          <a:p>
            <a:pPr algn="ctr"/>
            <a:r>
              <a:rPr lang="en-US" sz="2800" dirty="0">
                <a:solidFill>
                  <a:schemeClr val="bg1"/>
                </a:solidFill>
                <a:latin typeface="Trebuchet MS" panose="020B0703020202090204" pitchFamily="34" charset="0"/>
              </a:rPr>
              <a:t>Hebrews 10.12</a:t>
            </a:r>
          </a:p>
        </p:txBody>
      </p:sp>
    </p:spTree>
    <p:extLst>
      <p:ext uri="{BB962C8B-B14F-4D97-AF65-F5344CB8AC3E}">
        <p14:creationId xmlns:p14="http://schemas.microsoft.com/office/powerpoint/2010/main" val="128313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38" dur="500"/>
                                        <p:tgtEl>
                                          <p:spTgt spid="3">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grpId="1" nodeType="click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circle(in)">
                                      <p:cBhvr>
                                        <p:cTn id="43" dur="2000"/>
                                        <p:tgtEl>
                                          <p:spTgt spid="5"/>
                                        </p:tgtEl>
                                      </p:cBhvr>
                                    </p:animEffect>
                                  </p:childTnLst>
                                </p:cTn>
                              </p:par>
                            </p:childTnLst>
                          </p:cTn>
                        </p:par>
                      </p:childTnLst>
                    </p:cTn>
                  </p:par>
                  <p:par>
                    <p:cTn id="44" fill="hold">
                      <p:stCondLst>
                        <p:cond delay="indefinite"/>
                      </p:stCondLst>
                      <p:childTnLst>
                        <p:par>
                          <p:cTn id="45" fill="hold">
                            <p:stCondLst>
                              <p:cond delay="0"/>
                            </p:stCondLst>
                            <p:childTnLst>
                              <p:par>
                                <p:cTn id="46" presetID="6" presetClass="exit" presetSubtype="32" fill="hold" grpId="0" nodeType="clickEffect">
                                  <p:stCondLst>
                                    <p:cond delay="0"/>
                                  </p:stCondLst>
                                  <p:childTnLst>
                                    <p:animEffect transition="out" filter="circle(out)">
                                      <p:cBhvr>
                                        <p:cTn id="47" dur="2000"/>
                                        <p:tgtEl>
                                          <p:spTgt spid="5"/>
                                        </p:tgtEl>
                                      </p:cBhvr>
                                    </p:animEffect>
                                    <p:set>
                                      <p:cBhvr>
                                        <p:cTn id="48" dur="1" fill="hold">
                                          <p:stCondLst>
                                            <p:cond delay="1999"/>
                                          </p:stCondLst>
                                        </p:cTn>
                                        <p:tgtEl>
                                          <p:spTgt spid="5"/>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2" presetClass="entr" presetSubtype="4" fill="hold"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 calcmode="lin" valueType="num">
                                      <p:cBhvr additive="base">
                                        <p:cTn id="53" dur="500"/>
                                        <p:tgtEl>
                                          <p:spTgt spid="3">
                                            <p:txEl>
                                              <p:pRg st="5" end="5"/>
                                            </p:txEl>
                                          </p:spTgt>
                                        </p:tgtEl>
                                        <p:attrNameLst>
                                          <p:attrName>ppt_y</p:attrName>
                                        </p:attrNameLst>
                                      </p:cBhvr>
                                      <p:tavLst>
                                        <p:tav tm="0">
                                          <p:val>
                                            <p:strVal val="#ppt_y+#ppt_h*1.125000"/>
                                          </p:val>
                                        </p:tav>
                                        <p:tav tm="100000">
                                          <p:val>
                                            <p:strVal val="#ppt_y"/>
                                          </p:val>
                                        </p:tav>
                                      </p:tavLst>
                                    </p:anim>
                                    <p:animEffect transition="in" filter="wipe(up)">
                                      <p:cBhvr>
                                        <p:cTn id="54" dur="500"/>
                                        <p:tgtEl>
                                          <p:spTgt spid="3">
                                            <p:txEl>
                                              <p:pRg st="5" end="5"/>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6" presetClass="entr" presetSubtype="16" fill="hold" grpId="1" nodeType="clickEffect">
                                  <p:stCondLst>
                                    <p:cond delay="0"/>
                                  </p:stCondLst>
                                  <p:childTnLst>
                                    <p:set>
                                      <p:cBhvr>
                                        <p:cTn id="58" dur="1" fill="hold">
                                          <p:stCondLst>
                                            <p:cond delay="0"/>
                                          </p:stCondLst>
                                        </p:cTn>
                                        <p:tgtEl>
                                          <p:spTgt spid="7"/>
                                        </p:tgtEl>
                                        <p:attrNameLst>
                                          <p:attrName>style.visibility</p:attrName>
                                        </p:attrNameLst>
                                      </p:cBhvr>
                                      <p:to>
                                        <p:strVal val="visible"/>
                                      </p:to>
                                    </p:set>
                                    <p:animEffect transition="in" filter="circle(in)">
                                      <p:cBhvr>
                                        <p:cTn id="59" dur="2000"/>
                                        <p:tgtEl>
                                          <p:spTgt spid="7"/>
                                        </p:tgtEl>
                                      </p:cBhvr>
                                    </p:animEffect>
                                  </p:childTnLst>
                                </p:cTn>
                              </p:par>
                            </p:childTnLst>
                          </p:cTn>
                        </p:par>
                      </p:childTnLst>
                    </p:cTn>
                  </p:par>
                  <p:par>
                    <p:cTn id="60" fill="hold">
                      <p:stCondLst>
                        <p:cond delay="indefinite"/>
                      </p:stCondLst>
                      <p:childTnLst>
                        <p:par>
                          <p:cTn id="61" fill="hold">
                            <p:stCondLst>
                              <p:cond delay="0"/>
                            </p:stCondLst>
                            <p:childTnLst>
                              <p:par>
                                <p:cTn id="62" presetID="6" presetClass="exit" presetSubtype="32" fill="hold" grpId="0" nodeType="clickEffect">
                                  <p:stCondLst>
                                    <p:cond delay="0"/>
                                  </p:stCondLst>
                                  <p:childTnLst>
                                    <p:animEffect transition="out" filter="circle(out)">
                                      <p:cBhvr>
                                        <p:cTn id="63" dur="2000"/>
                                        <p:tgtEl>
                                          <p:spTgt spid="7"/>
                                        </p:tgtEl>
                                      </p:cBhvr>
                                    </p:animEffect>
                                    <p:set>
                                      <p:cBhvr>
                                        <p:cTn id="64"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5" grpId="1" animBg="1"/>
      <p:bldP spid="7" grpId="0" animBg="1"/>
      <p:bldP spid="7"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ACC9DD8-0657-F947-94E4-8349F6049B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ADE624FF-4F1D-4E80-A166-46A55C5DD4EA}"/>
              </a:ext>
            </a:extLst>
          </p:cNvPr>
          <p:cNvSpPr>
            <a:spLocks noGrp="1"/>
          </p:cNvSpPr>
          <p:nvPr>
            <p:ph type="title"/>
          </p:nvPr>
        </p:nvSpPr>
        <p:spPr>
          <a:xfrm>
            <a:off x="628650" y="1918741"/>
            <a:ext cx="7886700" cy="746309"/>
          </a:xfrm>
        </p:spPr>
        <p:txBody>
          <a:bodyPr>
            <a:normAutofit/>
          </a:bodyPr>
          <a:lstStyle/>
          <a:p>
            <a:pPr algn="ctr"/>
            <a:r>
              <a:rPr lang="en-US" sz="3200" dirty="0">
                <a:latin typeface="Tahoma"/>
                <a:ea typeface="Tahoma"/>
                <a:cs typeface="Tahoma"/>
              </a:rPr>
              <a:t>The Need To Be Reborn</a:t>
            </a:r>
          </a:p>
        </p:txBody>
      </p:sp>
      <p:sp>
        <p:nvSpPr>
          <p:cNvPr id="3" name="Content Placeholder 2">
            <a:extLst>
              <a:ext uri="{FF2B5EF4-FFF2-40B4-BE49-F238E27FC236}">
                <a16:creationId xmlns:a16="http://schemas.microsoft.com/office/drawing/2014/main" id="{1AF298E3-31C2-4F55-81B5-C58761EA8A71}"/>
              </a:ext>
            </a:extLst>
          </p:cNvPr>
          <p:cNvSpPr>
            <a:spLocks noGrp="1"/>
          </p:cNvSpPr>
          <p:nvPr>
            <p:ph idx="1"/>
          </p:nvPr>
        </p:nvSpPr>
        <p:spPr>
          <a:xfrm>
            <a:off x="628650" y="2665050"/>
            <a:ext cx="7886700" cy="4192949"/>
          </a:xfrm>
        </p:spPr>
        <p:txBody>
          <a:bodyPr vert="horz" lIns="91440" tIns="45720" rIns="91440" bIns="45720" rtlCol="0" anchor="t">
            <a:normAutofit/>
          </a:bodyPr>
          <a:lstStyle/>
          <a:p>
            <a:r>
              <a:rPr lang="en-US" sz="2400" dirty="0">
                <a:latin typeface="Trebuchet MS"/>
              </a:rPr>
              <a:t>Eternal life comes to those who are </a:t>
            </a:r>
            <a:r>
              <a:rPr lang="en-US" sz="2400" u="sng" dirty="0">
                <a:latin typeface="Trebuchet MS"/>
              </a:rPr>
              <a:t>born</a:t>
            </a:r>
            <a:r>
              <a:rPr lang="en-US" sz="2400" dirty="0">
                <a:latin typeface="Trebuchet MS"/>
              </a:rPr>
              <a:t> </a:t>
            </a:r>
            <a:r>
              <a:rPr lang="en-US" sz="2400" u="sng" dirty="0">
                <a:latin typeface="Trebuchet MS"/>
              </a:rPr>
              <a:t>again</a:t>
            </a:r>
          </a:p>
          <a:p>
            <a:r>
              <a:rPr lang="en-US" sz="2400" dirty="0">
                <a:latin typeface="Trebuchet MS"/>
              </a:rPr>
              <a:t>Put to </a:t>
            </a:r>
            <a:r>
              <a:rPr lang="en-US" sz="2400" u="sng" dirty="0">
                <a:latin typeface="Trebuchet MS"/>
              </a:rPr>
              <a:t>death</a:t>
            </a:r>
            <a:r>
              <a:rPr lang="en-US" sz="2400" dirty="0">
                <a:latin typeface="Trebuchet MS"/>
              </a:rPr>
              <a:t> the old man</a:t>
            </a:r>
          </a:p>
          <a:p>
            <a:r>
              <a:rPr lang="en-US" sz="2400" dirty="0">
                <a:latin typeface="Trebuchet MS"/>
              </a:rPr>
              <a:t>Be raised us to </a:t>
            </a:r>
            <a:r>
              <a:rPr lang="en-US" sz="2400" u="sng" dirty="0">
                <a:latin typeface="Trebuchet MS"/>
              </a:rPr>
              <a:t>live</a:t>
            </a:r>
            <a:r>
              <a:rPr lang="en-US" sz="2400" dirty="0">
                <a:latin typeface="Trebuchet MS"/>
              </a:rPr>
              <a:t> a new life</a:t>
            </a:r>
            <a:endParaRPr lang="en-US" dirty="0"/>
          </a:p>
        </p:txBody>
      </p:sp>
      <p:sp>
        <p:nvSpPr>
          <p:cNvPr id="5" name="TextBox 4">
            <a:extLst>
              <a:ext uri="{FF2B5EF4-FFF2-40B4-BE49-F238E27FC236}">
                <a16:creationId xmlns:a16="http://schemas.microsoft.com/office/drawing/2014/main" id="{715C4AC9-0215-F84D-A5A9-72C9965DB4E8}"/>
              </a:ext>
            </a:extLst>
          </p:cNvPr>
          <p:cNvSpPr txBox="1"/>
          <p:nvPr/>
        </p:nvSpPr>
        <p:spPr>
          <a:xfrm>
            <a:off x="136952" y="2465393"/>
            <a:ext cx="8800369" cy="3315756"/>
          </a:xfrm>
          <a:prstGeom prst="rect">
            <a:avLst/>
          </a:prstGeom>
          <a:solidFill>
            <a:schemeClr val="tx1"/>
          </a:solidFill>
          <a:effectLst>
            <a:softEdge rad="190500"/>
          </a:effectLst>
        </p:spPr>
        <p:txBody>
          <a:bodyPr wrap="square" rtlCol="0" anchor="ctr">
            <a:noAutofit/>
          </a:bodyPr>
          <a:lstStyle/>
          <a:p>
            <a:pPr algn="ctr"/>
            <a:r>
              <a:rPr lang="en-US" sz="2800" dirty="0">
                <a:solidFill>
                  <a:schemeClr val="bg1"/>
                </a:solidFill>
                <a:latin typeface="Trebuchet MS" panose="020B0703020202090204" pitchFamily="34" charset="0"/>
              </a:rPr>
              <a:t>Jesus answered, "Truly, truly, I say to you, unless one is born of water and the Spirit he cannot enter into the kingdom of God. </a:t>
            </a:r>
          </a:p>
          <a:p>
            <a:pPr algn="ctr"/>
            <a:r>
              <a:rPr lang="en-US" sz="2800" dirty="0">
                <a:solidFill>
                  <a:schemeClr val="bg1"/>
                </a:solidFill>
                <a:latin typeface="Trebuchet MS" panose="020B0703020202090204" pitchFamily="34" charset="0"/>
              </a:rPr>
              <a:t>John 3.5</a:t>
            </a:r>
          </a:p>
        </p:txBody>
      </p:sp>
      <p:sp>
        <p:nvSpPr>
          <p:cNvPr id="7" name="TextBox 6">
            <a:extLst>
              <a:ext uri="{FF2B5EF4-FFF2-40B4-BE49-F238E27FC236}">
                <a16:creationId xmlns:a16="http://schemas.microsoft.com/office/drawing/2014/main" id="{736BA5A8-723F-DB49-A815-D4227D9DEC27}"/>
              </a:ext>
            </a:extLst>
          </p:cNvPr>
          <p:cNvSpPr txBox="1"/>
          <p:nvPr/>
        </p:nvSpPr>
        <p:spPr>
          <a:xfrm>
            <a:off x="136952" y="2465393"/>
            <a:ext cx="8800369" cy="3315756"/>
          </a:xfrm>
          <a:prstGeom prst="rect">
            <a:avLst/>
          </a:prstGeom>
          <a:solidFill>
            <a:schemeClr val="tx1"/>
          </a:solidFill>
          <a:effectLst>
            <a:softEdge rad="190500"/>
          </a:effectLst>
        </p:spPr>
        <p:txBody>
          <a:bodyPr wrap="square" rtlCol="0" anchor="ctr">
            <a:noAutofit/>
          </a:bodyPr>
          <a:lstStyle/>
          <a:p>
            <a:pPr algn="ctr"/>
            <a:r>
              <a:rPr lang="en-US" sz="2800" dirty="0">
                <a:solidFill>
                  <a:schemeClr val="bg1"/>
                </a:solidFill>
                <a:latin typeface="Trebuchet MS" panose="020B0703020202090204" pitchFamily="34" charset="0"/>
              </a:rPr>
              <a:t>Therefore we have been buried with Him through baptism into death, so that as Christ was raised from the dead through the glory of the Father, so we too might walk in newness of life. </a:t>
            </a:r>
          </a:p>
          <a:p>
            <a:pPr algn="ctr"/>
            <a:r>
              <a:rPr lang="en-US" sz="2800" dirty="0">
                <a:solidFill>
                  <a:schemeClr val="bg1"/>
                </a:solidFill>
                <a:latin typeface="Trebuchet MS" panose="020B0703020202090204" pitchFamily="34" charset="0"/>
              </a:rPr>
              <a:t>Romans 6.4</a:t>
            </a:r>
          </a:p>
        </p:txBody>
      </p:sp>
    </p:spTree>
    <p:extLst>
      <p:ext uri="{BB962C8B-B14F-4D97-AF65-F5344CB8AC3E}">
        <p14:creationId xmlns:p14="http://schemas.microsoft.com/office/powerpoint/2010/main" val="3589672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1"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circle(in)">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xit" presetSubtype="32" fill="hold" grpId="0" nodeType="clickEffect">
                                  <p:stCondLst>
                                    <p:cond delay="0"/>
                                  </p:stCondLst>
                                  <p:childTnLst>
                                    <p:animEffect transition="out" filter="circle(out)">
                                      <p:cBhvr>
                                        <p:cTn id="23" dur="2000"/>
                                        <p:tgtEl>
                                          <p:spTgt spid="5"/>
                                        </p:tgtEl>
                                      </p:cBhvr>
                                    </p:animEffect>
                                    <p:set>
                                      <p:cBhvr>
                                        <p:cTn id="24" dur="1" fill="hold">
                                          <p:stCondLst>
                                            <p:cond delay="1999"/>
                                          </p:stCondLst>
                                        </p:cTn>
                                        <p:tgtEl>
                                          <p:spTgt spid="5"/>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additive="base">
                                        <p:cTn id="29"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30" dur="500"/>
                                        <p:tgtEl>
                                          <p:spTgt spid="3">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grpId="1"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circle(in)">
                                      <p:cBhvr>
                                        <p:cTn id="35" dur="2000"/>
                                        <p:tgtEl>
                                          <p:spTgt spid="7"/>
                                        </p:tgtEl>
                                      </p:cBhvr>
                                    </p:animEffect>
                                  </p:childTnLst>
                                </p:cTn>
                              </p:par>
                            </p:childTnLst>
                          </p:cTn>
                        </p:par>
                      </p:childTnLst>
                    </p:cTn>
                  </p:par>
                  <p:par>
                    <p:cTn id="36" fill="hold">
                      <p:stCondLst>
                        <p:cond delay="indefinite"/>
                      </p:stCondLst>
                      <p:childTnLst>
                        <p:par>
                          <p:cTn id="37" fill="hold">
                            <p:stCondLst>
                              <p:cond delay="0"/>
                            </p:stCondLst>
                            <p:childTnLst>
                              <p:par>
                                <p:cTn id="38" presetID="6" presetClass="exit" presetSubtype="32" fill="hold" grpId="0" nodeType="clickEffect">
                                  <p:stCondLst>
                                    <p:cond delay="0"/>
                                  </p:stCondLst>
                                  <p:childTnLst>
                                    <p:animEffect transition="out" filter="circle(out)">
                                      <p:cBhvr>
                                        <p:cTn id="39" dur="2000"/>
                                        <p:tgtEl>
                                          <p:spTgt spid="7"/>
                                        </p:tgtEl>
                                      </p:cBhvr>
                                    </p:animEffect>
                                    <p:set>
                                      <p:cBhvr>
                                        <p:cTn id="40" dur="1" fill="hold">
                                          <p:stCondLst>
                                            <p:cond delay="1999"/>
                                          </p:stCondLst>
                                        </p:cTn>
                                        <p:tgtEl>
                                          <p:spTgt spid="7"/>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2" presetClass="entr" presetSubtype="4" fill="hold" nodeType="click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anim calcmode="lin" valueType="num">
                                      <p:cBhvr additive="base">
                                        <p:cTn id="45"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4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5" grpId="1" animBg="1"/>
      <p:bldP spid="7" grpId="0" animBg="1"/>
      <p:bldP spid="7"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ACC9DD8-0657-F947-94E4-8349F6049B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ADE624FF-4F1D-4E80-A166-46A55C5DD4EA}"/>
              </a:ext>
            </a:extLst>
          </p:cNvPr>
          <p:cNvSpPr>
            <a:spLocks noGrp="1"/>
          </p:cNvSpPr>
          <p:nvPr>
            <p:ph type="title"/>
          </p:nvPr>
        </p:nvSpPr>
        <p:spPr>
          <a:xfrm>
            <a:off x="0" y="1918741"/>
            <a:ext cx="9143999" cy="746309"/>
          </a:xfrm>
        </p:spPr>
        <p:txBody>
          <a:bodyPr>
            <a:normAutofit/>
          </a:bodyPr>
          <a:lstStyle/>
          <a:p>
            <a:pPr algn="ctr"/>
            <a:r>
              <a:rPr lang="en-US" sz="3200" dirty="0">
                <a:latin typeface="Tahoma"/>
                <a:ea typeface="Tahoma"/>
                <a:cs typeface="Tahoma"/>
              </a:rPr>
              <a:t>The Foolishness Of God Is Wiser Than Man</a:t>
            </a:r>
          </a:p>
        </p:txBody>
      </p:sp>
      <p:sp>
        <p:nvSpPr>
          <p:cNvPr id="3" name="Content Placeholder 2">
            <a:extLst>
              <a:ext uri="{FF2B5EF4-FFF2-40B4-BE49-F238E27FC236}">
                <a16:creationId xmlns:a16="http://schemas.microsoft.com/office/drawing/2014/main" id="{1AF298E3-31C2-4F55-81B5-C58761EA8A71}"/>
              </a:ext>
            </a:extLst>
          </p:cNvPr>
          <p:cNvSpPr>
            <a:spLocks noGrp="1"/>
          </p:cNvSpPr>
          <p:nvPr>
            <p:ph idx="1"/>
          </p:nvPr>
        </p:nvSpPr>
        <p:spPr>
          <a:xfrm>
            <a:off x="628650" y="2665050"/>
            <a:ext cx="7886700" cy="4192949"/>
          </a:xfrm>
        </p:spPr>
        <p:txBody>
          <a:bodyPr vert="horz" lIns="91440" tIns="45720" rIns="91440" bIns="45720" rtlCol="0" anchor="t">
            <a:normAutofit/>
          </a:bodyPr>
          <a:lstStyle/>
          <a:p>
            <a:r>
              <a:rPr lang="en-US" sz="2400" dirty="0">
                <a:latin typeface="Trebuchet MS"/>
              </a:rPr>
              <a:t>He brought His plan through </a:t>
            </a:r>
            <a:r>
              <a:rPr lang="en-US" sz="2400" u="sng" dirty="0">
                <a:latin typeface="Trebuchet MS"/>
              </a:rPr>
              <a:t>slaves</a:t>
            </a:r>
          </a:p>
          <a:p>
            <a:r>
              <a:rPr lang="en-US" sz="2400" dirty="0">
                <a:latin typeface="Trebuchet MS"/>
              </a:rPr>
              <a:t>He used </a:t>
            </a:r>
            <a:r>
              <a:rPr lang="en-US" sz="2400" u="sng" dirty="0">
                <a:latin typeface="Trebuchet MS"/>
              </a:rPr>
              <a:t>outsiders</a:t>
            </a:r>
            <a:r>
              <a:rPr lang="en-US" sz="2400" dirty="0">
                <a:latin typeface="Trebuchet MS"/>
              </a:rPr>
              <a:t> to fulfill His plan</a:t>
            </a:r>
          </a:p>
          <a:p>
            <a:r>
              <a:rPr lang="en-US" sz="2400" dirty="0">
                <a:latin typeface="Trebuchet MS"/>
              </a:rPr>
              <a:t>Jesus needed to be born </a:t>
            </a:r>
            <a:r>
              <a:rPr lang="en-US" sz="2400" u="sng" dirty="0">
                <a:latin typeface="Trebuchet MS"/>
              </a:rPr>
              <a:t>under</a:t>
            </a:r>
            <a:r>
              <a:rPr lang="en-US" sz="2400" dirty="0">
                <a:latin typeface="Trebuchet MS"/>
              </a:rPr>
              <a:t> the Law of Moses</a:t>
            </a:r>
          </a:p>
          <a:p>
            <a:r>
              <a:rPr lang="en-US" sz="2400" dirty="0">
                <a:latin typeface="Trebuchet MS"/>
              </a:rPr>
              <a:t>Jesus was not what </a:t>
            </a:r>
            <a:r>
              <a:rPr lang="en-US" sz="2400" u="sng" dirty="0">
                <a:latin typeface="Trebuchet MS"/>
              </a:rPr>
              <a:t>anyone</a:t>
            </a:r>
            <a:r>
              <a:rPr lang="en-US" sz="2400" dirty="0">
                <a:latin typeface="Trebuchet MS"/>
              </a:rPr>
              <a:t> expected</a:t>
            </a:r>
            <a:endParaRPr lang="en-US" dirty="0"/>
          </a:p>
        </p:txBody>
      </p:sp>
      <p:sp>
        <p:nvSpPr>
          <p:cNvPr id="5" name="TextBox 4">
            <a:extLst>
              <a:ext uri="{FF2B5EF4-FFF2-40B4-BE49-F238E27FC236}">
                <a16:creationId xmlns:a16="http://schemas.microsoft.com/office/drawing/2014/main" id="{D5BE5C55-9B2B-D545-BA46-451D4966B4F8}"/>
              </a:ext>
            </a:extLst>
          </p:cNvPr>
          <p:cNvSpPr txBox="1"/>
          <p:nvPr/>
        </p:nvSpPr>
        <p:spPr>
          <a:xfrm>
            <a:off x="171814" y="2421368"/>
            <a:ext cx="8800369" cy="3315756"/>
          </a:xfrm>
          <a:prstGeom prst="rect">
            <a:avLst/>
          </a:prstGeom>
          <a:solidFill>
            <a:schemeClr val="tx1"/>
          </a:solidFill>
          <a:effectLst>
            <a:softEdge rad="190500"/>
          </a:effectLst>
        </p:spPr>
        <p:txBody>
          <a:bodyPr wrap="square" rtlCol="0" anchor="ctr">
            <a:noAutofit/>
          </a:bodyPr>
          <a:lstStyle/>
          <a:p>
            <a:pPr algn="ctr"/>
            <a:r>
              <a:rPr lang="en-US" sz="2800" dirty="0">
                <a:solidFill>
                  <a:schemeClr val="bg1"/>
                </a:solidFill>
                <a:latin typeface="Trebuchet MS" panose="020B0703020202090204" pitchFamily="34" charset="0"/>
              </a:rPr>
              <a:t>But when the fullness of the time came, God sent forth His Son, born of a woman, born under the Law, so that He might redeem those who were under the Law, that we might receive the adoption as sons. </a:t>
            </a:r>
          </a:p>
          <a:p>
            <a:pPr algn="ctr"/>
            <a:r>
              <a:rPr lang="en-US" sz="2800" dirty="0">
                <a:solidFill>
                  <a:schemeClr val="bg1"/>
                </a:solidFill>
                <a:latin typeface="Trebuchet MS" panose="020B0703020202090204" pitchFamily="34" charset="0"/>
              </a:rPr>
              <a:t>Galatians 4.4-5</a:t>
            </a:r>
          </a:p>
        </p:txBody>
      </p:sp>
    </p:spTree>
    <p:extLst>
      <p:ext uri="{BB962C8B-B14F-4D97-AF65-F5344CB8AC3E}">
        <p14:creationId xmlns:p14="http://schemas.microsoft.com/office/powerpoint/2010/main" val="2480431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grpId="1"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circle(in)">
                                      <p:cBhvr>
                                        <p:cTn id="31" dur="2000"/>
                                        <p:tgtEl>
                                          <p:spTgt spid="5"/>
                                        </p:tgtEl>
                                      </p:cBhvr>
                                    </p:animEffect>
                                  </p:childTnLst>
                                </p:cTn>
                              </p:par>
                            </p:childTnLst>
                          </p:cTn>
                        </p:par>
                      </p:childTnLst>
                    </p:cTn>
                  </p:par>
                  <p:par>
                    <p:cTn id="32" fill="hold">
                      <p:stCondLst>
                        <p:cond delay="indefinite"/>
                      </p:stCondLst>
                      <p:childTnLst>
                        <p:par>
                          <p:cTn id="33" fill="hold">
                            <p:stCondLst>
                              <p:cond delay="0"/>
                            </p:stCondLst>
                            <p:childTnLst>
                              <p:par>
                                <p:cTn id="34" presetID="6" presetClass="exit" presetSubtype="32" fill="hold" grpId="0" nodeType="clickEffect">
                                  <p:stCondLst>
                                    <p:cond delay="0"/>
                                  </p:stCondLst>
                                  <p:childTnLst>
                                    <p:animEffect transition="out" filter="circle(out)">
                                      <p:cBhvr>
                                        <p:cTn id="35" dur="2000"/>
                                        <p:tgtEl>
                                          <p:spTgt spid="5"/>
                                        </p:tgtEl>
                                      </p:cBhvr>
                                    </p:animEffect>
                                    <p:set>
                                      <p:cBhvr>
                                        <p:cTn id="36" dur="1" fill="hold">
                                          <p:stCondLst>
                                            <p:cond delay="1999"/>
                                          </p:stCondLst>
                                        </p:cTn>
                                        <p:tgtEl>
                                          <p:spTgt spid="5"/>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2" presetClass="entr" presetSubtype="4" fill="hold" nodeType="click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 calcmode="lin" valueType="num">
                                      <p:cBhvr additive="base">
                                        <p:cTn id="41"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4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5"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0B048CC-8856-8043-8EFB-96356F054F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129979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7205</TotalTime>
  <Words>852</Words>
  <Application>Microsoft Macintosh PowerPoint</Application>
  <PresentationFormat>On-screen Show (4:3)</PresentationFormat>
  <Paragraphs>56</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Tahoma</vt:lpstr>
      <vt:lpstr>Trebuchet MS</vt:lpstr>
      <vt:lpstr>office theme</vt:lpstr>
      <vt:lpstr>PowerPoint Presentation</vt:lpstr>
      <vt:lpstr>God’s Plan From The Beginning</vt:lpstr>
      <vt:lpstr>God’s Never Forgot His Plan</vt:lpstr>
      <vt:lpstr>The Plan To Defeat Death</vt:lpstr>
      <vt:lpstr>The Need To Be Reborn</vt:lpstr>
      <vt:lpstr>The Foolishness Of God Is Wiser Than Man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Nicholas Woods</cp:lastModifiedBy>
  <cp:revision>81</cp:revision>
  <dcterms:created xsi:type="dcterms:W3CDTF">2013-07-15T20:26:40Z</dcterms:created>
  <dcterms:modified xsi:type="dcterms:W3CDTF">2018-10-08T15:38:39Z</dcterms:modified>
</cp:coreProperties>
</file>