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4"/>
  </p:handoutMasterIdLst>
  <p:sldIdLst>
    <p:sldId id="257" r:id="rId2"/>
    <p:sldId id="284" r:id="rId3"/>
    <p:sldId id="285" r:id="rId4"/>
    <p:sldId id="286" r:id="rId5"/>
    <p:sldId id="288" r:id="rId6"/>
    <p:sldId id="258" r:id="rId7"/>
    <p:sldId id="260" r:id="rId8"/>
    <p:sldId id="290" r:id="rId9"/>
    <p:sldId id="294" r:id="rId10"/>
    <p:sldId id="289" r:id="rId11"/>
    <p:sldId id="261" r:id="rId12"/>
    <p:sldId id="262" r:id="rId13"/>
    <p:sldId id="263" r:id="rId14"/>
    <p:sldId id="291" r:id="rId15"/>
    <p:sldId id="265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79" r:id="rId25"/>
    <p:sldId id="282" r:id="rId26"/>
    <p:sldId id="292" r:id="rId27"/>
    <p:sldId id="266" r:id="rId28"/>
    <p:sldId id="296" r:id="rId29"/>
    <p:sldId id="298" r:id="rId30"/>
    <p:sldId id="297" r:id="rId31"/>
    <p:sldId id="295" r:id="rId32"/>
    <p:sldId id="267" r:id="rId3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2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940-91A1-4C7C-8069-1157BE0B96B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41A29-E683-426F-A6FD-FA83030C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3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9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2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1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8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3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2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90555-EF74-44F5-AA8F-32A84C1A10E6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7A7D4-1512-41A7-9E20-1656D59F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4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b="1" u="sng" dirty="0" smtClean="0">
                <a:solidFill>
                  <a:srgbClr val="FF0000"/>
                </a:solidFill>
              </a:rPr>
              <a:t>WHY I LOVE THE     CHURCH </a:t>
            </a:r>
          </a:p>
          <a:p>
            <a:r>
              <a:rPr lang="en-US" sz="8800" b="1" u="sng" dirty="0" smtClean="0">
                <a:solidFill>
                  <a:srgbClr val="FF0000"/>
                </a:solidFill>
              </a:rPr>
              <a:t>OF CHRIST</a:t>
            </a:r>
            <a:endParaRPr lang="en-US" sz="8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9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60382" cy="6858000"/>
          </a:xfrm>
        </p:spPr>
        <p:txBody>
          <a:bodyPr/>
          <a:lstStyle/>
          <a:p>
            <a:r>
              <a:rPr lang="en-US" b="1" u="sng" dirty="0" smtClean="0"/>
              <a:t> </a:t>
            </a:r>
            <a:r>
              <a:rPr lang="en-US" sz="3600" b="1" u="sng" dirty="0" smtClean="0"/>
              <a:t>The One Body of which Jesus is the head.  </a:t>
            </a:r>
            <a:r>
              <a:rPr lang="en-US" sz="3600" dirty="0" smtClean="0"/>
              <a:t>(Eph. 1:22-23</a:t>
            </a:r>
          </a:p>
          <a:p>
            <a:r>
              <a:rPr lang="en-US" sz="3600" dirty="0" smtClean="0"/>
              <a:t>     Eph.4:4; Eph. 5:22; </a:t>
            </a:r>
            <a:br>
              <a:rPr lang="en-US" sz="3600" dirty="0" smtClean="0"/>
            </a:br>
            <a:r>
              <a:rPr lang="en-US" sz="3600" dirty="0" smtClean="0"/>
              <a:t>Col. 1:18</a:t>
            </a:r>
          </a:p>
          <a:p>
            <a:r>
              <a:rPr lang="en-US" sz="3600" dirty="0" smtClean="0"/>
              <a:t>    </a:t>
            </a:r>
            <a:r>
              <a:rPr lang="en-US" sz="3600" b="1" u="sng" dirty="0" smtClean="0"/>
              <a:t>All the saved in Christ.  </a:t>
            </a:r>
            <a:r>
              <a:rPr lang="en-US" sz="3600" dirty="0" smtClean="0"/>
              <a:t>Gal. 3:26-27; I Cor. 12:13</a:t>
            </a:r>
          </a:p>
          <a:p>
            <a:r>
              <a:rPr lang="en-US" sz="3600" dirty="0" smtClean="0"/>
              <a:t>Eph.5:25;  Col.1:13 </a:t>
            </a:r>
          </a:p>
          <a:p>
            <a:r>
              <a:rPr lang="en-US" sz="3600" dirty="0" smtClean="0"/>
              <a:t>  </a:t>
            </a:r>
          </a:p>
          <a:p>
            <a:r>
              <a:rPr lang="en-US" sz="3600" dirty="0" smtClean="0"/>
              <a:t>    </a:t>
            </a:r>
            <a:r>
              <a:rPr lang="en-US" sz="3600" b="1" u="sng" dirty="0" smtClean="0"/>
              <a:t>Local Groups who adhere to the doctrine of </a:t>
            </a:r>
            <a:br>
              <a:rPr lang="en-US" sz="3600" b="1" u="sng" dirty="0" smtClean="0"/>
            </a:br>
            <a:r>
              <a:rPr lang="en-US" sz="3600" b="1" u="sng" dirty="0" smtClean="0"/>
              <a:t>Christ.  </a:t>
            </a:r>
            <a:r>
              <a:rPr lang="en-US" sz="3600" dirty="0" smtClean="0"/>
              <a:t>Rom. 16:16; 2 Cor. 11:28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62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53455" cy="6722918"/>
          </a:xfrm>
        </p:spPr>
        <p:txBody>
          <a:bodyPr>
            <a:normAutofit fontScale="92500"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I love the church of Christ because of is origin</a:t>
            </a:r>
            <a:r>
              <a:rPr lang="en-US" sz="3600" b="1" u="sng" dirty="0" smtClean="0"/>
              <a:t>.  </a:t>
            </a:r>
          </a:p>
          <a:p>
            <a:r>
              <a:rPr lang="en-US" sz="4400" dirty="0" smtClean="0"/>
              <a:t>Jesus Christ built </a:t>
            </a:r>
            <a:r>
              <a:rPr lang="en-US" sz="4400" dirty="0" err="1" smtClean="0"/>
              <a:t>it..He</a:t>
            </a:r>
            <a:r>
              <a:rPr lang="en-US" sz="4400" dirty="0" smtClean="0"/>
              <a:t> calls it HIS CHURCH&gt;    Matt. 16:18</a:t>
            </a:r>
          </a:p>
          <a:p>
            <a:r>
              <a:rPr lang="en-US" sz="4400" dirty="0" smtClean="0"/>
              <a:t>Jesus Christ added to it ..the church daily.   Acts 2:47</a:t>
            </a:r>
          </a:p>
          <a:p>
            <a:r>
              <a:rPr lang="en-US" sz="4400" dirty="0" smtClean="0"/>
              <a:t>The church of Christ that I love is of God—not man.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Matt. 15:13</a:t>
            </a:r>
          </a:p>
          <a:p>
            <a:r>
              <a:rPr lang="en-US" sz="4400" dirty="0" smtClean="0"/>
              <a:t>The church of Christ that I love exists today…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(the Seed..)  Luke 8:11;  I Pet. 1:22-25; Acts 2:38-47; 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Col.1:13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4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53454" cy="6686118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Because the church of Christ Submits to Jesus Christ.</a:t>
            </a:r>
          </a:p>
          <a:p>
            <a:r>
              <a:rPr lang="en-US" sz="3600" dirty="0" smtClean="0"/>
              <a:t>    Eph. 5:24 </a:t>
            </a:r>
            <a:r>
              <a:rPr lang="en-US" sz="3600" dirty="0" err="1" smtClean="0"/>
              <a:t>therefore,just</a:t>
            </a:r>
            <a:r>
              <a:rPr lang="en-US" sz="3600" dirty="0" smtClean="0"/>
              <a:t> as the church is subject to Christ,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so let the wives be to their own husbands in everything.</a:t>
            </a:r>
          </a:p>
          <a:p>
            <a:endParaRPr lang="en-US" sz="3600" dirty="0"/>
          </a:p>
          <a:p>
            <a:r>
              <a:rPr lang="en-US" sz="3600" dirty="0" smtClean="0"/>
              <a:t>The church of Christ submits to and follows the teaching of</a:t>
            </a:r>
          </a:p>
          <a:p>
            <a:r>
              <a:rPr lang="en-US" sz="3600" dirty="0" smtClean="0"/>
              <a:t>Jesus Christ.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Col. 3:17  Whatsoever you do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2 John 9  Whosoever </a:t>
            </a:r>
            <a:r>
              <a:rPr lang="en-US" sz="3600" dirty="0" err="1" smtClean="0"/>
              <a:t>goeth</a:t>
            </a:r>
            <a:r>
              <a:rPr lang="en-US" sz="3600" dirty="0" smtClean="0"/>
              <a:t> onward..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1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518"/>
            <a:ext cx="12074236" cy="6764482"/>
          </a:xfrm>
        </p:spPr>
        <p:txBody>
          <a:bodyPr/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I Love the church of Christ because it tells us</a:t>
            </a:r>
          </a:p>
          <a:p>
            <a:r>
              <a:rPr lang="en-US" sz="4000" b="1" dirty="0" smtClean="0"/>
              <a:t>How </a:t>
            </a:r>
            <a:r>
              <a:rPr lang="en-US" sz="4000" b="1" dirty="0" smtClean="0"/>
              <a:t>to be saved:  Acts 2:38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                Acts l6:30-33</a:t>
            </a:r>
          </a:p>
          <a:p>
            <a:endParaRPr lang="en-US" sz="4000" b="1" dirty="0"/>
          </a:p>
          <a:p>
            <a:r>
              <a:rPr lang="en-US" sz="4000" b="1" dirty="0" smtClean="0"/>
              <a:t>How it is organized.  Phil. 1:1</a:t>
            </a:r>
          </a:p>
          <a:p>
            <a:r>
              <a:rPr lang="en-US" sz="4000" b="1" dirty="0" smtClean="0"/>
              <a:t>What it is does in worship:  John 4:23-24; Acts 20:7; </a:t>
            </a:r>
          </a:p>
          <a:p>
            <a:r>
              <a:rPr lang="en-US" sz="4000" b="1" dirty="0" smtClean="0"/>
              <a:t>What it does in work: Evangelism;  Edification;  </a:t>
            </a:r>
            <a:r>
              <a:rPr lang="en-US" sz="4000" b="1" dirty="0" err="1" smtClean="0"/>
              <a:t>Benelvoence</a:t>
            </a:r>
            <a:r>
              <a:rPr lang="en-US" sz="4000" b="1" dirty="0" smtClean="0"/>
              <a:t>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Eph.4:11-16; I Thess. 1:8;  Acts 2:42ff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And look at the Blessings that we have IN Christ…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Because  it is blessed:  </a:t>
            </a:r>
            <a:r>
              <a:rPr lang="en-US" dirty="0" smtClean="0"/>
              <a:t>1 Paul, an apostle of Jesus Christ by the will of God, to the saints which are at Ephesus, and to the faithful in Christ Jesus:</a:t>
            </a:r>
          </a:p>
          <a:p>
            <a:r>
              <a:rPr lang="en-US" baseline="30000" dirty="0" smtClean="0"/>
              <a:t>2 </a:t>
            </a:r>
            <a:r>
              <a:rPr lang="en-US" dirty="0" smtClean="0"/>
              <a:t>Grace be to you, and peace, from God our Father, and from the Lord Jesus Christ.</a:t>
            </a:r>
          </a:p>
          <a:p>
            <a:r>
              <a:rPr lang="en-US" sz="3600" b="1" baseline="30000" dirty="0" smtClean="0"/>
              <a:t>3 </a:t>
            </a:r>
            <a:r>
              <a:rPr lang="en-US" sz="3600" b="1" dirty="0" smtClean="0"/>
              <a:t>Blessed be the God and Father of our Lord Jesus Christ, who hath blessed us with all spiritual blessings in heavenly places in Christ: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The chosen</a:t>
            </a:r>
          </a:p>
          <a:p>
            <a:r>
              <a:rPr lang="en-US" dirty="0"/>
              <a:t> </a:t>
            </a:r>
            <a:r>
              <a:rPr lang="en-US" dirty="0" smtClean="0"/>
              <a:t>  The Beloved</a:t>
            </a:r>
          </a:p>
          <a:p>
            <a:r>
              <a:rPr lang="en-US" dirty="0"/>
              <a:t> </a:t>
            </a:r>
            <a:r>
              <a:rPr lang="en-US" dirty="0" smtClean="0"/>
              <a:t>  The Predestined</a:t>
            </a:r>
          </a:p>
          <a:p>
            <a:r>
              <a:rPr lang="en-US" dirty="0"/>
              <a:t> </a:t>
            </a:r>
            <a:r>
              <a:rPr lang="en-US" dirty="0" smtClean="0"/>
              <a:t>  The Adopted</a:t>
            </a:r>
          </a:p>
          <a:p>
            <a:r>
              <a:rPr lang="en-US" dirty="0"/>
              <a:t> </a:t>
            </a:r>
            <a:r>
              <a:rPr lang="en-US" dirty="0" smtClean="0"/>
              <a:t>  The Accepted</a:t>
            </a:r>
          </a:p>
          <a:p>
            <a:r>
              <a:rPr lang="en-US" dirty="0"/>
              <a:t> </a:t>
            </a:r>
            <a:r>
              <a:rPr lang="en-US" dirty="0" smtClean="0"/>
              <a:t>  The Redeemed’</a:t>
            </a:r>
          </a:p>
          <a:p>
            <a:r>
              <a:rPr lang="en-US" dirty="0"/>
              <a:t> </a:t>
            </a:r>
            <a:r>
              <a:rPr lang="en-US" dirty="0" smtClean="0"/>
              <a:t>   The Inheritance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7" y="155864"/>
            <a:ext cx="11804073" cy="6619009"/>
          </a:xfrm>
        </p:spPr>
        <p:txBody>
          <a:bodyPr>
            <a:normAutofit/>
          </a:bodyPr>
          <a:lstStyle/>
          <a:p>
            <a:r>
              <a:rPr lang="en-US" sz="3600" baseline="30000" dirty="0" smtClean="0"/>
              <a:t>4 </a:t>
            </a:r>
            <a:r>
              <a:rPr lang="en-US" sz="3600" dirty="0" smtClean="0"/>
              <a:t>According as </a:t>
            </a:r>
            <a:r>
              <a:rPr lang="en-US" sz="3600" b="1" i="1" u="sng" dirty="0" smtClean="0">
                <a:solidFill>
                  <a:srgbClr val="00B0F0"/>
                </a:solidFill>
              </a:rPr>
              <a:t>he hath chosen us </a:t>
            </a:r>
            <a:r>
              <a:rPr lang="en-US" sz="3600" dirty="0" smtClean="0"/>
              <a:t>in him before the foundation of the world, that we should be holy and without blame before him in love:</a:t>
            </a:r>
          </a:p>
          <a:p>
            <a:endParaRPr lang="en-US" sz="3600" dirty="0"/>
          </a:p>
          <a:p>
            <a:r>
              <a:rPr lang="en-US" sz="3600" dirty="0" smtClean="0"/>
              <a:t>I love the church of Christ because we have been</a:t>
            </a:r>
          </a:p>
          <a:p>
            <a:r>
              <a:rPr lang="en-US" sz="3600" dirty="0" smtClean="0"/>
              <a:t>Chosen by Jesus Christ !!  2 Thess.2:14</a:t>
            </a:r>
          </a:p>
          <a:p>
            <a:r>
              <a:rPr lang="en-US" sz="3600" baseline="30000" dirty="0" smtClean="0"/>
              <a:t>14</a:t>
            </a:r>
            <a:r>
              <a:rPr lang="en-US" sz="3600" baseline="30000" dirty="0"/>
              <a:t> </a:t>
            </a:r>
            <a:r>
              <a:rPr lang="en-US" sz="3600" dirty="0"/>
              <a:t>Whereunto </a:t>
            </a:r>
            <a:r>
              <a:rPr lang="en-US" sz="3600" b="1" u="sng" dirty="0"/>
              <a:t>he called you by our gospel</a:t>
            </a:r>
            <a:r>
              <a:rPr lang="en-US" sz="3600" dirty="0"/>
              <a:t>, to the obtaining of the glory of our Lord Jesus Christ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Calls everybody the same way:   Through the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Gospel…Preach it; Believe it; Obey it; and Live by it!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Rom.1:16,17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337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909"/>
            <a:ext cx="12043064" cy="6577446"/>
          </a:xfrm>
        </p:spPr>
        <p:txBody>
          <a:bodyPr>
            <a:normAutofit lnSpcReduction="10000"/>
          </a:bodyPr>
          <a:lstStyle/>
          <a:p>
            <a:r>
              <a:rPr lang="en-US" sz="4000" baseline="30000" dirty="0" smtClean="0"/>
              <a:t>5 </a:t>
            </a:r>
            <a:r>
              <a:rPr lang="en-US" sz="4000" b="1" u="sng" dirty="0" smtClean="0"/>
              <a:t>Having predestinated us </a:t>
            </a:r>
            <a:r>
              <a:rPr lang="en-US" sz="4000" u="sng" dirty="0" smtClean="0">
                <a:solidFill>
                  <a:srgbClr val="FF0000"/>
                </a:solidFill>
              </a:rPr>
              <a:t>unto the adoption of children</a:t>
            </a:r>
            <a:r>
              <a:rPr lang="en-US" sz="4000" dirty="0" smtClean="0"/>
              <a:t> by Jesus Christ to himself, according to the good pleasure of his will,</a:t>
            </a:r>
          </a:p>
          <a:p>
            <a:r>
              <a:rPr lang="en-US" sz="4000" dirty="0" smtClean="0"/>
              <a:t>I love the church of Christ because:  </a:t>
            </a:r>
            <a:endParaRPr lang="en-US" sz="4000" dirty="0"/>
          </a:p>
          <a:p>
            <a:r>
              <a:rPr lang="en-US" sz="4000" b="1" u="sng" dirty="0" smtClean="0">
                <a:solidFill>
                  <a:srgbClr val="00B0F0"/>
                </a:solidFill>
              </a:rPr>
              <a:t>We are the adoption children of Jesus Christ!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We are in the family of God.  I Tim.3:15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The Lord has predetermined that they who will</a:t>
            </a:r>
          </a:p>
          <a:p>
            <a:r>
              <a:rPr lang="en-US" sz="4000" dirty="0" smtClean="0"/>
              <a:t>Hear and obey the Gospel, who live faithfully to</a:t>
            </a:r>
          </a:p>
          <a:p>
            <a:r>
              <a:rPr lang="en-US" sz="4000" dirty="0" smtClean="0"/>
              <a:t>The Lord, are the adopted children of God…and will</a:t>
            </a:r>
          </a:p>
          <a:p>
            <a:r>
              <a:rPr lang="en-US" sz="4000" dirty="0" smtClean="0"/>
              <a:t>‘inherit’ ever lasting life!!!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652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-1"/>
            <a:ext cx="11880273" cy="6774873"/>
          </a:xfrm>
        </p:spPr>
        <p:txBody>
          <a:bodyPr>
            <a:normAutofit/>
          </a:bodyPr>
          <a:lstStyle/>
          <a:p>
            <a:endParaRPr lang="en-US" sz="5400" b="1" baseline="30000" dirty="0" smtClean="0"/>
          </a:p>
          <a:p>
            <a:r>
              <a:rPr lang="en-US" sz="5400" b="1" baseline="30000" dirty="0" smtClean="0"/>
              <a:t>HE HATH MADE US ACCEPTED IN THE BELOVED</a:t>
            </a:r>
            <a:endParaRPr lang="en-US" sz="5400" b="1" baseline="30000" dirty="0"/>
          </a:p>
          <a:p>
            <a:r>
              <a:rPr lang="en-US" sz="3600" baseline="30000" dirty="0" smtClean="0"/>
              <a:t>6 </a:t>
            </a:r>
            <a:r>
              <a:rPr lang="en-US" sz="3600" dirty="0" smtClean="0"/>
              <a:t>To the praise of the glory of his grace, </a:t>
            </a:r>
            <a:r>
              <a:rPr lang="en-US" sz="3600" u="sng" dirty="0" smtClean="0">
                <a:solidFill>
                  <a:srgbClr val="FF0000"/>
                </a:solidFill>
              </a:rPr>
              <a:t>wherein he hath made us accepted in the beloved.</a:t>
            </a:r>
          </a:p>
          <a:p>
            <a:endParaRPr lang="en-US" sz="3600" u="sng" dirty="0">
              <a:solidFill>
                <a:srgbClr val="FF0000"/>
              </a:solidFill>
            </a:endParaRPr>
          </a:p>
          <a:p>
            <a:r>
              <a:rPr lang="en-US" sz="4400" u="sng" dirty="0" smtClean="0">
                <a:solidFill>
                  <a:srgbClr val="FF0000"/>
                </a:solidFill>
              </a:rPr>
              <a:t>I love the church of Christ because God hath made us</a:t>
            </a:r>
          </a:p>
          <a:p>
            <a:r>
              <a:rPr lang="en-US" sz="4400" u="sng" dirty="0" smtClean="0">
                <a:solidFill>
                  <a:srgbClr val="FF0000"/>
                </a:solidFill>
              </a:rPr>
              <a:t>People who are accepted…we belong to Jesus Christ!!!</a:t>
            </a:r>
            <a:endParaRPr lang="en-US" sz="4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2" y="83126"/>
            <a:ext cx="11845636" cy="6774873"/>
          </a:xfrm>
        </p:spPr>
        <p:txBody>
          <a:bodyPr/>
          <a:lstStyle/>
          <a:p>
            <a:endParaRPr lang="en-US" baseline="30000" dirty="0" smtClean="0"/>
          </a:p>
          <a:p>
            <a:endParaRPr lang="en-US" sz="3600" baseline="30000" dirty="0" smtClean="0"/>
          </a:p>
          <a:p>
            <a:r>
              <a:rPr lang="en-US" sz="3600" baseline="30000" dirty="0" smtClean="0"/>
              <a:t>Eph.</a:t>
            </a:r>
            <a:r>
              <a:rPr lang="en-US" sz="3600" dirty="0" smtClean="0"/>
              <a:t> 1:</a:t>
            </a:r>
            <a:r>
              <a:rPr lang="en-US" sz="3600" baseline="30000" dirty="0" smtClean="0"/>
              <a:t> 7  </a:t>
            </a:r>
            <a:r>
              <a:rPr lang="en-US" sz="3600" dirty="0" smtClean="0"/>
              <a:t>In whom </a:t>
            </a:r>
            <a:r>
              <a:rPr lang="en-US" sz="3600" b="1" u="sng" dirty="0" smtClean="0">
                <a:solidFill>
                  <a:srgbClr val="FF0000"/>
                </a:solidFill>
              </a:rPr>
              <a:t>we have redemption through his blood</a:t>
            </a:r>
            <a:r>
              <a:rPr lang="en-US" sz="3600" dirty="0" smtClean="0"/>
              <a:t>, </a:t>
            </a:r>
            <a:r>
              <a:rPr lang="en-US" sz="3600" b="1" u="sng" dirty="0" smtClean="0"/>
              <a:t>the forgiveness of sins</a:t>
            </a:r>
            <a:r>
              <a:rPr lang="en-US" sz="3600" dirty="0" smtClean="0"/>
              <a:t>, according to the riches of his grace;</a:t>
            </a:r>
          </a:p>
          <a:p>
            <a:endParaRPr lang="en-US" sz="3600" dirty="0"/>
          </a:p>
          <a:p>
            <a:r>
              <a:rPr lang="en-US" sz="3600" b="1" u="sng" dirty="0" smtClean="0">
                <a:solidFill>
                  <a:srgbClr val="00B0F0"/>
                </a:solidFill>
              </a:rPr>
              <a:t>Redeemed us     </a:t>
            </a:r>
            <a:r>
              <a:rPr lang="en-US" sz="3600" b="1" u="sng" dirty="0" smtClean="0">
                <a:solidFill>
                  <a:srgbClr val="FF0000"/>
                </a:solidFill>
              </a:rPr>
              <a:t>PRICE PAID…  </a:t>
            </a:r>
            <a:r>
              <a:rPr lang="en-US" sz="3600" b="1" i="1" u="sng" dirty="0" smtClean="0"/>
              <a:t>BY WHOM?  </a:t>
            </a:r>
            <a:r>
              <a:rPr lang="en-US" sz="3600" b="1" u="sng" dirty="0" smtClean="0">
                <a:solidFill>
                  <a:srgbClr val="00B050"/>
                </a:solidFill>
              </a:rPr>
              <a:t>JESUS CHRIST!!</a:t>
            </a:r>
          </a:p>
          <a:p>
            <a:r>
              <a:rPr lang="en-US" sz="3600" b="1" u="sng" dirty="0" smtClean="0">
                <a:solidFill>
                  <a:srgbClr val="00B050"/>
                </a:solidFill>
              </a:rPr>
              <a:t>FORGIVEN US.. </a:t>
            </a:r>
          </a:p>
          <a:p>
            <a:r>
              <a:rPr lang="en-US" sz="3600" b="1" u="sng" dirty="0" smtClean="0">
                <a:solidFill>
                  <a:schemeClr val="accent2">
                    <a:lumMod val="50000"/>
                  </a:schemeClr>
                </a:solidFill>
              </a:rPr>
              <a:t>SINS BLOTTED OUT…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washed away</a:t>
            </a:r>
            <a:r>
              <a:rPr lang="en-US" sz="3600" dirty="0" smtClean="0"/>
              <a:t>…         Acts 22:16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    Acts 2:38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57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6" y="0"/>
            <a:ext cx="11187545" cy="6031490"/>
          </a:xfrm>
        </p:spPr>
        <p:txBody>
          <a:bodyPr/>
          <a:lstStyle/>
          <a:p>
            <a:r>
              <a:rPr lang="en-US" sz="4400" b="1" u="sng" dirty="0" smtClean="0"/>
              <a:t>Did Jesus love the church of Christ?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</a:t>
            </a:r>
            <a:r>
              <a:rPr lang="en-US" sz="4400" b="1" dirty="0" smtClean="0"/>
              <a:t>Ephesians 5:25 </a:t>
            </a:r>
            <a:r>
              <a:rPr lang="en-US" sz="4400" baseline="30000" dirty="0" smtClean="0"/>
              <a:t>25 </a:t>
            </a:r>
            <a:r>
              <a:rPr lang="en-US" sz="4400" dirty="0" smtClean="0"/>
              <a:t>Husbands, love your wives, </a:t>
            </a:r>
            <a:r>
              <a:rPr lang="en-US" sz="4400" b="1" u="sng" dirty="0" smtClean="0">
                <a:solidFill>
                  <a:srgbClr val="FF0000"/>
                </a:solidFill>
              </a:rPr>
              <a:t>even as Christ also loved the church</a:t>
            </a:r>
            <a:r>
              <a:rPr lang="en-US" sz="4400" dirty="0" smtClean="0"/>
              <a:t>, and gave himself for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82" y="-1"/>
            <a:ext cx="11921836" cy="6733309"/>
          </a:xfrm>
        </p:spPr>
        <p:txBody>
          <a:bodyPr/>
          <a:lstStyle/>
          <a:p>
            <a:endParaRPr lang="en-US" baseline="30000" dirty="0" smtClean="0"/>
          </a:p>
          <a:p>
            <a:r>
              <a:rPr lang="en-US" sz="3600" b="1" u="sng" baseline="30000" dirty="0" smtClean="0">
                <a:solidFill>
                  <a:srgbClr val="FF0000"/>
                </a:solidFill>
              </a:rPr>
              <a:t>8 </a:t>
            </a:r>
            <a:r>
              <a:rPr lang="en-US" sz="3600" b="1" u="sng" dirty="0" smtClean="0">
                <a:solidFill>
                  <a:srgbClr val="FF0000"/>
                </a:solidFill>
              </a:rPr>
              <a:t>Wherein he hath abounded toward us in all wisdom and prudence;</a:t>
            </a:r>
          </a:p>
          <a:p>
            <a:endParaRPr lang="en-US" sz="3600" dirty="0"/>
          </a:p>
          <a:p>
            <a:r>
              <a:rPr lang="en-US" sz="3600" dirty="0" smtClean="0"/>
              <a:t>He hath abounded toward us.. </a:t>
            </a:r>
          </a:p>
          <a:p>
            <a:r>
              <a:rPr lang="en-US" sz="3600" dirty="0" smtClean="0"/>
              <a:t> We KNOW!!     No doubts,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we are in the church of Christ</a:t>
            </a:r>
            <a:r>
              <a:rPr lang="en-US" sz="3600" dirty="0" smtClean="0"/>
              <a:t>!...  Acts 2:47.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  When we obey Him, just like those on First</a:t>
            </a:r>
          </a:p>
          <a:p>
            <a:r>
              <a:rPr lang="en-US" sz="3600" dirty="0" err="1" smtClean="0"/>
              <a:t>Penetcost</a:t>
            </a:r>
            <a:r>
              <a:rPr lang="en-US" sz="3600" dirty="0" smtClean="0"/>
              <a:t> after the resurrection of Jesus, we are</a:t>
            </a:r>
          </a:p>
          <a:p>
            <a:r>
              <a:rPr lang="en-US" sz="3600" dirty="0" smtClean="0"/>
              <a:t>Are HIS!   ((Acts 11:26; Acts 26:28; I Pet.4:16))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2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53455" cy="6722918"/>
          </a:xfrm>
        </p:spPr>
        <p:txBody>
          <a:bodyPr>
            <a:normAutofit/>
          </a:bodyPr>
          <a:lstStyle/>
          <a:p>
            <a:r>
              <a:rPr lang="en-US" sz="4400" b="1" u="sng" baseline="30000" dirty="0" smtClean="0">
                <a:solidFill>
                  <a:srgbClr val="FF0000"/>
                </a:solidFill>
              </a:rPr>
              <a:t>9 </a:t>
            </a:r>
            <a:r>
              <a:rPr lang="en-US" sz="4400" b="1" u="sng" dirty="0" smtClean="0">
                <a:solidFill>
                  <a:srgbClr val="FF0000"/>
                </a:solidFill>
              </a:rPr>
              <a:t>Having made known unto us the mystery of his will, according to his good pleasure which he hath purposed in himself:</a:t>
            </a:r>
          </a:p>
          <a:p>
            <a:endParaRPr lang="en-US" sz="3600" dirty="0"/>
          </a:p>
          <a:p>
            <a:r>
              <a:rPr lang="en-US" sz="3600" dirty="0" smtClean="0"/>
              <a:t>We know</a:t>
            </a:r>
          </a:p>
          <a:p>
            <a:r>
              <a:rPr lang="en-US" sz="3600" dirty="0" smtClean="0"/>
              <a:t>We understand</a:t>
            </a:r>
          </a:p>
          <a:p>
            <a:r>
              <a:rPr lang="en-US" sz="3600" dirty="0" smtClean="0"/>
              <a:t>We are children of the King of Kings and Lord of Lords!!!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47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0"/>
            <a:ext cx="11980718" cy="6712527"/>
          </a:xfrm>
        </p:spPr>
        <p:txBody>
          <a:bodyPr>
            <a:normAutofit fontScale="92500" lnSpcReduction="10000"/>
          </a:bodyPr>
          <a:lstStyle/>
          <a:p>
            <a:r>
              <a:rPr lang="en-US" sz="3900" b="1" u="sng" baseline="30000" dirty="0" smtClean="0">
                <a:solidFill>
                  <a:srgbClr val="FF0000"/>
                </a:solidFill>
              </a:rPr>
              <a:t>10 </a:t>
            </a:r>
            <a:r>
              <a:rPr lang="en-US" sz="3900" b="1" u="sng" dirty="0" smtClean="0">
                <a:solidFill>
                  <a:srgbClr val="FF0000"/>
                </a:solidFill>
              </a:rPr>
              <a:t>That in the dispensation of the </a:t>
            </a:r>
            <a:r>
              <a:rPr lang="en-US" sz="3900" b="1" u="sng" dirty="0" err="1" smtClean="0">
                <a:solidFill>
                  <a:srgbClr val="FF0000"/>
                </a:solidFill>
              </a:rPr>
              <a:t>fulness</a:t>
            </a:r>
            <a:r>
              <a:rPr lang="en-US" sz="3900" b="1" u="sng" dirty="0" smtClean="0">
                <a:solidFill>
                  <a:srgbClr val="FF0000"/>
                </a:solidFill>
              </a:rPr>
              <a:t> of times he might gather together in one all things in Christ, both which are in heaven, and which are on earth; even in him:</a:t>
            </a:r>
          </a:p>
          <a:p>
            <a:endParaRPr lang="en-US" sz="3600" dirty="0"/>
          </a:p>
          <a:p>
            <a:r>
              <a:rPr lang="en-US" sz="4400" b="1" dirty="0" smtClean="0"/>
              <a:t>The dispensation of the fullness of times…when it was all</a:t>
            </a:r>
          </a:p>
          <a:p>
            <a:r>
              <a:rPr lang="en-US" sz="4400" b="1" dirty="0" smtClean="0"/>
              <a:t>Completed, we are </a:t>
            </a:r>
            <a:r>
              <a:rPr lang="en-US" sz="4400" b="1" dirty="0" err="1" smtClean="0"/>
              <a:t>IN..we</a:t>
            </a:r>
            <a:r>
              <a:rPr lang="en-US" sz="4400" b="1" dirty="0" smtClean="0"/>
              <a:t> belong to HIM….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Col.1:13;  delivered out of darkness and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translated into the kingdom of God’s 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 Dear Son!.      We didn’t join it…the Lord</a:t>
            </a:r>
          </a:p>
          <a:p>
            <a:r>
              <a:rPr lang="en-US" sz="4400" b="1" dirty="0" smtClean="0"/>
              <a:t>Added us!!  Acts 2:47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8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73" y="155864"/>
            <a:ext cx="11887200" cy="6702136"/>
          </a:xfrm>
        </p:spPr>
        <p:txBody>
          <a:bodyPr/>
          <a:lstStyle/>
          <a:p>
            <a:r>
              <a:rPr lang="en-US" sz="3600" baseline="30000" dirty="0" smtClean="0"/>
              <a:t>11 </a:t>
            </a:r>
            <a:r>
              <a:rPr lang="en-US" sz="3600" dirty="0" smtClean="0"/>
              <a:t>In whom also we have </a:t>
            </a:r>
            <a:r>
              <a:rPr lang="en-US" sz="5400" b="1" dirty="0" smtClean="0">
                <a:solidFill>
                  <a:srgbClr val="7030A0"/>
                </a:solidFill>
              </a:rPr>
              <a:t>obtained an inheritance</a:t>
            </a:r>
            <a:r>
              <a:rPr lang="en-US" sz="3600" dirty="0" smtClean="0"/>
              <a:t>, being predestinated according to the purpose of him who </a:t>
            </a:r>
            <a:r>
              <a:rPr lang="en-US" sz="3600" dirty="0" err="1" smtClean="0"/>
              <a:t>worketh</a:t>
            </a:r>
            <a:r>
              <a:rPr lang="en-US" sz="3600" dirty="0" smtClean="0"/>
              <a:t> all things after the counsel of his own will:</a:t>
            </a:r>
          </a:p>
          <a:p>
            <a:r>
              <a:rPr lang="en-US" sz="3600" baseline="30000" dirty="0" smtClean="0"/>
              <a:t>12 </a:t>
            </a:r>
            <a:r>
              <a:rPr lang="en-US" sz="3600" dirty="0" smtClean="0"/>
              <a:t>That we should be to the praise of his glory, </a:t>
            </a:r>
            <a:r>
              <a:rPr lang="en-US" sz="3600" b="1" u="sng" dirty="0" smtClean="0"/>
              <a:t>who first trusted in Christ.</a:t>
            </a:r>
          </a:p>
          <a:p>
            <a:endParaRPr lang="en-US" sz="3600" b="1" u="sng" dirty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We don’t doubt it…we know it.    We have confidence in the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Lord…We belong to JESUS CHRIST!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699" y="79952"/>
            <a:ext cx="11786755" cy="6778047"/>
          </a:xfrm>
        </p:spPr>
        <p:txBody>
          <a:bodyPr/>
          <a:lstStyle/>
          <a:p>
            <a:r>
              <a:rPr lang="en-US" sz="3600" baseline="30000" dirty="0" smtClean="0"/>
              <a:t>13 </a:t>
            </a:r>
            <a:r>
              <a:rPr lang="en-US" sz="3600" dirty="0" smtClean="0"/>
              <a:t>In whom ye also trusted, after that ye heard the word of truth, the gospel of your salvation: in whom also after that ye believed, ye were sealed with that holy Spirit of promise,</a:t>
            </a:r>
          </a:p>
          <a:p>
            <a:r>
              <a:rPr lang="en-US" sz="3600" baseline="30000" dirty="0" smtClean="0"/>
              <a:t>14 </a:t>
            </a:r>
            <a:r>
              <a:rPr lang="en-US" sz="3600" dirty="0" smtClean="0"/>
              <a:t>Which is the earnest of our inheritance until the redemption of the purchased possession, unto the praise of his glory</a:t>
            </a:r>
          </a:p>
          <a:p>
            <a:endParaRPr lang="en-US" sz="3600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When did the Ephesians trust in God???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1.  </a:t>
            </a:r>
            <a:r>
              <a:rPr lang="en-US" sz="3600" b="1" dirty="0" smtClean="0">
                <a:solidFill>
                  <a:srgbClr val="7030A0"/>
                </a:solidFill>
              </a:rPr>
              <a:t>After </a:t>
            </a:r>
            <a:r>
              <a:rPr lang="en-US" sz="3600" dirty="0" smtClean="0"/>
              <a:t>they heard the word of Truth…Rom. 10:17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2.  The Gospel of salvation    Rom.1:16….I Cor. 15:1-4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7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" y="238990"/>
            <a:ext cx="11928764" cy="6431973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Sealed:   Stamped by the Holy Spirit…  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We belong to Jesus Christ!    </a:t>
            </a:r>
          </a:p>
          <a:p>
            <a:endParaRPr lang="en-US" sz="3600" dirty="0"/>
          </a:p>
          <a:p>
            <a:r>
              <a:rPr lang="en-US" sz="3600" dirty="0" smtClean="0"/>
              <a:t>I am so glad that I love the church of Christ.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65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So many other things could be said</a:t>
            </a:r>
          </a:p>
          <a:p>
            <a:r>
              <a:rPr lang="en-US" sz="4000" dirty="0" smtClean="0"/>
              <a:t>Today as to why I love the church of Christ!   </a:t>
            </a:r>
          </a:p>
          <a:p>
            <a:endParaRPr lang="en-US" sz="4000" dirty="0"/>
          </a:p>
          <a:p>
            <a:r>
              <a:rPr lang="en-US" sz="4000" dirty="0" smtClean="0"/>
              <a:t>I am not ashamed of it.</a:t>
            </a:r>
          </a:p>
          <a:p>
            <a:r>
              <a:rPr lang="en-US" sz="4000" dirty="0" smtClean="0"/>
              <a:t>I am thankful for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84627" cy="6858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I love the church of Christ</a:t>
            </a:r>
          </a:p>
          <a:p>
            <a:endParaRPr lang="en-US" sz="3600" b="1" dirty="0"/>
          </a:p>
          <a:p>
            <a:r>
              <a:rPr lang="en-US" sz="3600" b="1" u="sng" dirty="0" smtClean="0"/>
              <a:t>I will seek to build it up.  Hebrews 10:24,25</a:t>
            </a:r>
          </a:p>
          <a:p>
            <a:r>
              <a:rPr lang="en-US" sz="3600" baseline="30000" dirty="0" smtClean="0"/>
              <a:t>24</a:t>
            </a:r>
            <a:r>
              <a:rPr lang="en-US" sz="3600" baseline="30000" dirty="0"/>
              <a:t> </a:t>
            </a:r>
            <a:r>
              <a:rPr lang="en-US" sz="3600" dirty="0"/>
              <a:t>And let us consider one another to provoke unto love and to good works:</a:t>
            </a:r>
          </a:p>
          <a:p>
            <a:r>
              <a:rPr lang="en-US" sz="3600" baseline="30000" dirty="0"/>
              <a:t>25 </a:t>
            </a:r>
            <a:r>
              <a:rPr lang="en-US" sz="3600" dirty="0"/>
              <a:t>Not forsaking the assembling of ourselves together, as the manner of some is; but exhorting one another: and so much the more, as ye see the day approaching.</a:t>
            </a:r>
          </a:p>
          <a:p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4510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145472"/>
            <a:ext cx="11897591" cy="6504709"/>
          </a:xfrm>
        </p:spPr>
        <p:txBody>
          <a:bodyPr/>
          <a:lstStyle/>
          <a:p>
            <a:r>
              <a:rPr lang="en-US" sz="4000" b="1" i="1" u="sng" dirty="0">
                <a:solidFill>
                  <a:srgbClr val="7030A0"/>
                </a:solidFill>
              </a:rPr>
              <a:t>I will strive to serve within it.  Eph.4:16</a:t>
            </a:r>
          </a:p>
          <a:p>
            <a:r>
              <a:rPr lang="en-US" sz="4000" baseline="30000" dirty="0"/>
              <a:t>16 </a:t>
            </a:r>
            <a:r>
              <a:rPr lang="en-US" sz="4000" dirty="0"/>
              <a:t>From whom the whole body fitly joined together and compacted by that which every joint </a:t>
            </a:r>
            <a:r>
              <a:rPr lang="en-US" sz="4000" dirty="0" err="1"/>
              <a:t>supplieth</a:t>
            </a:r>
            <a:r>
              <a:rPr lang="en-US" sz="4000" dirty="0"/>
              <a:t>, according to the effectual working in the measure of every part, </a:t>
            </a:r>
            <a:r>
              <a:rPr lang="en-US" sz="4000" dirty="0" err="1"/>
              <a:t>maketh</a:t>
            </a:r>
            <a:r>
              <a:rPr lang="en-US" sz="4000" dirty="0"/>
              <a:t> increase of the body unto the edifying of itself in love.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8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11547764" cy="667096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7030A0"/>
                </a:solidFill>
              </a:rPr>
              <a:t>I will willingly sacrifice for it</a:t>
            </a:r>
            <a:r>
              <a:rPr lang="en-US" sz="4000" b="1" u="sng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1 </a:t>
            </a:r>
            <a:r>
              <a:rPr lang="en-US" sz="4000" b="1" dirty="0"/>
              <a:t>John 3:17 </a:t>
            </a:r>
            <a:r>
              <a:rPr lang="en-US" sz="4000" baseline="30000" dirty="0" smtClean="0"/>
              <a:t>17</a:t>
            </a:r>
            <a:r>
              <a:rPr lang="en-US" sz="4000" baseline="30000" dirty="0"/>
              <a:t> </a:t>
            </a:r>
            <a:r>
              <a:rPr lang="en-US" sz="4000" dirty="0"/>
              <a:t>But whoso hath this world's good, and </a:t>
            </a:r>
            <a:r>
              <a:rPr lang="en-US" sz="4000" dirty="0" err="1"/>
              <a:t>seeth</a:t>
            </a:r>
            <a:r>
              <a:rPr lang="en-US" sz="4000" dirty="0"/>
              <a:t> his brother have need, and </a:t>
            </a:r>
            <a:r>
              <a:rPr lang="en-US" sz="4000" dirty="0" err="1"/>
              <a:t>shutteth</a:t>
            </a:r>
            <a:r>
              <a:rPr lang="en-US" sz="4000" dirty="0"/>
              <a:t> up his bowels of compassion from him, how </a:t>
            </a:r>
            <a:r>
              <a:rPr lang="en-US" sz="4000" dirty="0" err="1"/>
              <a:t>dwelleth</a:t>
            </a:r>
            <a:r>
              <a:rPr lang="en-US" sz="4000" dirty="0"/>
              <a:t> the love of God in him?</a:t>
            </a:r>
          </a:p>
          <a:p>
            <a:endParaRPr lang="en-US" sz="4000" b="1" dirty="0" smtClean="0"/>
          </a:p>
          <a:p>
            <a:r>
              <a:rPr lang="en-US" sz="4000" b="1" dirty="0"/>
              <a:t> </a:t>
            </a:r>
            <a:r>
              <a:rPr lang="en-US" sz="4000" b="1" dirty="0" smtClean="0"/>
              <a:t>   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41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7426"/>
            <a:ext cx="11353800" cy="6546273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Acts 20:28-31  </a:t>
            </a:r>
            <a:r>
              <a:rPr lang="en-US" sz="3600" baseline="30000" dirty="0" smtClean="0"/>
              <a:t>28 </a:t>
            </a:r>
            <a:r>
              <a:rPr lang="en-US" sz="3600" dirty="0" smtClean="0"/>
              <a:t>Take heed therefore unto yourselves, and to all the flock, over the which the Holy Ghost hath made you overseers, to feed the church of God, </a:t>
            </a:r>
            <a:r>
              <a:rPr lang="en-US" sz="3600" b="1" u="sng" dirty="0" smtClean="0"/>
              <a:t>which he hath purchased with his own blood.</a:t>
            </a:r>
          </a:p>
          <a:p>
            <a:r>
              <a:rPr lang="en-US" sz="3600" baseline="30000" dirty="0" smtClean="0"/>
              <a:t>29 </a:t>
            </a:r>
            <a:r>
              <a:rPr lang="en-US" sz="3600" dirty="0" smtClean="0"/>
              <a:t>For I know this, that after my departing shall grievous wolves enter in among you, not sparing the flock.</a:t>
            </a:r>
          </a:p>
          <a:p>
            <a:r>
              <a:rPr lang="en-US" sz="3600" baseline="30000" dirty="0" smtClean="0"/>
              <a:t>30 </a:t>
            </a:r>
            <a:r>
              <a:rPr lang="en-US" sz="3600" dirty="0" smtClean="0"/>
              <a:t>Also of your own selves shall men arise, speaking perverse things, to draw away disciples after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5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73" y="228600"/>
            <a:ext cx="11928763" cy="6629400"/>
          </a:xfrm>
        </p:spPr>
        <p:txBody>
          <a:bodyPr/>
          <a:lstStyle/>
          <a:p>
            <a:r>
              <a:rPr lang="en-US" sz="4000" b="1" i="1" u="sng" dirty="0">
                <a:solidFill>
                  <a:srgbClr val="7030A0"/>
                </a:solidFill>
              </a:rPr>
              <a:t>I will support its efforts.  2 Cor. </a:t>
            </a:r>
            <a:r>
              <a:rPr lang="en-US" sz="4000" b="1" i="1" u="sng" dirty="0" smtClean="0">
                <a:solidFill>
                  <a:srgbClr val="7030A0"/>
                </a:solidFill>
              </a:rPr>
              <a:t>8:9</a:t>
            </a:r>
          </a:p>
          <a:p>
            <a:endParaRPr lang="en-US" sz="4000" b="1" dirty="0"/>
          </a:p>
          <a:p>
            <a:r>
              <a:rPr lang="en-US" sz="4000" baseline="30000" dirty="0" smtClean="0"/>
              <a:t>9</a:t>
            </a:r>
            <a:r>
              <a:rPr lang="en-US" sz="4000" baseline="30000" dirty="0"/>
              <a:t> </a:t>
            </a:r>
            <a:r>
              <a:rPr lang="en-US" sz="4000" dirty="0"/>
              <a:t>For ye know the grace of our Lord Jesus Christ, that, though he was rich, yet for your sakes he became poor, that ye through his poverty might be rich.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4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473"/>
            <a:ext cx="12074236" cy="6712527"/>
          </a:xfrm>
        </p:spPr>
        <p:txBody>
          <a:bodyPr/>
          <a:lstStyle/>
          <a:p>
            <a:endParaRPr lang="en-US" sz="4000" b="1" u="sng" dirty="0"/>
          </a:p>
          <a:p>
            <a:r>
              <a:rPr lang="en-US" sz="5400" b="1" u="sng" dirty="0">
                <a:solidFill>
                  <a:srgbClr val="FF0000"/>
                </a:solidFill>
              </a:rPr>
              <a:t>Lord, you can COUNT ON ME….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0"/>
            <a:ext cx="11963399" cy="6858000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Do you love the church of Christ?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Will you let the Lord add you to His church.  Acts 2:47</a:t>
            </a:r>
          </a:p>
          <a:p>
            <a:r>
              <a:rPr lang="en-US" sz="4800" dirty="0" smtClean="0"/>
              <a:t>Will you submit to Jesus as your head?  Col.3:17</a:t>
            </a:r>
          </a:p>
          <a:p>
            <a:r>
              <a:rPr lang="en-US" sz="4800" dirty="0" smtClean="0"/>
              <a:t>Will you follow the Lord Jesus Christ and be </a:t>
            </a:r>
          </a:p>
          <a:p>
            <a:r>
              <a:rPr lang="en-US" sz="4800" dirty="0" smtClean="0"/>
              <a:t>Blessed?   I Cor.15:58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78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When I speak of loving the church of Christ,</a:t>
            </a:r>
          </a:p>
          <a:p>
            <a:endParaRPr lang="en-US" sz="3600" dirty="0"/>
          </a:p>
          <a:p>
            <a:r>
              <a:rPr lang="en-US" sz="3600" dirty="0" smtClean="0"/>
              <a:t>I am not speaking of loving a building …</a:t>
            </a:r>
          </a:p>
          <a:p>
            <a:endParaRPr lang="en-US" sz="3600" dirty="0"/>
          </a:p>
          <a:p>
            <a:r>
              <a:rPr lang="en-US" sz="3600" dirty="0" smtClean="0"/>
              <a:t>I am not speaking of a people who follow the doctrines of men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Matt. 15:9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3331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I am speaking of God’s family, the church of Christ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I Tim. 3:15 </a:t>
            </a:r>
            <a:r>
              <a:rPr lang="en-US" sz="4000" baseline="30000" dirty="0" smtClean="0"/>
              <a:t>15 </a:t>
            </a:r>
            <a:r>
              <a:rPr lang="en-US" sz="4000" dirty="0" smtClean="0"/>
              <a:t>But if I tarry long, that thou </a:t>
            </a:r>
            <a:r>
              <a:rPr lang="en-US" sz="4000" dirty="0" err="1" smtClean="0"/>
              <a:t>mayest</a:t>
            </a:r>
            <a:r>
              <a:rPr lang="en-US" sz="4000" dirty="0" smtClean="0"/>
              <a:t> know how thou </a:t>
            </a:r>
            <a:r>
              <a:rPr lang="en-US" sz="4000" dirty="0" err="1" smtClean="0"/>
              <a:t>oughtest</a:t>
            </a:r>
            <a:r>
              <a:rPr lang="en-US" sz="4000" dirty="0" smtClean="0"/>
              <a:t> to behave thyself in the house of God, </a:t>
            </a:r>
            <a:r>
              <a:rPr lang="en-US" sz="4000" b="1" dirty="0" smtClean="0">
                <a:solidFill>
                  <a:srgbClr val="FF0000"/>
                </a:solidFill>
              </a:rPr>
              <a:t>which is the church of the living God</a:t>
            </a:r>
            <a:r>
              <a:rPr lang="en-US" sz="4000" dirty="0" smtClean="0"/>
              <a:t>, the pillar and ground of the truth.</a:t>
            </a:r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161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8" y="0"/>
            <a:ext cx="11911446" cy="677487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Songs that we love that describe our love for the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kingdom of the Lord, the church…Christ and His Church…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I LOVE THY KINGDOM LORD  289  and 290 </a:t>
            </a:r>
          </a:p>
          <a:p>
            <a:r>
              <a:rPr lang="en-US" sz="3600" b="1" u="sng" dirty="0" smtClean="0">
                <a:solidFill>
                  <a:srgbClr val="00B050"/>
                </a:solidFill>
              </a:rPr>
              <a:t>For Christ and the Church ..156</a:t>
            </a:r>
          </a:p>
          <a:p>
            <a:r>
              <a:rPr lang="en-US" sz="3600" b="1" u="sng" dirty="0" smtClean="0">
                <a:solidFill>
                  <a:srgbClr val="00B0F0"/>
                </a:solidFill>
              </a:rPr>
              <a:t>The Church’s One Foundation.  623 624</a:t>
            </a:r>
          </a:p>
          <a:p>
            <a:endParaRPr lang="en-US" sz="3600" dirty="0"/>
          </a:p>
          <a:p>
            <a:r>
              <a:rPr lang="en-US" sz="3600" b="1" u="sng" dirty="0" smtClean="0"/>
              <a:t>The church’s one foundation, is Jesus Christ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her Lord.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5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736"/>
            <a:ext cx="12192000" cy="6104227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I want it clearly understood what I am</a:t>
            </a:r>
          </a:p>
          <a:p>
            <a:r>
              <a:rPr lang="en-US" sz="4000" b="1" u="sng" dirty="0" smtClean="0"/>
              <a:t>Professing to love: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.</a:t>
            </a:r>
          </a:p>
          <a:p>
            <a:r>
              <a:rPr lang="en-US" sz="4000" dirty="0" smtClean="0"/>
              <a:t>.What Jesus gave His life for.   “The church</a:t>
            </a:r>
          </a:p>
          <a:p>
            <a:r>
              <a:rPr lang="en-US" sz="4000" dirty="0" smtClean="0"/>
              <a:t>That belongs  to  Christ” 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Acts 20:28;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Eh. 5:25;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Gal. 2:20; 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7790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5" y="0"/>
            <a:ext cx="11994572" cy="6858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 </a:t>
            </a:r>
            <a:r>
              <a:rPr lang="en-US" sz="3600" b="1" u="sng" dirty="0" smtClean="0"/>
              <a:t>1 Peter 1:18-21 King James Version (KJV)</a:t>
            </a:r>
          </a:p>
          <a:p>
            <a:r>
              <a:rPr lang="en-US" sz="3600" baseline="30000" dirty="0" smtClean="0"/>
              <a:t>18 </a:t>
            </a:r>
            <a:r>
              <a:rPr lang="en-US" sz="3600" dirty="0" smtClean="0"/>
              <a:t>Forasmuch as ye know that ye were not redeemed with corruptible things, as silver and gold, from your vain conversation received by tradition from your fathers;</a:t>
            </a:r>
          </a:p>
          <a:p>
            <a:r>
              <a:rPr lang="en-US" sz="3600" baseline="30000" dirty="0" smtClean="0"/>
              <a:t>19</a:t>
            </a:r>
            <a:r>
              <a:rPr lang="en-US" sz="3600" b="1" u="sng" baseline="30000" dirty="0" smtClean="0"/>
              <a:t> </a:t>
            </a:r>
            <a:r>
              <a:rPr lang="en-US" sz="3600" b="1" u="sng" dirty="0" smtClean="0"/>
              <a:t>But with the precious blood of Christ</a:t>
            </a:r>
            <a:r>
              <a:rPr lang="en-US" sz="3600" dirty="0" smtClean="0"/>
              <a:t>, as of a lamb without blemish and without spot:</a:t>
            </a:r>
          </a:p>
          <a:p>
            <a:r>
              <a:rPr lang="en-US" sz="3600" baseline="30000" dirty="0" smtClean="0"/>
              <a:t>20 </a:t>
            </a:r>
            <a:r>
              <a:rPr lang="en-US" sz="3600" dirty="0" smtClean="0"/>
              <a:t>Who verily was foreordained before the foundation of the world, but was manifest in these last times for you,</a:t>
            </a:r>
          </a:p>
          <a:p>
            <a:r>
              <a:rPr lang="en-US" sz="3600" baseline="30000" dirty="0" smtClean="0"/>
              <a:t>21 </a:t>
            </a:r>
            <a:r>
              <a:rPr lang="en-US" sz="3600" dirty="0" smtClean="0"/>
              <a:t>Who by him do believe in God, that raised him up from the dead, and gave him glory; that your faith and hope might be in 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44" y="0"/>
            <a:ext cx="12015355" cy="6858000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dirty="0" smtClean="0"/>
              <a:t>We need to be aware of this phrase: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</a:t>
            </a:r>
            <a:r>
              <a:rPr lang="en-US" sz="4400" b="1" u="sng" dirty="0" smtClean="0">
                <a:solidFill>
                  <a:srgbClr val="FF0000"/>
                </a:solidFill>
              </a:rPr>
              <a:t>“In Christ Jesus”.     </a:t>
            </a:r>
            <a:r>
              <a:rPr lang="en-US" sz="4400" dirty="0" smtClean="0"/>
              <a:t>This phrase, or its equivalent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occurs 166 times in Paul’s writings:   </a:t>
            </a:r>
          </a:p>
          <a:p>
            <a:r>
              <a:rPr lang="en-US" sz="4400" dirty="0" smtClean="0"/>
              <a:t>          36 times in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the book of Ephesians alone!!</a:t>
            </a:r>
          </a:p>
          <a:p>
            <a:endParaRPr lang="en-US" sz="4400" dirty="0"/>
          </a:p>
          <a:p>
            <a:r>
              <a:rPr lang="en-US" sz="4400" dirty="0" smtClean="0"/>
              <a:t>He used it over and over…and so should we!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3563</TotalTime>
  <Words>667</Words>
  <Application>Microsoft Office PowerPoint</Application>
  <PresentationFormat>Widescreen</PresentationFormat>
  <Paragraphs>185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26</cp:revision>
  <cp:lastPrinted>2018-07-07T03:10:13Z</cp:lastPrinted>
  <dcterms:created xsi:type="dcterms:W3CDTF">2018-07-05T03:50:06Z</dcterms:created>
  <dcterms:modified xsi:type="dcterms:W3CDTF">2018-07-14T02:57:03Z</dcterms:modified>
</cp:coreProperties>
</file>