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05" r:id="rId3"/>
    <p:sldId id="307" r:id="rId4"/>
    <p:sldId id="309" r:id="rId5"/>
    <p:sldId id="294" r:id="rId6"/>
    <p:sldId id="275" r:id="rId7"/>
    <p:sldId id="295" r:id="rId8"/>
    <p:sldId id="273" r:id="rId9"/>
    <p:sldId id="274" r:id="rId10"/>
    <p:sldId id="260" r:id="rId11"/>
    <p:sldId id="257" r:id="rId12"/>
    <p:sldId id="261" r:id="rId13"/>
    <p:sldId id="262" r:id="rId14"/>
    <p:sldId id="263" r:id="rId15"/>
    <p:sldId id="264" r:id="rId16"/>
    <p:sldId id="266" r:id="rId17"/>
    <p:sldId id="267" r:id="rId18"/>
    <p:sldId id="276" r:id="rId19"/>
    <p:sldId id="299" r:id="rId20"/>
    <p:sldId id="300" r:id="rId21"/>
    <p:sldId id="302" r:id="rId22"/>
    <p:sldId id="285" r:id="rId23"/>
    <p:sldId id="286" r:id="rId24"/>
    <p:sldId id="287" r:id="rId25"/>
    <p:sldId id="288" r:id="rId26"/>
    <p:sldId id="292" r:id="rId27"/>
    <p:sldId id="293" r:id="rId28"/>
    <p:sldId id="298" r:id="rId29"/>
    <p:sldId id="27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5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3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9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0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4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4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1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1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2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AAB4A-FF88-489E-9819-BF2296AB816E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4B08E-F325-4BBF-B608-281BCDAA7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6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Mark-1-15/" TargetMode="External"/><Relationship Id="rId2" Type="http://schemas.openxmlformats.org/officeDocument/2006/relationships/hyperlink" Target="https://www.kingjamesbibleonline.org/John-18-36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ingjamesbibleonline.org/Romans-14-17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Daniel-2-44/" TargetMode="External"/><Relationship Id="rId2" Type="http://schemas.openxmlformats.org/officeDocument/2006/relationships/hyperlink" Target="https://www.kingjamesbibleonline.org/Acts-28-31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7" y="365124"/>
            <a:ext cx="11554690" cy="6492875"/>
          </a:xfrm>
        </p:spPr>
      </p:pic>
      <p:sp>
        <p:nvSpPr>
          <p:cNvPr id="6" name="TextBox 5"/>
          <p:cNvSpPr txBox="1"/>
          <p:nvPr/>
        </p:nvSpPr>
        <p:spPr>
          <a:xfrm>
            <a:off x="945573" y="852055"/>
            <a:ext cx="10975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chemeClr val="bg1"/>
                </a:solidFill>
              </a:rPr>
              <a:t>VBS  at O’NEAL CHURCH OF CHRIST;   JUNE 11-15, 2018    7 P.M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8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This week we have an unusual   opportunity</a:t>
            </a:r>
            <a:br>
              <a:rPr lang="en-US" b="1" dirty="0" smtClean="0"/>
            </a:br>
            <a:r>
              <a:rPr lang="en-US" b="1" dirty="0" smtClean="0"/>
              <a:t>to ‘seek first’ God’s Kingdom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Tonight  </a:t>
            </a:r>
            <a:r>
              <a:rPr lang="en-US" sz="4000" b="1" dirty="0" smtClean="0"/>
              <a:t>Matt Taylor </a:t>
            </a:r>
            <a:r>
              <a:rPr lang="en-US" sz="4000" dirty="0" smtClean="0"/>
              <a:t>will lead off by preaching on</a:t>
            </a:r>
            <a:r>
              <a:rPr lang="en-US" sz="4000" dirty="0" smtClean="0"/>
              <a:t>:  Remember Who you are!...This sermon </a:t>
            </a:r>
          </a:p>
          <a:p>
            <a:r>
              <a:rPr lang="en-US" sz="4000" dirty="0" smtClean="0"/>
              <a:t>Will be calling our attention to our being</a:t>
            </a:r>
          </a:p>
          <a:p>
            <a:r>
              <a:rPr lang="en-US" sz="4000" dirty="0" smtClean="0"/>
              <a:t>A Christian!.   ( Acts 11:26; Acts 26:28; I Pet. 4:16)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99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 Monday night</a:t>
            </a:r>
            <a:r>
              <a:rPr lang="en-US" dirty="0" smtClean="0"/>
              <a:t>, Seeking the Kingdom of God, the </a:t>
            </a:r>
            <a:r>
              <a:rPr lang="en-US" dirty="0" err="1" smtClean="0"/>
              <a:t>church..Stuart</a:t>
            </a:r>
            <a:r>
              <a:rPr lang="en-US" dirty="0" smtClean="0"/>
              <a:t> Wilson will be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Discussing .. Dedication…Jesus </a:t>
            </a:r>
            <a:r>
              <a:rPr lang="en-US" sz="3600" dirty="0" smtClean="0"/>
              <a:t>calls four Fisherman (Luke 5:1-11</a:t>
            </a:r>
            <a:r>
              <a:rPr lang="en-US" sz="3600" dirty="0" smtClean="0"/>
              <a:t>)</a:t>
            </a:r>
          </a:p>
          <a:p>
            <a:r>
              <a:rPr lang="en-US" sz="3600" b="1" dirty="0" smtClean="0"/>
              <a:t>Stuart</a:t>
            </a:r>
            <a:r>
              <a:rPr lang="en-US" sz="3600" dirty="0" smtClean="0"/>
              <a:t> will be directing our attention to being</a:t>
            </a:r>
          </a:p>
          <a:p>
            <a:r>
              <a:rPr lang="en-US" sz="3600" dirty="0" smtClean="0"/>
              <a:t>Completely dedicated to God.  Consider the 4</a:t>
            </a:r>
          </a:p>
          <a:p>
            <a:r>
              <a:rPr lang="en-US" sz="3600" dirty="0" smtClean="0"/>
              <a:t>Fisherman!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047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Tuesday night, </a:t>
            </a:r>
            <a:r>
              <a:rPr lang="en-US" dirty="0" smtClean="0"/>
              <a:t> </a:t>
            </a:r>
            <a:r>
              <a:rPr lang="en-US" b="1" dirty="0" smtClean="0"/>
              <a:t>Matt Burns will </a:t>
            </a:r>
            <a:br>
              <a:rPr lang="en-US" b="1" dirty="0" smtClean="0"/>
            </a:br>
            <a:r>
              <a:rPr lang="en-US" b="1" dirty="0" smtClean="0"/>
              <a:t>challenge us by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Seeking first the kingdom of God by </a:t>
            </a:r>
            <a:r>
              <a:rPr lang="en-US" sz="3600" dirty="0" smtClean="0"/>
              <a:t> True </a:t>
            </a:r>
            <a:endParaRPr lang="en-US" sz="3600" dirty="0" smtClean="0"/>
          </a:p>
          <a:p>
            <a:r>
              <a:rPr lang="en-US" sz="3600" dirty="0" smtClean="0"/>
              <a:t>    Repentance</a:t>
            </a:r>
            <a:r>
              <a:rPr lang="en-US" sz="3600" dirty="0" smtClean="0"/>
              <a:t>.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Our Lord Jesus Christ forgave a sinful woman </a:t>
            </a:r>
            <a:r>
              <a:rPr lang="en-US" sz="3600" dirty="0" smtClean="0"/>
              <a:t>.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Luke </a:t>
            </a:r>
            <a:r>
              <a:rPr lang="en-US" sz="3600" dirty="0" smtClean="0"/>
              <a:t>7:36-50. </a:t>
            </a:r>
            <a:r>
              <a:rPr lang="en-US" sz="3600" u="sng" dirty="0" smtClean="0"/>
              <a:t> </a:t>
            </a:r>
            <a:r>
              <a:rPr lang="en-US" sz="3600" b="1" u="sng" dirty="0" smtClean="0"/>
              <a:t>Matt </a:t>
            </a:r>
            <a:r>
              <a:rPr lang="en-US" sz="3600" dirty="0" smtClean="0"/>
              <a:t>will </a:t>
            </a:r>
            <a:r>
              <a:rPr lang="en-US" sz="3600" dirty="0" smtClean="0"/>
              <a:t> tell us what true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repentance is!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8669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Wednesday </a:t>
            </a:r>
            <a:r>
              <a:rPr lang="en-US" dirty="0" smtClean="0"/>
              <a:t>night, </a:t>
            </a:r>
            <a:r>
              <a:rPr lang="en-US" b="1" dirty="0" smtClean="0"/>
              <a:t>Britt Thompson </a:t>
            </a:r>
            <a:r>
              <a:rPr lang="en-US" dirty="0" smtClean="0"/>
              <a:t>will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 speaking on Seeking </a:t>
            </a:r>
            <a:r>
              <a:rPr lang="en-US" sz="3600" dirty="0" smtClean="0"/>
              <a:t>the kingdom of God first by </a:t>
            </a:r>
            <a:r>
              <a:rPr lang="en-US" sz="3600" dirty="0" smtClean="0"/>
              <a:t>being Great</a:t>
            </a:r>
            <a:r>
              <a:rPr lang="en-US" sz="3600" dirty="0" smtClean="0"/>
              <a:t>..</a:t>
            </a:r>
            <a:r>
              <a:rPr lang="en-US" sz="3600" u="sng" dirty="0" smtClean="0"/>
              <a:t> </a:t>
            </a:r>
            <a:r>
              <a:rPr lang="en-US" sz="3600" b="1" u="sng" dirty="0" smtClean="0"/>
              <a:t>Britt</a:t>
            </a:r>
            <a:r>
              <a:rPr lang="en-US" sz="3600" u="sng" dirty="0" smtClean="0"/>
              <a:t> </a:t>
            </a:r>
            <a:r>
              <a:rPr lang="en-US" sz="3600" dirty="0" smtClean="0"/>
              <a:t>will direct us to Possess </a:t>
            </a:r>
            <a:r>
              <a:rPr lang="en-US" sz="3600" dirty="0" smtClean="0"/>
              <a:t>Humility </a:t>
            </a:r>
            <a:r>
              <a:rPr lang="en-US" sz="3600" dirty="0" smtClean="0"/>
              <a:t> and show us </a:t>
            </a:r>
            <a:r>
              <a:rPr lang="en-US" sz="3600" dirty="0" smtClean="0"/>
              <a:t>From God’s word about Jesus’ teaching on Greatness.</a:t>
            </a:r>
            <a:r>
              <a:rPr lang="en-US" sz="3600" dirty="0" smtClean="0"/>
              <a:t>  </a:t>
            </a:r>
            <a:r>
              <a:rPr lang="en-US" sz="3600" dirty="0"/>
              <a:t> </a:t>
            </a:r>
            <a:r>
              <a:rPr lang="en-US" sz="3600" dirty="0" smtClean="0"/>
              <a:t>Luke </a:t>
            </a:r>
            <a:r>
              <a:rPr lang="en-US" sz="3600" dirty="0" smtClean="0"/>
              <a:t>9:46-48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7983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Thursday night</a:t>
            </a:r>
            <a:r>
              <a:rPr lang="en-US" dirty="0" smtClean="0"/>
              <a:t>, </a:t>
            </a:r>
            <a:r>
              <a:rPr lang="en-US" b="1" dirty="0" smtClean="0"/>
              <a:t>Al Burns </a:t>
            </a:r>
            <a:r>
              <a:rPr lang="en-US" dirty="0" smtClean="0"/>
              <a:t>will explore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Our need to be Seeking </a:t>
            </a:r>
            <a:r>
              <a:rPr lang="en-US" sz="3600" dirty="0" smtClean="0"/>
              <a:t>first the Kingdom of God</a:t>
            </a:r>
          </a:p>
          <a:p>
            <a:r>
              <a:rPr lang="en-US" sz="3600" dirty="0" smtClean="0"/>
              <a:t>By being filled with mercy. </a:t>
            </a:r>
            <a:r>
              <a:rPr lang="en-US" sz="3600" b="1" dirty="0" smtClean="0"/>
              <a:t> </a:t>
            </a:r>
            <a:r>
              <a:rPr lang="en-US" sz="3600" b="1" u="sng" dirty="0" smtClean="0"/>
              <a:t>Al </a:t>
            </a:r>
            <a:r>
              <a:rPr lang="en-US" sz="3600" dirty="0" smtClean="0"/>
              <a:t>will tell us about</a:t>
            </a:r>
          </a:p>
          <a:p>
            <a:r>
              <a:rPr lang="en-US" sz="3600" dirty="0" smtClean="0"/>
              <a:t>A great example which Jesus gives</a:t>
            </a:r>
            <a:endParaRPr lang="en-US" sz="3600" dirty="0" smtClean="0"/>
          </a:p>
          <a:p>
            <a:r>
              <a:rPr lang="en-US" sz="3600" dirty="0" smtClean="0"/>
              <a:t>about </a:t>
            </a:r>
            <a:r>
              <a:rPr lang="en-US" sz="3600" dirty="0" smtClean="0"/>
              <a:t>the Good Samaritan. (Luke 10:25-37)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416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Friday night, </a:t>
            </a:r>
            <a:r>
              <a:rPr lang="en-US" b="1" dirty="0" smtClean="0"/>
              <a:t>I</a:t>
            </a:r>
            <a:r>
              <a:rPr lang="en-US" dirty="0" smtClean="0"/>
              <a:t> will be </a:t>
            </a:r>
            <a:r>
              <a:rPr lang="en-US" dirty="0" smtClean="0"/>
              <a:t>teaching on</a:t>
            </a:r>
            <a:br>
              <a:rPr lang="en-US" dirty="0" smtClean="0"/>
            </a:br>
            <a:r>
              <a:rPr lang="en-US" dirty="0" smtClean="0"/>
              <a:t>Generosity…  As we seek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Seeking First the Kingdom of God by </a:t>
            </a:r>
          </a:p>
          <a:p>
            <a:r>
              <a:rPr lang="en-US" sz="3600" dirty="0" smtClean="0"/>
              <a:t>Practicing Generosity.  </a:t>
            </a:r>
            <a:r>
              <a:rPr lang="en-US" sz="3600" dirty="0" smtClean="0"/>
              <a:t>What an example</a:t>
            </a:r>
          </a:p>
          <a:p>
            <a:r>
              <a:rPr lang="en-US" sz="3600" dirty="0" smtClean="0"/>
              <a:t>That Jesus gave about </a:t>
            </a:r>
            <a:r>
              <a:rPr lang="en-US" sz="3600" dirty="0" smtClean="0"/>
              <a:t>the Widow who gave</a:t>
            </a:r>
          </a:p>
          <a:p>
            <a:r>
              <a:rPr lang="en-US" sz="3600" dirty="0" smtClean="0"/>
              <a:t>All that she had..  Luke 20:45—Luke 21:4.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604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73" y="114300"/>
            <a:ext cx="11845636" cy="67437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These Attitudes will be of great value to</a:t>
            </a:r>
          </a:p>
          <a:p>
            <a:r>
              <a:rPr lang="en-US" sz="4000" dirty="0" smtClean="0"/>
              <a:t>All of us as we seek first the kingdom of</a:t>
            </a:r>
          </a:p>
          <a:p>
            <a:r>
              <a:rPr lang="en-US" sz="4000" dirty="0" smtClean="0"/>
              <a:t>God</a:t>
            </a:r>
            <a:r>
              <a:rPr lang="en-US" sz="4000" dirty="0" smtClean="0"/>
              <a:t>.</a:t>
            </a:r>
          </a:p>
          <a:p>
            <a:endParaRPr lang="en-US" sz="4000" dirty="0"/>
          </a:p>
          <a:p>
            <a:r>
              <a:rPr lang="en-US" sz="4000" dirty="0" smtClean="0"/>
              <a:t>I hope that I won’t have to miss a single</a:t>
            </a:r>
          </a:p>
          <a:p>
            <a:r>
              <a:rPr lang="en-US" sz="4000" dirty="0" smtClean="0"/>
              <a:t>Lesson and I hope that you won’t either!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4362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95018" cy="6858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Young need to seek first the kingdom of God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The Young people who have recently been baptized</a:t>
            </a:r>
          </a:p>
          <a:p>
            <a:endParaRPr lang="en-US" sz="3600" dirty="0"/>
          </a:p>
          <a:p>
            <a:r>
              <a:rPr lang="en-US" sz="3600" dirty="0" smtClean="0"/>
              <a:t>The Middle Age need to seek first the kingdom of God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Those who fall into this category  need to be close to Jesus.</a:t>
            </a:r>
          </a:p>
          <a:p>
            <a:endParaRPr lang="en-US" sz="3600" dirty="0"/>
          </a:p>
          <a:p>
            <a:r>
              <a:rPr lang="en-US" sz="3600" dirty="0" smtClean="0"/>
              <a:t>The Aged need to seek first the kingdom of God.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All of us who are in this group need to seek God’s kingdom first</a:t>
            </a:r>
            <a:r>
              <a:rPr lang="en-US" sz="3600" dirty="0" smtClean="0"/>
              <a:t>.. There </a:t>
            </a:r>
            <a:r>
              <a:rPr lang="en-US" sz="3600" dirty="0" smtClean="0"/>
              <a:t>is no other time for us…It’s now or never.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11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1500" b="1" dirty="0" smtClean="0"/>
              <a:t>But WHY?</a:t>
            </a:r>
            <a:endParaRPr lang="en-US" sz="11500" b="1" dirty="0"/>
          </a:p>
        </p:txBody>
      </p:sp>
    </p:spTree>
    <p:extLst>
      <p:ext uri="{BB962C8B-B14F-4D97-AF65-F5344CB8AC3E}">
        <p14:creationId xmlns:p14="http://schemas.microsoft.com/office/powerpoint/2010/main" val="210020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Listen to what God says about the Kingdom of</a:t>
            </a:r>
            <a:br>
              <a:rPr lang="en-US" b="1" dirty="0" smtClean="0"/>
            </a:br>
            <a:r>
              <a:rPr lang="en-US" b="1" dirty="0" smtClean="0"/>
              <a:t>God,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56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0"/>
            <a:ext cx="12029208" cy="6767657"/>
          </a:xfrm>
        </p:spPr>
        <p:txBody>
          <a:bodyPr>
            <a:normAutofit/>
          </a:bodyPr>
          <a:lstStyle/>
          <a:p>
            <a:r>
              <a:rPr lang="en-US" sz="3600" dirty="0"/>
              <a:t>Ann and I got to be away last week some</a:t>
            </a:r>
          </a:p>
          <a:p>
            <a:r>
              <a:rPr lang="en-US" sz="3600" dirty="0"/>
              <a:t>To visit loved ones.  We didn’t get to  see Everyone…but we did feel the good feeling Of being ‘home’ among our loved ones.  </a:t>
            </a:r>
            <a:r>
              <a:rPr lang="en-US" sz="3600" dirty="0" smtClean="0"/>
              <a:t>We </a:t>
            </a:r>
            <a:r>
              <a:rPr lang="en-US" sz="3600" dirty="0"/>
              <a:t>didn’t go see some of the old houses where we </a:t>
            </a:r>
            <a:r>
              <a:rPr lang="en-US" sz="3600" dirty="0" smtClean="0"/>
              <a:t>lived For </a:t>
            </a:r>
            <a:r>
              <a:rPr lang="en-US" sz="3600" dirty="0"/>
              <a:t>a while </a:t>
            </a:r>
            <a:r>
              <a:rPr lang="en-US" sz="3600" dirty="0" err="1"/>
              <a:t>while</a:t>
            </a:r>
            <a:r>
              <a:rPr lang="en-US" sz="3600" dirty="0"/>
              <a:t> we were growing up…they are gone </a:t>
            </a:r>
            <a:r>
              <a:rPr lang="en-US" sz="3600" dirty="0" err="1" smtClean="0"/>
              <a:t>now,And</a:t>
            </a:r>
            <a:r>
              <a:rPr lang="en-US" sz="3600" dirty="0" smtClean="0"/>
              <a:t> </a:t>
            </a:r>
            <a:r>
              <a:rPr lang="en-US" sz="3600" dirty="0"/>
              <a:t>the people who inhabited  them that meant so much, </a:t>
            </a:r>
            <a:r>
              <a:rPr lang="en-US" sz="3600" dirty="0" smtClean="0"/>
              <a:t>most Of </a:t>
            </a:r>
            <a:r>
              <a:rPr lang="en-US" sz="3600" dirty="0"/>
              <a:t>them are gone.  Both of our parents are buried within a </a:t>
            </a:r>
            <a:r>
              <a:rPr lang="en-US" sz="3600" dirty="0" smtClean="0"/>
              <a:t>few Yards </a:t>
            </a:r>
            <a:r>
              <a:rPr lang="en-US" sz="3600" dirty="0"/>
              <a:t>from one another.  Many of our brothers and sisters are buried in Franklin Memory Gardens …and That is where our </a:t>
            </a:r>
            <a:r>
              <a:rPr lang="en-US" sz="3600" dirty="0" smtClean="0"/>
              <a:t> Graves </a:t>
            </a:r>
            <a:r>
              <a:rPr lang="en-US" sz="3600" dirty="0" err="1"/>
              <a:t>are..right</a:t>
            </a:r>
            <a:r>
              <a:rPr lang="en-US" sz="3600" dirty="0"/>
              <a:t> next to Mom and Dad’s</a:t>
            </a:r>
            <a:r>
              <a:rPr lang="en-US" sz="2400" dirty="0"/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6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73" y="0"/>
            <a:ext cx="11939154" cy="6785264"/>
          </a:xfrm>
        </p:spPr>
        <p:txBody>
          <a:bodyPr>
            <a:normAutofit/>
          </a:bodyPr>
          <a:lstStyle/>
          <a:p>
            <a:r>
              <a:rPr lang="en-US" sz="3600" b="1" dirty="0">
                <a:hlinkClick r:id="rId2" tooltip="John 18:36"/>
              </a:rPr>
              <a:t>John 18:36</a:t>
            </a:r>
            <a:r>
              <a:rPr lang="en-US" sz="3600" dirty="0"/>
              <a:t> - Jesus answered, My kingdom is not of this world: if my kingdom were of this world, then would my servants fight, that I should not be delivered to the Jews: but now is my kingdom not from hence.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>
                <a:hlinkClick r:id="rId3" tooltip="Mark 1:15"/>
              </a:rPr>
              <a:t>Mark 1:15</a:t>
            </a:r>
            <a:r>
              <a:rPr lang="en-US" sz="3600" dirty="0"/>
              <a:t> - And saying, The time is fulfilled, and the kingdom of God is at hand: repent ye, and believe the gospel.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>
                <a:hlinkClick r:id="rId4" tooltip="Romans 14:17"/>
              </a:rPr>
              <a:t>Romans 14:17</a:t>
            </a:r>
            <a:r>
              <a:rPr lang="en-US" sz="3600" dirty="0"/>
              <a:t> - For the kingdom of God is not meat and drink; but righteousness, and peace, and joy in the Holy Ghost.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745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187036"/>
            <a:ext cx="11187545" cy="5989927"/>
          </a:xfrm>
        </p:spPr>
        <p:txBody>
          <a:bodyPr>
            <a:normAutofit/>
          </a:bodyPr>
          <a:lstStyle/>
          <a:p>
            <a:r>
              <a:rPr lang="en-US" sz="3600" b="1" dirty="0">
                <a:hlinkClick r:id="rId2" tooltip="Acts 28:31"/>
              </a:rPr>
              <a:t>Acts 28:31</a:t>
            </a:r>
            <a:r>
              <a:rPr lang="en-US" sz="3600" dirty="0"/>
              <a:t> - Preaching the kingdom of God, and teaching those things which concern the Lord Jesus Christ, with all confidence, no man forbidding him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r>
              <a:rPr lang="en-US" sz="3600" b="1" dirty="0">
                <a:hlinkClick r:id="rId3" tooltip="Daniel 2:44"/>
              </a:rPr>
              <a:t>Daniel 2:44</a:t>
            </a:r>
            <a:r>
              <a:rPr lang="en-US" sz="3600" dirty="0"/>
              <a:t> - And in the days of these kings shall the God of heaven set up a kingdom, which shall never be destroyed: and the kingdom shall not be left to other people, [but] it shall break in pieces and consume all these kingdoms, and it shall stand for ever.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399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103908"/>
            <a:ext cx="12067309" cy="6754091"/>
          </a:xfrm>
        </p:spPr>
        <p:txBody>
          <a:bodyPr>
            <a:normAutofit fontScale="25000" lnSpcReduction="20000"/>
          </a:bodyPr>
          <a:lstStyle/>
          <a:p>
            <a:endParaRPr lang="en-US" sz="14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9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1  We seek the Kingdom of God, the church First:</a:t>
            </a:r>
          </a:p>
          <a:p>
            <a:pPr marL="0" indent="0">
              <a:buNone/>
            </a:pPr>
            <a:r>
              <a:rPr lang="en-US" sz="1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Because Jesus loved the church  and showed it.</a:t>
            </a:r>
          </a:p>
          <a:p>
            <a:r>
              <a:rPr lang="en-US" sz="14400" u="sng" dirty="0" smtClean="0"/>
              <a:t>Acts 20:28 </a:t>
            </a:r>
            <a:r>
              <a:rPr lang="en-US" sz="14400" dirty="0"/>
              <a:t>Take heed therefore unto yourselves, and to all the flock, over the which the Holy Ghost hath made you overseers, to feed the church of God, </a:t>
            </a:r>
            <a:r>
              <a:rPr lang="en-US" sz="14400" b="1" i="1" u="sng" dirty="0">
                <a:solidFill>
                  <a:srgbClr val="FF0000"/>
                </a:solidFill>
              </a:rPr>
              <a:t>which he hath purchased with his own blood</a:t>
            </a:r>
            <a:r>
              <a:rPr lang="en-US" sz="14400" i="1" u="sng" dirty="0" smtClean="0"/>
              <a:t>.</a:t>
            </a:r>
          </a:p>
          <a:p>
            <a:pPr marL="0" indent="0">
              <a:buNone/>
            </a:pPr>
            <a:r>
              <a:rPr lang="en-US" sz="14400" b="1" u="sng" dirty="0" smtClean="0"/>
              <a:t>Romans </a:t>
            </a:r>
            <a:r>
              <a:rPr lang="en-US" sz="14400" b="1" u="sng" dirty="0"/>
              <a:t>5:8-9 </a:t>
            </a:r>
            <a:r>
              <a:rPr lang="en-US" sz="14400" baseline="30000" dirty="0" smtClean="0"/>
              <a:t>8</a:t>
            </a:r>
            <a:r>
              <a:rPr lang="en-US" sz="14400" baseline="30000" dirty="0"/>
              <a:t> </a:t>
            </a:r>
            <a:r>
              <a:rPr lang="en-US" sz="14400" dirty="0"/>
              <a:t>But God </a:t>
            </a:r>
            <a:r>
              <a:rPr lang="en-US" sz="14400" dirty="0" err="1"/>
              <a:t>commendeth</a:t>
            </a:r>
            <a:r>
              <a:rPr lang="en-US" sz="14400" dirty="0"/>
              <a:t> his love toward us, in that, while we were yet sinners, Christ died for us.</a:t>
            </a:r>
          </a:p>
          <a:p>
            <a:r>
              <a:rPr lang="en-US" sz="14400" baseline="30000" dirty="0"/>
              <a:t>9 </a:t>
            </a:r>
            <a:r>
              <a:rPr lang="en-US" sz="14400" dirty="0"/>
              <a:t>Much more then, being </a:t>
            </a:r>
            <a:r>
              <a:rPr lang="en-US" sz="14400" b="1" dirty="0"/>
              <a:t>now justified by his blood</a:t>
            </a:r>
            <a:r>
              <a:rPr lang="en-US" sz="14400" dirty="0"/>
              <a:t>, we shall be saved from wrath through him</a:t>
            </a:r>
            <a:r>
              <a:rPr lang="en-US" sz="14400" dirty="0" smtClean="0"/>
              <a:t>.</a:t>
            </a:r>
          </a:p>
          <a:p>
            <a:r>
              <a:rPr lang="en-US" sz="14400" b="1" u="sng" dirty="0" smtClean="0"/>
              <a:t>Eph. 5:25</a:t>
            </a:r>
            <a:r>
              <a:rPr lang="en-US" sz="14400" baseline="30000" dirty="0"/>
              <a:t> </a:t>
            </a:r>
            <a:r>
              <a:rPr lang="en-US" sz="14400" dirty="0"/>
              <a:t>Husbands, love your wives, </a:t>
            </a:r>
            <a:r>
              <a:rPr lang="en-US" sz="14400" b="1" u="sng" dirty="0"/>
              <a:t>even as </a:t>
            </a:r>
            <a:r>
              <a:rPr lang="en-US" sz="14400" u="sng" dirty="0"/>
              <a:t>Christ also loved the church</a:t>
            </a:r>
            <a:r>
              <a:rPr lang="en-US" sz="14400" dirty="0"/>
              <a:t>, and gave himself for it;</a:t>
            </a:r>
          </a:p>
          <a:p>
            <a:endParaRPr lang="en-US" sz="4400" i="1" u="sng" dirty="0"/>
          </a:p>
          <a:p>
            <a:endParaRPr lang="en-US" sz="4400" dirty="0" smtClean="0"/>
          </a:p>
          <a:p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328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0" y="0"/>
            <a:ext cx="11724409" cy="6785264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2. We seek first the kingdom of God, the church,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    Because we love Him and want to serve Him.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“</a:t>
            </a:r>
            <a:r>
              <a:rPr lang="en-US" sz="4000" b="1" dirty="0" smtClean="0">
                <a:solidFill>
                  <a:srgbClr val="7030A0"/>
                </a:solidFill>
              </a:rPr>
              <a:t>I want to be a worker for the Lord.”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        We want to show Jesus how much we love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        Him by being a faithful child of God.  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                 Rev. 14:13  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                 I Cor. 15:58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                         Lord, send me!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            </a:t>
            </a:r>
            <a:r>
              <a:rPr lang="en-US" sz="4000" b="1" dirty="0" smtClean="0"/>
              <a:t>John 6:68-69 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James 2:24, 26 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92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10515600" cy="6858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3.  We want to seek first the kingdom of God, the church Because we can teach others and bring</a:t>
            </a:r>
          </a:p>
          <a:p>
            <a:r>
              <a:rPr lang="en-US" sz="3600" b="1" dirty="0" smtClean="0"/>
              <a:t>Them to Jesus.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a)  Matt. 28:18-20; Mark 16:15-16 )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Bringing in the sheaves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c)  To know that someone will stand there in the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Judgment and say, “You mentioned Him to me…”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I’m saved because you told me the ‘old, old story”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24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2192000" cy="6567055"/>
          </a:xfrm>
        </p:spPr>
        <p:txBody>
          <a:bodyPr>
            <a:normAutofit fontScale="77500" lnSpcReduction="20000"/>
          </a:bodyPr>
          <a:lstStyle/>
          <a:p>
            <a:r>
              <a:rPr lang="en-US" sz="4600" b="1" dirty="0" smtClean="0"/>
              <a:t>4. We seek first the kingdom of </a:t>
            </a:r>
            <a:r>
              <a:rPr lang="en-US" sz="4600" b="1" dirty="0" err="1" smtClean="0"/>
              <a:t>God,the</a:t>
            </a:r>
            <a:r>
              <a:rPr lang="en-US" sz="4600" b="1" dirty="0" smtClean="0"/>
              <a:t> church, </a:t>
            </a:r>
          </a:p>
          <a:p>
            <a:r>
              <a:rPr lang="en-US" sz="4600" b="1" dirty="0" smtClean="0"/>
              <a:t> Because of where we are going when we die…</a:t>
            </a:r>
          </a:p>
          <a:p>
            <a:r>
              <a:rPr lang="en-US" sz="4600" b="1" dirty="0"/>
              <a:t> </a:t>
            </a:r>
            <a:r>
              <a:rPr lang="en-US" sz="4600" b="1" dirty="0" smtClean="0"/>
              <a:t>           The Lord’s church is going to be saved!</a:t>
            </a:r>
          </a:p>
          <a:p>
            <a:r>
              <a:rPr lang="en-US" sz="4600" b="1" dirty="0"/>
              <a:t> </a:t>
            </a:r>
            <a:r>
              <a:rPr lang="en-US" sz="4600" b="1" dirty="0" smtClean="0"/>
              <a:t>       Being in Abraham’s bosom… </a:t>
            </a:r>
          </a:p>
          <a:p>
            <a:r>
              <a:rPr lang="en-US" sz="4600" b="1" dirty="0"/>
              <a:t> </a:t>
            </a:r>
            <a:r>
              <a:rPr lang="en-US" sz="4600" b="1" dirty="0" smtClean="0"/>
              <a:t>         Heb. 9:27; Eccl. 9:5; James 4:17</a:t>
            </a:r>
          </a:p>
          <a:p>
            <a:r>
              <a:rPr lang="en-US" sz="3100" dirty="0"/>
              <a:t> </a:t>
            </a:r>
            <a:r>
              <a:rPr lang="en-US" sz="3100" dirty="0" smtClean="0"/>
              <a:t>    </a:t>
            </a:r>
            <a:r>
              <a:rPr lang="en-US" sz="4600" dirty="0" smtClean="0"/>
              <a:t>What company!   What rejoicing!   A time of</a:t>
            </a:r>
          </a:p>
          <a:p>
            <a:r>
              <a:rPr lang="en-US" sz="4600" dirty="0"/>
              <a:t> </a:t>
            </a:r>
            <a:r>
              <a:rPr lang="en-US" sz="4600" dirty="0" smtClean="0"/>
              <a:t>    jubilee !The Apostles that were faithful to the Lord.</a:t>
            </a:r>
          </a:p>
          <a:p>
            <a:r>
              <a:rPr lang="en-US" sz="4600" dirty="0"/>
              <a:t> </a:t>
            </a:r>
            <a:r>
              <a:rPr lang="en-US" sz="4600" dirty="0" smtClean="0"/>
              <a:t>        Your mother, your daddy, your son, your daughter,</a:t>
            </a:r>
          </a:p>
          <a:p>
            <a:r>
              <a:rPr lang="en-US" sz="4600" dirty="0"/>
              <a:t> </a:t>
            </a:r>
            <a:r>
              <a:rPr lang="en-US" sz="4600" dirty="0" smtClean="0"/>
              <a:t>        Your husband, your wife, …  Just think of a home </a:t>
            </a:r>
          </a:p>
          <a:p>
            <a:r>
              <a:rPr lang="en-US" sz="4600" dirty="0"/>
              <a:t> </a:t>
            </a:r>
            <a:r>
              <a:rPr lang="en-US" sz="4600" dirty="0" smtClean="0"/>
              <a:t>        over there!.</a:t>
            </a:r>
          </a:p>
          <a:p>
            <a:r>
              <a:rPr lang="en-US" sz="4600" dirty="0"/>
              <a:t> </a:t>
            </a:r>
            <a:r>
              <a:rPr lang="en-US" sz="4600" dirty="0" smtClean="0"/>
              <a:t>           There is no place like being with God and the</a:t>
            </a:r>
          </a:p>
          <a:p>
            <a:r>
              <a:rPr lang="en-US" sz="4600" dirty="0" smtClean="0"/>
              <a:t>Faithful Saints  forevermore!  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6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0"/>
            <a:ext cx="11897590" cy="6858000"/>
          </a:xfrm>
        </p:spPr>
        <p:txBody>
          <a:bodyPr/>
          <a:lstStyle/>
          <a:p>
            <a:r>
              <a:rPr lang="en-US" sz="4000" b="1" dirty="0" smtClean="0"/>
              <a:t>5.  We are seeking the kingdom of God, the church first because we believe that God accepts those</a:t>
            </a:r>
          </a:p>
          <a:p>
            <a:r>
              <a:rPr lang="en-US" sz="4000" b="1" dirty="0" smtClean="0"/>
              <a:t>Who obey Him.  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Heb. 5:8-9;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Eccl. 12:13-14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Acts 10:34-35 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Luke 18:13  God be merciful to me a sinner!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53455" cy="6764482"/>
          </a:xfrm>
        </p:spPr>
        <p:txBody>
          <a:bodyPr>
            <a:normAutofit lnSpcReduction="10000"/>
          </a:bodyPr>
          <a:lstStyle/>
          <a:p>
            <a:r>
              <a:rPr lang="en-US" sz="6400" dirty="0" smtClean="0"/>
              <a:t>This Vacation Bible School this week can be The best week of our lives.   Let us all seek the kingdom of God,</a:t>
            </a:r>
          </a:p>
          <a:p>
            <a:r>
              <a:rPr lang="en-US" sz="6400" dirty="0" smtClean="0"/>
              <a:t> the church, </a:t>
            </a:r>
            <a:r>
              <a:rPr lang="en-US" sz="6400" dirty="0" err="1" smtClean="0"/>
              <a:t>first..be</a:t>
            </a:r>
            <a:r>
              <a:rPr lang="en-US" sz="6400" dirty="0" smtClean="0"/>
              <a:t> present,</a:t>
            </a:r>
          </a:p>
          <a:p>
            <a:r>
              <a:rPr lang="en-US" sz="6400" dirty="0" smtClean="0"/>
              <a:t>Be active and invite others to come.    </a:t>
            </a:r>
          </a:p>
          <a:p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6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126"/>
            <a:ext cx="12095018" cy="677487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Have you been baptized into Christ?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Gal. 3:27..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 Cor. 12:13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u="sng" dirty="0" err="1" smtClean="0"/>
              <a:t>Hear..</a:t>
            </a:r>
            <a:r>
              <a:rPr lang="en-US" sz="3600" dirty="0" err="1" smtClean="0"/>
              <a:t>Rom</a:t>
            </a:r>
            <a:r>
              <a:rPr lang="en-US" sz="3600" dirty="0" smtClean="0"/>
              <a:t>. 10:17;   </a:t>
            </a:r>
            <a:r>
              <a:rPr lang="en-US" sz="3600" b="1" u="sng" dirty="0" smtClean="0"/>
              <a:t>Believe.  </a:t>
            </a:r>
            <a:r>
              <a:rPr lang="en-US" sz="3600" dirty="0" smtClean="0"/>
              <a:t>Matt. 10:32,33; </a:t>
            </a:r>
            <a:r>
              <a:rPr lang="en-US" sz="3600" b="1" u="sng" dirty="0" smtClean="0"/>
              <a:t>Repent</a:t>
            </a:r>
            <a:r>
              <a:rPr lang="en-US" sz="3600" dirty="0" smtClean="0"/>
              <a:t>.  Acts 2:38</a:t>
            </a:r>
          </a:p>
          <a:p>
            <a:r>
              <a:rPr lang="en-US" sz="3600" b="1" u="sng" dirty="0" smtClean="0"/>
              <a:t>Confess</a:t>
            </a:r>
            <a:r>
              <a:rPr lang="en-US" sz="3600" dirty="0" smtClean="0"/>
              <a:t>.  Rom. 10:8-10;.  </a:t>
            </a:r>
            <a:r>
              <a:rPr lang="en-US" sz="3600" b="1" u="sng" dirty="0" smtClean="0"/>
              <a:t>Be Baptized</a:t>
            </a:r>
            <a:r>
              <a:rPr lang="en-US" sz="3600" dirty="0" smtClean="0"/>
              <a:t>;  Acts 22:16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And be</a:t>
            </a:r>
            <a:r>
              <a:rPr lang="en-US" sz="3600" b="1" u="sng" dirty="0" smtClean="0"/>
              <a:t> faithfully </a:t>
            </a:r>
            <a:r>
              <a:rPr lang="en-US" sz="3600" dirty="0" smtClean="0"/>
              <a:t>serving the Lord.   Rev. 2:10</a:t>
            </a:r>
          </a:p>
          <a:p>
            <a:pPr marL="0" indent="0">
              <a:buNone/>
            </a:pPr>
            <a:r>
              <a:rPr lang="en-US" sz="3600" dirty="0" smtClean="0"/>
              <a:t>   May God help each one of us to Seek first the kingdom of God,</a:t>
            </a:r>
          </a:p>
          <a:p>
            <a:r>
              <a:rPr lang="en-US" sz="3600" dirty="0" smtClean="0"/>
              <a:t>The church and bring others to salvation ..Come and obey the</a:t>
            </a:r>
          </a:p>
          <a:p>
            <a:r>
              <a:rPr lang="en-US" sz="3600" dirty="0" smtClean="0"/>
              <a:t>Lord right now…2 Cor. 6:2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901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7" y="365124"/>
            <a:ext cx="11554690" cy="6492875"/>
          </a:xfrm>
        </p:spPr>
      </p:pic>
      <p:sp>
        <p:nvSpPr>
          <p:cNvPr id="6" name="TextBox 5"/>
          <p:cNvSpPr txBox="1"/>
          <p:nvPr/>
        </p:nvSpPr>
        <p:spPr>
          <a:xfrm>
            <a:off x="945573" y="852055"/>
            <a:ext cx="10975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chemeClr val="bg1"/>
                </a:solidFill>
              </a:rPr>
              <a:t>VBS  at O’NEAL CHURCH OF CHRIST;   JUNE 11-15, 2018    7 P.M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72736"/>
            <a:ext cx="11980718" cy="667096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We heard Bro. Carter at Washington Ave.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Sunday morning.  “</a:t>
            </a:r>
          </a:p>
          <a:p>
            <a:endParaRPr lang="en-US" sz="3600" b="1" dirty="0"/>
          </a:p>
          <a:p>
            <a:r>
              <a:rPr lang="en-US" sz="3600" b="1" dirty="0" smtClean="0"/>
              <a:t>On Sunday night, we heard Frank Richey at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Piney Grove.</a:t>
            </a:r>
          </a:p>
          <a:p>
            <a:endParaRPr lang="en-US" sz="3600" b="1" dirty="0"/>
          </a:p>
          <a:p>
            <a:r>
              <a:rPr lang="en-US" sz="3600" b="1" dirty="0" smtClean="0"/>
              <a:t>On Wednesday night, we heard </a:t>
            </a:r>
            <a:r>
              <a:rPr lang="en-US" sz="3600" b="1" dirty="0" err="1" smtClean="0"/>
              <a:t>Everette</a:t>
            </a:r>
            <a:r>
              <a:rPr lang="en-US" sz="3600" b="1" dirty="0" smtClean="0"/>
              <a:t> Coon</a:t>
            </a:r>
          </a:p>
          <a:p>
            <a:r>
              <a:rPr lang="en-US" sz="3600" b="1" dirty="0" smtClean="0"/>
              <a:t>Who held our Gospel Meeting </a:t>
            </a:r>
            <a:r>
              <a:rPr lang="en-US" sz="3600" b="1" dirty="0" smtClean="0"/>
              <a:t> some time back..  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87805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736"/>
            <a:ext cx="12074236" cy="6785264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But it is sure good to be back…you are</a:t>
            </a:r>
          </a:p>
          <a:p>
            <a:r>
              <a:rPr lang="en-US" sz="3600" dirty="0" smtClean="0"/>
              <a:t>Our spiritual family and we love you all.</a:t>
            </a:r>
          </a:p>
          <a:p>
            <a:r>
              <a:rPr lang="en-US" sz="3600" dirty="0" smtClean="0"/>
              <a:t>Thanks to the Elders for allowing some </a:t>
            </a:r>
          </a:p>
          <a:p>
            <a:r>
              <a:rPr lang="en-US" sz="3600" dirty="0" smtClean="0"/>
              <a:t>Time  for us to be off.  May God bless us</a:t>
            </a:r>
          </a:p>
          <a:p>
            <a:r>
              <a:rPr lang="en-US" sz="3600" dirty="0" smtClean="0"/>
              <a:t>As we labor together in the kingdom of God,</a:t>
            </a:r>
          </a:p>
          <a:p>
            <a:r>
              <a:rPr lang="en-US" sz="3600" dirty="0" smtClean="0"/>
              <a:t>The church.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58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7030A0"/>
                </a:solidFill>
              </a:rPr>
              <a:t>Seeking First the Kingdom of God, </a:t>
            </a:r>
          </a:p>
          <a:p>
            <a:r>
              <a:rPr lang="en-US" sz="8000" dirty="0" smtClean="0">
                <a:solidFill>
                  <a:srgbClr val="7030A0"/>
                </a:solidFill>
              </a:rPr>
              <a:t>the Church   Matt.6:33</a:t>
            </a:r>
            <a:endParaRPr lang="en-US" sz="8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75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9" y="0"/>
            <a:ext cx="11949546" cy="6733309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 </a:t>
            </a:r>
            <a:endParaRPr lang="en-US" sz="4400" b="1" dirty="0" smtClean="0"/>
          </a:p>
          <a:p>
            <a:r>
              <a:rPr lang="en-US" sz="8000" b="1" dirty="0" smtClean="0">
                <a:solidFill>
                  <a:srgbClr val="7030A0"/>
                </a:solidFill>
              </a:rPr>
              <a:t>How much are you worth to God?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30026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</a:t>
            </a:r>
            <a:r>
              <a:rPr lang="en-US" b="1" dirty="0" smtClean="0">
                <a:solidFill>
                  <a:srgbClr val="7030A0"/>
                </a:solidFill>
              </a:rPr>
              <a:t> AND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6600" b="1" dirty="0" smtClean="0">
              <a:solidFill>
                <a:srgbClr val="7030A0"/>
              </a:solidFill>
            </a:endParaRPr>
          </a:p>
          <a:p>
            <a:r>
              <a:rPr lang="en-US" sz="6600" b="1" dirty="0" smtClean="0">
                <a:solidFill>
                  <a:srgbClr val="7030A0"/>
                </a:solidFill>
              </a:rPr>
              <a:t>How much is God worth to you?</a:t>
            </a:r>
            <a:endParaRPr lang="en-US" sz="6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8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7" y="100732"/>
            <a:ext cx="11921836" cy="6757267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Matthew 6:26-34</a:t>
            </a:r>
          </a:p>
          <a:p>
            <a:r>
              <a:rPr lang="en-US" sz="3600" b="1" dirty="0" smtClean="0"/>
              <a:t> </a:t>
            </a:r>
            <a:r>
              <a:rPr lang="en-US" sz="3600" baseline="30000" dirty="0" smtClean="0"/>
              <a:t>26 </a:t>
            </a:r>
            <a:r>
              <a:rPr lang="en-US" sz="3600" dirty="0" smtClean="0"/>
              <a:t>Behold the fowls of the air: for they sow not, neither do they reap, nor gather into barns; yet your heavenly Father </a:t>
            </a:r>
            <a:r>
              <a:rPr lang="en-US" sz="3600" dirty="0" err="1" smtClean="0"/>
              <a:t>feedeth</a:t>
            </a:r>
            <a:r>
              <a:rPr lang="en-US" sz="3600" dirty="0" smtClean="0"/>
              <a:t> them. </a:t>
            </a:r>
            <a:r>
              <a:rPr lang="en-US" sz="3600" b="1" u="sng" dirty="0" smtClean="0">
                <a:solidFill>
                  <a:srgbClr val="FF0000"/>
                </a:solidFill>
              </a:rPr>
              <a:t>Are ye not much better than they?</a:t>
            </a:r>
          </a:p>
          <a:p>
            <a:r>
              <a:rPr lang="en-US" sz="3600" baseline="30000" dirty="0" smtClean="0"/>
              <a:t>27 </a:t>
            </a:r>
            <a:r>
              <a:rPr lang="en-US" sz="3600" dirty="0" smtClean="0"/>
              <a:t>Which of you by taking thought can add one cubit unto his stature?</a:t>
            </a:r>
          </a:p>
          <a:p>
            <a:r>
              <a:rPr lang="en-US" sz="3600" baseline="30000" dirty="0" smtClean="0"/>
              <a:t>28 </a:t>
            </a:r>
            <a:r>
              <a:rPr lang="en-US" sz="3600" dirty="0" smtClean="0"/>
              <a:t>And why take ye thought for raiment? Consider the lilies of the field, how they grow; they toil not, neither do they spin:</a:t>
            </a:r>
          </a:p>
          <a:p>
            <a:r>
              <a:rPr lang="en-US" sz="3600" baseline="30000" dirty="0" smtClean="0"/>
              <a:t>29 </a:t>
            </a:r>
            <a:r>
              <a:rPr lang="en-US" sz="3600" dirty="0" smtClean="0"/>
              <a:t>And yet I say unto you, That even Solomon in all his glory was not arrayed like one of these.</a:t>
            </a:r>
          </a:p>
          <a:p>
            <a:r>
              <a:rPr lang="en-US" sz="3600" baseline="30000" dirty="0" smtClean="0"/>
              <a:t>30 </a:t>
            </a:r>
            <a:r>
              <a:rPr lang="en-US" sz="3600" dirty="0" smtClean="0"/>
              <a:t>Wherefore, if God so clothe the grass of the field, which to day is, and to morrow is cast into the oven, shall he not much more clothe you, O ye of little faith?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59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53455" cy="6702136"/>
          </a:xfrm>
        </p:spPr>
        <p:txBody>
          <a:bodyPr/>
          <a:lstStyle/>
          <a:p>
            <a:endParaRPr lang="en-US" sz="3600" baseline="30000" dirty="0" smtClean="0"/>
          </a:p>
          <a:p>
            <a:endParaRPr lang="en-US" sz="3600" baseline="30000" dirty="0"/>
          </a:p>
          <a:p>
            <a:r>
              <a:rPr lang="en-US" sz="3600" baseline="30000" dirty="0" smtClean="0"/>
              <a:t>31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Therefore take no thought, saying, What shall we eat? or, What shall we drink? or, Wherewithal shall we be clothed?</a:t>
            </a:r>
          </a:p>
          <a:p>
            <a:r>
              <a:rPr lang="en-US" sz="3600" baseline="30000" dirty="0" smtClean="0"/>
              <a:t>32 </a:t>
            </a:r>
            <a:r>
              <a:rPr lang="en-US" sz="3600" dirty="0" smtClean="0"/>
              <a:t>(For after all these things do the Gentiles seek:) for your heavenly Father </a:t>
            </a:r>
            <a:r>
              <a:rPr lang="en-US" sz="3600" dirty="0" err="1" smtClean="0"/>
              <a:t>knoweth</a:t>
            </a:r>
            <a:r>
              <a:rPr lang="en-US" sz="3600" dirty="0" smtClean="0"/>
              <a:t> that ye have need of all these things.</a:t>
            </a:r>
          </a:p>
          <a:p>
            <a:r>
              <a:rPr lang="en-US" sz="3600" baseline="30000" dirty="0" smtClean="0"/>
              <a:t>33 </a:t>
            </a:r>
            <a:r>
              <a:rPr lang="en-US" sz="3600" dirty="0" smtClean="0"/>
              <a:t>But seek ye first the kingdom of God, and his righteousness; and all these things shall be added unto you.</a:t>
            </a:r>
          </a:p>
          <a:p>
            <a:r>
              <a:rPr lang="en-US" sz="3600" baseline="30000" dirty="0" smtClean="0"/>
              <a:t>34 </a:t>
            </a:r>
            <a:r>
              <a:rPr lang="en-US" sz="3600" dirty="0" smtClean="0"/>
              <a:t>Take therefore no thought for the morrow: for the morrow shall take thought for the things of itself. Sufficient unto the day is the evil thereof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23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1323</Words>
  <Application>Microsoft Office PowerPoint</Application>
  <PresentationFormat>Widescreen</PresentationFormat>
  <Paragraphs>148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AND</vt:lpstr>
      <vt:lpstr>PowerPoint Presentation</vt:lpstr>
      <vt:lpstr>PowerPoint Presentation</vt:lpstr>
      <vt:lpstr>This week we have an unusual   opportunity to ‘seek first’ God’s Kingdom</vt:lpstr>
      <vt:lpstr>On Monday night, Seeking the Kingdom of God, the church..Stuart Wilson will be </vt:lpstr>
      <vt:lpstr>On Tuesday night,  Matt Burns will  challenge us by </vt:lpstr>
      <vt:lpstr>On Wednesday night, Britt Thompson will </vt:lpstr>
      <vt:lpstr>On Thursday night, Al Burns will explore</vt:lpstr>
      <vt:lpstr>On Friday night, I will be teaching on Generosity…  As we seek together</vt:lpstr>
      <vt:lpstr>PowerPoint Presentation</vt:lpstr>
      <vt:lpstr>PowerPoint Presentation</vt:lpstr>
      <vt:lpstr>PowerPoint Presentation</vt:lpstr>
      <vt:lpstr>Listen to what God says about the Kingdom of God, the church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22</cp:revision>
  <dcterms:created xsi:type="dcterms:W3CDTF">2018-06-08T01:57:59Z</dcterms:created>
  <dcterms:modified xsi:type="dcterms:W3CDTF">2018-06-10T01:57:41Z</dcterms:modified>
</cp:coreProperties>
</file>