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2"/>
  </p:handoutMasterIdLst>
  <p:sldIdLst>
    <p:sldId id="258" r:id="rId2"/>
    <p:sldId id="256" r:id="rId3"/>
    <p:sldId id="263" r:id="rId4"/>
    <p:sldId id="266" r:id="rId5"/>
    <p:sldId id="264" r:id="rId6"/>
    <p:sldId id="279" r:id="rId7"/>
    <p:sldId id="273" r:id="rId8"/>
    <p:sldId id="274" r:id="rId9"/>
    <p:sldId id="275" r:id="rId10"/>
    <p:sldId id="265" r:id="rId11"/>
    <p:sldId id="267" r:id="rId12"/>
    <p:sldId id="276" r:id="rId13"/>
    <p:sldId id="268" r:id="rId14"/>
    <p:sldId id="269" r:id="rId15"/>
    <p:sldId id="277" r:id="rId16"/>
    <p:sldId id="272" r:id="rId17"/>
    <p:sldId id="278" r:id="rId18"/>
    <p:sldId id="270" r:id="rId19"/>
    <p:sldId id="271" r:id="rId20"/>
    <p:sldId id="280" r:id="rId21"/>
  </p:sldIdLst>
  <p:sldSz cx="12192000" cy="6858000"/>
  <p:notesSz cx="7077075" cy="90281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529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529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8C5C80-0214-40EE-8350-56A6381D84A9}" type="datetimeFigureOut">
              <a:rPr lang="en-US" smtClean="0"/>
              <a:t>6/16/2019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75141"/>
            <a:ext cx="3066733" cy="4529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575141"/>
            <a:ext cx="3066733" cy="4529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EECFD6-6C8B-43A7-AEDE-8EF1AFD3A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1553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9F7EC-9394-47A5-8D9A-D688F78624C4}" type="datetimeFigureOut">
              <a:rPr lang="en-US" smtClean="0"/>
              <a:t>6/16/2019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63AB-1967-4FD8-8759-0DB1309B3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674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9F7EC-9394-47A5-8D9A-D688F78624C4}" type="datetimeFigureOut">
              <a:rPr lang="en-US" smtClean="0"/>
              <a:t>6/16/2019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63AB-1967-4FD8-8759-0DB1309B3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650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9F7EC-9394-47A5-8D9A-D688F78624C4}" type="datetimeFigureOut">
              <a:rPr lang="en-US" smtClean="0"/>
              <a:t>6/16/2019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63AB-1967-4FD8-8759-0DB1309B3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759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9F7EC-9394-47A5-8D9A-D688F78624C4}" type="datetimeFigureOut">
              <a:rPr lang="en-US" smtClean="0"/>
              <a:t>6/16/2019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63AB-1967-4FD8-8759-0DB1309B3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498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9F7EC-9394-47A5-8D9A-D688F78624C4}" type="datetimeFigureOut">
              <a:rPr lang="en-US" smtClean="0"/>
              <a:t>6/16/2019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63AB-1967-4FD8-8759-0DB1309B3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725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9F7EC-9394-47A5-8D9A-D688F78624C4}" type="datetimeFigureOut">
              <a:rPr lang="en-US" smtClean="0"/>
              <a:t>6/16/2019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63AB-1967-4FD8-8759-0DB1309B3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970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9F7EC-9394-47A5-8D9A-D688F78624C4}" type="datetimeFigureOut">
              <a:rPr lang="en-US" smtClean="0"/>
              <a:t>6/16/2019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63AB-1967-4FD8-8759-0DB1309B3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423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9F7EC-9394-47A5-8D9A-D688F78624C4}" type="datetimeFigureOut">
              <a:rPr lang="en-US" smtClean="0"/>
              <a:t>6/16/2019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63AB-1967-4FD8-8759-0DB1309B3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943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9F7EC-9394-47A5-8D9A-D688F78624C4}" type="datetimeFigureOut">
              <a:rPr lang="en-US" smtClean="0"/>
              <a:t>6/16/2019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63AB-1967-4FD8-8759-0DB1309B3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96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9F7EC-9394-47A5-8D9A-D688F78624C4}" type="datetimeFigureOut">
              <a:rPr lang="en-US" smtClean="0"/>
              <a:t>6/16/2019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63AB-1967-4FD8-8759-0DB1309B3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611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9F7EC-9394-47A5-8D9A-D688F78624C4}" type="datetimeFigureOut">
              <a:rPr lang="en-US" smtClean="0"/>
              <a:t>6/16/2019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63AB-1967-4FD8-8759-0DB1309B3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887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9F7EC-9394-47A5-8D9A-D688F78624C4}" type="datetimeFigureOut">
              <a:rPr lang="en-US" smtClean="0"/>
              <a:t>6/16/2019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A63AB-1967-4FD8-8759-0DB1309B3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792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egateway.com/passage/?search=Psalm+122:1&amp;version=KJV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ingjamesbibleonline.org/Malachi-4-6/" TargetMode="External"/><Relationship Id="rId2" Type="http://schemas.openxmlformats.org/officeDocument/2006/relationships/hyperlink" Target="https://www.kingjamesbibleonline.org/Ephesians-6-1_6-4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kingjamesbibleonline.org/Ephesians-6-4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ingjamesbibleonline.org/Colossians-3-21/" TargetMode="External"/><Relationship Id="rId2" Type="http://schemas.openxmlformats.org/officeDocument/2006/relationships/hyperlink" Target="https://www.kingjamesbibleonline.org/3-John-1-4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kingjamesbibleonline.org/Ephesians-6-1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ingjamesbibleonline.org/Isaiah-54-13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4300"/>
            <a:ext cx="12115800" cy="6972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671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b="1" u="sng" dirty="0" smtClean="0"/>
              <a:t>THREE QUESTIONS TO ALL OF US</a:t>
            </a:r>
          </a:p>
          <a:p>
            <a:r>
              <a:rPr lang="en-US" sz="5400" b="1" u="sng" dirty="0" smtClean="0"/>
              <a:t>FATHERS</a:t>
            </a:r>
            <a:endParaRPr lang="en-US" sz="5400" b="1" u="sng" dirty="0"/>
          </a:p>
        </p:txBody>
      </p:sp>
    </p:spTree>
    <p:extLst>
      <p:ext uri="{BB962C8B-B14F-4D97-AF65-F5344CB8AC3E}">
        <p14:creationId xmlns:p14="http://schemas.microsoft.com/office/powerpoint/2010/main" val="384890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095018" cy="6176963"/>
          </a:xfrm>
        </p:spPr>
        <p:txBody>
          <a:bodyPr>
            <a:normAutofit/>
          </a:bodyPr>
          <a:lstStyle/>
          <a:p>
            <a:r>
              <a:rPr lang="en-US" sz="3600" b="1" u="sng" dirty="0" smtClean="0"/>
              <a:t># 1   Fathers, how are you living before your children</a:t>
            </a:r>
          </a:p>
          <a:p>
            <a:r>
              <a:rPr lang="en-US" sz="3600" b="1" u="sng" dirty="0" smtClean="0"/>
              <a:t>NOW!.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Different states: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Become a father in your teens?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A father when you are 20 or 30, or 40?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A father when you are older?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Fathers in the bible at different ages: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65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137" y="-1"/>
            <a:ext cx="11966863" cy="6774873"/>
          </a:xfrm>
        </p:spPr>
        <p:txBody>
          <a:bodyPr>
            <a:normAutofit fontScale="77500" lnSpcReduction="20000"/>
          </a:bodyPr>
          <a:lstStyle/>
          <a:p>
            <a:r>
              <a:rPr lang="en-US" sz="4200" b="1" u="sng" dirty="0" smtClean="0"/>
              <a:t>Be a Father like Abraham:</a:t>
            </a:r>
          </a:p>
          <a:p>
            <a:r>
              <a:rPr lang="en-US" sz="4200" dirty="0"/>
              <a:t> </a:t>
            </a:r>
            <a:r>
              <a:rPr lang="en-US" sz="4200" b="1" dirty="0" smtClean="0"/>
              <a:t>Genesis 18:19</a:t>
            </a:r>
          </a:p>
          <a:p>
            <a:r>
              <a:rPr lang="en-US" sz="4200" dirty="0" smtClean="0"/>
              <a:t>“</a:t>
            </a:r>
            <a:r>
              <a:rPr lang="en-US" sz="4200" u="sng" dirty="0" smtClean="0"/>
              <a:t>For I know him</a:t>
            </a:r>
            <a:r>
              <a:rPr lang="en-US" sz="4200" dirty="0" smtClean="0"/>
              <a:t>, that he will command his children and his household after him, and they shall keep the way of the LORD, to do justice and judgment; that the LORD may bring upon Abraham that which he hath spoken of him.”</a:t>
            </a:r>
          </a:p>
          <a:p>
            <a:endParaRPr lang="en-US" sz="4200" dirty="0"/>
          </a:p>
          <a:p>
            <a:r>
              <a:rPr lang="en-US" sz="4200" dirty="0" smtClean="0"/>
              <a:t>What did God know?  He knew Abraham</a:t>
            </a:r>
          </a:p>
          <a:p>
            <a:r>
              <a:rPr lang="en-US" sz="4200" dirty="0" smtClean="0"/>
              <a:t>What did God know that Abraham would do?  Command his</a:t>
            </a:r>
          </a:p>
          <a:p>
            <a:r>
              <a:rPr lang="en-US" sz="4200" dirty="0" smtClean="0"/>
              <a:t>Children and his household after him.</a:t>
            </a:r>
          </a:p>
          <a:p>
            <a:r>
              <a:rPr lang="en-US" sz="4200" dirty="0" smtClean="0"/>
              <a:t>What would they do because of Abraham.  Keep the way of</a:t>
            </a:r>
          </a:p>
          <a:p>
            <a:r>
              <a:rPr lang="en-US" sz="4200" dirty="0" smtClean="0"/>
              <a:t>The Lord, to do justice and judgment.</a:t>
            </a:r>
          </a:p>
          <a:p>
            <a:r>
              <a:rPr lang="en-US" sz="4200" dirty="0" smtClean="0"/>
              <a:t>What would God do for Abraham?  Bring upon Abraham that which</a:t>
            </a:r>
          </a:p>
          <a:p>
            <a:r>
              <a:rPr lang="en-US" sz="4200" dirty="0" smtClean="0"/>
              <a:t>He hath spoken of him.  </a:t>
            </a:r>
          </a:p>
          <a:p>
            <a:r>
              <a:rPr lang="en-US" dirty="0" smtClean="0"/>
              <a:t>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419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2737" y="0"/>
            <a:ext cx="12115800" cy="6941127"/>
          </a:xfrm>
        </p:spPr>
        <p:txBody>
          <a:bodyPr>
            <a:noAutofit/>
          </a:bodyPr>
          <a:lstStyle/>
          <a:p>
            <a:r>
              <a:rPr lang="en-US" sz="3600" b="1" u="sng" dirty="0" smtClean="0"/>
              <a:t>2 Cor. 6:2   Now is the acceptable time, Now is the day </a:t>
            </a:r>
          </a:p>
          <a:p>
            <a:r>
              <a:rPr lang="en-US" sz="3600" b="1" u="sng" dirty="0" smtClean="0"/>
              <a:t>Of salvation.</a:t>
            </a:r>
          </a:p>
          <a:p>
            <a:pPr marL="0" indent="0">
              <a:buNone/>
            </a:pPr>
            <a:r>
              <a:rPr lang="en-US" sz="3600" dirty="0" smtClean="0"/>
              <a:t>      Urgent Needs of your children.!!…</a:t>
            </a:r>
            <a:r>
              <a:rPr lang="en-US" sz="3600" b="1" u="sng" dirty="0" err="1" smtClean="0"/>
              <a:t>Jerm</a:t>
            </a:r>
            <a:r>
              <a:rPr lang="en-US" sz="3600" b="1" u="sng" dirty="0" smtClean="0"/>
              <a:t>. 10:23;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Do you pray with your children? </a:t>
            </a:r>
            <a:r>
              <a:rPr lang="en-US" sz="3600" b="1" dirty="0" smtClean="0"/>
              <a:t>I Thess. 5:17; Acts 2:42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Do you read the Bible and study God’s word with your children  </a:t>
            </a:r>
            <a:r>
              <a:rPr lang="en-US" sz="3600" b="1" dirty="0" smtClean="0"/>
              <a:t>2 Tim. 2:15</a:t>
            </a:r>
            <a:r>
              <a:rPr lang="en-US" sz="3600" dirty="0" smtClean="0"/>
              <a:t>; </a:t>
            </a:r>
            <a:r>
              <a:rPr lang="en-US" sz="3600" b="1" dirty="0" smtClean="0"/>
              <a:t> John 5:39 </a:t>
            </a:r>
            <a:r>
              <a:rPr lang="en-US" sz="3600" dirty="0" smtClean="0"/>
              <a:t>Search the scriptures ; </a:t>
            </a:r>
            <a:r>
              <a:rPr lang="en-US" sz="3600" b="1" dirty="0" smtClean="0"/>
              <a:t> 2 Tim. 3:16-17 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Do you worship God faithfully with your children? </a:t>
            </a:r>
            <a:r>
              <a:rPr lang="en-US" sz="3600" dirty="0" smtClean="0">
                <a:hlinkClick r:id="rId2"/>
              </a:rPr>
              <a:t>Psalm 122:1</a:t>
            </a:r>
            <a:r>
              <a:rPr lang="en-US" sz="3600" dirty="0" smtClean="0"/>
              <a:t>I was glad when </a:t>
            </a:r>
            <a:r>
              <a:rPr lang="en-US" sz="3600" b="1" dirty="0" smtClean="0"/>
              <a:t>the</a:t>
            </a:r>
            <a:r>
              <a:rPr lang="en-US" sz="3600" dirty="0" smtClean="0"/>
              <a:t>y said unto me, </a:t>
            </a:r>
            <a:r>
              <a:rPr lang="en-US" sz="3600" b="1" dirty="0" smtClean="0"/>
              <a:t>Let</a:t>
            </a:r>
            <a:r>
              <a:rPr lang="en-US" sz="3600" dirty="0" smtClean="0"/>
              <a:t> </a:t>
            </a:r>
            <a:r>
              <a:rPr lang="en-US" sz="3600" b="1" dirty="0" smtClean="0"/>
              <a:t>us</a:t>
            </a:r>
            <a:r>
              <a:rPr lang="en-US" sz="3600" dirty="0" smtClean="0"/>
              <a:t> </a:t>
            </a:r>
            <a:r>
              <a:rPr lang="en-US" sz="3600" b="1" dirty="0" smtClean="0"/>
              <a:t>go</a:t>
            </a:r>
            <a:r>
              <a:rPr lang="en-US" sz="3600" dirty="0" smtClean="0"/>
              <a:t> </a:t>
            </a:r>
            <a:r>
              <a:rPr lang="en-US" sz="3600" b="1" dirty="0" smtClean="0"/>
              <a:t>into</a:t>
            </a:r>
            <a:r>
              <a:rPr lang="en-US" sz="3600" dirty="0" smtClean="0"/>
              <a:t> </a:t>
            </a:r>
            <a:r>
              <a:rPr lang="en-US" sz="3600" b="1" dirty="0" smtClean="0"/>
              <a:t>the</a:t>
            </a:r>
            <a:r>
              <a:rPr lang="en-US" sz="3600" dirty="0" smtClean="0"/>
              <a:t> </a:t>
            </a:r>
            <a:r>
              <a:rPr lang="en-US" sz="3600" b="1" dirty="0" smtClean="0"/>
              <a:t>house</a:t>
            </a:r>
            <a:r>
              <a:rPr lang="en-US" sz="3600" dirty="0" smtClean="0"/>
              <a:t> </a:t>
            </a:r>
            <a:r>
              <a:rPr lang="en-US" sz="3600" b="1" dirty="0" smtClean="0"/>
              <a:t>of</a:t>
            </a:r>
            <a:r>
              <a:rPr lang="en-US" sz="3600" dirty="0" smtClean="0"/>
              <a:t> </a:t>
            </a:r>
            <a:r>
              <a:rPr lang="en-US" sz="3600" b="1" dirty="0" smtClean="0"/>
              <a:t>the</a:t>
            </a:r>
            <a:r>
              <a:rPr lang="en-US" sz="3600" dirty="0" smtClean="0"/>
              <a:t> </a:t>
            </a:r>
            <a:r>
              <a:rPr lang="en-US" sz="3600" b="1" dirty="0" smtClean="0"/>
              <a:t>Lord</a:t>
            </a:r>
            <a:r>
              <a:rPr lang="en-US" sz="3600" dirty="0" smtClean="0"/>
              <a:t>.   Are you glad/sad/mad/?  Your children need Their dads with them for Bible Study and Worship!.  Jno.4:23,24</a:t>
            </a:r>
          </a:p>
          <a:p>
            <a:r>
              <a:rPr lang="en-US" sz="3600" dirty="0" smtClean="0"/>
              <a:t>.</a:t>
            </a:r>
          </a:p>
          <a:p>
            <a:r>
              <a:rPr lang="en-US" sz="3600" dirty="0" smtClean="0"/>
              <a:t>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8636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872" y="0"/>
            <a:ext cx="11894128" cy="6650182"/>
          </a:xfrm>
        </p:spPr>
        <p:txBody>
          <a:bodyPr>
            <a:normAutofit/>
          </a:bodyPr>
          <a:lstStyle/>
          <a:p>
            <a:r>
              <a:rPr lang="en-US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#2   What do you plan to leave your children?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Most parents die before their children.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Will they have a good memory of a home where you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were really good to their mother?  You respected her,</a:t>
            </a:r>
          </a:p>
          <a:p>
            <a:r>
              <a:rPr lang="en-US" sz="3600" dirty="0" smtClean="0"/>
              <a:t>  you showed your children what a happy marriage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is all about.   They will have experienced going through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their lives remembering their dads who were really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good husbands to their mothers.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435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618" y="135082"/>
            <a:ext cx="12060382" cy="6722918"/>
          </a:xfrm>
        </p:spPr>
        <p:txBody>
          <a:bodyPr/>
          <a:lstStyle/>
          <a:p>
            <a:r>
              <a:rPr lang="en-US" sz="4400" b="1" dirty="0" smtClean="0"/>
              <a:t>How about being like Joshua!  </a:t>
            </a:r>
          </a:p>
          <a:p>
            <a:endParaRPr lang="en-US" sz="3600" dirty="0"/>
          </a:p>
          <a:p>
            <a:r>
              <a:rPr lang="en-US" sz="3600" dirty="0" smtClean="0"/>
              <a:t>Joshua 24:15  </a:t>
            </a:r>
            <a:r>
              <a:rPr lang="en-US" sz="3600" baseline="30000" dirty="0" smtClean="0"/>
              <a:t>15 </a:t>
            </a:r>
            <a:r>
              <a:rPr lang="en-US" sz="3600" dirty="0" smtClean="0"/>
              <a:t>And if it seem evil unto you to serve the </a:t>
            </a:r>
            <a:r>
              <a:rPr lang="en-US" sz="3600" cap="small" dirty="0" smtClean="0">
                <a:effectLst/>
              </a:rPr>
              <a:t>Lord</a:t>
            </a:r>
            <a:r>
              <a:rPr lang="en-US" sz="3600" dirty="0" smtClean="0"/>
              <a:t>, choose you this day whom ye will serve; whether the gods which your fathers served that were on the other side of the flood, or the gods of the Amorites, in whose land ye dwell: </a:t>
            </a:r>
            <a:r>
              <a:rPr lang="en-US" sz="3600" b="1" u="sng" dirty="0" smtClean="0"/>
              <a:t>but as for me and my house, we will serve the </a:t>
            </a:r>
            <a:r>
              <a:rPr lang="en-US" sz="3600" b="1" u="sng" cap="small" dirty="0" smtClean="0">
                <a:effectLst/>
              </a:rPr>
              <a:t>Lord</a:t>
            </a:r>
            <a:r>
              <a:rPr lang="en-US" sz="3600" dirty="0" smtClean="0"/>
              <a:t>.</a:t>
            </a:r>
          </a:p>
          <a:p>
            <a:endParaRPr lang="en-US" sz="3600" dirty="0"/>
          </a:p>
          <a:p>
            <a:r>
              <a:rPr lang="en-US" sz="3600" dirty="0" smtClean="0"/>
              <a:t>Children need to be serving the Lord…and if we are the</a:t>
            </a:r>
          </a:p>
          <a:p>
            <a:r>
              <a:rPr lang="en-US" sz="3600" dirty="0" smtClean="0"/>
              <a:t>Father we should be, we will serve the Lord as an example</a:t>
            </a:r>
          </a:p>
          <a:p>
            <a:r>
              <a:rPr lang="en-US" sz="3600" dirty="0" smtClean="0"/>
              <a:t>For them to follow.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06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137" y="0"/>
            <a:ext cx="11838708" cy="6743700"/>
          </a:xfrm>
        </p:spPr>
        <p:txBody>
          <a:bodyPr>
            <a:normAutofit lnSpcReduction="10000"/>
          </a:bodyPr>
          <a:lstStyle/>
          <a:p>
            <a:r>
              <a:rPr lang="en-US" sz="4000" dirty="0"/>
              <a:t> </a:t>
            </a:r>
            <a:r>
              <a:rPr lang="en-US" sz="4000" dirty="0" smtClean="0"/>
              <a:t>      Spiritual Guidance and Physical Needs of our Children.</a:t>
            </a:r>
          </a:p>
          <a:p>
            <a:r>
              <a:rPr lang="en-US" sz="4000" dirty="0" smtClean="0"/>
              <a:t>1.  Spiritual guidance.  Prov. 14:12; Prov. 16:25</a:t>
            </a:r>
          </a:p>
          <a:p>
            <a:r>
              <a:rPr lang="en-US" sz="4000" dirty="0" smtClean="0"/>
              <a:t>2.  They need to know that you love them.  Tell them.</a:t>
            </a:r>
          </a:p>
          <a:p>
            <a:r>
              <a:rPr lang="en-US" sz="4000" dirty="0" smtClean="0"/>
              <a:t>Do you know that God loves us.  How do we know:</a:t>
            </a:r>
          </a:p>
          <a:p>
            <a:r>
              <a:rPr lang="en-US" sz="4000" dirty="0" smtClean="0"/>
              <a:t>“For God so loved the world …”  We know that He</a:t>
            </a:r>
          </a:p>
          <a:p>
            <a:r>
              <a:rPr lang="en-US" sz="4000" dirty="0" smtClean="0"/>
              <a:t>Loves us by that which he hath done for us!    </a:t>
            </a:r>
          </a:p>
          <a:p>
            <a:r>
              <a:rPr lang="en-US" sz="4000" dirty="0" smtClean="0"/>
              <a:t>3.  They need to be treated fairly.   Don’t punish them</a:t>
            </a:r>
          </a:p>
          <a:p>
            <a:r>
              <a:rPr lang="en-US" sz="4000" dirty="0" smtClean="0"/>
              <a:t>For something they see you do. 1 Pet. 2:21; Matt. 5:16</a:t>
            </a:r>
          </a:p>
          <a:p>
            <a:r>
              <a:rPr lang="en-US" sz="4000" dirty="0" smtClean="0"/>
              <a:t>4.  They need proper discipline.  Prov. 22:6 </a:t>
            </a:r>
          </a:p>
          <a:p>
            <a:r>
              <a:rPr lang="en-US" sz="4000" dirty="0" smtClean="0"/>
              <a:t>5.  And they NEED some QUALITY  time WITH YOU!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82006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0"/>
            <a:ext cx="12192000" cy="6758854"/>
          </a:xfrm>
        </p:spPr>
        <p:txBody>
          <a:bodyPr>
            <a:normAutofit lnSpcReduction="10000"/>
          </a:bodyPr>
          <a:lstStyle/>
          <a:p>
            <a:endParaRPr lang="en-US" sz="4400" baseline="30000" dirty="0" smtClean="0"/>
          </a:p>
          <a:p>
            <a:r>
              <a:rPr lang="en-US" sz="4400" baseline="30000" dirty="0" smtClean="0"/>
              <a:t>James 4:13</a:t>
            </a:r>
            <a:r>
              <a:rPr lang="en-US" sz="3600" baseline="30000" dirty="0" smtClean="0"/>
              <a:t> </a:t>
            </a:r>
            <a:r>
              <a:rPr lang="en-US" sz="3600" dirty="0" smtClean="0"/>
              <a:t>Go to now, ye that say, To day or to morrow we will go into such a city, and continue there a year, and buy and sell, and get gain:</a:t>
            </a:r>
          </a:p>
          <a:p>
            <a:r>
              <a:rPr lang="en-US" sz="3600" baseline="30000" dirty="0" smtClean="0"/>
              <a:t>14 </a:t>
            </a:r>
            <a:r>
              <a:rPr lang="en-US" sz="3600" dirty="0" smtClean="0"/>
              <a:t>Whereas ye know not what shall be on the morrow. For what is your life? It is even a </a:t>
            </a:r>
            <a:r>
              <a:rPr lang="en-US" sz="3600" dirty="0" err="1" smtClean="0"/>
              <a:t>vapour</a:t>
            </a:r>
            <a:r>
              <a:rPr lang="en-US" sz="3600" dirty="0" smtClean="0"/>
              <a:t>, that </a:t>
            </a:r>
            <a:r>
              <a:rPr lang="en-US" sz="3600" dirty="0" err="1" smtClean="0"/>
              <a:t>appeareth</a:t>
            </a:r>
            <a:r>
              <a:rPr lang="en-US" sz="3600" dirty="0" smtClean="0"/>
              <a:t> for a little time, and then </a:t>
            </a:r>
            <a:r>
              <a:rPr lang="en-US" sz="3600" dirty="0" err="1" smtClean="0"/>
              <a:t>vanisheth</a:t>
            </a:r>
            <a:r>
              <a:rPr lang="en-US" sz="3600" dirty="0" smtClean="0"/>
              <a:t> away.</a:t>
            </a:r>
          </a:p>
          <a:p>
            <a:endParaRPr lang="en-US" sz="3600" dirty="0"/>
          </a:p>
          <a:p>
            <a:r>
              <a:rPr lang="en-US" sz="3600" dirty="0" smtClean="0"/>
              <a:t>Do we say today or tomorrow, children , I’ll do this with you?</a:t>
            </a:r>
          </a:p>
          <a:p>
            <a:r>
              <a:rPr lang="en-US" sz="3600" dirty="0" smtClean="0"/>
              <a:t>We’ll get together and then we’ll …tomorrow.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Ill.  Tim and I … packed some sandwiches…Don’t you want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to go to </a:t>
            </a:r>
            <a:r>
              <a:rPr lang="en-US" sz="3600" dirty="0" err="1" smtClean="0"/>
              <a:t>Woolco</a:t>
            </a:r>
            <a:r>
              <a:rPr lang="en-US" sz="3600" dirty="0" smtClean="0"/>
              <a:t>!     He said:  O no…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</a:t>
            </a:r>
          </a:p>
          <a:p>
            <a:endParaRPr lang="en-US" sz="3600" dirty="0"/>
          </a:p>
          <a:p>
            <a:endParaRPr lang="en-US" sz="36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94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#  3  Most of us have made a lot of mistakes as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husbands and AS fathers </a:t>
            </a:r>
            <a:r>
              <a:rPr lang="en-US" sz="3600" b="1" u="sng" dirty="0" smtClean="0"/>
              <a:t>.    Will </a:t>
            </a:r>
          </a:p>
          <a:p>
            <a:r>
              <a:rPr lang="en-US" sz="3600" b="1" u="sng" dirty="0"/>
              <a:t> </a:t>
            </a:r>
            <a:r>
              <a:rPr lang="en-US" sz="3600" b="1" u="sng" dirty="0" smtClean="0"/>
              <a:t>   you admit your faults, get them corrected and</a:t>
            </a:r>
          </a:p>
          <a:p>
            <a:r>
              <a:rPr lang="en-US" sz="3600" b="1" u="sng" dirty="0"/>
              <a:t> </a:t>
            </a:r>
            <a:r>
              <a:rPr lang="en-US" sz="3600" b="1" u="sng" dirty="0" smtClean="0"/>
              <a:t>   spend  the rest of your lives trying to  </a:t>
            </a:r>
            <a:r>
              <a:rPr lang="en-US" sz="3600" b="1" u="sng" dirty="0" err="1" smtClean="0"/>
              <a:t>LIVe</a:t>
            </a:r>
            <a:r>
              <a:rPr lang="en-US" sz="3600" b="1" u="sng" dirty="0" smtClean="0"/>
              <a:t> right!?</a:t>
            </a:r>
          </a:p>
          <a:p>
            <a:r>
              <a:rPr lang="en-US" sz="3600" dirty="0" smtClean="0"/>
              <a:t>   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Rom.3:23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Rom. 6:23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I John 1:8-10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I John 2:1-2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Acts 17:30-31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Acts 2:38</a:t>
            </a:r>
          </a:p>
          <a:p>
            <a:endParaRPr lang="en-US" sz="3600" dirty="0" smtClean="0"/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143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835" y="79952"/>
            <a:ext cx="11973791" cy="6778047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4000" dirty="0" smtClean="0"/>
              <a:t>Fathers, how are you living before your children  NOW?</a:t>
            </a:r>
          </a:p>
          <a:p>
            <a:pPr marL="514350" indent="-514350">
              <a:buAutoNum type="arabicPeriod"/>
            </a:pPr>
            <a:endParaRPr lang="en-US" sz="4000" dirty="0" smtClean="0"/>
          </a:p>
          <a:p>
            <a:pPr marL="514350" indent="-514350">
              <a:buAutoNum type="arabicPeriod"/>
            </a:pPr>
            <a:r>
              <a:rPr lang="en-US" sz="4000" dirty="0" smtClean="0"/>
              <a:t>Fathers,  What do you plan to leave your children?</a:t>
            </a:r>
          </a:p>
          <a:p>
            <a:pPr marL="514350" indent="-514350">
              <a:buAutoNum type="arabicPeriod"/>
            </a:pPr>
            <a:endParaRPr lang="en-US" sz="4000" dirty="0" smtClean="0"/>
          </a:p>
          <a:p>
            <a:pPr marL="514350" indent="-514350">
              <a:buAutoNum type="arabicPeriod"/>
            </a:pPr>
            <a:r>
              <a:rPr lang="en-US" sz="4000" dirty="0" smtClean="0"/>
              <a:t>Fathers, ( and Mothers, Children. -   What will you do </a:t>
            </a:r>
          </a:p>
          <a:p>
            <a:pPr marL="0" indent="0">
              <a:buNone/>
            </a:pPr>
            <a:r>
              <a:rPr lang="en-US" sz="4000" dirty="0" smtClean="0"/>
              <a:t>    about your spiritual condition?)  Where will you be</a:t>
            </a:r>
          </a:p>
          <a:p>
            <a:pPr marL="0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  in eternity?</a:t>
            </a:r>
          </a:p>
          <a:p>
            <a:pPr marL="0" indent="0">
              <a:buNone/>
            </a:pPr>
            <a:r>
              <a:rPr lang="en-US" sz="3600" dirty="0" smtClean="0"/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2549640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800" b="1" dirty="0" smtClean="0"/>
              <a:t>June 16, 2019</a:t>
            </a:r>
            <a:endParaRPr lang="en-US" sz="8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Father’s Day In America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11860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To Any Little Boy’s Father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9841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228601"/>
            <a:ext cx="7886700" cy="1325563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2051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2736"/>
            <a:ext cx="12095018" cy="7086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818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3075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55" y="0"/>
            <a:ext cx="11876809" cy="6858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326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8818" y="744970"/>
            <a:ext cx="10515600" cy="4351338"/>
          </a:xfrm>
        </p:spPr>
        <p:txBody>
          <a:bodyPr/>
          <a:lstStyle/>
          <a:p>
            <a:r>
              <a:rPr lang="en-US" sz="4000" dirty="0" smtClean="0"/>
              <a:t>Scriptures:</a:t>
            </a:r>
          </a:p>
          <a:p>
            <a:endParaRPr lang="en-US" sz="4000" dirty="0"/>
          </a:p>
          <a:p>
            <a:r>
              <a:rPr lang="en-US" sz="4000" dirty="0" smtClean="0"/>
              <a:t>Eph. 6:1-4   </a:t>
            </a:r>
          </a:p>
          <a:p>
            <a:r>
              <a:rPr lang="en-US" sz="4000" dirty="0" smtClean="0"/>
              <a:t>Prov. 22:6</a:t>
            </a:r>
          </a:p>
          <a:p>
            <a:r>
              <a:rPr lang="en-US" sz="4000" dirty="0" smtClean="0"/>
              <a:t>2 Tim. 3:14-15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20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0"/>
            <a:ext cx="12115801" cy="6858000"/>
          </a:xfrm>
        </p:spPr>
        <p:txBody>
          <a:bodyPr/>
          <a:lstStyle/>
          <a:p>
            <a:endParaRPr lang="en-US" b="1" dirty="0" smtClean="0"/>
          </a:p>
          <a:p>
            <a:endParaRPr lang="en-US" b="1" dirty="0"/>
          </a:p>
          <a:p>
            <a:r>
              <a:rPr lang="en-US" sz="3600" b="1" dirty="0" smtClean="0"/>
              <a:t>Ephesians 6:1-4 </a:t>
            </a:r>
            <a:r>
              <a:rPr lang="en-US" sz="3600" dirty="0" smtClean="0"/>
              <a:t> Children, obey your parents in the Lord: for this is right.</a:t>
            </a:r>
          </a:p>
          <a:p>
            <a:r>
              <a:rPr lang="en-US" sz="3600" baseline="30000" dirty="0" smtClean="0"/>
              <a:t>2 </a:t>
            </a:r>
            <a:r>
              <a:rPr lang="en-US" sz="3600" dirty="0" err="1" smtClean="0"/>
              <a:t>Honour</a:t>
            </a:r>
            <a:r>
              <a:rPr lang="en-US" sz="3600" dirty="0" smtClean="0"/>
              <a:t> thy father and mother; which is the first commandment with promise;</a:t>
            </a:r>
          </a:p>
          <a:p>
            <a:r>
              <a:rPr lang="en-US" sz="3600" baseline="30000" dirty="0" smtClean="0"/>
              <a:t>3 </a:t>
            </a:r>
            <a:r>
              <a:rPr lang="en-US" sz="3600" dirty="0" smtClean="0"/>
              <a:t>That it may be well with thee, and thou </a:t>
            </a:r>
            <a:r>
              <a:rPr lang="en-US" sz="3600" dirty="0" err="1" smtClean="0"/>
              <a:t>mayest</a:t>
            </a:r>
            <a:r>
              <a:rPr lang="en-US" sz="3600" dirty="0" smtClean="0"/>
              <a:t> live long on the earth.</a:t>
            </a:r>
          </a:p>
          <a:p>
            <a:r>
              <a:rPr lang="en-US" sz="3600" baseline="30000" dirty="0" smtClean="0"/>
              <a:t>4 </a:t>
            </a:r>
            <a:r>
              <a:rPr lang="en-US" sz="3600" dirty="0" smtClean="0"/>
              <a:t>And, ye fathers, provoke not your children to wrath: but bring them up in the nurture and admonition of the Lord.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83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082" y="114300"/>
            <a:ext cx="11980718" cy="6743700"/>
          </a:xfrm>
        </p:spPr>
        <p:txBody>
          <a:bodyPr>
            <a:normAutofit/>
          </a:bodyPr>
          <a:lstStyle/>
          <a:p>
            <a:r>
              <a:rPr lang="en-US" sz="3600" b="1" dirty="0">
                <a:hlinkClick r:id="rId2" tooltip="Ephesians 6:1-6:4"/>
              </a:rPr>
              <a:t>Ephesians 6:1-4</a:t>
            </a:r>
            <a:r>
              <a:rPr lang="en-US" sz="3600" dirty="0"/>
              <a:t> - Children, obey your parents in the Lord: for this is right.  </a:t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b="1" dirty="0">
                <a:hlinkClick r:id="rId3" tooltip="Malachi 4:6"/>
              </a:rPr>
              <a:t>Malachi 4:6</a:t>
            </a:r>
            <a:r>
              <a:rPr lang="en-US" sz="3600" dirty="0"/>
              <a:t> - And he shall turn the heart of the fathers to the children, and the heart of the children to their fathers, lest I come and smite the earth with a curse.</a:t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b="1" dirty="0">
                <a:hlinkClick r:id="rId4" tooltip="Ephesians 6:4"/>
              </a:rPr>
              <a:t>Ephesians 6:4</a:t>
            </a:r>
            <a:r>
              <a:rPr lang="en-US" sz="3600" dirty="0"/>
              <a:t> - And, ye fathers, provoke not your children to wrath: but bring them up in the nurture and admonition of the Lord.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44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15800" cy="6722918"/>
          </a:xfrm>
        </p:spPr>
        <p:txBody>
          <a:bodyPr/>
          <a:lstStyle/>
          <a:p>
            <a:r>
              <a:rPr lang="en-US" sz="4000" b="1" dirty="0" smtClean="0">
                <a:hlinkClick r:id="rId2" tooltip="3 John 1:4"/>
              </a:rPr>
              <a:t>3 John 1:4</a:t>
            </a:r>
            <a:r>
              <a:rPr lang="en-US" sz="4000" dirty="0" smtClean="0"/>
              <a:t> - I have no greater joy than to hear that my children walk in truth.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b="1" dirty="0" smtClean="0">
                <a:hlinkClick r:id="rId3" tooltip="Colossians 3:21"/>
              </a:rPr>
              <a:t>Colossians 3:21</a:t>
            </a:r>
            <a:r>
              <a:rPr lang="en-US" sz="4000" dirty="0" smtClean="0"/>
              <a:t> - Fathers, provoke not your children [to anger], lest they be discouraged.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b="1" dirty="0" smtClean="0">
                <a:hlinkClick r:id="rId4" tooltip="Ephesians 6:1"/>
              </a:rPr>
              <a:t>Ephesians 6:1</a:t>
            </a:r>
            <a:r>
              <a:rPr lang="en-US" sz="4000" dirty="0" smtClean="0"/>
              <a:t> - Children, obey your parents in the Lord: for this is right.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036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227" y="103910"/>
            <a:ext cx="10515600" cy="6062663"/>
          </a:xfrm>
        </p:spPr>
        <p:txBody>
          <a:bodyPr/>
          <a:lstStyle/>
          <a:p>
            <a:endParaRPr lang="en-US" sz="3600" b="1" dirty="0" smtClean="0">
              <a:hlinkClick r:id="rId2" tooltip="Isaiah 54:13"/>
            </a:endParaRPr>
          </a:p>
          <a:p>
            <a:endParaRPr lang="en-US" sz="3600" b="1" dirty="0">
              <a:hlinkClick r:id="rId2" tooltip="Isaiah 54:13"/>
            </a:endParaRPr>
          </a:p>
          <a:p>
            <a:r>
              <a:rPr lang="en-US" sz="3600" b="1" dirty="0" smtClean="0">
                <a:hlinkClick r:id="rId2" tooltip="Isaiah 54:13"/>
              </a:rPr>
              <a:t>Isaiah 54:13</a:t>
            </a:r>
            <a:r>
              <a:rPr lang="en-US" sz="3600" dirty="0" smtClean="0"/>
              <a:t> - And all thy children [shall be] taught of the LORD; and great [shall be] the peace of thy children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841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721</Words>
  <Application>Microsoft Office PowerPoint</Application>
  <PresentationFormat>Widescreen</PresentationFormat>
  <Paragraphs>107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PowerPoint Presentation</vt:lpstr>
      <vt:lpstr>June 16, 2019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</dc:creator>
  <cp:lastModifiedBy>Eddie Gooch</cp:lastModifiedBy>
  <cp:revision>15</cp:revision>
  <cp:lastPrinted>2019-06-16T00:56:42Z</cp:lastPrinted>
  <dcterms:created xsi:type="dcterms:W3CDTF">2019-06-15T23:05:12Z</dcterms:created>
  <dcterms:modified xsi:type="dcterms:W3CDTF">2019-06-16T15:15:30Z</dcterms:modified>
</cp:coreProperties>
</file>