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300" r:id="rId3"/>
    <p:sldId id="301" r:id="rId4"/>
    <p:sldId id="303" r:id="rId5"/>
    <p:sldId id="304" r:id="rId6"/>
    <p:sldId id="299" r:id="rId7"/>
    <p:sldId id="256" r:id="rId8"/>
    <p:sldId id="285" r:id="rId9"/>
    <p:sldId id="286" r:id="rId10"/>
    <p:sldId id="297" r:id="rId11"/>
    <p:sldId id="290" r:id="rId12"/>
    <p:sldId id="292" r:id="rId13"/>
    <p:sldId id="294" r:id="rId14"/>
    <p:sldId id="257" r:id="rId15"/>
    <p:sldId id="266" r:id="rId16"/>
    <p:sldId id="295" r:id="rId17"/>
    <p:sldId id="296" r:id="rId18"/>
    <p:sldId id="269" r:id="rId19"/>
    <p:sldId id="272" r:id="rId20"/>
    <p:sldId id="277" r:id="rId21"/>
    <p:sldId id="280" r:id="rId22"/>
    <p:sldId id="282" r:id="rId23"/>
    <p:sldId id="273" r:id="rId24"/>
    <p:sldId id="258" r:id="rId25"/>
    <p:sldId id="259" r:id="rId26"/>
    <p:sldId id="260" r:id="rId27"/>
    <p:sldId id="261" r:id="rId28"/>
    <p:sldId id="26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56" d="100"/>
          <a:sy n="56" d="100"/>
        </p:scale>
        <p:origin x="7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8D4FA7-2E63-4748-A7A1-534EEC66714B}"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239915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D4FA7-2E63-4748-A7A1-534EEC66714B}"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109815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D4FA7-2E63-4748-A7A1-534EEC66714B}"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4446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8D4FA7-2E63-4748-A7A1-534EEC66714B}"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308071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8D4FA7-2E63-4748-A7A1-534EEC66714B}" type="datetimeFigureOut">
              <a:rPr lang="en-US" smtClean="0"/>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25350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8D4FA7-2E63-4748-A7A1-534EEC66714B}"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93414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8D4FA7-2E63-4748-A7A1-534EEC66714B}" type="datetimeFigureOut">
              <a:rPr lang="en-US" smtClean="0"/>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7810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8D4FA7-2E63-4748-A7A1-534EEC66714B}" type="datetimeFigureOut">
              <a:rPr lang="en-US" smtClean="0"/>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410487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D4FA7-2E63-4748-A7A1-534EEC66714B}" type="datetimeFigureOut">
              <a:rPr lang="en-US" smtClean="0"/>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247395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8D4FA7-2E63-4748-A7A1-534EEC66714B}"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427879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8D4FA7-2E63-4748-A7A1-534EEC66714B}" type="datetimeFigureOut">
              <a:rPr lang="en-US" smtClean="0"/>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524C0-0F2D-49C1-B869-595B501EB14A}" type="slidenum">
              <a:rPr lang="en-US" smtClean="0"/>
              <a:t>‹#›</a:t>
            </a:fld>
            <a:endParaRPr lang="en-US"/>
          </a:p>
        </p:txBody>
      </p:sp>
    </p:spTree>
    <p:extLst>
      <p:ext uri="{BB962C8B-B14F-4D97-AF65-F5344CB8AC3E}">
        <p14:creationId xmlns:p14="http://schemas.microsoft.com/office/powerpoint/2010/main" val="303341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D4FA7-2E63-4748-A7A1-534EEC66714B}" type="datetimeFigureOut">
              <a:rPr lang="en-US" smtClean="0"/>
              <a:t>6/19/2016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524C0-0F2D-49C1-B869-595B501EB14A}" type="slidenum">
              <a:rPr lang="en-US" smtClean="0"/>
              <a:t>‹#›</a:t>
            </a:fld>
            <a:endParaRPr lang="en-US"/>
          </a:p>
        </p:txBody>
      </p:sp>
    </p:spTree>
    <p:extLst>
      <p:ext uri="{BB962C8B-B14F-4D97-AF65-F5344CB8AC3E}">
        <p14:creationId xmlns:p14="http://schemas.microsoft.com/office/powerpoint/2010/main" val="4116377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hristianteens.about.com/od/versionsofthebible/p/NIV.htm" TargetMode="External"/><Relationship Id="rId2" Type="http://schemas.openxmlformats.org/officeDocument/2006/relationships/hyperlink" Target="http://christianteens.about.com/od/Ten_Commandments/a/10-Commandments-Bible-Study-Honoring-Your-Parent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christianteens.about.com/od/whatthebiblesaysabout/a/What-The-Bible-Says-About-compassio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536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Someone has said:</a:t>
            </a:r>
          </a:p>
        </p:txBody>
      </p:sp>
      <p:sp>
        <p:nvSpPr>
          <p:cNvPr id="3" name="Content Placeholder 2"/>
          <p:cNvSpPr>
            <a:spLocks noGrp="1"/>
          </p:cNvSpPr>
          <p:nvPr>
            <p:ph idx="1"/>
          </p:nvPr>
        </p:nvSpPr>
        <p:spPr/>
        <p:txBody>
          <a:bodyPr>
            <a:normAutofit fontScale="85000" lnSpcReduction="20000"/>
          </a:bodyPr>
          <a:lstStyle/>
          <a:p>
            <a:r>
              <a:rPr lang="en-US" sz="3500" u="sng" dirty="0"/>
              <a:t>Prerequisites to being a good Father:</a:t>
            </a:r>
          </a:p>
          <a:p>
            <a:pPr marL="0" indent="0">
              <a:buNone/>
            </a:pPr>
            <a:r>
              <a:rPr lang="en-US" sz="3500" dirty="0"/>
              <a:t> </a:t>
            </a:r>
          </a:p>
          <a:p>
            <a:r>
              <a:rPr lang="en-US" sz="3500" dirty="0"/>
              <a:t>1. Being a man</a:t>
            </a:r>
          </a:p>
          <a:p>
            <a:r>
              <a:rPr lang="en-US" sz="3500" dirty="0"/>
              <a:t>2. Functioning as a man</a:t>
            </a:r>
          </a:p>
          <a:p>
            <a:r>
              <a:rPr lang="en-US" sz="3500" dirty="0"/>
              <a:t>3. Taking responsibility as a man</a:t>
            </a:r>
          </a:p>
          <a:p>
            <a:r>
              <a:rPr lang="en-US" sz="3500" dirty="0"/>
              <a:t>4. Thinking like a man</a:t>
            </a:r>
          </a:p>
          <a:p>
            <a:r>
              <a:rPr lang="en-US" sz="3500" dirty="0"/>
              <a:t>5. Acting like a man</a:t>
            </a:r>
          </a:p>
          <a:p>
            <a:r>
              <a:rPr lang="en-US" sz="3500" dirty="0"/>
              <a:t>6. Working like a man….    All of these prerequisites to being </a:t>
            </a:r>
          </a:p>
          <a:p>
            <a:r>
              <a:rPr lang="en-US" sz="3500" dirty="0"/>
              <a:t>A good Father!</a:t>
            </a:r>
            <a:endParaRPr lang="en-US" dirty="0"/>
          </a:p>
        </p:txBody>
      </p:sp>
    </p:spTree>
    <p:extLst>
      <p:ext uri="{BB962C8B-B14F-4D97-AF65-F5344CB8AC3E}">
        <p14:creationId xmlns:p14="http://schemas.microsoft.com/office/powerpoint/2010/main" val="139902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1.  Joseph was a just man : </a:t>
            </a:r>
            <a:r>
              <a:rPr lang="en-US" b="1" u="sng" dirty="0">
                <a:solidFill>
                  <a:srgbClr val="7030A0"/>
                </a:solidFill>
              </a:rPr>
              <a:t>Fathers are to be Just”</a:t>
            </a:r>
          </a:p>
        </p:txBody>
      </p:sp>
      <p:sp>
        <p:nvSpPr>
          <p:cNvPr id="3" name="Content Placeholder 2"/>
          <p:cNvSpPr>
            <a:spLocks noGrp="1"/>
          </p:cNvSpPr>
          <p:nvPr>
            <p:ph idx="1"/>
          </p:nvPr>
        </p:nvSpPr>
        <p:spPr>
          <a:xfrm>
            <a:off x="628650" y="1825624"/>
            <a:ext cx="7886700" cy="4680683"/>
          </a:xfrm>
        </p:spPr>
        <p:txBody>
          <a:bodyPr>
            <a:normAutofit fontScale="32500" lnSpcReduction="20000"/>
          </a:bodyPr>
          <a:lstStyle/>
          <a:p>
            <a:r>
              <a:rPr lang="en-US" sz="8600" dirty="0"/>
              <a:t>V. </a:t>
            </a:r>
            <a:r>
              <a:rPr lang="en-US" sz="8600" baseline="30000" dirty="0"/>
              <a:t>19 </a:t>
            </a:r>
            <a:r>
              <a:rPr lang="en-US" sz="8600" dirty="0"/>
              <a:t>Then Joseph her husband, </a:t>
            </a:r>
            <a:r>
              <a:rPr lang="en-US" sz="8600" b="1" dirty="0"/>
              <a:t>being a just man</a:t>
            </a:r>
            <a:r>
              <a:rPr lang="en-US" sz="8600" dirty="0"/>
              <a:t>, and not willing to make her a public example, was minded to put her away </a:t>
            </a:r>
            <a:r>
              <a:rPr lang="en-US" sz="8600" dirty="0" err="1"/>
              <a:t>privily</a:t>
            </a:r>
            <a:endParaRPr lang="en-US" sz="8600" dirty="0"/>
          </a:p>
          <a:p>
            <a:r>
              <a:rPr lang="en-US" sz="8600" dirty="0"/>
              <a:t>   Just: </a:t>
            </a:r>
            <a:r>
              <a:rPr lang="en-US" sz="8600" b="1" dirty="0"/>
              <a:t>doing the right thing.   </a:t>
            </a:r>
          </a:p>
          <a:p>
            <a:r>
              <a:rPr lang="en-US" sz="8600" dirty="0"/>
              <a:t>   Husbands are to do the right thing toward their</a:t>
            </a:r>
          </a:p>
          <a:p>
            <a:r>
              <a:rPr lang="en-US" sz="8600" dirty="0"/>
              <a:t>   wives…Eph. 5:25  “Husbands, love your wives”</a:t>
            </a:r>
          </a:p>
          <a:p>
            <a:r>
              <a:rPr lang="en-US" sz="8600" dirty="0"/>
              <a:t>   Husbands who become fathers are to do the right</a:t>
            </a:r>
          </a:p>
          <a:p>
            <a:r>
              <a:rPr lang="en-US" sz="8600" dirty="0"/>
              <a:t>   thing to work and provide for them his own..  I Tim. 5:8</a:t>
            </a:r>
          </a:p>
          <a:p>
            <a:r>
              <a:rPr lang="en-US" sz="8600" b="1" dirty="0"/>
              <a:t> </a:t>
            </a:r>
            <a:r>
              <a:rPr lang="en-US" sz="8600" b="1" baseline="30000" dirty="0"/>
              <a:t>8 </a:t>
            </a:r>
            <a:r>
              <a:rPr lang="en-US" sz="8600" b="1" dirty="0"/>
              <a:t>But if any provide not for his own, and specially for those of his own house, he hath denied the faith, and is worse than an infidel</a:t>
            </a:r>
          </a:p>
          <a:p>
            <a:r>
              <a:rPr lang="en-US" sz="2700" dirty="0"/>
              <a:t>   </a:t>
            </a:r>
          </a:p>
        </p:txBody>
      </p:sp>
    </p:spTree>
    <p:extLst>
      <p:ext uri="{BB962C8B-B14F-4D97-AF65-F5344CB8AC3E}">
        <p14:creationId xmlns:p14="http://schemas.microsoft.com/office/powerpoint/2010/main" val="336349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rPr>
              <a:t>2.  Joseph was an obedient man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4313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2225918"/>
          </a:xfrm>
        </p:spPr>
        <p:txBody>
          <a:bodyPr>
            <a:normAutofit/>
          </a:bodyPr>
          <a:lstStyle/>
          <a:p>
            <a:r>
              <a:rPr lang="en-US" sz="3600" b="1" i="1" u="sng" baseline="30000" dirty="0">
                <a:solidFill>
                  <a:srgbClr val="7030A0"/>
                </a:solidFill>
              </a:rPr>
              <a:t>24 </a:t>
            </a:r>
            <a:r>
              <a:rPr lang="en-US" sz="3600" b="1" i="1" u="sng" dirty="0">
                <a:solidFill>
                  <a:srgbClr val="7030A0"/>
                </a:solidFill>
              </a:rPr>
              <a:t>Then Joseph being raised from sleep did as the angel of the Lord had bidden him, and took unto him his wife:</a:t>
            </a:r>
            <a:br>
              <a:rPr lang="en-US" dirty="0"/>
            </a:br>
            <a:endParaRPr lang="en-US" dirty="0"/>
          </a:p>
        </p:txBody>
      </p:sp>
      <p:sp>
        <p:nvSpPr>
          <p:cNvPr id="3" name="Content Placeholder 2"/>
          <p:cNvSpPr>
            <a:spLocks noGrp="1"/>
          </p:cNvSpPr>
          <p:nvPr>
            <p:ph idx="1"/>
          </p:nvPr>
        </p:nvSpPr>
        <p:spPr>
          <a:xfrm>
            <a:off x="628650" y="2649415"/>
            <a:ext cx="7886700" cy="3527548"/>
          </a:xfrm>
        </p:spPr>
        <p:txBody>
          <a:bodyPr>
            <a:normAutofit/>
          </a:bodyPr>
          <a:lstStyle/>
          <a:p>
            <a:r>
              <a:rPr lang="en-US" sz="3300" b="1" dirty="0"/>
              <a:t>All Fathers should be men who do what the Lord bids them:</a:t>
            </a:r>
          </a:p>
        </p:txBody>
      </p:sp>
    </p:spTree>
    <p:extLst>
      <p:ext uri="{BB962C8B-B14F-4D97-AF65-F5344CB8AC3E}">
        <p14:creationId xmlns:p14="http://schemas.microsoft.com/office/powerpoint/2010/main" val="409859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7908"/>
            <a:ext cx="7886700" cy="1578037"/>
          </a:xfrm>
        </p:spPr>
        <p:txBody>
          <a:bodyPr>
            <a:normAutofit/>
          </a:bodyPr>
          <a:lstStyle/>
          <a:p>
            <a:r>
              <a:rPr lang="en-US" sz="4800" b="1" u="sng" dirty="0">
                <a:solidFill>
                  <a:srgbClr val="00B0F0"/>
                </a:solidFill>
              </a:rPr>
              <a:t>God speaks to Fathers:  </a:t>
            </a:r>
            <a:br>
              <a:rPr lang="en-US" sz="4800" b="1" u="sng" dirty="0">
                <a:solidFill>
                  <a:srgbClr val="00B0F0"/>
                </a:solidFill>
              </a:rPr>
            </a:br>
            <a:r>
              <a:rPr lang="en-US" sz="4800" b="1" u="sng" dirty="0">
                <a:solidFill>
                  <a:srgbClr val="00B0F0"/>
                </a:solidFill>
              </a:rPr>
              <a:t>Teach your children..</a:t>
            </a:r>
          </a:p>
        </p:txBody>
      </p:sp>
      <p:sp>
        <p:nvSpPr>
          <p:cNvPr id="3" name="Content Placeholder 2"/>
          <p:cNvSpPr>
            <a:spLocks noGrp="1"/>
          </p:cNvSpPr>
          <p:nvPr>
            <p:ph idx="1"/>
          </p:nvPr>
        </p:nvSpPr>
        <p:spPr>
          <a:xfrm>
            <a:off x="628650" y="1835946"/>
            <a:ext cx="7886700" cy="4529684"/>
          </a:xfrm>
        </p:spPr>
        <p:txBody>
          <a:bodyPr>
            <a:normAutofit/>
          </a:bodyPr>
          <a:lstStyle/>
          <a:p>
            <a:r>
              <a:rPr lang="en-US" sz="3200" dirty="0"/>
              <a:t>Deuteronomy 6:6-9 - </a:t>
            </a:r>
            <a:r>
              <a:rPr lang="en-US" sz="3200" i="1" dirty="0"/>
              <a:t>"These </a:t>
            </a:r>
            <a:r>
              <a:rPr lang="en-US" sz="3200" i="1" dirty="0">
                <a:hlinkClick r:id="rId2"/>
              </a:rPr>
              <a:t>commandments</a:t>
            </a:r>
            <a:r>
              <a:rPr lang="en-US" sz="3200" i="1" dirty="0"/>
              <a:t>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r>
              <a:rPr lang="en-US" sz="3200" dirty="0">
                <a:hlinkClick r:id="rId3"/>
              </a:rPr>
              <a:t>(NIV)</a:t>
            </a:r>
            <a:endParaRPr lang="en-US" sz="3200" dirty="0"/>
          </a:p>
        </p:txBody>
      </p:sp>
    </p:spTree>
    <p:extLst>
      <p:ext uri="{BB962C8B-B14F-4D97-AF65-F5344CB8AC3E}">
        <p14:creationId xmlns:p14="http://schemas.microsoft.com/office/powerpoint/2010/main" val="160304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b="1" dirty="0">
                <a:solidFill>
                  <a:srgbClr val="00B0F0"/>
                </a:solidFill>
              </a:rPr>
              <a:t>Malachi 4:6 </a:t>
            </a:r>
            <a:r>
              <a:rPr lang="en-US" sz="3600" b="1" dirty="0"/>
              <a:t>- </a:t>
            </a:r>
            <a:r>
              <a:rPr lang="en-US" sz="3600" i="1" dirty="0"/>
              <a:t>"He will turn the hearts of the parents to their children, and the hearts of the children to their parents; or else I will come and strike the land with total destruction."</a:t>
            </a:r>
            <a:r>
              <a:rPr lang="en-US" sz="3600" dirty="0"/>
              <a:t>(NIV</a:t>
            </a:r>
          </a:p>
        </p:txBody>
      </p:sp>
    </p:spTree>
    <p:extLst>
      <p:ext uri="{BB962C8B-B14F-4D97-AF65-F5344CB8AC3E}">
        <p14:creationId xmlns:p14="http://schemas.microsoft.com/office/powerpoint/2010/main" val="384418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B0F0"/>
                </a:solidFill>
                <a:latin typeface="+mn-lt"/>
              </a:rPr>
              <a:t>Proverbs 22:6</a:t>
            </a:r>
          </a:p>
        </p:txBody>
      </p:sp>
      <p:sp>
        <p:nvSpPr>
          <p:cNvPr id="3" name="Content Placeholder 2"/>
          <p:cNvSpPr>
            <a:spLocks noGrp="1"/>
          </p:cNvSpPr>
          <p:nvPr>
            <p:ph idx="1"/>
          </p:nvPr>
        </p:nvSpPr>
        <p:spPr/>
        <p:txBody>
          <a:bodyPr/>
          <a:lstStyle/>
          <a:p>
            <a:r>
              <a:rPr lang="en-US" sz="4000" baseline="30000" dirty="0"/>
              <a:t>6 </a:t>
            </a:r>
            <a:r>
              <a:rPr lang="en-US" sz="4000" dirty="0"/>
              <a:t>Train up a child in the way he should go: and when he is old, he will not depart from it.</a:t>
            </a:r>
          </a:p>
          <a:p>
            <a:r>
              <a:rPr lang="en-US" sz="3200" b="1" dirty="0"/>
              <a:t>Proverbs 22:6 - </a:t>
            </a:r>
            <a:r>
              <a:rPr lang="en-US" sz="3200" i="1" dirty="0"/>
              <a:t>"Start children off on the way they should go, and even when they are old they will not turn from it."</a:t>
            </a:r>
            <a:r>
              <a:rPr lang="en-US" sz="3200" dirty="0"/>
              <a:t>(NIV)</a:t>
            </a:r>
          </a:p>
          <a:p>
            <a:endParaRPr lang="en-US" dirty="0"/>
          </a:p>
        </p:txBody>
      </p:sp>
    </p:spTree>
    <p:extLst>
      <p:ext uri="{BB962C8B-B14F-4D97-AF65-F5344CB8AC3E}">
        <p14:creationId xmlns:p14="http://schemas.microsoft.com/office/powerpoint/2010/main" val="305037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B0F0"/>
                </a:solidFill>
                <a:latin typeface="+mn-lt"/>
              </a:rPr>
              <a:t>Eph. 6:4</a:t>
            </a:r>
          </a:p>
        </p:txBody>
      </p:sp>
      <p:sp>
        <p:nvSpPr>
          <p:cNvPr id="3" name="Content Placeholder 2"/>
          <p:cNvSpPr>
            <a:spLocks noGrp="1"/>
          </p:cNvSpPr>
          <p:nvPr>
            <p:ph idx="1"/>
          </p:nvPr>
        </p:nvSpPr>
        <p:spPr/>
        <p:txBody>
          <a:bodyPr/>
          <a:lstStyle/>
          <a:p>
            <a:r>
              <a:rPr lang="en-US" sz="3600" baseline="30000" dirty="0"/>
              <a:t>4 </a:t>
            </a:r>
            <a:r>
              <a:rPr lang="en-US" sz="3600" dirty="0"/>
              <a:t>And, ye fathers, provoke not your children to wrath: but bring them up in the nurture and admonition of the Lord.</a:t>
            </a:r>
          </a:p>
          <a:p>
            <a:endParaRPr lang="en-US" sz="3600" dirty="0"/>
          </a:p>
          <a:p>
            <a:r>
              <a:rPr lang="en-US" sz="3600" i="1" dirty="0"/>
              <a:t>"Fathers, do not exasperate your children; instead, bring them up in the training and instruction of the Lord."</a:t>
            </a:r>
            <a:r>
              <a:rPr lang="en-US" sz="3600" dirty="0"/>
              <a:t>(NIV)</a:t>
            </a:r>
          </a:p>
          <a:p>
            <a:endParaRPr lang="en-US" sz="3000" dirty="0"/>
          </a:p>
          <a:p>
            <a:endParaRPr lang="en-US" dirty="0"/>
          </a:p>
        </p:txBody>
      </p:sp>
    </p:spTree>
    <p:extLst>
      <p:ext uri="{BB962C8B-B14F-4D97-AF65-F5344CB8AC3E}">
        <p14:creationId xmlns:p14="http://schemas.microsoft.com/office/powerpoint/2010/main" val="205879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3415"/>
            <a:ext cx="7886700" cy="5813548"/>
          </a:xfrm>
        </p:spPr>
        <p:txBody>
          <a:bodyPr>
            <a:noAutofit/>
          </a:bodyPr>
          <a:lstStyle/>
          <a:p>
            <a:r>
              <a:rPr lang="en-US" sz="3000" dirty="0"/>
              <a:t>Joshua 24: </a:t>
            </a:r>
            <a:r>
              <a:rPr lang="en-US" sz="3000" baseline="30000" dirty="0"/>
              <a:t>15 </a:t>
            </a:r>
            <a:r>
              <a:rPr lang="en-US" sz="3000" dirty="0"/>
              <a:t>And if it seem evil unto you to serve the </a:t>
            </a:r>
            <a:r>
              <a:rPr lang="en-US" sz="3000" cap="small" dirty="0"/>
              <a:t>Lord</a:t>
            </a:r>
            <a:r>
              <a:rPr lang="en-US" sz="3000" dirty="0"/>
              <a:t>, choose you this day whom ye will serve; whether the gods which your fathers served that were on the other side of the flood, or the gods of the Amorites, in whose land ye dwell: but as for me and my house, we will serve the </a:t>
            </a:r>
            <a:r>
              <a:rPr lang="en-US" sz="3000" cap="small" dirty="0"/>
              <a:t>Lord</a:t>
            </a:r>
            <a:r>
              <a:rPr lang="en-US" sz="3000" dirty="0"/>
              <a:t>.</a:t>
            </a:r>
            <a:endParaRPr lang="en-US" sz="3000" b="1" dirty="0"/>
          </a:p>
          <a:p>
            <a:pPr marL="0" indent="0">
              <a:buNone/>
            </a:pPr>
            <a:r>
              <a:rPr lang="en-US" sz="3000" b="1" dirty="0"/>
              <a:t>         Joshua 24:15 - </a:t>
            </a:r>
            <a:r>
              <a:rPr lang="en-US" sz="3000" i="1" dirty="0"/>
              <a:t>"But if serving the LORD seems undesirable to you, then choose for yourselves this day whom you will serve, whether the gods your ancestors served beyond the Euphrates, or the gods of the Amorites, in whose land you are living. But as for me and my household, we will serve the LORD."</a:t>
            </a:r>
            <a:r>
              <a:rPr lang="en-US" sz="3000" dirty="0"/>
              <a:t>(NIV)</a:t>
            </a:r>
          </a:p>
        </p:txBody>
      </p:sp>
    </p:spTree>
    <p:extLst>
      <p:ext uri="{BB962C8B-B14F-4D97-AF65-F5344CB8AC3E}">
        <p14:creationId xmlns:p14="http://schemas.microsoft.com/office/powerpoint/2010/main" val="3800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908" y="375138"/>
            <a:ext cx="8581292" cy="6178062"/>
          </a:xfrm>
        </p:spPr>
        <p:txBody>
          <a:bodyPr>
            <a:normAutofit fontScale="92500" lnSpcReduction="10000"/>
          </a:bodyPr>
          <a:lstStyle/>
          <a:p>
            <a:r>
              <a:rPr lang="en-US" b="1" dirty="0"/>
              <a:t>Scripture on God as the Example of Fatherhood</a:t>
            </a:r>
          </a:p>
          <a:p>
            <a:r>
              <a:rPr lang="en-US" b="1" dirty="0"/>
              <a:t>Genesis 18:19 - </a:t>
            </a:r>
            <a:r>
              <a:rPr lang="en-US" i="1" dirty="0"/>
              <a:t>"For I have chosen him, so that he will direct his children and his household after him to keep the way of the LORD by doing what is right and just, so that the LORD will bring about for Abraham what he has promised him."</a:t>
            </a:r>
            <a:r>
              <a:rPr lang="en-US" dirty="0"/>
              <a:t>(NIV)</a:t>
            </a:r>
          </a:p>
          <a:p>
            <a:r>
              <a:rPr lang="en-US" b="1" dirty="0"/>
              <a:t>Psalm 103:13 - </a:t>
            </a:r>
            <a:r>
              <a:rPr lang="en-US" i="1" dirty="0"/>
              <a:t>"As a father has </a:t>
            </a:r>
            <a:r>
              <a:rPr lang="en-US" i="1" dirty="0">
                <a:hlinkClick r:id="rId2"/>
              </a:rPr>
              <a:t>compassion</a:t>
            </a:r>
            <a:r>
              <a:rPr lang="en-US" i="1" dirty="0"/>
              <a:t> on his children, so the LORD has compassion on those who fear him"</a:t>
            </a:r>
            <a:r>
              <a:rPr lang="en-US" dirty="0"/>
              <a:t>(NIV)</a:t>
            </a:r>
          </a:p>
          <a:p>
            <a:r>
              <a:rPr lang="en-US" b="1" dirty="0"/>
              <a:t>Proverbs 3:11-12 - </a:t>
            </a:r>
            <a:r>
              <a:rPr lang="en-US" i="1" dirty="0"/>
              <a:t>"My son, do not despise the LORD’s discipline, and do not resent his rebuke, because the LORD disciplines those he loves, as a father the son he delights in"</a:t>
            </a:r>
            <a:r>
              <a:rPr lang="en-US" dirty="0"/>
              <a:t>(NIV)</a:t>
            </a:r>
          </a:p>
          <a:p>
            <a:r>
              <a:rPr lang="en-US" b="1" dirty="0"/>
              <a:t>Proverbs 14:26 - </a:t>
            </a:r>
            <a:r>
              <a:rPr lang="en-US" i="1" dirty="0"/>
              <a:t>"Whoever fears the LORD has a secure fortress, and for their children it will be a refuge."</a:t>
            </a:r>
            <a:r>
              <a:rPr lang="en-US" dirty="0"/>
              <a:t>(NIV)</a:t>
            </a:r>
          </a:p>
          <a:p>
            <a:r>
              <a:rPr lang="en-US" b="1" dirty="0"/>
              <a:t>Hebrews 12:7 - </a:t>
            </a:r>
            <a:r>
              <a:rPr lang="en-US" i="1" dirty="0"/>
              <a:t>"Endure hardship as discipline; God is treating you as his children. For what children are not disciplined by their father?"</a:t>
            </a:r>
            <a:r>
              <a:rPr lang="en-US" dirty="0"/>
              <a:t>(NIV)</a:t>
            </a:r>
          </a:p>
        </p:txBody>
      </p:sp>
    </p:spTree>
    <p:extLst>
      <p:ext uri="{BB962C8B-B14F-4D97-AF65-F5344CB8AC3E}">
        <p14:creationId xmlns:p14="http://schemas.microsoft.com/office/powerpoint/2010/main" val="316659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174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solidFill>
                  <a:srgbClr val="00B0F0"/>
                </a:solidFill>
                <a:latin typeface="+mn-lt"/>
              </a:rPr>
              <a:t>Proverbs 3:11-12</a:t>
            </a:r>
          </a:p>
        </p:txBody>
      </p:sp>
      <p:sp>
        <p:nvSpPr>
          <p:cNvPr id="3" name="Content Placeholder 2"/>
          <p:cNvSpPr>
            <a:spLocks noGrp="1"/>
          </p:cNvSpPr>
          <p:nvPr>
            <p:ph idx="1"/>
          </p:nvPr>
        </p:nvSpPr>
        <p:spPr/>
        <p:txBody>
          <a:bodyPr>
            <a:normAutofit/>
          </a:bodyPr>
          <a:lstStyle/>
          <a:p>
            <a:r>
              <a:rPr lang="en-US" sz="3200" b="1" dirty="0"/>
              <a:t>"My son, do not despise the LORD's discipline and do not resent his rebuke, </a:t>
            </a:r>
            <a:br>
              <a:rPr lang="en-US" sz="3200" b="1" dirty="0"/>
            </a:br>
            <a:r>
              <a:rPr lang="en-US" sz="3200" b="1" dirty="0"/>
              <a:t>because the LORD disciplines those he loves, as a father the son he delights in."</a:t>
            </a:r>
            <a:br>
              <a:rPr lang="en-US" sz="3200" dirty="0"/>
            </a:br>
            <a:endParaRPr lang="en-US" sz="3200" dirty="0"/>
          </a:p>
        </p:txBody>
      </p:sp>
    </p:spTree>
    <p:extLst>
      <p:ext uri="{BB962C8B-B14F-4D97-AF65-F5344CB8AC3E}">
        <p14:creationId xmlns:p14="http://schemas.microsoft.com/office/powerpoint/2010/main" val="329032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 y="365126"/>
            <a:ext cx="8569569" cy="1325563"/>
          </a:xfrm>
        </p:spPr>
        <p:txBody>
          <a:bodyPr>
            <a:noAutofit/>
          </a:bodyPr>
          <a:lstStyle/>
          <a:p>
            <a:r>
              <a:rPr lang="en-US" sz="4800" u="sng" dirty="0">
                <a:solidFill>
                  <a:srgbClr val="00B0F0"/>
                </a:solidFill>
                <a:latin typeface="+mn-lt"/>
              </a:rPr>
              <a:t>Fathers teach their children what God has done in their days</a:t>
            </a:r>
            <a:r>
              <a:rPr lang="en-US" sz="4800" dirty="0">
                <a:latin typeface="+mn-lt"/>
              </a:rPr>
              <a:t>!</a:t>
            </a:r>
          </a:p>
        </p:txBody>
      </p:sp>
      <p:sp>
        <p:nvSpPr>
          <p:cNvPr id="3" name="Content Placeholder 2"/>
          <p:cNvSpPr>
            <a:spLocks noGrp="1"/>
          </p:cNvSpPr>
          <p:nvPr>
            <p:ph idx="1"/>
          </p:nvPr>
        </p:nvSpPr>
        <p:spPr/>
        <p:txBody>
          <a:bodyPr/>
          <a:lstStyle/>
          <a:p>
            <a:r>
              <a:rPr lang="en-US" dirty="0"/>
              <a:t>"</a:t>
            </a:r>
            <a:r>
              <a:rPr lang="en-US" sz="3600" dirty="0"/>
              <a:t>We have heard with our ears, O God,</a:t>
            </a:r>
            <a:br>
              <a:rPr lang="en-US" sz="3600" dirty="0"/>
            </a:br>
            <a:r>
              <a:rPr lang="en-US" sz="3600" dirty="0"/>
              <a:t>Our fathers have told us, </a:t>
            </a:r>
            <a:br>
              <a:rPr lang="en-US" sz="3600" dirty="0"/>
            </a:br>
            <a:r>
              <a:rPr lang="en-US" sz="3600" dirty="0"/>
              <a:t>The deeds You did in their days, </a:t>
            </a:r>
            <a:br>
              <a:rPr lang="en-US" sz="3600" dirty="0"/>
            </a:br>
            <a:r>
              <a:rPr lang="en-US" sz="3600" dirty="0"/>
              <a:t>In days of old:"</a:t>
            </a:r>
            <a:br>
              <a:rPr lang="en-US" dirty="0"/>
            </a:br>
            <a:r>
              <a:rPr lang="en-US" dirty="0"/>
              <a:t>Psalm 44:1 (NKJV)</a:t>
            </a:r>
          </a:p>
        </p:txBody>
      </p:sp>
    </p:spTree>
    <p:extLst>
      <p:ext uri="{BB962C8B-B14F-4D97-AF65-F5344CB8AC3E}">
        <p14:creationId xmlns:p14="http://schemas.microsoft.com/office/powerpoint/2010/main" val="559739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b="1" i="1" dirty="0"/>
              <a:t>“This book of the Law shall not depart from your mouth, but you shall MEDITATE in it day and night, that you may observe to DO</a:t>
            </a:r>
            <a:br>
              <a:rPr lang="en-US" sz="3200" b="1" i="1" dirty="0"/>
            </a:br>
            <a:r>
              <a:rPr lang="en-US" sz="3200" b="1" i="1" dirty="0"/>
              <a:t>according to all that is written in it.</a:t>
            </a:r>
            <a:br>
              <a:rPr lang="en-US" sz="3200" b="1" i="1" dirty="0"/>
            </a:br>
            <a:r>
              <a:rPr lang="en-US" sz="3200" b="1" i="1" dirty="0"/>
              <a:t>For then you will make your way prosperous, and then you will have good success.”</a:t>
            </a:r>
            <a:r>
              <a:rPr lang="en-US" sz="3200" b="1" dirty="0"/>
              <a:t> - Joshua 1:81</a:t>
            </a:r>
          </a:p>
        </p:txBody>
      </p:sp>
    </p:spTree>
    <p:extLst>
      <p:ext uri="{BB962C8B-B14F-4D97-AF65-F5344CB8AC3E}">
        <p14:creationId xmlns:p14="http://schemas.microsoft.com/office/powerpoint/2010/main" val="162413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atin typeface="+mn-lt"/>
              </a:rPr>
              <a:t>Honor their Father</a:t>
            </a:r>
          </a:p>
        </p:txBody>
      </p:sp>
      <p:sp>
        <p:nvSpPr>
          <p:cNvPr id="3" name="Content Placeholder 2"/>
          <p:cNvSpPr>
            <a:spLocks noGrp="1"/>
          </p:cNvSpPr>
          <p:nvPr>
            <p:ph idx="1"/>
          </p:nvPr>
        </p:nvSpPr>
        <p:spPr>
          <a:xfrm>
            <a:off x="269631" y="1371600"/>
            <a:ext cx="8616461" cy="5216769"/>
          </a:xfrm>
        </p:spPr>
        <p:txBody>
          <a:bodyPr>
            <a:normAutofit fontScale="92500" lnSpcReduction="10000"/>
          </a:bodyPr>
          <a:lstStyle/>
          <a:p>
            <a:r>
              <a:rPr lang="en-US" b="1" dirty="0"/>
              <a:t>Exodus 20:12 - </a:t>
            </a:r>
            <a:r>
              <a:rPr lang="en-US" i="1" dirty="0"/>
              <a:t>"Honor your father and your mother, so that you may live long in the land the LORD your God is giving you."</a:t>
            </a:r>
            <a:r>
              <a:rPr lang="en-US" dirty="0"/>
              <a:t>(NIV)</a:t>
            </a:r>
          </a:p>
          <a:p>
            <a:r>
              <a:rPr lang="en-US" b="1" dirty="0"/>
              <a:t>Proverbs 20:20 - </a:t>
            </a:r>
            <a:r>
              <a:rPr lang="en-US" i="1" dirty="0"/>
              <a:t>"If someone curses their father or mother, their lamp will be snuffed out in pitch darkness."</a:t>
            </a:r>
            <a:r>
              <a:rPr lang="en-US" dirty="0"/>
              <a:t>(NIV)</a:t>
            </a:r>
          </a:p>
          <a:p>
            <a:r>
              <a:rPr lang="en-US" b="1" dirty="0"/>
              <a:t>Proverbs 23:22 - </a:t>
            </a:r>
            <a:r>
              <a:rPr lang="en-US" i="1" dirty="0"/>
              <a:t>"Listen to your father, who gave you life, and do not despise your mother when she is old."</a:t>
            </a:r>
            <a:r>
              <a:rPr lang="en-US" dirty="0"/>
              <a:t>(NIV)</a:t>
            </a:r>
          </a:p>
          <a:p>
            <a:r>
              <a:rPr lang="en-US" b="1" dirty="0"/>
              <a:t>Proverbs 23:24 - </a:t>
            </a:r>
            <a:r>
              <a:rPr lang="en-US" i="1" dirty="0"/>
              <a:t>"The father of a righteous child has great joy; a man who fathers a wise son rejoices in him."</a:t>
            </a:r>
            <a:r>
              <a:rPr lang="en-US" dirty="0"/>
              <a:t>(NIV)</a:t>
            </a:r>
          </a:p>
          <a:p>
            <a:r>
              <a:rPr lang="en-US" b="1" dirty="0" err="1"/>
              <a:t>Collosians</a:t>
            </a:r>
            <a:r>
              <a:rPr lang="en-US" b="1" dirty="0"/>
              <a:t> 3:20 - </a:t>
            </a:r>
            <a:r>
              <a:rPr lang="en-US" i="1" dirty="0"/>
              <a:t>"Children, obey your parents in everything, for this pleases the Lord."</a:t>
            </a:r>
            <a:r>
              <a:rPr lang="en-US" dirty="0"/>
              <a:t>(NIV)</a:t>
            </a:r>
          </a:p>
          <a:p>
            <a:r>
              <a:rPr lang="en-US" b="1" dirty="0"/>
              <a:t>Ephesians 6:1-2 - </a:t>
            </a:r>
            <a:r>
              <a:rPr lang="en-US" i="1" dirty="0"/>
              <a:t>"Children, obey your parents in the Lord, for this is right. “Honor your father and mother”—which is the first commandment with a promise"</a:t>
            </a:r>
            <a:r>
              <a:rPr lang="en-US" dirty="0"/>
              <a:t>(NIV)</a:t>
            </a:r>
          </a:p>
        </p:txBody>
      </p:sp>
    </p:spTree>
    <p:extLst>
      <p:ext uri="{BB962C8B-B14F-4D97-AF65-F5344CB8AC3E}">
        <p14:creationId xmlns:p14="http://schemas.microsoft.com/office/powerpoint/2010/main" val="418248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solidFill>
                  <a:srgbClr val="00B050"/>
                </a:solidFill>
              </a:rPr>
              <a:t>1.  Be In the Kingdom of God—the church</a:t>
            </a:r>
          </a:p>
        </p:txBody>
      </p:sp>
      <p:sp>
        <p:nvSpPr>
          <p:cNvPr id="3" name="Content Placeholder 2"/>
          <p:cNvSpPr>
            <a:spLocks noGrp="1"/>
          </p:cNvSpPr>
          <p:nvPr>
            <p:ph idx="1"/>
          </p:nvPr>
        </p:nvSpPr>
        <p:spPr/>
        <p:txBody>
          <a:bodyPr/>
          <a:lstStyle/>
          <a:p>
            <a:r>
              <a:rPr lang="en-US" sz="3600" b="1" dirty="0"/>
              <a:t>Be a faithful Christian!  Rev. 2:10</a:t>
            </a:r>
          </a:p>
          <a:p>
            <a:r>
              <a:rPr lang="en-US" sz="3600" b="1" dirty="0"/>
              <a:t>    2 Tim. 4:7-8</a:t>
            </a:r>
          </a:p>
          <a:p>
            <a:r>
              <a:rPr lang="en-US" sz="3600" b="1" dirty="0"/>
              <a:t>        Acts 2:47  </a:t>
            </a:r>
          </a:p>
          <a:p>
            <a:endParaRPr lang="en-US" dirty="0"/>
          </a:p>
        </p:txBody>
      </p:sp>
    </p:spTree>
    <p:extLst>
      <p:ext uri="{BB962C8B-B14F-4D97-AF65-F5344CB8AC3E}">
        <p14:creationId xmlns:p14="http://schemas.microsoft.com/office/powerpoint/2010/main" val="1143116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592628"/>
          </a:xfrm>
        </p:spPr>
        <p:txBody>
          <a:bodyPr>
            <a:normAutofit fontScale="90000"/>
          </a:bodyPr>
          <a:lstStyle/>
          <a:p>
            <a:r>
              <a:rPr lang="en-US" b="1" i="1" u="sng" dirty="0">
                <a:solidFill>
                  <a:srgbClr val="FF0000"/>
                </a:solidFill>
              </a:rPr>
              <a:t>2.  Be a good Example…worthy to have </a:t>
            </a:r>
            <a:br>
              <a:rPr lang="en-US" b="1" i="1" u="sng" dirty="0">
                <a:solidFill>
                  <a:srgbClr val="FF0000"/>
                </a:solidFill>
              </a:rPr>
            </a:br>
            <a:r>
              <a:rPr lang="en-US" b="1" i="1" u="sng" dirty="0">
                <a:solidFill>
                  <a:srgbClr val="FF0000"/>
                </a:solidFill>
              </a:rPr>
              <a:t>your children to follow</a:t>
            </a:r>
          </a:p>
        </p:txBody>
      </p:sp>
      <p:sp>
        <p:nvSpPr>
          <p:cNvPr id="3" name="Content Placeholder 2"/>
          <p:cNvSpPr>
            <a:spLocks noGrp="1"/>
          </p:cNvSpPr>
          <p:nvPr>
            <p:ph idx="1"/>
          </p:nvPr>
        </p:nvSpPr>
        <p:spPr/>
        <p:txBody>
          <a:bodyPr/>
          <a:lstStyle/>
          <a:p>
            <a:r>
              <a:rPr lang="en-US" dirty="0"/>
              <a:t>     </a:t>
            </a:r>
            <a:r>
              <a:rPr lang="en-US" sz="3000" b="1" dirty="0"/>
              <a:t>Footprints in the snow!    Wait, Daddy, I’m following you.</a:t>
            </a:r>
          </a:p>
          <a:p>
            <a:r>
              <a:rPr lang="en-US" sz="3000" b="1" dirty="0"/>
              <a:t>    Matt.5:16   </a:t>
            </a:r>
          </a:p>
          <a:p>
            <a:r>
              <a:rPr lang="en-US" sz="3000" b="1" dirty="0"/>
              <a:t>    Matt. 6:33</a:t>
            </a:r>
          </a:p>
        </p:txBody>
      </p:sp>
    </p:spTree>
    <p:extLst>
      <p:ext uri="{BB962C8B-B14F-4D97-AF65-F5344CB8AC3E}">
        <p14:creationId xmlns:p14="http://schemas.microsoft.com/office/powerpoint/2010/main" val="3910547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932597"/>
          </a:xfrm>
        </p:spPr>
        <p:txBody>
          <a:bodyPr>
            <a:normAutofit/>
          </a:bodyPr>
          <a:lstStyle/>
          <a:p>
            <a:r>
              <a:rPr lang="en-US" b="1" u="sng" dirty="0">
                <a:solidFill>
                  <a:srgbClr val="00B0F0"/>
                </a:solidFill>
              </a:rPr>
              <a:t>3.  Be a good husband- demonstrating to your children what a union of God is best!</a:t>
            </a:r>
          </a:p>
        </p:txBody>
      </p:sp>
      <p:sp>
        <p:nvSpPr>
          <p:cNvPr id="3" name="Content Placeholder 2"/>
          <p:cNvSpPr>
            <a:spLocks noGrp="1"/>
          </p:cNvSpPr>
          <p:nvPr>
            <p:ph idx="1"/>
          </p:nvPr>
        </p:nvSpPr>
        <p:spPr>
          <a:xfrm>
            <a:off x="628650" y="2473569"/>
            <a:ext cx="7886700" cy="3703394"/>
          </a:xfrm>
        </p:spPr>
        <p:txBody>
          <a:bodyPr>
            <a:normAutofit/>
          </a:bodyPr>
          <a:lstStyle/>
          <a:p>
            <a:r>
              <a:rPr lang="en-US" sz="3200" b="1" dirty="0"/>
              <a:t>    Children should see and know that the husband/father,</a:t>
            </a:r>
          </a:p>
          <a:p>
            <a:r>
              <a:rPr lang="en-US" sz="3200" b="1" dirty="0"/>
              <a:t>Loves and respects his wife and the children’s mother!</a:t>
            </a:r>
          </a:p>
        </p:txBody>
      </p:sp>
    </p:spTree>
    <p:extLst>
      <p:ext uri="{BB962C8B-B14F-4D97-AF65-F5344CB8AC3E}">
        <p14:creationId xmlns:p14="http://schemas.microsoft.com/office/powerpoint/2010/main" val="4034618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433754"/>
            <a:ext cx="7886700" cy="1792715"/>
          </a:xfrm>
        </p:spPr>
        <p:txBody>
          <a:bodyPr>
            <a:noAutofit/>
          </a:bodyPr>
          <a:lstStyle/>
          <a:p>
            <a:r>
              <a:rPr lang="en-US" sz="5400" b="1" u="sng" dirty="0">
                <a:solidFill>
                  <a:srgbClr val="00B0F0"/>
                </a:solidFill>
              </a:rPr>
              <a:t>4.  Be a worker…provide for your own!</a:t>
            </a:r>
          </a:p>
        </p:txBody>
      </p:sp>
      <p:sp>
        <p:nvSpPr>
          <p:cNvPr id="3" name="Content Placeholder 2"/>
          <p:cNvSpPr>
            <a:spLocks noGrp="1"/>
          </p:cNvSpPr>
          <p:nvPr>
            <p:ph idx="1"/>
          </p:nvPr>
        </p:nvSpPr>
        <p:spPr>
          <a:xfrm>
            <a:off x="628650" y="2589087"/>
            <a:ext cx="7886700" cy="3587875"/>
          </a:xfrm>
        </p:spPr>
        <p:txBody>
          <a:bodyPr>
            <a:normAutofit/>
          </a:bodyPr>
          <a:lstStyle/>
          <a:p>
            <a:r>
              <a:rPr lang="en-US" sz="4950" dirty="0">
                <a:solidFill>
                  <a:srgbClr val="00B050"/>
                </a:solidFill>
              </a:rPr>
              <a:t>I Tim. 5:8  </a:t>
            </a:r>
          </a:p>
        </p:txBody>
      </p:sp>
    </p:spTree>
    <p:extLst>
      <p:ext uri="{BB962C8B-B14F-4D97-AF65-F5344CB8AC3E}">
        <p14:creationId xmlns:p14="http://schemas.microsoft.com/office/powerpoint/2010/main" val="1451794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365126"/>
            <a:ext cx="8522677" cy="1325563"/>
          </a:xfrm>
        </p:spPr>
        <p:txBody>
          <a:bodyPr>
            <a:noAutofit/>
          </a:bodyPr>
          <a:lstStyle/>
          <a:p>
            <a:r>
              <a:rPr lang="en-US" sz="5400" b="1" u="sng" dirty="0">
                <a:solidFill>
                  <a:srgbClr val="00B050"/>
                </a:solidFill>
              </a:rPr>
              <a:t>5.    Put FIRST THINGS </a:t>
            </a:r>
            <a:r>
              <a:rPr lang="en-US" sz="5400" b="1" u="sng" dirty="0" err="1">
                <a:solidFill>
                  <a:srgbClr val="00B050"/>
                </a:solidFill>
              </a:rPr>
              <a:t>THINGS</a:t>
            </a:r>
            <a:r>
              <a:rPr lang="en-US" sz="5400" b="1" u="sng" dirty="0">
                <a:solidFill>
                  <a:srgbClr val="00B050"/>
                </a:solidFill>
              </a:rPr>
              <a:t>!</a:t>
            </a:r>
          </a:p>
        </p:txBody>
      </p:sp>
      <p:sp>
        <p:nvSpPr>
          <p:cNvPr id="3" name="Content Placeholder 2"/>
          <p:cNvSpPr>
            <a:spLocks noGrp="1"/>
          </p:cNvSpPr>
          <p:nvPr>
            <p:ph idx="1"/>
          </p:nvPr>
        </p:nvSpPr>
        <p:spPr/>
        <p:txBody>
          <a:bodyPr>
            <a:normAutofit/>
          </a:bodyPr>
          <a:lstStyle/>
          <a:p>
            <a:r>
              <a:rPr lang="en-US" sz="8625" b="1" u="sng" dirty="0">
                <a:solidFill>
                  <a:srgbClr val="00B050"/>
                </a:solidFill>
              </a:rPr>
              <a:t>Matt.6:33</a:t>
            </a:r>
          </a:p>
        </p:txBody>
      </p:sp>
    </p:spTree>
    <p:extLst>
      <p:ext uri="{BB962C8B-B14F-4D97-AF65-F5344CB8AC3E}">
        <p14:creationId xmlns:p14="http://schemas.microsoft.com/office/powerpoint/2010/main" val="175612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5708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23253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53375" y="753374"/>
            <a:ext cx="6924138" cy="541739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681249" y="1395250"/>
            <a:ext cx="6857998" cy="4067503"/>
          </a:xfrm>
          <a:prstGeom prst="rect">
            <a:avLst/>
          </a:prstGeom>
        </p:spPr>
      </p:pic>
    </p:spTree>
    <p:extLst>
      <p:ext uri="{BB962C8B-B14F-4D97-AF65-F5344CB8AC3E}">
        <p14:creationId xmlns:p14="http://schemas.microsoft.com/office/powerpoint/2010/main" val="308785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856" y="1031083"/>
            <a:ext cx="6921104" cy="48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6"/>
          <p:cNvSpPr txBox="1">
            <a:spLocks noChangeArrowheads="1"/>
          </p:cNvSpPr>
          <p:nvPr/>
        </p:nvSpPr>
        <p:spPr bwMode="auto">
          <a:xfrm>
            <a:off x="2628903" y="5879123"/>
            <a:ext cx="4643835"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dirty="0"/>
              <a:t>O’Neal church of Christ, Athens, Al. Sunday, June 19,2016</a:t>
            </a:r>
          </a:p>
        </p:txBody>
      </p:sp>
    </p:spTree>
    <p:extLst>
      <p:ext uri="{BB962C8B-B14F-4D97-AF65-F5344CB8AC3E}">
        <p14:creationId xmlns:p14="http://schemas.microsoft.com/office/powerpoint/2010/main" val="3285205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4340591"/>
          </a:xfrm>
        </p:spPr>
        <p:txBody>
          <a:bodyPr>
            <a:noAutofit/>
          </a:bodyPr>
          <a:lstStyle/>
          <a:p>
            <a:r>
              <a:rPr lang="en-US" sz="13800" b="1" dirty="0"/>
              <a:t>Father’s Day</a:t>
            </a:r>
          </a:p>
        </p:txBody>
      </p:sp>
    </p:spTree>
    <p:extLst>
      <p:ext uri="{BB962C8B-B14F-4D97-AF65-F5344CB8AC3E}">
        <p14:creationId xmlns:p14="http://schemas.microsoft.com/office/powerpoint/2010/main" val="280522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8761"/>
            <a:ext cx="7886700" cy="676275"/>
          </a:xfrm>
        </p:spPr>
        <p:txBody>
          <a:bodyPr>
            <a:normAutofit fontScale="90000"/>
          </a:bodyPr>
          <a:lstStyle/>
          <a:p>
            <a:r>
              <a:rPr lang="en-US" b="1" dirty="0">
                <a:latin typeface="+mn-lt"/>
              </a:rPr>
              <a:t>Matt. 1:18-25</a:t>
            </a:r>
          </a:p>
        </p:txBody>
      </p:sp>
      <p:sp>
        <p:nvSpPr>
          <p:cNvPr id="3" name="Content Placeholder 2"/>
          <p:cNvSpPr>
            <a:spLocks noGrp="1"/>
          </p:cNvSpPr>
          <p:nvPr>
            <p:ph idx="1"/>
          </p:nvPr>
        </p:nvSpPr>
        <p:spPr>
          <a:xfrm>
            <a:off x="628650" y="975036"/>
            <a:ext cx="8458200" cy="5531271"/>
          </a:xfrm>
        </p:spPr>
        <p:txBody>
          <a:bodyPr>
            <a:normAutofit fontScale="92500" lnSpcReduction="20000"/>
          </a:bodyPr>
          <a:lstStyle/>
          <a:p>
            <a:r>
              <a:rPr lang="en-US" sz="3200" baseline="30000" dirty="0"/>
              <a:t>18 </a:t>
            </a:r>
            <a:r>
              <a:rPr lang="en-US" sz="3200" dirty="0"/>
              <a:t>Now the birth of Jesus Christ was on this wise: When as his mother Mary was espoused to Joseph, before they came together, she was found with child of the Holy Ghost.</a:t>
            </a:r>
          </a:p>
          <a:p>
            <a:r>
              <a:rPr lang="en-US" sz="3200" baseline="30000" dirty="0"/>
              <a:t>19 </a:t>
            </a:r>
            <a:r>
              <a:rPr lang="en-US" sz="3200" dirty="0"/>
              <a:t>Then Joseph her husband, being a just man, and not willing to make her a public example, was minded to put her away </a:t>
            </a:r>
            <a:r>
              <a:rPr lang="en-US" sz="3200" dirty="0" err="1"/>
              <a:t>privily</a:t>
            </a:r>
            <a:r>
              <a:rPr lang="en-US" sz="3200" dirty="0"/>
              <a:t>.</a:t>
            </a:r>
          </a:p>
          <a:p>
            <a:r>
              <a:rPr lang="en-US" sz="3200" baseline="30000" dirty="0"/>
              <a:t>20 </a:t>
            </a:r>
            <a:r>
              <a:rPr lang="en-US" sz="3200" dirty="0"/>
              <a:t>But while he thought on these things, behold, the angel of the </a:t>
            </a:r>
            <a:r>
              <a:rPr lang="en-US" sz="3200" cap="small" dirty="0"/>
              <a:t>Lord</a:t>
            </a:r>
            <a:r>
              <a:rPr lang="en-US" sz="3200" dirty="0"/>
              <a:t> appeared unto him in a dream, saying, Joseph, thou son of David, fear not to take unto thee Mary thy wife: for that which is conceived in her is of the Holy Ghost.</a:t>
            </a:r>
          </a:p>
          <a:p>
            <a:r>
              <a:rPr lang="en-US" sz="3200" baseline="30000" dirty="0"/>
              <a:t>21 </a:t>
            </a:r>
            <a:r>
              <a:rPr lang="en-US" sz="3200" dirty="0"/>
              <a:t>And she shall bring forth a son, and thou shalt call his name </a:t>
            </a:r>
            <a:r>
              <a:rPr lang="en-US" sz="3200" cap="small" dirty="0"/>
              <a:t>Jesus</a:t>
            </a:r>
            <a:r>
              <a:rPr lang="en-US" sz="3200" dirty="0"/>
              <a:t>: for he shall save his people from their sins</a:t>
            </a:r>
          </a:p>
          <a:p>
            <a:endParaRPr lang="en-US" sz="2400" dirty="0"/>
          </a:p>
        </p:txBody>
      </p:sp>
    </p:spTree>
    <p:extLst>
      <p:ext uri="{BB962C8B-B14F-4D97-AF65-F5344CB8AC3E}">
        <p14:creationId xmlns:p14="http://schemas.microsoft.com/office/powerpoint/2010/main" val="22519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606" y="1019175"/>
            <a:ext cx="8758238" cy="4981575"/>
          </a:xfrm>
        </p:spPr>
        <p:txBody>
          <a:bodyPr>
            <a:normAutofit fontScale="92500" lnSpcReduction="10000"/>
          </a:bodyPr>
          <a:lstStyle/>
          <a:p>
            <a:endParaRPr lang="en-US" sz="2700" baseline="30000" dirty="0"/>
          </a:p>
          <a:p>
            <a:endParaRPr lang="en-US" sz="2700" baseline="30000" dirty="0"/>
          </a:p>
          <a:p>
            <a:r>
              <a:rPr lang="en-US" sz="3200" baseline="30000" dirty="0"/>
              <a:t>22 </a:t>
            </a:r>
            <a:r>
              <a:rPr lang="en-US" sz="3200" dirty="0"/>
              <a:t>Now all this was done, that it might be fulfilled which was spoken of the Lord by the prophet, saying,</a:t>
            </a:r>
          </a:p>
          <a:p>
            <a:r>
              <a:rPr lang="en-US" sz="3200" baseline="30000" dirty="0"/>
              <a:t>23 </a:t>
            </a:r>
            <a:r>
              <a:rPr lang="en-US" sz="3200" dirty="0"/>
              <a:t>Behold, a virgin shall be with child, and shall bring forth a son, and they shall call his name Emmanuel, which being interpreted is, God with us.</a:t>
            </a:r>
          </a:p>
          <a:p>
            <a:r>
              <a:rPr lang="en-US" sz="3200" baseline="30000" dirty="0"/>
              <a:t>24 </a:t>
            </a:r>
            <a:r>
              <a:rPr lang="en-US" sz="3200" dirty="0"/>
              <a:t>Then Joseph being raised from sleep did as the angel of the Lord had bidden him, and took unto him his wife:</a:t>
            </a:r>
          </a:p>
          <a:p>
            <a:r>
              <a:rPr lang="en-US" sz="3200" baseline="30000" dirty="0"/>
              <a:t>25 </a:t>
            </a:r>
            <a:r>
              <a:rPr lang="en-US" sz="3200" dirty="0"/>
              <a:t>And knew her not till she had brought forth her firstborn son: and he called his name </a:t>
            </a:r>
            <a:r>
              <a:rPr lang="en-US" sz="3200" cap="small" dirty="0"/>
              <a:t>Jesus</a:t>
            </a:r>
            <a:r>
              <a:rPr lang="en-US" sz="3200" dirty="0"/>
              <a:t>.</a:t>
            </a:r>
          </a:p>
          <a:p>
            <a:endParaRPr lang="en-US" dirty="0"/>
          </a:p>
        </p:txBody>
      </p:sp>
    </p:spTree>
    <p:extLst>
      <p:ext uri="{BB962C8B-B14F-4D97-AF65-F5344CB8AC3E}">
        <p14:creationId xmlns:p14="http://schemas.microsoft.com/office/powerpoint/2010/main" val="3241165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784</Words>
  <Application>Microsoft Office PowerPoint</Application>
  <PresentationFormat>On-screen Show (4:3)</PresentationFormat>
  <Paragraphs>80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Father’s Day</vt:lpstr>
      <vt:lpstr>Matt. 1:18-25</vt:lpstr>
      <vt:lpstr>PowerPoint Presentation</vt:lpstr>
      <vt:lpstr>Someone has said:</vt:lpstr>
      <vt:lpstr>1.  Joseph was a just man : Fathers are to be Just”</vt:lpstr>
      <vt:lpstr>2.  Joseph was an obedient man</vt:lpstr>
      <vt:lpstr>24 Then Joseph being raised from sleep did as the angel of the Lord had bidden him, and took unto him his wife: </vt:lpstr>
      <vt:lpstr>God speaks to Fathers:   Teach your children..</vt:lpstr>
      <vt:lpstr>PowerPoint Presentation</vt:lpstr>
      <vt:lpstr>Proverbs 22:6</vt:lpstr>
      <vt:lpstr>Eph. 6:4</vt:lpstr>
      <vt:lpstr>PowerPoint Presentation</vt:lpstr>
      <vt:lpstr>PowerPoint Presentation</vt:lpstr>
      <vt:lpstr>Proverbs 3:11-12</vt:lpstr>
      <vt:lpstr>Fathers teach their children what God has done in their days!</vt:lpstr>
      <vt:lpstr>PowerPoint Presentation</vt:lpstr>
      <vt:lpstr>Honor their Father</vt:lpstr>
      <vt:lpstr>1.  Be In the Kingdom of God—the church</vt:lpstr>
      <vt:lpstr>2.  Be a good Example…worthy to have  your children to follow</vt:lpstr>
      <vt:lpstr>3.  Be a good husband- demonstrating to your children what a union of God is best!</vt:lpstr>
      <vt:lpstr>4.  Be a worker…provide for your own!</vt:lpstr>
      <vt:lpstr>5.    Put FIRST THINGS THINGS!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Father’s Day</dc:title>
  <dc:creator>mac</dc:creator>
  <cp:lastModifiedBy>ChurchOffice</cp:lastModifiedBy>
  <cp:revision>18</cp:revision>
  <dcterms:created xsi:type="dcterms:W3CDTF">2016-06-14T09:25:29Z</dcterms:created>
  <dcterms:modified xsi:type="dcterms:W3CDTF">2016-06-19T15:38:45Z</dcterms:modified>
</cp:coreProperties>
</file>