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3" r:id="rId3"/>
    <p:sldId id="287" r:id="rId4"/>
    <p:sldId id="285" r:id="rId5"/>
    <p:sldId id="295" r:id="rId6"/>
    <p:sldId id="300" r:id="rId7"/>
    <p:sldId id="302" r:id="rId8"/>
    <p:sldId id="304" r:id="rId9"/>
    <p:sldId id="306" r:id="rId10"/>
    <p:sldId id="278" r:id="rId11"/>
    <p:sldId id="307" r:id="rId12"/>
    <p:sldId id="279" r:id="rId13"/>
    <p:sldId id="280" r:id="rId14"/>
    <p:sldId id="281" r:id="rId15"/>
    <p:sldId id="282" r:id="rId16"/>
    <p:sldId id="283" r:id="rId17"/>
    <p:sldId id="284" r:id="rId18"/>
    <p:sldId id="289" r:id="rId19"/>
    <p:sldId id="290" r:id="rId20"/>
    <p:sldId id="291" r:id="rId21"/>
    <p:sldId id="267" r:id="rId22"/>
    <p:sldId id="268" r:id="rId23"/>
    <p:sldId id="269" r:id="rId24"/>
    <p:sldId id="270" r:id="rId25"/>
    <p:sldId id="271" r:id="rId26"/>
    <p:sldId id="272" r:id="rId27"/>
    <p:sldId id="273" r:id="rId28"/>
    <p:sldId id="274" r:id="rId29"/>
    <p:sldId id="275" r:id="rId30"/>
    <p:sldId id="276" r:id="rId31"/>
    <p:sldId id="296" r:id="rId32"/>
    <p:sldId id="310" r:id="rId33"/>
    <p:sldId id="297" r:id="rId34"/>
    <p:sldId id="308" r:id="rId35"/>
    <p:sldId id="263" r:id="rId36"/>
    <p:sldId id="312" r:id="rId37"/>
    <p:sldId id="261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4499-9F24-4AB1-B8D4-A348A1D64E35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49AE9-5868-4BCF-A3E7-0371D3BDD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086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4499-9F24-4AB1-B8D4-A348A1D64E35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49AE9-5868-4BCF-A3E7-0371D3BDD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03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4499-9F24-4AB1-B8D4-A348A1D64E35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49AE9-5868-4BCF-A3E7-0371D3BDD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591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4499-9F24-4AB1-B8D4-A348A1D64E35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49AE9-5868-4BCF-A3E7-0371D3BDD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430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4499-9F24-4AB1-B8D4-A348A1D64E35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49AE9-5868-4BCF-A3E7-0371D3BDD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15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4499-9F24-4AB1-B8D4-A348A1D64E35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49AE9-5868-4BCF-A3E7-0371D3BDD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147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4499-9F24-4AB1-B8D4-A348A1D64E35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49AE9-5868-4BCF-A3E7-0371D3BDD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296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4499-9F24-4AB1-B8D4-A348A1D64E35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49AE9-5868-4BCF-A3E7-0371D3BDD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74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4499-9F24-4AB1-B8D4-A348A1D64E35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49AE9-5868-4BCF-A3E7-0371D3BDD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051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4499-9F24-4AB1-B8D4-A348A1D64E35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49AE9-5868-4BCF-A3E7-0371D3BDD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208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4499-9F24-4AB1-B8D4-A348A1D64E35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49AE9-5868-4BCF-A3E7-0371D3BDD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424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34499-9F24-4AB1-B8D4-A348A1D64E35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49AE9-5868-4BCF-A3E7-0371D3BDD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91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b="1" dirty="0" smtClean="0"/>
              <a:t>Kneel at the Cross</a:t>
            </a:r>
            <a:endParaRPr lang="en-US" sz="8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281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/>
              <a:t>,”Oh come let us worship and bow down; let us kneel before the Lord our Maker” (Ps. 95:6). </a:t>
            </a:r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885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176963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What people in the Bible did when they</a:t>
            </a:r>
          </a:p>
          <a:p>
            <a:r>
              <a:rPr lang="en-US" sz="4000" b="1" dirty="0" smtClean="0"/>
              <a:t>Prayed  to God.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017858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909" y="72736"/>
            <a:ext cx="11980718" cy="6785264"/>
          </a:xfrm>
        </p:spPr>
        <p:txBody>
          <a:bodyPr/>
          <a:lstStyle/>
          <a:p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</a:t>
            </a:r>
            <a:r>
              <a:rPr lang="en-US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    </a:t>
            </a:r>
            <a:r>
              <a:rPr lang="en-US" sz="36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36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tood</a:t>
            </a:r>
            <a:r>
              <a:rPr lang="en-US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to </a:t>
            </a:r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pray </a:t>
            </a:r>
            <a:endParaRPr lang="en-US" sz="36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dirty="0" smtClean="0"/>
              <a:t>   Gen</a:t>
            </a:r>
            <a:r>
              <a:rPr lang="en-US" sz="3600" b="1" dirty="0"/>
              <a:t>. </a:t>
            </a:r>
            <a:r>
              <a:rPr lang="en-US" sz="3600" b="1" dirty="0" smtClean="0"/>
              <a:t>18:22</a:t>
            </a:r>
            <a:r>
              <a:rPr lang="en-US" sz="3600" baseline="30000" dirty="0"/>
              <a:t>22 </a:t>
            </a:r>
            <a:r>
              <a:rPr lang="en-US" sz="3600" dirty="0"/>
              <a:t>And the men turned their faces from thence, and went toward Sodom: but Abraham </a:t>
            </a:r>
            <a:r>
              <a:rPr lang="en-US" sz="3600" b="1" u="sng" dirty="0"/>
              <a:t>stood</a:t>
            </a:r>
            <a:r>
              <a:rPr lang="en-US" sz="3600" dirty="0"/>
              <a:t> yet before the </a:t>
            </a:r>
            <a:r>
              <a:rPr lang="en-US" sz="3600" cap="small" dirty="0"/>
              <a:t>Lord</a:t>
            </a:r>
            <a:endParaRPr lang="en-US" sz="3600" b="1" dirty="0" smtClean="0"/>
          </a:p>
          <a:p>
            <a:r>
              <a:rPr lang="en-US" sz="3600" b="1" dirty="0" smtClean="0"/>
              <a:t> </a:t>
            </a:r>
            <a:r>
              <a:rPr lang="en-US" sz="3600" b="1" dirty="0" smtClean="0"/>
              <a:t>  I </a:t>
            </a:r>
            <a:r>
              <a:rPr lang="en-US" sz="3600" b="1" dirty="0"/>
              <a:t>Sam. </a:t>
            </a:r>
            <a:r>
              <a:rPr lang="en-US" sz="3600" b="1" dirty="0" smtClean="0"/>
              <a:t>1:26 </a:t>
            </a:r>
            <a:r>
              <a:rPr lang="en-US" sz="3600" b="1" dirty="0"/>
              <a:t>1 </a:t>
            </a:r>
            <a:r>
              <a:rPr lang="en-US" sz="3600" baseline="30000" dirty="0" smtClean="0"/>
              <a:t>26</a:t>
            </a:r>
            <a:r>
              <a:rPr lang="en-US" sz="3600" baseline="30000" dirty="0"/>
              <a:t> </a:t>
            </a:r>
            <a:r>
              <a:rPr lang="en-US" sz="3600" dirty="0"/>
              <a:t>And she said, Oh my lord, as thy soul </a:t>
            </a:r>
            <a:r>
              <a:rPr lang="en-US" sz="3600" dirty="0" err="1"/>
              <a:t>liveth</a:t>
            </a:r>
            <a:r>
              <a:rPr lang="en-US" sz="3600" dirty="0"/>
              <a:t>, my lord, I am the woman that </a:t>
            </a:r>
            <a:r>
              <a:rPr lang="en-US" sz="3600" b="1" u="sng" dirty="0"/>
              <a:t>stood </a:t>
            </a:r>
            <a:r>
              <a:rPr lang="en-US" sz="3600" dirty="0"/>
              <a:t>by thee here, praying unto the </a:t>
            </a:r>
            <a:r>
              <a:rPr lang="en-US" sz="3600" cap="small" dirty="0"/>
              <a:t>Lord</a:t>
            </a:r>
            <a:r>
              <a:rPr lang="en-US" sz="3600" dirty="0"/>
              <a:t>.</a:t>
            </a:r>
          </a:p>
          <a:p>
            <a:pPr marL="0" indent="0">
              <a:buNone/>
            </a:pPr>
            <a:r>
              <a:rPr lang="en-US" sz="3600" b="1" dirty="0" smtClean="0"/>
              <a:t>     Lk</a:t>
            </a:r>
            <a:r>
              <a:rPr lang="en-US" sz="3600" b="1" dirty="0"/>
              <a:t>. </a:t>
            </a:r>
            <a:r>
              <a:rPr lang="en-US" sz="3600" b="1" dirty="0" smtClean="0"/>
              <a:t>18:13</a:t>
            </a:r>
            <a:r>
              <a:rPr lang="en-US" sz="3600" baseline="30000" dirty="0"/>
              <a:t>13 </a:t>
            </a:r>
            <a:r>
              <a:rPr lang="en-US" sz="3600" dirty="0"/>
              <a:t>And the publican, </a:t>
            </a:r>
            <a:r>
              <a:rPr lang="en-US" sz="3600" b="1" u="sng" dirty="0">
                <a:solidFill>
                  <a:srgbClr val="FF0000"/>
                </a:solidFill>
              </a:rPr>
              <a:t>standing afar off</a:t>
            </a:r>
            <a:r>
              <a:rPr lang="en-US" sz="3600" dirty="0"/>
              <a:t>, would not lift up so much as his eyes unto heaven, but smote upon his breast, saying, God be merciful to me a sinner.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47519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US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36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Bowed </a:t>
            </a:r>
            <a:r>
              <a:rPr lang="en-US" sz="36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their heads</a:t>
            </a:r>
            <a:r>
              <a:rPr lang="en-US" sz="3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–especially in worship </a:t>
            </a:r>
          </a:p>
          <a:p>
            <a:r>
              <a:rPr lang="en-US" b="1" dirty="0"/>
              <a:t> </a:t>
            </a:r>
            <a:r>
              <a:rPr lang="en-US" sz="3600" b="1" dirty="0" smtClean="0"/>
              <a:t>Gen</a:t>
            </a:r>
            <a:r>
              <a:rPr lang="en-US" sz="3600" b="1" dirty="0"/>
              <a:t>. </a:t>
            </a:r>
            <a:r>
              <a:rPr lang="en-US" sz="3600" b="1" dirty="0" smtClean="0"/>
              <a:t>24:26</a:t>
            </a:r>
            <a:r>
              <a:rPr lang="en-US" sz="3600" b="1" dirty="0"/>
              <a:t> </a:t>
            </a:r>
            <a:r>
              <a:rPr lang="en-US" sz="3600" b="1" dirty="0"/>
              <a:t> </a:t>
            </a:r>
            <a:r>
              <a:rPr lang="en-US" sz="3600" baseline="30000" dirty="0" smtClean="0"/>
              <a:t>26</a:t>
            </a:r>
            <a:r>
              <a:rPr lang="en-US" sz="3600" baseline="30000" dirty="0"/>
              <a:t> </a:t>
            </a:r>
            <a:r>
              <a:rPr lang="en-US" sz="3600" dirty="0"/>
              <a:t>And the man bowed down his head, and worshipped the </a:t>
            </a:r>
            <a:r>
              <a:rPr lang="en-US" sz="3600" cap="small" dirty="0"/>
              <a:t>Lord</a:t>
            </a:r>
            <a:r>
              <a:rPr lang="en-US" sz="3600" dirty="0"/>
              <a:t>.</a:t>
            </a:r>
          </a:p>
          <a:p>
            <a:pPr marL="0" indent="0">
              <a:buNone/>
            </a:pPr>
            <a:r>
              <a:rPr lang="en-US" sz="3600" b="1" dirty="0" smtClean="0"/>
              <a:t> </a:t>
            </a:r>
            <a:r>
              <a:rPr lang="en-US" sz="3600" b="1" dirty="0"/>
              <a:t>Exod. </a:t>
            </a:r>
            <a:r>
              <a:rPr lang="en-US" sz="3600" b="1" dirty="0" smtClean="0"/>
              <a:t>4:31 </a:t>
            </a:r>
            <a:r>
              <a:rPr lang="en-US" sz="3600" b="1" dirty="0"/>
              <a:t>Exodus 4:31 King James Version (KJV)</a:t>
            </a:r>
          </a:p>
          <a:p>
            <a:r>
              <a:rPr lang="en-US" sz="3600" baseline="30000" dirty="0"/>
              <a:t>31 </a:t>
            </a:r>
            <a:r>
              <a:rPr lang="en-US" sz="3600" dirty="0"/>
              <a:t>And the people believed: and when they heard that the </a:t>
            </a:r>
            <a:r>
              <a:rPr lang="en-US" sz="3600" cap="small" dirty="0"/>
              <a:t>Lord</a:t>
            </a:r>
            <a:r>
              <a:rPr lang="en-US" sz="3600" dirty="0"/>
              <a:t> had visited the children of Israel, and that he had looked upon their affliction, then they bowed their heads and worshipped.</a:t>
            </a:r>
          </a:p>
          <a:p>
            <a:pPr marL="0" indent="0">
              <a:buNone/>
            </a:pPr>
            <a:r>
              <a:rPr lang="en-US" sz="3600" b="1" dirty="0" smtClean="0"/>
              <a:t>12:27</a:t>
            </a:r>
            <a:r>
              <a:rPr lang="en-US" sz="3600" b="1" dirty="0" smtClean="0"/>
              <a:t>  </a:t>
            </a:r>
            <a:r>
              <a:rPr lang="en-US" sz="3600" baseline="30000" dirty="0"/>
              <a:t>27 </a:t>
            </a:r>
            <a:r>
              <a:rPr lang="en-US" sz="3600" dirty="0"/>
              <a:t>That ye shall say, It is the sacrifice of the </a:t>
            </a:r>
            <a:r>
              <a:rPr lang="en-US" sz="3600" cap="small" dirty="0"/>
              <a:t>Lord</a:t>
            </a:r>
            <a:r>
              <a:rPr lang="en-US" sz="3600" dirty="0"/>
              <a:t>'s </a:t>
            </a:r>
            <a:r>
              <a:rPr lang="en-US" sz="3600" dirty="0" err="1"/>
              <a:t>passover</a:t>
            </a:r>
            <a:r>
              <a:rPr lang="en-US" sz="3600" dirty="0"/>
              <a:t>, who passed over the houses of the children of Israel in Egypt, when he smote the Egyptians, and delivered our houses. And the people bowed the head and worshipped.</a:t>
            </a: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962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 sz="3600" b="1" dirty="0"/>
              <a:t>3. </a:t>
            </a:r>
            <a:r>
              <a:rPr lang="en-US" sz="3600" b="1" dirty="0" smtClean="0"/>
              <a:t>Sat down and wept…</a:t>
            </a:r>
            <a:r>
              <a:rPr lang="en-US" sz="3600" b="1" dirty="0" err="1" smtClean="0"/>
              <a:t>mourned,fasted,and</a:t>
            </a:r>
            <a:r>
              <a:rPr lang="en-US" sz="3600" b="1" dirty="0" smtClean="0"/>
              <a:t> prayed </a:t>
            </a:r>
          </a:p>
          <a:p>
            <a:r>
              <a:rPr lang="en-US" sz="3600" b="1" u="sng" dirty="0" smtClean="0">
                <a:solidFill>
                  <a:srgbClr val="FF0000"/>
                </a:solidFill>
              </a:rPr>
              <a:t>Nehemiah </a:t>
            </a:r>
            <a:r>
              <a:rPr lang="en-US" sz="3600" b="1" u="sng" dirty="0">
                <a:solidFill>
                  <a:srgbClr val="FF0000"/>
                </a:solidFill>
              </a:rPr>
              <a:t>1:4 </a:t>
            </a:r>
            <a:r>
              <a:rPr lang="en-US" sz="3600" baseline="30000" dirty="0" smtClean="0"/>
              <a:t>4</a:t>
            </a:r>
            <a:r>
              <a:rPr lang="en-US" sz="3600" baseline="30000" dirty="0"/>
              <a:t> </a:t>
            </a:r>
            <a:r>
              <a:rPr lang="en-US" sz="3600" dirty="0"/>
              <a:t>And it came to pass, when I heard these words, that </a:t>
            </a:r>
            <a:r>
              <a:rPr lang="en-US" sz="3600" b="1" u="sng" dirty="0"/>
              <a:t>I sat down </a:t>
            </a:r>
            <a:r>
              <a:rPr lang="en-US" sz="3600" dirty="0"/>
              <a:t>and wept, and mourned certain days, and fasted, and prayed before the God of heaven,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530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0"/>
            <a:ext cx="12105409" cy="6858000"/>
          </a:xfrm>
        </p:spPr>
        <p:txBody>
          <a:bodyPr/>
          <a:lstStyle/>
          <a:p>
            <a:r>
              <a:rPr lang="en-US" sz="3600" b="1" dirty="0"/>
              <a:t>4.  </a:t>
            </a:r>
            <a:r>
              <a:rPr lang="en-US" sz="3600" b="1" dirty="0"/>
              <a:t>P</a:t>
            </a:r>
            <a:r>
              <a:rPr lang="en-US" sz="3600" b="1" dirty="0" smtClean="0"/>
              <a:t>rayed </a:t>
            </a:r>
            <a:r>
              <a:rPr lang="en-US" sz="3600" b="1" dirty="0"/>
              <a:t>while </a:t>
            </a:r>
            <a:r>
              <a:rPr lang="en-US" sz="3600" b="1" i="1" dirty="0"/>
              <a:t>lying in bed</a:t>
            </a:r>
            <a:r>
              <a:rPr lang="en-US" sz="3600" b="1" dirty="0"/>
              <a:t> </a:t>
            </a:r>
            <a:endParaRPr lang="en-US" sz="3600" b="1" dirty="0" smtClean="0"/>
          </a:p>
          <a:p>
            <a:r>
              <a:rPr lang="en-US" sz="3600" b="1" dirty="0"/>
              <a:t> </a:t>
            </a:r>
            <a:r>
              <a:rPr lang="en-US" sz="3600" b="1" dirty="0" smtClean="0"/>
              <a:t>  </a:t>
            </a:r>
            <a:r>
              <a:rPr lang="en-US" sz="3600" b="1" dirty="0" smtClean="0"/>
              <a:t>Ps</a:t>
            </a:r>
            <a:r>
              <a:rPr lang="en-US" sz="3600" b="1" dirty="0"/>
              <a:t>. </a:t>
            </a:r>
            <a:r>
              <a:rPr lang="en-US" sz="3600" b="1" dirty="0" smtClean="0"/>
              <a:t>63:6  </a:t>
            </a:r>
            <a:endParaRPr lang="en-US" sz="3600" b="1" dirty="0"/>
          </a:p>
          <a:p>
            <a:r>
              <a:rPr lang="en-US" sz="3600" baseline="30000" dirty="0"/>
              <a:t>6 </a:t>
            </a:r>
            <a:r>
              <a:rPr lang="en-US" sz="3600" dirty="0"/>
              <a:t>When I remember thee upon my bed, and meditate on thee in the night watches.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745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03473"/>
          </a:xfrm>
        </p:spPr>
        <p:txBody>
          <a:bodyPr/>
          <a:lstStyle/>
          <a:p>
            <a:r>
              <a:rPr lang="en-US" sz="3600" b="1" dirty="0"/>
              <a:t>5. </a:t>
            </a:r>
            <a:r>
              <a:rPr lang="en-US" sz="3600" b="1" dirty="0" smtClean="0"/>
              <a:t>Some  </a:t>
            </a:r>
            <a:r>
              <a:rPr lang="en-US" sz="3600" b="1" i="1" dirty="0"/>
              <a:t>fell face down</a:t>
            </a:r>
            <a:r>
              <a:rPr lang="en-US" sz="3600" b="1" dirty="0"/>
              <a:t>, prostrate before the </a:t>
            </a:r>
            <a:r>
              <a:rPr lang="en-US" sz="3600" b="1" dirty="0" smtClean="0"/>
              <a:t>Lord </a:t>
            </a:r>
          </a:p>
          <a:p>
            <a:endParaRPr lang="en-US" sz="3600" dirty="0"/>
          </a:p>
          <a:p>
            <a:r>
              <a:rPr lang="en-US" sz="3600" b="1" dirty="0"/>
              <a:t> </a:t>
            </a:r>
            <a:r>
              <a:rPr lang="en-US" sz="3600" b="1" dirty="0" smtClean="0"/>
              <a:t>Num</a:t>
            </a:r>
            <a:r>
              <a:rPr lang="en-US" sz="3600" b="1" dirty="0"/>
              <a:t>. </a:t>
            </a:r>
            <a:r>
              <a:rPr lang="en-US" sz="3600" b="1" dirty="0" smtClean="0"/>
              <a:t>16:22</a:t>
            </a:r>
            <a:r>
              <a:rPr lang="en-US" sz="3600" b="1" dirty="0"/>
              <a:t> </a:t>
            </a:r>
            <a:endParaRPr lang="en-US" sz="3600" b="1" dirty="0"/>
          </a:p>
          <a:p>
            <a:r>
              <a:rPr lang="en-US" sz="3600" baseline="30000" dirty="0"/>
              <a:t>22 </a:t>
            </a:r>
            <a:r>
              <a:rPr lang="en-US" sz="3600" dirty="0"/>
              <a:t>And </a:t>
            </a:r>
            <a:r>
              <a:rPr lang="en-US" sz="3600" b="1" u="sng" dirty="0"/>
              <a:t>they fell upon their faces</a:t>
            </a:r>
            <a:r>
              <a:rPr lang="en-US" sz="3600" dirty="0"/>
              <a:t>, and said, O God, the God of the spirits of all flesh, shall one man sin, and wilt thou be wroth with all the congregation?</a:t>
            </a:r>
          </a:p>
          <a:p>
            <a:endParaRPr lang="en-US" sz="3600" b="1" dirty="0" smtClean="0"/>
          </a:p>
          <a:p>
            <a:r>
              <a:rPr lang="en-US" sz="3600" b="1" dirty="0" smtClean="0"/>
              <a:t> </a:t>
            </a:r>
            <a:r>
              <a:rPr lang="en-US" sz="3600" b="1" dirty="0"/>
              <a:t>Josh. </a:t>
            </a:r>
            <a:r>
              <a:rPr lang="en-US" sz="3600" b="1" dirty="0" smtClean="0"/>
              <a:t>5:14</a:t>
            </a:r>
            <a:r>
              <a:rPr lang="en-US" sz="3600" b="1" dirty="0"/>
              <a:t>  </a:t>
            </a:r>
          </a:p>
          <a:p>
            <a:r>
              <a:rPr lang="en-US" sz="3600" baseline="30000" dirty="0"/>
              <a:t>14 </a:t>
            </a:r>
            <a:r>
              <a:rPr lang="en-US" sz="3600" dirty="0"/>
              <a:t>And he said, Nay; but as captain of the host of the </a:t>
            </a:r>
            <a:r>
              <a:rPr lang="en-US" sz="3600" cap="small" dirty="0"/>
              <a:t>Lord</a:t>
            </a:r>
            <a:r>
              <a:rPr lang="en-US" sz="3600" dirty="0"/>
              <a:t> am I now come. And Joshua </a:t>
            </a:r>
            <a:r>
              <a:rPr lang="en-US" sz="3600" b="1" u="sng" dirty="0">
                <a:solidFill>
                  <a:srgbClr val="FF0000"/>
                </a:solidFill>
              </a:rPr>
              <a:t>fell on his face to the earth</a:t>
            </a:r>
            <a:r>
              <a:rPr lang="en-US" sz="3600" dirty="0"/>
              <a:t>, and did worship, and said unto him, What </a:t>
            </a:r>
            <a:r>
              <a:rPr lang="en-US" sz="3600" dirty="0" err="1"/>
              <a:t>saith</a:t>
            </a:r>
            <a:r>
              <a:rPr lang="en-US" sz="3600" dirty="0"/>
              <a:t> my Lord unto his servant?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197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70163"/>
            <a:ext cx="12095018" cy="6041881"/>
          </a:xfrm>
        </p:spPr>
        <p:txBody>
          <a:bodyPr>
            <a:normAutofit/>
          </a:bodyPr>
          <a:lstStyle/>
          <a:p>
            <a:r>
              <a:rPr lang="en-US" sz="3600" b="1" dirty="0"/>
              <a:t>6.  </a:t>
            </a:r>
            <a:r>
              <a:rPr lang="en-US" sz="3600" b="1" dirty="0" smtClean="0"/>
              <a:t>Another  </a:t>
            </a:r>
            <a:r>
              <a:rPr lang="en-US" sz="3600" b="1" dirty="0"/>
              <a:t>option is </a:t>
            </a:r>
            <a:r>
              <a:rPr lang="en-US" sz="3600" b="1" i="1" dirty="0"/>
              <a:t>kneeling</a:t>
            </a:r>
            <a:r>
              <a:rPr lang="en-US" sz="3600" b="1" dirty="0"/>
              <a:t> </a:t>
            </a:r>
            <a:endParaRPr lang="en-US" sz="3600" b="1" dirty="0" smtClean="0"/>
          </a:p>
          <a:p>
            <a:r>
              <a:rPr lang="en-US" sz="3600" b="1" dirty="0" smtClean="0"/>
              <a:t>I </a:t>
            </a:r>
            <a:r>
              <a:rPr lang="en-US" sz="3600" b="1" dirty="0"/>
              <a:t>Kg. </a:t>
            </a:r>
            <a:r>
              <a:rPr lang="en-US" sz="3600" b="1" dirty="0" smtClean="0"/>
              <a:t>8:54</a:t>
            </a:r>
            <a:r>
              <a:rPr lang="en-US" sz="3600" baseline="30000" dirty="0" smtClean="0"/>
              <a:t>54</a:t>
            </a:r>
            <a:r>
              <a:rPr lang="en-US" sz="3600" baseline="30000" dirty="0"/>
              <a:t> </a:t>
            </a:r>
            <a:r>
              <a:rPr lang="en-US" sz="3600" dirty="0"/>
              <a:t>And it was so, that when Solomon had made an end of praying all this prayer and supplication unto the </a:t>
            </a:r>
            <a:r>
              <a:rPr lang="en-US" sz="3600" cap="small" dirty="0"/>
              <a:t>Lord</a:t>
            </a:r>
            <a:r>
              <a:rPr lang="en-US" sz="3600" dirty="0"/>
              <a:t>, he arose from before the altar of the </a:t>
            </a:r>
            <a:r>
              <a:rPr lang="en-US" sz="3600" cap="small" dirty="0"/>
              <a:t>Lord</a:t>
            </a:r>
            <a:r>
              <a:rPr lang="en-US" sz="3600" dirty="0"/>
              <a:t>, from kneeling on his knees with his hands spread up to heaven</a:t>
            </a:r>
          </a:p>
          <a:p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174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83126"/>
            <a:ext cx="12084627" cy="6774873"/>
          </a:xfrm>
        </p:spPr>
        <p:txBody>
          <a:bodyPr/>
          <a:lstStyle/>
          <a:p>
            <a:r>
              <a:rPr lang="en-US" sz="4000" dirty="0" smtClean="0"/>
              <a:t>Daniel 6:10 </a:t>
            </a:r>
            <a:endParaRPr lang="en-US" sz="4000" b="1" dirty="0"/>
          </a:p>
          <a:p>
            <a:r>
              <a:rPr lang="en-US" sz="4000" baseline="30000" dirty="0"/>
              <a:t>10 </a:t>
            </a:r>
            <a:r>
              <a:rPr lang="en-US" sz="4000" dirty="0"/>
              <a:t>Now when Daniel knew that the writing was signed, he went into his house; and his windows being open in his chamber toward Jerusalem, </a:t>
            </a:r>
            <a:r>
              <a:rPr lang="en-US" sz="4000" b="1" u="sng" dirty="0">
                <a:solidFill>
                  <a:srgbClr val="FF0000"/>
                </a:solidFill>
              </a:rPr>
              <a:t>he kneeled upon his knees three times a day, and prayed</a:t>
            </a:r>
            <a:r>
              <a:rPr lang="en-US" sz="4000" dirty="0"/>
              <a:t>, and gave thanks before his God, as he did aforetime.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10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428" y="405244"/>
            <a:ext cx="11994572" cy="6338455"/>
          </a:xfrm>
        </p:spPr>
        <p:txBody>
          <a:bodyPr/>
          <a:lstStyle/>
          <a:p>
            <a:r>
              <a:rPr lang="en-US" sz="4400" b="1" dirty="0" smtClean="0"/>
              <a:t>Luke 22:41</a:t>
            </a:r>
          </a:p>
          <a:p>
            <a:r>
              <a:rPr lang="en-US" sz="4400" b="1" baseline="30000" dirty="0" smtClean="0"/>
              <a:t>41</a:t>
            </a:r>
            <a:r>
              <a:rPr lang="en-US" sz="4400" b="1" baseline="30000" dirty="0"/>
              <a:t> </a:t>
            </a:r>
            <a:r>
              <a:rPr lang="en-US" sz="4400" b="1" dirty="0"/>
              <a:t>And he was withdrawn from them about a stone's cast, </a:t>
            </a:r>
            <a:r>
              <a:rPr lang="en-US" sz="4400" b="1" u="sng" dirty="0">
                <a:solidFill>
                  <a:srgbClr val="FF0000"/>
                </a:solidFill>
              </a:rPr>
              <a:t>and kneeled down</a:t>
            </a:r>
            <a:r>
              <a:rPr lang="en-US" sz="4400" b="1" dirty="0"/>
              <a:t>, and prayed,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58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771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691" y="135081"/>
            <a:ext cx="12067309" cy="6619010"/>
          </a:xfrm>
        </p:spPr>
        <p:txBody>
          <a:bodyPr/>
          <a:lstStyle/>
          <a:p>
            <a:endParaRPr lang="en-US" sz="3600" b="1" dirty="0" smtClean="0"/>
          </a:p>
          <a:p>
            <a:endParaRPr lang="en-US" sz="3600" b="1" dirty="0"/>
          </a:p>
          <a:p>
            <a:r>
              <a:rPr lang="en-US" sz="3600" b="1" dirty="0" smtClean="0"/>
              <a:t>Acts </a:t>
            </a:r>
            <a:r>
              <a:rPr lang="en-US" sz="3600" b="1" dirty="0"/>
              <a:t>9:40 </a:t>
            </a:r>
            <a:endParaRPr lang="en-US" sz="3600" b="1" dirty="0" smtClean="0"/>
          </a:p>
          <a:p>
            <a:r>
              <a:rPr lang="en-US" sz="3600" baseline="30000" dirty="0" smtClean="0"/>
              <a:t>40</a:t>
            </a:r>
            <a:r>
              <a:rPr lang="en-US" sz="3600" baseline="30000" dirty="0"/>
              <a:t> </a:t>
            </a:r>
            <a:r>
              <a:rPr lang="en-US" sz="3600" dirty="0"/>
              <a:t>But Peter put them all forth, and </a:t>
            </a:r>
            <a:r>
              <a:rPr lang="en-US" sz="3600" b="1" u="sng" dirty="0">
                <a:solidFill>
                  <a:srgbClr val="FF0000"/>
                </a:solidFill>
              </a:rPr>
              <a:t>kneeled down, and prayed</a:t>
            </a:r>
            <a:r>
              <a:rPr lang="en-US" sz="3600" dirty="0"/>
              <a:t>; and turning him to the body said, Tabitha, arise. And she opened her eyes: and when she saw Peter, she sat up.</a:t>
            </a:r>
          </a:p>
          <a:p>
            <a:endParaRPr lang="en-US" sz="4000" dirty="0" smtClean="0"/>
          </a:p>
          <a:p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86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182" y="0"/>
            <a:ext cx="10515600" cy="6785264"/>
          </a:xfrm>
        </p:spPr>
        <p:txBody>
          <a:bodyPr/>
          <a:lstStyle/>
          <a:p>
            <a:r>
              <a:rPr lang="en-US" sz="3600" dirty="0" smtClean="0"/>
              <a:t>Mat 10:38 And he that taketh not his</a:t>
            </a:r>
            <a:r>
              <a:rPr lang="en-US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cross</a:t>
            </a:r>
            <a:r>
              <a:rPr lang="en-US" sz="3600" dirty="0" smtClean="0"/>
              <a:t>, and </a:t>
            </a:r>
            <a:r>
              <a:rPr lang="en-US" sz="3600" dirty="0" err="1" smtClean="0"/>
              <a:t>followeth</a:t>
            </a:r>
            <a:r>
              <a:rPr lang="en-US" sz="3600" dirty="0" smtClean="0"/>
              <a:t> after me, is not worthy of me. </a:t>
            </a:r>
            <a:endParaRPr lang="en-US" sz="3600" dirty="0" smtClean="0"/>
          </a:p>
          <a:p>
            <a:endParaRPr lang="en-US" sz="3600" dirty="0" smtClean="0"/>
          </a:p>
          <a:p>
            <a:r>
              <a:rPr lang="en-US" sz="3600" dirty="0" smtClean="0"/>
              <a:t>Mat 16:24 Then said Jesus unto his disciples, If any man will come after me, let him deny himself, and take up his </a:t>
            </a:r>
            <a:r>
              <a:rPr lang="en-US" sz="3600" b="1" u="sng" dirty="0" smtClean="0">
                <a:solidFill>
                  <a:srgbClr val="FF0000"/>
                </a:solidFill>
              </a:rPr>
              <a:t>cross</a:t>
            </a:r>
            <a:r>
              <a:rPr lang="en-US" sz="3600" dirty="0" smtClean="0"/>
              <a:t>, and follow me. </a:t>
            </a:r>
            <a:endParaRPr lang="en-US" sz="3600" dirty="0" smtClean="0"/>
          </a:p>
          <a:p>
            <a:endParaRPr lang="en-US" sz="3600" dirty="0" smtClean="0"/>
          </a:p>
          <a:p>
            <a:r>
              <a:rPr lang="en-US" sz="3600" dirty="0" smtClean="0"/>
              <a:t>Mat 27:32 And as they came out, they found a man of Cyrene, Simon by name: him they compelled to bear his </a:t>
            </a:r>
            <a:r>
              <a:rPr lang="en-US" sz="3600" b="1" u="sng" dirty="0" smtClean="0">
                <a:solidFill>
                  <a:srgbClr val="FF0000"/>
                </a:solidFill>
              </a:rPr>
              <a:t>cross</a:t>
            </a:r>
            <a:r>
              <a:rPr lang="en-US" sz="3600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966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074236" cy="6858000"/>
          </a:xfrm>
        </p:spPr>
        <p:txBody>
          <a:bodyPr/>
          <a:lstStyle/>
          <a:p>
            <a:r>
              <a:rPr lang="en-US" sz="3600" dirty="0" smtClean="0"/>
              <a:t>Mat 27:40 And saying, Thou that </a:t>
            </a:r>
            <a:r>
              <a:rPr lang="en-US" sz="3600" dirty="0" err="1" smtClean="0"/>
              <a:t>destroyest</a:t>
            </a:r>
            <a:r>
              <a:rPr lang="en-US" sz="3600" dirty="0" smtClean="0"/>
              <a:t> the temple, and </a:t>
            </a:r>
            <a:r>
              <a:rPr lang="en-US" sz="3600" dirty="0" err="1" smtClean="0"/>
              <a:t>buildest</a:t>
            </a:r>
            <a:r>
              <a:rPr lang="en-US" sz="3600" dirty="0" smtClean="0"/>
              <a:t> it in three days, save thyself. If thou be the Son of God, come down from the</a:t>
            </a:r>
            <a:r>
              <a:rPr lang="en-US" sz="3600" b="1" u="sng" dirty="0" smtClean="0">
                <a:solidFill>
                  <a:srgbClr val="FF0000"/>
                </a:solidFill>
              </a:rPr>
              <a:t> cross</a:t>
            </a:r>
            <a:r>
              <a:rPr lang="en-US" sz="3600" dirty="0" smtClean="0"/>
              <a:t>. </a:t>
            </a:r>
            <a:endParaRPr lang="en-US" sz="3600" dirty="0" smtClean="0"/>
          </a:p>
          <a:p>
            <a:endParaRPr lang="en-US" sz="3600" dirty="0" smtClean="0"/>
          </a:p>
          <a:p>
            <a:r>
              <a:rPr lang="en-US" sz="3600" dirty="0" smtClean="0"/>
              <a:t>Mat 27:42 He saved others; himself he cannot save. If he be the King of Israel, let him now come down from the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cross</a:t>
            </a:r>
            <a:r>
              <a:rPr lang="en-US" sz="3600" dirty="0" smtClean="0"/>
              <a:t>, and we will believe him. </a:t>
            </a:r>
            <a:endParaRPr lang="en-US" sz="3600" dirty="0" smtClean="0"/>
          </a:p>
          <a:p>
            <a:endParaRPr lang="en-US" sz="3600" dirty="0" smtClean="0"/>
          </a:p>
          <a:p>
            <a:r>
              <a:rPr lang="en-US" sz="3600" dirty="0" smtClean="0"/>
              <a:t>Mar 8:34 And when he had called the people unto him with his disciples also, he said unto them, Whosoever will come after me, let him deny himself, and take up his </a:t>
            </a:r>
            <a:r>
              <a:rPr lang="en-US" sz="3600" b="1" u="sng" dirty="0" smtClean="0">
                <a:solidFill>
                  <a:srgbClr val="FF0000"/>
                </a:solidFill>
              </a:rPr>
              <a:t>cross, </a:t>
            </a:r>
            <a:r>
              <a:rPr lang="en-US" sz="3600" dirty="0" smtClean="0"/>
              <a:t>and follow me.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700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0"/>
            <a:ext cx="12084627" cy="6858000"/>
          </a:xfrm>
        </p:spPr>
        <p:txBody>
          <a:bodyPr/>
          <a:lstStyle/>
          <a:p>
            <a:r>
              <a:rPr lang="en-US" sz="3600" dirty="0" smtClean="0"/>
              <a:t>Mar 10:21 Then Jesus beholding him loved him, and said unto him, One thing thou </a:t>
            </a:r>
            <a:r>
              <a:rPr lang="en-US" sz="3600" dirty="0" err="1" smtClean="0"/>
              <a:t>lackest</a:t>
            </a:r>
            <a:r>
              <a:rPr lang="en-US" sz="3600" dirty="0" smtClean="0"/>
              <a:t>: go thy way, sell whatsoever thou hast, and give to the poor, and thou shalt have treasure in heaven: and come, take up the </a:t>
            </a:r>
            <a:r>
              <a:rPr lang="en-US" sz="3600" b="1" u="sng" dirty="0" smtClean="0">
                <a:solidFill>
                  <a:srgbClr val="FF0000"/>
                </a:solidFill>
              </a:rPr>
              <a:t>cross</a:t>
            </a:r>
            <a:r>
              <a:rPr lang="en-US" sz="3600" dirty="0" smtClean="0"/>
              <a:t>, and follow me. </a:t>
            </a:r>
            <a:endParaRPr lang="en-US" sz="3600" dirty="0" smtClean="0"/>
          </a:p>
          <a:p>
            <a:endParaRPr lang="en-US" sz="3600" dirty="0" smtClean="0"/>
          </a:p>
          <a:p>
            <a:r>
              <a:rPr lang="en-US" sz="3600" dirty="0" smtClean="0"/>
              <a:t>Mar 15:21 And they compel one Simon a </a:t>
            </a:r>
            <a:r>
              <a:rPr lang="en-US" sz="3600" dirty="0" err="1" smtClean="0"/>
              <a:t>Cyrenian</a:t>
            </a:r>
            <a:r>
              <a:rPr lang="en-US" sz="3600" dirty="0" smtClean="0"/>
              <a:t>, who passed by, coming out of the country, the father of Alexander and Rufus, to bear his </a:t>
            </a:r>
            <a:r>
              <a:rPr lang="en-US" sz="3600" b="1" u="sng" dirty="0" smtClean="0">
                <a:solidFill>
                  <a:srgbClr val="FF0000"/>
                </a:solidFill>
              </a:rPr>
              <a:t>cross</a:t>
            </a:r>
            <a:r>
              <a:rPr lang="en-US" sz="3600" dirty="0" smtClean="0"/>
              <a:t>. </a:t>
            </a:r>
            <a:endParaRPr lang="en-US" sz="3600" dirty="0" smtClean="0"/>
          </a:p>
          <a:p>
            <a:endParaRPr lang="en-US" sz="3600" dirty="0" smtClean="0"/>
          </a:p>
          <a:p>
            <a:r>
              <a:rPr lang="en-US" sz="3600" dirty="0" smtClean="0"/>
              <a:t>Mar 15:30 Save thyself, and come down from the </a:t>
            </a:r>
            <a:r>
              <a:rPr lang="en-US" sz="3600" b="1" u="sng" dirty="0" smtClean="0">
                <a:solidFill>
                  <a:srgbClr val="FF0000"/>
                </a:solidFill>
              </a:rPr>
              <a:t>cross</a:t>
            </a:r>
            <a:r>
              <a:rPr lang="en-US" sz="3600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790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864" y="0"/>
            <a:ext cx="12036136" cy="6858000"/>
          </a:xfrm>
        </p:spPr>
        <p:txBody>
          <a:bodyPr/>
          <a:lstStyle/>
          <a:p>
            <a:r>
              <a:rPr lang="en-US" sz="3600" dirty="0" smtClean="0"/>
              <a:t>Mar 15:32 Let Christ the King of Israel descend now from the </a:t>
            </a:r>
            <a:r>
              <a:rPr lang="en-US" sz="3600" b="1" u="sng" dirty="0" smtClean="0">
                <a:solidFill>
                  <a:srgbClr val="FF0000"/>
                </a:solidFill>
              </a:rPr>
              <a:t>cross</a:t>
            </a:r>
            <a:r>
              <a:rPr lang="en-US" sz="3600" dirty="0" smtClean="0"/>
              <a:t>, that we may see and believe. And they that were crucified with him reviled him. </a:t>
            </a:r>
            <a:endParaRPr lang="en-US" sz="3600" dirty="0" smtClean="0"/>
          </a:p>
          <a:p>
            <a:endParaRPr lang="en-US" sz="3600" dirty="0" smtClean="0"/>
          </a:p>
          <a:p>
            <a:r>
              <a:rPr lang="en-US" sz="3600" dirty="0" err="1" smtClean="0"/>
              <a:t>Luk</a:t>
            </a:r>
            <a:r>
              <a:rPr lang="en-US" sz="3600" dirty="0" smtClean="0"/>
              <a:t> 9:23 And he said to them all, If any man will come after me, let him deny himself, and take up his</a:t>
            </a:r>
            <a:r>
              <a:rPr lang="en-US" sz="3600" b="1" u="sng" dirty="0" smtClean="0">
                <a:solidFill>
                  <a:srgbClr val="FF0000"/>
                </a:solidFill>
              </a:rPr>
              <a:t> cross </a:t>
            </a:r>
            <a:r>
              <a:rPr lang="en-US" sz="3600" dirty="0" smtClean="0"/>
              <a:t>daily, and follow me. </a:t>
            </a:r>
            <a:endParaRPr lang="en-US" sz="3600" dirty="0" smtClean="0"/>
          </a:p>
          <a:p>
            <a:endParaRPr lang="en-US" sz="3600" dirty="0" smtClean="0"/>
          </a:p>
          <a:p>
            <a:r>
              <a:rPr lang="en-US" sz="3600" dirty="0" err="1" smtClean="0"/>
              <a:t>Luk</a:t>
            </a:r>
            <a:r>
              <a:rPr lang="en-US" sz="3600" dirty="0" smtClean="0"/>
              <a:t> 14:27 And whosoever doth not bear his </a:t>
            </a:r>
            <a:r>
              <a:rPr lang="en-US" sz="3600" b="1" u="sng" dirty="0" smtClean="0">
                <a:solidFill>
                  <a:srgbClr val="FF0000"/>
                </a:solidFill>
              </a:rPr>
              <a:t>cross</a:t>
            </a:r>
            <a:r>
              <a:rPr lang="en-US" sz="3600" dirty="0" smtClean="0"/>
              <a:t>, and come after me, cannot be my disciple.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021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0"/>
            <a:ext cx="12063845" cy="6858000"/>
          </a:xfrm>
        </p:spPr>
        <p:txBody>
          <a:bodyPr/>
          <a:lstStyle/>
          <a:p>
            <a:r>
              <a:rPr lang="en-US" sz="3600" dirty="0" err="1" smtClean="0"/>
              <a:t>Luk</a:t>
            </a:r>
            <a:r>
              <a:rPr lang="en-US" sz="3600" dirty="0" smtClean="0"/>
              <a:t> 23:26 And as they led him away, they laid hold upon one Simon, a </a:t>
            </a:r>
            <a:r>
              <a:rPr lang="en-US" sz="3600" dirty="0" err="1" smtClean="0"/>
              <a:t>Cyrenian</a:t>
            </a:r>
            <a:r>
              <a:rPr lang="en-US" sz="3600" dirty="0" smtClean="0"/>
              <a:t>, coming out of the country, and on him they laid the </a:t>
            </a:r>
            <a:r>
              <a:rPr lang="en-US" sz="3600" b="1" u="sng" dirty="0" smtClean="0">
                <a:solidFill>
                  <a:srgbClr val="FF0000"/>
                </a:solidFill>
              </a:rPr>
              <a:t>cross</a:t>
            </a:r>
            <a:r>
              <a:rPr lang="en-US" sz="3600" dirty="0" smtClean="0"/>
              <a:t>, that he might bear it after Jesus. </a:t>
            </a:r>
            <a:endParaRPr lang="en-US" sz="3600" dirty="0" smtClean="0"/>
          </a:p>
          <a:p>
            <a:endParaRPr lang="en-US" sz="3600" dirty="0" smtClean="0"/>
          </a:p>
          <a:p>
            <a:r>
              <a:rPr lang="en-US" sz="3600" dirty="0" smtClean="0"/>
              <a:t>Joh 19:17 And he bearing his </a:t>
            </a:r>
            <a:r>
              <a:rPr lang="en-US" sz="3600" b="1" u="sng" dirty="0" smtClean="0">
                <a:solidFill>
                  <a:srgbClr val="FF0000"/>
                </a:solidFill>
              </a:rPr>
              <a:t>cross</a:t>
            </a:r>
            <a:r>
              <a:rPr lang="en-US" sz="3600" dirty="0" smtClean="0"/>
              <a:t> went forth into a place called the place of a skull, which is called in the Hebrew Golgotha: </a:t>
            </a:r>
            <a:endParaRPr lang="en-US" sz="3600" dirty="0" smtClean="0"/>
          </a:p>
          <a:p>
            <a:endParaRPr lang="en-US" sz="3600" dirty="0" smtClean="0"/>
          </a:p>
          <a:p>
            <a:r>
              <a:rPr lang="en-US" sz="3600" dirty="0" smtClean="0"/>
              <a:t>Joh 19:19 And Pilate wrote a title, and put it on the </a:t>
            </a:r>
            <a:r>
              <a:rPr lang="en-US" sz="3600" b="1" u="sng" dirty="0" smtClean="0">
                <a:solidFill>
                  <a:srgbClr val="FF0000"/>
                </a:solidFill>
              </a:rPr>
              <a:t>cross</a:t>
            </a:r>
            <a:r>
              <a:rPr lang="en-US" sz="3600" dirty="0" smtClean="0"/>
              <a:t>. And the writing was JESUS OF NAZARETH THE KING OF THE JEWS.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595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022282" cy="6629400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Joh 19:25 Now there stood by the </a:t>
            </a:r>
            <a:r>
              <a:rPr lang="en-US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cross</a:t>
            </a:r>
            <a:r>
              <a:rPr lang="en-US" sz="3600" dirty="0" smtClean="0"/>
              <a:t> of Jesus his mother, and his mother's sister, Mary the wife of </a:t>
            </a:r>
            <a:r>
              <a:rPr lang="en-US" sz="3600" dirty="0" err="1" smtClean="0"/>
              <a:t>Cleophas</a:t>
            </a:r>
            <a:r>
              <a:rPr lang="en-US" sz="3600" dirty="0" smtClean="0"/>
              <a:t>, and Mary Magdalene. </a:t>
            </a:r>
            <a:endParaRPr lang="en-US" sz="3600" dirty="0" smtClean="0"/>
          </a:p>
          <a:p>
            <a:endParaRPr lang="en-US" sz="3600" dirty="0" smtClean="0"/>
          </a:p>
          <a:p>
            <a:r>
              <a:rPr lang="en-US" sz="3600" dirty="0" smtClean="0"/>
              <a:t>Joh 19:31 The Jews therefore, because it was the preparation, that the bodies should not remain upon the </a:t>
            </a:r>
            <a:r>
              <a:rPr lang="en-US" sz="3600" b="1" u="sng" dirty="0" smtClean="0">
                <a:solidFill>
                  <a:srgbClr val="FF0000"/>
                </a:solidFill>
              </a:rPr>
              <a:t>cross</a:t>
            </a:r>
            <a:r>
              <a:rPr lang="en-US" sz="3600" dirty="0" smtClean="0"/>
              <a:t> on the </a:t>
            </a:r>
            <a:r>
              <a:rPr lang="en-US" sz="3600" dirty="0" err="1" smtClean="0"/>
              <a:t>sabbath</a:t>
            </a:r>
            <a:r>
              <a:rPr lang="en-US" sz="3600" dirty="0" smtClean="0"/>
              <a:t> day, (for that </a:t>
            </a:r>
            <a:r>
              <a:rPr lang="en-US" sz="3600" dirty="0" err="1" smtClean="0"/>
              <a:t>sabbath</a:t>
            </a:r>
            <a:r>
              <a:rPr lang="en-US" sz="3600" dirty="0" smtClean="0"/>
              <a:t> day was an high day,) besought Pilate that their legs might be broken, and that they might be taken away. </a:t>
            </a:r>
            <a:endParaRPr lang="en-US" sz="3600" dirty="0" smtClean="0"/>
          </a:p>
          <a:p>
            <a:endParaRPr lang="en-US" sz="3600" dirty="0" smtClean="0"/>
          </a:p>
          <a:p>
            <a:r>
              <a:rPr lang="en-US" sz="3600" dirty="0" smtClean="0"/>
              <a:t>1 </a:t>
            </a:r>
            <a:r>
              <a:rPr lang="en-US" sz="3600" dirty="0" err="1" smtClean="0"/>
              <a:t>Cor</a:t>
            </a:r>
            <a:r>
              <a:rPr lang="en-US" sz="3600" dirty="0" smtClean="0"/>
              <a:t> 1:17 For Christ sent me not to baptize, but to preach the gospel: not with wisdom of words, lest the</a:t>
            </a:r>
            <a:r>
              <a:rPr lang="en-US" sz="3600" b="1" u="sng" dirty="0" smtClean="0">
                <a:solidFill>
                  <a:srgbClr val="FF0000"/>
                </a:solidFill>
              </a:rPr>
              <a:t> cross </a:t>
            </a:r>
            <a:r>
              <a:rPr lang="en-US" sz="3600" dirty="0" smtClean="0"/>
              <a:t>of Christ should be made of none effect.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560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662" y="0"/>
            <a:ext cx="12015355" cy="6930736"/>
          </a:xfrm>
        </p:spPr>
        <p:txBody>
          <a:bodyPr>
            <a:normAutofit/>
          </a:bodyPr>
          <a:lstStyle/>
          <a:p>
            <a:r>
              <a:rPr lang="en-US" sz="3600" dirty="0" smtClean="0"/>
              <a:t>1 </a:t>
            </a:r>
            <a:r>
              <a:rPr lang="en-US" sz="3600" dirty="0" err="1" smtClean="0"/>
              <a:t>Cor</a:t>
            </a:r>
            <a:r>
              <a:rPr lang="en-US" sz="3600" dirty="0" smtClean="0"/>
              <a:t> 1:18 For the preaching of the </a:t>
            </a:r>
            <a:r>
              <a:rPr lang="en-US" sz="3600" b="1" u="sng" dirty="0" smtClean="0">
                <a:solidFill>
                  <a:srgbClr val="FF0000"/>
                </a:solidFill>
              </a:rPr>
              <a:t>cross</a:t>
            </a:r>
            <a:r>
              <a:rPr lang="en-US" sz="3600" dirty="0" smtClean="0"/>
              <a:t> is to them that perish foolishness; but unto us which are saved it is the power of God. </a:t>
            </a:r>
            <a:endParaRPr lang="en-US" sz="3600" dirty="0" smtClean="0"/>
          </a:p>
          <a:p>
            <a:endParaRPr lang="en-US" sz="3600" dirty="0" smtClean="0"/>
          </a:p>
          <a:p>
            <a:r>
              <a:rPr lang="en-US" sz="3600" dirty="0" smtClean="0"/>
              <a:t>Gal 5:11 And I, brethren, if I yet preach circumcision, why do I yet suffer persecution? Then is the offence of the </a:t>
            </a:r>
            <a:r>
              <a:rPr lang="en-US" sz="3600" b="1" u="sng" dirty="0" smtClean="0">
                <a:solidFill>
                  <a:srgbClr val="FF0000"/>
                </a:solidFill>
              </a:rPr>
              <a:t>cross </a:t>
            </a:r>
            <a:r>
              <a:rPr lang="en-US" sz="3600" dirty="0" smtClean="0"/>
              <a:t>ceased</a:t>
            </a:r>
            <a:r>
              <a:rPr lang="en-US" sz="3600" dirty="0" smtClean="0"/>
              <a:t>.</a:t>
            </a:r>
          </a:p>
          <a:p>
            <a:r>
              <a:rPr lang="en-US" sz="3600" dirty="0" smtClean="0"/>
              <a:t> </a:t>
            </a:r>
            <a:endParaRPr lang="en-US" sz="3600" dirty="0" smtClean="0"/>
          </a:p>
          <a:p>
            <a:r>
              <a:rPr lang="en-US" sz="3600" dirty="0" smtClean="0"/>
              <a:t>Gal 6:12 As many as desire to make a fair shew in the flesh, they constrain you to be circumcised; only lest they should suffer persecution for the </a:t>
            </a:r>
            <a:r>
              <a:rPr lang="en-US" sz="3600" b="1" u="sng" dirty="0" smtClean="0">
                <a:solidFill>
                  <a:srgbClr val="FF0000"/>
                </a:solidFill>
              </a:rPr>
              <a:t>cross</a:t>
            </a:r>
            <a:r>
              <a:rPr lang="en-US" sz="3600" dirty="0" smtClean="0"/>
              <a:t> of Christ.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89433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 sz="3600" dirty="0" smtClean="0"/>
              <a:t>Gal 6:14 But God forbid that I should glory, save in the </a:t>
            </a:r>
            <a:r>
              <a:rPr lang="en-US" sz="3600" b="1" u="sng" dirty="0" smtClean="0">
                <a:solidFill>
                  <a:srgbClr val="FF0000"/>
                </a:solidFill>
              </a:rPr>
              <a:t>cross</a:t>
            </a:r>
            <a:r>
              <a:rPr lang="en-US" sz="3600" dirty="0" smtClean="0"/>
              <a:t> of our Lord Jesus Christ, by whom the world is crucified unto me, and I unto the world. </a:t>
            </a:r>
            <a:endParaRPr lang="en-US" sz="3600" dirty="0" smtClean="0"/>
          </a:p>
          <a:p>
            <a:endParaRPr lang="en-US" sz="3600" dirty="0" smtClean="0"/>
          </a:p>
          <a:p>
            <a:r>
              <a:rPr lang="en-US" sz="3600" dirty="0" err="1" smtClean="0"/>
              <a:t>Eph</a:t>
            </a:r>
            <a:r>
              <a:rPr lang="en-US" sz="3600" dirty="0" smtClean="0"/>
              <a:t> </a:t>
            </a:r>
            <a:r>
              <a:rPr lang="en-US" sz="3600" dirty="0" smtClean="0"/>
              <a:t>2:16 And that he might reconcile both unto God in one body by the </a:t>
            </a:r>
            <a:r>
              <a:rPr lang="en-US" sz="3600" b="1" u="sng" dirty="0" smtClean="0">
                <a:solidFill>
                  <a:srgbClr val="FF0000"/>
                </a:solidFill>
              </a:rPr>
              <a:t>cross</a:t>
            </a:r>
            <a:r>
              <a:rPr lang="en-US" sz="3600" dirty="0" smtClean="0"/>
              <a:t>, having slain the enmity thereby</a:t>
            </a:r>
            <a:r>
              <a:rPr lang="en-US" sz="3600" dirty="0" smtClean="0"/>
              <a:t>:</a:t>
            </a:r>
          </a:p>
          <a:p>
            <a:r>
              <a:rPr lang="en-US" sz="3600" dirty="0" smtClean="0"/>
              <a:t> </a:t>
            </a:r>
            <a:endParaRPr lang="en-US" sz="3600" dirty="0" smtClean="0"/>
          </a:p>
          <a:p>
            <a:r>
              <a:rPr lang="en-US" sz="3600" dirty="0" smtClean="0"/>
              <a:t>Phi 2:8 And being found in fashion as a man, he humbled himself, and became obedient unto death, even the death of the </a:t>
            </a:r>
            <a:r>
              <a:rPr lang="en-US" sz="3600" b="1" u="sng" dirty="0" smtClean="0">
                <a:solidFill>
                  <a:srgbClr val="FF0000"/>
                </a:solidFill>
              </a:rPr>
              <a:t>cross</a:t>
            </a:r>
            <a:r>
              <a:rPr lang="en-US" sz="3600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740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69718" y="0"/>
            <a:ext cx="12361718" cy="6858000"/>
          </a:xfrm>
        </p:spPr>
        <p:txBody>
          <a:bodyPr/>
          <a:lstStyle/>
          <a:p>
            <a:r>
              <a:rPr lang="en-US" sz="3600" dirty="0" smtClean="0"/>
              <a:t>Phi 3:18 (For many walk, of whom I have told you often, and now tell you even weeping, that they are the enemies of the </a:t>
            </a:r>
            <a:r>
              <a:rPr lang="en-US" sz="3600" b="1" u="sng" dirty="0" smtClean="0">
                <a:solidFill>
                  <a:srgbClr val="FF0000"/>
                </a:solidFill>
              </a:rPr>
              <a:t>cross</a:t>
            </a:r>
            <a:r>
              <a:rPr lang="en-US" sz="3600" dirty="0" smtClean="0"/>
              <a:t> of Christ: </a:t>
            </a:r>
            <a:endParaRPr lang="en-US" sz="3600" dirty="0" smtClean="0"/>
          </a:p>
          <a:p>
            <a:endParaRPr lang="en-US" sz="3600" dirty="0" smtClean="0"/>
          </a:p>
          <a:p>
            <a:r>
              <a:rPr lang="en-US" sz="3600" dirty="0" smtClean="0"/>
              <a:t>Col 1:20 And, having made peace through the blood of his </a:t>
            </a:r>
            <a:r>
              <a:rPr lang="en-US" sz="3600" b="1" u="sng" dirty="0" smtClean="0">
                <a:solidFill>
                  <a:srgbClr val="FF0000"/>
                </a:solidFill>
              </a:rPr>
              <a:t>cross</a:t>
            </a:r>
            <a:r>
              <a:rPr lang="en-US" sz="3600" dirty="0" smtClean="0"/>
              <a:t>, by him to reconcile all things unto himself; by him, I say, whether they be things in earth, or things in heaven. </a:t>
            </a:r>
            <a:endParaRPr lang="en-US" sz="3600" dirty="0" smtClean="0"/>
          </a:p>
          <a:p>
            <a:endParaRPr lang="en-US" sz="3600" dirty="0" smtClean="0"/>
          </a:p>
          <a:p>
            <a:r>
              <a:rPr lang="en-US" sz="3600" dirty="0" smtClean="0"/>
              <a:t>Col 2:14 Blotting out the handwriting of ordinances that was against us, which was contrary to us, and took it out of the way, nailing it to his </a:t>
            </a:r>
            <a:r>
              <a:rPr lang="en-US" sz="3600" b="1" u="sng" dirty="0" smtClean="0">
                <a:solidFill>
                  <a:srgbClr val="FF0000"/>
                </a:solidFill>
              </a:rPr>
              <a:t>cross</a:t>
            </a:r>
            <a:r>
              <a:rPr lang="en-US" sz="3600" dirty="0" smtClean="0"/>
              <a:t>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858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baseline="30000" dirty="0" smtClean="0"/>
              <a:t>  Matt. 10: 38</a:t>
            </a:r>
            <a:r>
              <a:rPr lang="en-US" sz="4400" b="1" baseline="30000" dirty="0"/>
              <a:t> </a:t>
            </a:r>
            <a:r>
              <a:rPr lang="en-US" sz="4400" b="1" dirty="0"/>
              <a:t>And he that taketh not his cross, and </a:t>
            </a:r>
            <a:r>
              <a:rPr lang="en-US" sz="4400" b="1" dirty="0" err="1"/>
              <a:t>followeth</a:t>
            </a:r>
            <a:r>
              <a:rPr lang="en-US" sz="4400" b="1" dirty="0"/>
              <a:t> after me, is not worthy of me.</a:t>
            </a:r>
          </a:p>
        </p:txBody>
      </p:sp>
    </p:spTree>
    <p:extLst>
      <p:ext uri="{BB962C8B-B14F-4D97-AF65-F5344CB8AC3E}">
        <p14:creationId xmlns:p14="http://schemas.microsoft.com/office/powerpoint/2010/main" val="1620208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613064"/>
            <a:ext cx="12115800" cy="6104227"/>
          </a:xfrm>
        </p:spPr>
        <p:txBody>
          <a:bodyPr>
            <a:normAutofit/>
          </a:bodyPr>
          <a:lstStyle/>
          <a:p>
            <a:endParaRPr lang="en-US" sz="3600" dirty="0" smtClean="0"/>
          </a:p>
          <a:p>
            <a:r>
              <a:rPr lang="en-US" sz="3600" dirty="0" err="1" smtClean="0"/>
              <a:t>Heb</a:t>
            </a:r>
            <a:r>
              <a:rPr lang="en-US" sz="3600" dirty="0" smtClean="0"/>
              <a:t> </a:t>
            </a:r>
            <a:r>
              <a:rPr lang="en-US" sz="3600" dirty="0" smtClean="0"/>
              <a:t>12:2 Looking unto Jesus the author and finisher of our faith; who for the joy that was set before him </a:t>
            </a:r>
            <a:r>
              <a:rPr lang="en-US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endured the cross</a:t>
            </a:r>
            <a:r>
              <a:rPr lang="en-US" sz="3600" dirty="0" smtClean="0"/>
              <a:t>, despising the shame, and is set down at the right hand of the throne of God.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5541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Are we willing to Kneel at the Cross </a:t>
            </a:r>
          </a:p>
          <a:p>
            <a:r>
              <a:rPr lang="en-US" sz="4000" b="1" dirty="0"/>
              <a:t>a</a:t>
            </a:r>
            <a:r>
              <a:rPr lang="en-US" sz="4000" b="1" dirty="0" smtClean="0"/>
              <a:t>nd then go forth and take the message</a:t>
            </a:r>
          </a:p>
          <a:p>
            <a:r>
              <a:rPr lang="en-US" sz="4000" b="1" dirty="0" smtClean="0"/>
              <a:t> to others?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7289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6" y="0"/>
            <a:ext cx="12119264" cy="6858000"/>
          </a:xfrm>
        </p:spPr>
      </p:pic>
    </p:spTree>
    <p:extLst>
      <p:ext uri="{BB962C8B-B14F-4D97-AF65-F5344CB8AC3E}">
        <p14:creationId xmlns:p14="http://schemas.microsoft.com/office/powerpoint/2010/main" val="252062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79952"/>
            <a:ext cx="12105409" cy="6778047"/>
          </a:xfrm>
        </p:spPr>
        <p:txBody>
          <a:bodyPr>
            <a:normAutofit/>
          </a:bodyPr>
          <a:lstStyle/>
          <a:p>
            <a:endParaRPr lang="en-US" sz="3600" b="1" baseline="30000" dirty="0" smtClean="0"/>
          </a:p>
          <a:p>
            <a:r>
              <a:rPr lang="en-US" sz="3600" b="1" baseline="30000" dirty="0" smtClean="0"/>
              <a:t>Matt. 10:</a:t>
            </a:r>
          </a:p>
          <a:p>
            <a:r>
              <a:rPr lang="en-US" sz="3600" dirty="0" smtClean="0"/>
              <a:t>And </a:t>
            </a:r>
            <a:r>
              <a:rPr lang="en-US" sz="3600" dirty="0"/>
              <a:t>a man's foes shall be they of his own household.</a:t>
            </a:r>
          </a:p>
          <a:p>
            <a:r>
              <a:rPr lang="en-US" sz="3600" baseline="30000" dirty="0"/>
              <a:t>37 </a:t>
            </a:r>
            <a:r>
              <a:rPr lang="en-US" sz="3600" dirty="0"/>
              <a:t>He that </a:t>
            </a:r>
            <a:r>
              <a:rPr lang="en-US" sz="3600" dirty="0" err="1"/>
              <a:t>loveth</a:t>
            </a:r>
            <a:r>
              <a:rPr lang="en-US" sz="3600" dirty="0"/>
              <a:t> father or mother more than me is not worthy of me: and he that </a:t>
            </a:r>
            <a:r>
              <a:rPr lang="en-US" sz="3600" dirty="0" err="1"/>
              <a:t>loveth</a:t>
            </a:r>
            <a:r>
              <a:rPr lang="en-US" sz="3600" dirty="0"/>
              <a:t> son or daughter more than me is not worthy of me.</a:t>
            </a:r>
          </a:p>
          <a:p>
            <a:r>
              <a:rPr lang="en-US" sz="3600" b="1" u="sng" baseline="30000" dirty="0">
                <a:solidFill>
                  <a:srgbClr val="FF0000"/>
                </a:solidFill>
              </a:rPr>
              <a:t>38 </a:t>
            </a:r>
            <a:r>
              <a:rPr lang="en-US" sz="3600" b="1" u="sng" dirty="0">
                <a:solidFill>
                  <a:srgbClr val="FF0000"/>
                </a:solidFill>
              </a:rPr>
              <a:t>And he that taketh not his cross, and </a:t>
            </a:r>
            <a:r>
              <a:rPr lang="en-US" sz="3600" b="1" u="sng" dirty="0" err="1">
                <a:solidFill>
                  <a:srgbClr val="FF0000"/>
                </a:solidFill>
              </a:rPr>
              <a:t>followeth</a:t>
            </a:r>
            <a:r>
              <a:rPr lang="en-US" sz="3600" b="1" u="sng" dirty="0">
                <a:solidFill>
                  <a:srgbClr val="FF0000"/>
                </a:solidFill>
              </a:rPr>
              <a:t> after me, is not worthy of me.</a:t>
            </a:r>
          </a:p>
          <a:p>
            <a:r>
              <a:rPr lang="en-US" sz="3600" baseline="30000" dirty="0"/>
              <a:t>39 </a:t>
            </a:r>
            <a:r>
              <a:rPr lang="en-US" sz="3600" dirty="0"/>
              <a:t>He that </a:t>
            </a:r>
            <a:r>
              <a:rPr lang="en-US" sz="3600" dirty="0" err="1"/>
              <a:t>findeth</a:t>
            </a:r>
            <a:r>
              <a:rPr lang="en-US" sz="3600" dirty="0"/>
              <a:t> his life shall lose it: and he that </a:t>
            </a:r>
            <a:r>
              <a:rPr lang="en-US" sz="3600" dirty="0" err="1"/>
              <a:t>loseth</a:t>
            </a:r>
            <a:r>
              <a:rPr lang="en-US" sz="3600" dirty="0"/>
              <a:t> his life for my sake shall find it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4223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390" y="0"/>
            <a:ext cx="11682845" cy="6858000"/>
          </a:xfrm>
        </p:spPr>
        <p:txBody>
          <a:bodyPr/>
          <a:lstStyle/>
          <a:p>
            <a:r>
              <a:rPr lang="en-US" sz="3600" baseline="30000" dirty="0"/>
              <a:t>40 </a:t>
            </a:r>
            <a:r>
              <a:rPr lang="en-US" sz="3600" dirty="0"/>
              <a:t>He that </a:t>
            </a:r>
            <a:r>
              <a:rPr lang="en-US" sz="3600" dirty="0" err="1"/>
              <a:t>receiveth</a:t>
            </a:r>
            <a:r>
              <a:rPr lang="en-US" sz="3600" dirty="0"/>
              <a:t> you </a:t>
            </a:r>
            <a:r>
              <a:rPr lang="en-US" sz="3600" dirty="0" err="1"/>
              <a:t>receiveth</a:t>
            </a:r>
            <a:r>
              <a:rPr lang="en-US" sz="3600" dirty="0"/>
              <a:t> me, and he that </a:t>
            </a:r>
            <a:r>
              <a:rPr lang="en-US" sz="3600" dirty="0" err="1"/>
              <a:t>receiveth</a:t>
            </a:r>
            <a:r>
              <a:rPr lang="en-US" sz="3600" dirty="0"/>
              <a:t> me </a:t>
            </a:r>
            <a:r>
              <a:rPr lang="en-US" sz="3600" dirty="0" err="1"/>
              <a:t>receiveth</a:t>
            </a:r>
            <a:r>
              <a:rPr lang="en-US" sz="3600" dirty="0"/>
              <a:t> him that sent me.</a:t>
            </a:r>
          </a:p>
          <a:p>
            <a:r>
              <a:rPr lang="en-US" sz="3600" baseline="30000" dirty="0"/>
              <a:t>41 </a:t>
            </a:r>
            <a:r>
              <a:rPr lang="en-US" sz="3600" dirty="0"/>
              <a:t>He that </a:t>
            </a:r>
            <a:r>
              <a:rPr lang="en-US" sz="3600" dirty="0" err="1"/>
              <a:t>receiveth</a:t>
            </a:r>
            <a:r>
              <a:rPr lang="en-US" sz="3600" dirty="0"/>
              <a:t> a prophet in the name of a prophet shall receive a prophet's reward; and he that </a:t>
            </a:r>
            <a:r>
              <a:rPr lang="en-US" sz="3600" dirty="0" err="1"/>
              <a:t>receiveth</a:t>
            </a:r>
            <a:r>
              <a:rPr lang="en-US" sz="3600" dirty="0"/>
              <a:t> a righteous man in the name of a righteous man shall receive a righteous man's reward.</a:t>
            </a:r>
          </a:p>
          <a:p>
            <a:r>
              <a:rPr lang="en-US" sz="3600" b="1" baseline="30000" dirty="0"/>
              <a:t>42 </a:t>
            </a:r>
            <a:r>
              <a:rPr lang="en-US" sz="3600" b="1" dirty="0"/>
              <a:t>And whosoever shall give to drink unto one of these little ones a cup of cold water only in the name of a disciple, verily I say unto you, he shall in no wise lose his reward.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24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54" y="0"/>
            <a:ext cx="12101946" cy="6858000"/>
          </a:xfrm>
        </p:spPr>
        <p:txBody>
          <a:bodyPr>
            <a:normAutofit/>
          </a:bodyPr>
          <a:lstStyle/>
          <a:p>
            <a:r>
              <a:rPr lang="en-US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Remember the words of this Song:  Kneel </a:t>
            </a:r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 the </a:t>
            </a:r>
            <a:r>
              <a:rPr lang="en-US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Cross</a:t>
            </a:r>
          </a:p>
          <a:p>
            <a:endParaRPr lang="en-US" sz="3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Kneel at the cross, Christ will meet you there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intercedes for you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Lift up your voice, Leave with Him your care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begin life a new.</a:t>
            </a:r>
            <a:endParaRPr lang="en-US" sz="3600" dirty="0"/>
          </a:p>
          <a:p>
            <a:r>
              <a:rPr lang="en-US" sz="3600" b="1" u="sng" dirty="0" smtClean="0">
                <a:solidFill>
                  <a:srgbClr val="FF0000"/>
                </a:solidFill>
              </a:rPr>
              <a:t>Chorus</a:t>
            </a:r>
            <a:endParaRPr lang="en-US" sz="3600" b="1" u="sng" dirty="0">
              <a:solidFill>
                <a:srgbClr val="FF0000"/>
              </a:solidFill>
            </a:endParaRPr>
          </a:p>
          <a:p>
            <a:r>
              <a:rPr lang="en-US" sz="3600" dirty="0"/>
              <a:t>Kneel at the cross, kneel at the cross</a:t>
            </a:r>
            <a:br>
              <a:rPr lang="en-US" sz="3600" dirty="0"/>
            </a:br>
            <a:r>
              <a:rPr lang="en-US" sz="3600" dirty="0"/>
              <a:t>Leave every care, leave every care</a:t>
            </a:r>
            <a:br>
              <a:rPr lang="en-US" sz="3600" dirty="0"/>
            </a:br>
            <a:r>
              <a:rPr lang="en-US" sz="3600" dirty="0"/>
              <a:t>Kneel at the cross, kneel at the cross</a:t>
            </a:r>
            <a:br>
              <a:rPr lang="en-US" sz="3600" dirty="0"/>
            </a:br>
            <a:r>
              <a:rPr lang="en-US" sz="3600" dirty="0"/>
              <a:t>Jesus will meet you there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23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008" y="-1"/>
            <a:ext cx="11953009" cy="6733309"/>
          </a:xfrm>
        </p:spPr>
        <p:txBody>
          <a:bodyPr/>
          <a:lstStyle/>
          <a:p>
            <a:r>
              <a:rPr lang="en-US" sz="3600" dirty="0" smtClean="0"/>
              <a:t>Kneel at the cross, there's room for all (Mtt.11:28-30  ‘all”)</a:t>
            </a:r>
            <a:br>
              <a:rPr lang="en-US" sz="3600" dirty="0" smtClean="0"/>
            </a:br>
            <a:r>
              <a:rPr lang="en-US" sz="3600" dirty="0" smtClean="0"/>
              <a:t>Who will his glory share</a:t>
            </a:r>
            <a:br>
              <a:rPr lang="en-US" sz="3600" dirty="0" smtClean="0"/>
            </a:br>
            <a:r>
              <a:rPr lang="en-US" sz="3600" dirty="0" smtClean="0"/>
              <a:t>Bliss there awaits, harm can never be fall</a:t>
            </a:r>
            <a:br>
              <a:rPr lang="en-US" sz="3600" dirty="0" smtClean="0"/>
            </a:br>
            <a:r>
              <a:rPr lang="en-US" sz="3600" dirty="0" smtClean="0"/>
              <a:t>Those who are anchored there</a:t>
            </a:r>
          </a:p>
          <a:p>
            <a:endParaRPr lang="en-US" sz="3600" dirty="0" smtClean="0"/>
          </a:p>
          <a:p>
            <a:r>
              <a:rPr lang="en-US" sz="3600" dirty="0" smtClean="0"/>
              <a:t>Kneel at the cross, give your idols up</a:t>
            </a:r>
            <a:br>
              <a:rPr lang="en-US" sz="3600" dirty="0" smtClean="0"/>
            </a:br>
            <a:r>
              <a:rPr lang="en-US" sz="3600" dirty="0" smtClean="0"/>
              <a:t>Look unto realms above</a:t>
            </a:r>
            <a:br>
              <a:rPr lang="en-US" sz="3600" dirty="0" smtClean="0"/>
            </a:br>
            <a:r>
              <a:rPr lang="en-US" sz="3600" dirty="0" smtClean="0"/>
              <a:t>Turn not away, to life's sparkling cup</a:t>
            </a:r>
            <a:br>
              <a:rPr lang="en-US" sz="3600" dirty="0" smtClean="0"/>
            </a:br>
            <a:r>
              <a:rPr lang="en-US" sz="3600" dirty="0" smtClean="0"/>
              <a:t>Trust only in His love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by Charles E. Moody, 1924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43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4291" y="105353"/>
            <a:ext cx="10515600" cy="1325563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226"/>
            <a:ext cx="12192000" cy="6835774"/>
          </a:xfrm>
        </p:spPr>
      </p:pic>
    </p:spTree>
    <p:extLst>
      <p:ext uri="{BB962C8B-B14F-4D97-AF65-F5344CB8AC3E}">
        <p14:creationId xmlns:p14="http://schemas.microsoft.com/office/powerpoint/2010/main" val="463419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9952"/>
            <a:ext cx="12115800" cy="6778048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Psalm 95:</a:t>
            </a:r>
          </a:p>
          <a:p>
            <a:r>
              <a:rPr lang="en-US" sz="3600" dirty="0" smtClean="0"/>
              <a:t>1 O </a:t>
            </a:r>
            <a:r>
              <a:rPr lang="en-US" sz="3600" dirty="0"/>
              <a:t>come, let us sing unto the </a:t>
            </a:r>
            <a:r>
              <a:rPr lang="en-US" sz="3600" cap="small" dirty="0"/>
              <a:t>Lord</a:t>
            </a:r>
            <a:r>
              <a:rPr lang="en-US" sz="3600" dirty="0"/>
              <a:t>: let us make a joyful noise to the rock of our salvation.</a:t>
            </a:r>
          </a:p>
          <a:p>
            <a:r>
              <a:rPr lang="en-US" sz="3600" baseline="30000" dirty="0"/>
              <a:t>2 </a:t>
            </a:r>
            <a:r>
              <a:rPr lang="en-US" sz="3600" dirty="0"/>
              <a:t>Let us come before his presence with thanksgiving, and make a joyful noise unto him with psalms.</a:t>
            </a:r>
          </a:p>
          <a:p>
            <a:r>
              <a:rPr lang="en-US" sz="3600" baseline="30000" dirty="0"/>
              <a:t>3 </a:t>
            </a:r>
            <a:r>
              <a:rPr lang="en-US" sz="3600" dirty="0"/>
              <a:t>For the </a:t>
            </a:r>
            <a:r>
              <a:rPr lang="en-US" sz="3600" cap="small" dirty="0"/>
              <a:t>Lord</a:t>
            </a:r>
            <a:r>
              <a:rPr lang="en-US" sz="3600" dirty="0"/>
              <a:t> is a great God, and a great King above all gods.</a:t>
            </a:r>
          </a:p>
          <a:p>
            <a:r>
              <a:rPr lang="en-US" sz="3600" baseline="30000" dirty="0"/>
              <a:t>4 </a:t>
            </a:r>
            <a:r>
              <a:rPr lang="en-US" sz="3600" dirty="0"/>
              <a:t>In his hand are the deep places of the earth: the strength of the hills is his also.</a:t>
            </a:r>
          </a:p>
          <a:p>
            <a:r>
              <a:rPr lang="en-US" sz="3600" baseline="30000" dirty="0"/>
              <a:t>5 </a:t>
            </a:r>
            <a:r>
              <a:rPr lang="en-US" sz="3600" dirty="0"/>
              <a:t>The sea is his, and he made it: and his hands formed the dry land.</a:t>
            </a:r>
          </a:p>
          <a:p>
            <a:r>
              <a:rPr lang="en-US" sz="3600" b="1" i="1" u="sng" baseline="30000" dirty="0">
                <a:solidFill>
                  <a:srgbClr val="FF0000"/>
                </a:solidFill>
              </a:rPr>
              <a:t>6 </a:t>
            </a:r>
            <a:r>
              <a:rPr lang="en-US" sz="3600" b="1" i="1" u="sng" dirty="0">
                <a:solidFill>
                  <a:srgbClr val="FF0000"/>
                </a:solidFill>
              </a:rPr>
              <a:t>O come, let us worship and bow down: let us kneel before the </a:t>
            </a:r>
            <a:r>
              <a:rPr lang="en-US" sz="3600" b="1" i="1" u="sng" cap="small" dirty="0">
                <a:solidFill>
                  <a:srgbClr val="FF0000"/>
                </a:solidFill>
              </a:rPr>
              <a:t>Lord</a:t>
            </a:r>
            <a:r>
              <a:rPr lang="en-US" sz="3600" b="1" i="1" u="sng" dirty="0">
                <a:solidFill>
                  <a:srgbClr val="FF0000"/>
                </a:solidFill>
              </a:rPr>
              <a:t> our maker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445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78185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2972" y="0"/>
            <a:ext cx="6089073" cy="6858000"/>
          </a:xfrm>
        </p:spPr>
      </p:pic>
    </p:spTree>
    <p:extLst>
      <p:ext uri="{BB962C8B-B14F-4D97-AF65-F5344CB8AC3E}">
        <p14:creationId xmlns:p14="http://schemas.microsoft.com/office/powerpoint/2010/main" val="36162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54" y="0"/>
            <a:ext cx="12101946" cy="6858000"/>
          </a:xfrm>
        </p:spPr>
        <p:txBody>
          <a:bodyPr>
            <a:normAutofit/>
          </a:bodyPr>
          <a:lstStyle/>
          <a:p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Kneel at the </a:t>
            </a:r>
            <a:r>
              <a:rPr lang="en-US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Cross</a:t>
            </a:r>
          </a:p>
          <a:p>
            <a:endParaRPr lang="en-US" sz="3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Kneel at the cross, Christ will meet you there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intercedes for you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Lift up your voice, Leave with Him your care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begin life a new.</a:t>
            </a:r>
            <a:endParaRPr lang="en-US" sz="3600" dirty="0"/>
          </a:p>
          <a:p>
            <a:r>
              <a:rPr lang="en-US" sz="3600" b="1" u="sng" dirty="0" smtClean="0">
                <a:solidFill>
                  <a:srgbClr val="FF0000"/>
                </a:solidFill>
              </a:rPr>
              <a:t>Chorus</a:t>
            </a:r>
            <a:endParaRPr lang="en-US" sz="3600" b="1" u="sng" dirty="0">
              <a:solidFill>
                <a:srgbClr val="FF0000"/>
              </a:solidFill>
            </a:endParaRPr>
          </a:p>
          <a:p>
            <a:r>
              <a:rPr lang="en-US" sz="3600" dirty="0"/>
              <a:t>Kneel at the cross, kneel at the cross</a:t>
            </a:r>
            <a:br>
              <a:rPr lang="en-US" sz="3600" dirty="0"/>
            </a:br>
            <a:r>
              <a:rPr lang="en-US" sz="3600" dirty="0"/>
              <a:t>Leave every care, leave every care</a:t>
            </a:r>
            <a:br>
              <a:rPr lang="en-US" sz="3600" dirty="0"/>
            </a:br>
            <a:r>
              <a:rPr lang="en-US" sz="3600" dirty="0"/>
              <a:t>Kneel at the cross, kneel at the cross</a:t>
            </a:r>
            <a:br>
              <a:rPr lang="en-US" sz="3600" dirty="0"/>
            </a:br>
            <a:r>
              <a:rPr lang="en-US" sz="3600" dirty="0"/>
              <a:t>Jesus will meet you there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37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008" y="-1"/>
            <a:ext cx="11953009" cy="6733309"/>
          </a:xfrm>
        </p:spPr>
        <p:txBody>
          <a:bodyPr/>
          <a:lstStyle/>
          <a:p>
            <a:r>
              <a:rPr lang="en-US" sz="3600" dirty="0" smtClean="0"/>
              <a:t>Kneel at the cross, there's room for all (Mtt.11:28-30  ‘all”)</a:t>
            </a:r>
            <a:br>
              <a:rPr lang="en-US" sz="3600" dirty="0" smtClean="0"/>
            </a:br>
            <a:r>
              <a:rPr lang="en-US" sz="3600" dirty="0" smtClean="0"/>
              <a:t>Who will his glory share</a:t>
            </a:r>
            <a:br>
              <a:rPr lang="en-US" sz="3600" dirty="0" smtClean="0"/>
            </a:br>
            <a:r>
              <a:rPr lang="en-US" sz="3600" dirty="0" smtClean="0"/>
              <a:t>Bliss there awaits, harm can never be fall</a:t>
            </a:r>
            <a:br>
              <a:rPr lang="en-US" sz="3600" dirty="0" smtClean="0"/>
            </a:br>
            <a:r>
              <a:rPr lang="en-US" sz="3600" dirty="0" smtClean="0"/>
              <a:t>Those who are anchored there</a:t>
            </a:r>
          </a:p>
          <a:p>
            <a:endParaRPr lang="en-US" sz="3600" dirty="0" smtClean="0"/>
          </a:p>
          <a:p>
            <a:r>
              <a:rPr lang="en-US" sz="3600" dirty="0" smtClean="0"/>
              <a:t>Kneel at the cross, give your idols up</a:t>
            </a:r>
            <a:br>
              <a:rPr lang="en-US" sz="3600" dirty="0" smtClean="0"/>
            </a:br>
            <a:r>
              <a:rPr lang="en-US" sz="3600" dirty="0" smtClean="0"/>
              <a:t>Look unto realms above</a:t>
            </a:r>
            <a:br>
              <a:rPr lang="en-US" sz="3600" dirty="0" smtClean="0"/>
            </a:br>
            <a:r>
              <a:rPr lang="en-US" sz="3600" dirty="0" smtClean="0"/>
              <a:t>Turn not away, to life's sparkling cup</a:t>
            </a:r>
            <a:br>
              <a:rPr lang="en-US" sz="3600" dirty="0" smtClean="0"/>
            </a:br>
            <a:r>
              <a:rPr lang="en-US" sz="3600" dirty="0" smtClean="0"/>
              <a:t>Trust only in His love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by Charles E. Moody, 1924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29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40310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2205</TotalTime>
  <Words>1232</Words>
  <Application>Microsoft Office PowerPoint</Application>
  <PresentationFormat>Widescreen</PresentationFormat>
  <Paragraphs>129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1" baseType="lpstr">
      <vt:lpstr>Arial</vt:lpstr>
      <vt:lpstr>Calibri</vt:lpstr>
      <vt:lpstr>Calibri Light</vt:lpstr>
      <vt:lpstr>Office Theme</vt:lpstr>
      <vt:lpstr>Kneel at the Cross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</dc:creator>
  <cp:lastModifiedBy>mac</cp:lastModifiedBy>
  <cp:revision>21</cp:revision>
  <dcterms:created xsi:type="dcterms:W3CDTF">2018-11-21T11:35:27Z</dcterms:created>
  <dcterms:modified xsi:type="dcterms:W3CDTF">2018-11-25T01:55:39Z</dcterms:modified>
</cp:coreProperties>
</file>