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2" r:id="rId3"/>
    <p:sldId id="262" r:id="rId4"/>
    <p:sldId id="258" r:id="rId5"/>
    <p:sldId id="263" r:id="rId6"/>
    <p:sldId id="264" r:id="rId7"/>
    <p:sldId id="265" r:id="rId8"/>
    <p:sldId id="266" r:id="rId9"/>
    <p:sldId id="267" r:id="rId10"/>
    <p:sldId id="268" r:id="rId11"/>
    <p:sldId id="269" r:id="rId12"/>
    <p:sldId id="257" r:id="rId13"/>
    <p:sldId id="259" r:id="rId14"/>
    <p:sldId id="270" r:id="rId15"/>
    <p:sldId id="293" r:id="rId16"/>
    <p:sldId id="260" r:id="rId17"/>
    <p:sldId id="271" r:id="rId18"/>
    <p:sldId id="272" r:id="rId19"/>
    <p:sldId id="273" r:id="rId20"/>
    <p:sldId id="274" r:id="rId21"/>
    <p:sldId id="275" r:id="rId22"/>
    <p:sldId id="276" r:id="rId23"/>
    <p:sldId id="277" r:id="rId24"/>
    <p:sldId id="278" r:id="rId25"/>
    <p:sldId id="279" r:id="rId26"/>
    <p:sldId id="280" r:id="rId27"/>
    <p:sldId id="282" r:id="rId28"/>
    <p:sldId id="283" r:id="rId29"/>
    <p:sldId id="284" r:id="rId30"/>
    <p:sldId id="285" r:id="rId31"/>
    <p:sldId id="281" r:id="rId32"/>
    <p:sldId id="286" r:id="rId33"/>
    <p:sldId id="287" r:id="rId34"/>
    <p:sldId id="288" r:id="rId35"/>
    <p:sldId id="289" r:id="rId36"/>
    <p:sldId id="290" r:id="rId37"/>
    <p:sldId id="291" r:id="rId38"/>
    <p:sldId id="294"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3/10/2019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3/10/2019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3/10/2019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3/10/2019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 it possible to</a:t>
            </a:r>
            <a:endParaRPr lang="en-US" dirty="0"/>
          </a:p>
        </p:txBody>
      </p:sp>
      <p:sp>
        <p:nvSpPr>
          <p:cNvPr id="3" name="Subtitle 2"/>
          <p:cNvSpPr>
            <a:spLocks noGrp="1"/>
          </p:cNvSpPr>
          <p:nvPr>
            <p:ph type="subTitle" idx="1"/>
          </p:nvPr>
        </p:nvSpPr>
        <p:spPr/>
        <p:txBody>
          <a:bodyPr>
            <a:noAutofit/>
          </a:bodyPr>
          <a:lstStyle/>
          <a:p>
            <a:r>
              <a:rPr lang="en-US" sz="3600" b="1" u="sng" dirty="0" smtClean="0"/>
              <a:t>Live right when the majority of the </a:t>
            </a:r>
          </a:p>
          <a:p>
            <a:r>
              <a:rPr lang="en-US" sz="3600" b="1" u="sng" dirty="0" smtClean="0"/>
              <a:t>World is living wrong?</a:t>
            </a:r>
            <a:endParaRPr lang="en-US" sz="3600" b="1" u="sng" dirty="0"/>
          </a:p>
        </p:txBody>
      </p:sp>
    </p:spTree>
    <p:extLst>
      <p:ext uri="{BB962C8B-B14F-4D97-AF65-F5344CB8AC3E}">
        <p14:creationId xmlns:p14="http://schemas.microsoft.com/office/powerpoint/2010/main" val="363662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Joshua 23:16  </a:t>
            </a:r>
            <a:endParaRPr lang="en-US" dirty="0"/>
          </a:p>
        </p:txBody>
      </p:sp>
      <p:sp>
        <p:nvSpPr>
          <p:cNvPr id="3" name="Content Placeholder 2"/>
          <p:cNvSpPr>
            <a:spLocks noGrp="1"/>
          </p:cNvSpPr>
          <p:nvPr>
            <p:ph idx="1"/>
          </p:nvPr>
        </p:nvSpPr>
        <p:spPr/>
        <p:txBody>
          <a:bodyPr>
            <a:normAutofit/>
          </a:bodyPr>
          <a:lstStyle/>
          <a:p>
            <a:r>
              <a:rPr lang="en-US" sz="3600" baseline="30000" dirty="0"/>
              <a:t>16 </a:t>
            </a:r>
            <a:r>
              <a:rPr lang="en-US" sz="3600" dirty="0"/>
              <a:t>When ye have transgressed the covenant of the </a:t>
            </a:r>
            <a:r>
              <a:rPr lang="en-US" sz="3600" cap="small" dirty="0"/>
              <a:t>Lord</a:t>
            </a:r>
            <a:r>
              <a:rPr lang="en-US" sz="3600" dirty="0"/>
              <a:t> your God, which he commanded you, and have gone and served other gods, and bowed yourselves to them; then shall the anger of the </a:t>
            </a:r>
            <a:r>
              <a:rPr lang="en-US" sz="3600" cap="small" dirty="0"/>
              <a:t>Lord</a:t>
            </a:r>
            <a:r>
              <a:rPr lang="en-US" sz="3600" dirty="0"/>
              <a:t> be kindled against you, and ye shall perish quickly from off the good land which he hath given unto you.</a:t>
            </a:r>
          </a:p>
        </p:txBody>
      </p:sp>
    </p:spTree>
    <p:extLst>
      <p:ext uri="{BB962C8B-B14F-4D97-AF65-F5344CB8AC3E}">
        <p14:creationId xmlns:p14="http://schemas.microsoft.com/office/powerpoint/2010/main" val="487339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hear Joshua when he is about to die:</a:t>
            </a:r>
            <a:endParaRPr lang="en-US" dirty="0"/>
          </a:p>
        </p:txBody>
      </p:sp>
      <p:sp>
        <p:nvSpPr>
          <p:cNvPr id="3" name="Content Placeholder 2"/>
          <p:cNvSpPr>
            <a:spLocks noGrp="1"/>
          </p:cNvSpPr>
          <p:nvPr>
            <p:ph idx="1"/>
          </p:nvPr>
        </p:nvSpPr>
        <p:spPr>
          <a:xfrm>
            <a:off x="103909" y="2336873"/>
            <a:ext cx="11824855" cy="4396436"/>
          </a:xfrm>
        </p:spPr>
        <p:txBody>
          <a:bodyPr>
            <a:normAutofit fontScale="85000" lnSpcReduction="20000"/>
          </a:bodyPr>
          <a:lstStyle/>
          <a:p>
            <a:r>
              <a:rPr lang="en-US" sz="4200" b="1" dirty="0"/>
              <a:t>Joshua 24:14-15 </a:t>
            </a:r>
            <a:r>
              <a:rPr lang="en-US" sz="4200" baseline="30000" dirty="0" smtClean="0"/>
              <a:t>14</a:t>
            </a:r>
            <a:r>
              <a:rPr lang="en-US" sz="4200" baseline="30000" dirty="0"/>
              <a:t> </a:t>
            </a:r>
            <a:r>
              <a:rPr lang="en-US" sz="4200" dirty="0"/>
              <a:t>Now therefore fear the </a:t>
            </a:r>
            <a:r>
              <a:rPr lang="en-US" sz="4200" cap="small" dirty="0"/>
              <a:t>Lord</a:t>
            </a:r>
            <a:r>
              <a:rPr lang="en-US" sz="4200" dirty="0"/>
              <a:t>, and </a:t>
            </a:r>
            <a:r>
              <a:rPr lang="en-US" sz="4200" b="1" u="sng" dirty="0"/>
              <a:t>serve him in sincerity and in truth: </a:t>
            </a:r>
            <a:r>
              <a:rPr lang="en-US" sz="4200" dirty="0"/>
              <a:t>and put away the gods which your fathers served on the other side of the flood, and in Egypt; and serve ye the </a:t>
            </a:r>
            <a:r>
              <a:rPr lang="en-US" sz="4200" cap="small" dirty="0"/>
              <a:t>Lord</a:t>
            </a:r>
            <a:r>
              <a:rPr lang="en-US" sz="4200" dirty="0"/>
              <a:t>.</a:t>
            </a:r>
          </a:p>
          <a:p>
            <a:r>
              <a:rPr lang="en-US" sz="4200" baseline="30000" dirty="0"/>
              <a:t>15 </a:t>
            </a:r>
            <a:r>
              <a:rPr lang="en-US" sz="4200" dirty="0"/>
              <a:t>And if it seem evil unto you to serve the </a:t>
            </a:r>
            <a:r>
              <a:rPr lang="en-US" sz="4200" cap="small" dirty="0"/>
              <a:t>Lord</a:t>
            </a:r>
            <a:r>
              <a:rPr lang="en-US" sz="4200" dirty="0"/>
              <a:t>, </a:t>
            </a:r>
            <a:r>
              <a:rPr lang="en-US" sz="4200" u="sng" dirty="0"/>
              <a:t>choose you this day whom ye will serve</a:t>
            </a:r>
            <a:r>
              <a:rPr lang="en-US" sz="4200" dirty="0"/>
              <a:t>; whether the gods which your fathers served that were on the other side of the flood, or the gods of the Amorites, in whose land ye dwell: but as for me and my house, we will serve the </a:t>
            </a:r>
            <a:r>
              <a:rPr lang="en-US" sz="4200" cap="small" dirty="0"/>
              <a:t>Lord</a:t>
            </a:r>
            <a:r>
              <a:rPr lang="en-US" sz="4200" dirty="0"/>
              <a:t>.</a:t>
            </a:r>
          </a:p>
          <a:p>
            <a:endParaRPr lang="en-US" dirty="0"/>
          </a:p>
        </p:txBody>
      </p:sp>
    </p:spTree>
    <p:extLst>
      <p:ext uri="{BB962C8B-B14F-4D97-AF65-F5344CB8AC3E}">
        <p14:creationId xmlns:p14="http://schemas.microsoft.com/office/powerpoint/2010/main" val="1284732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Joshua did!   Joshua 23:13-14; </a:t>
            </a:r>
            <a:br>
              <a:rPr lang="en-US" dirty="0" smtClean="0"/>
            </a:br>
            <a:r>
              <a:rPr lang="en-US" dirty="0"/>
              <a:t> </a:t>
            </a:r>
            <a:r>
              <a:rPr lang="en-US" dirty="0" smtClean="0"/>
              <a:t>               Joshua 24:14-15</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728986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 Elijah?  I Kings 19:14-18 </a:t>
            </a:r>
            <a:endParaRPr lang="en-US" dirty="0"/>
          </a:p>
        </p:txBody>
      </p:sp>
      <p:sp>
        <p:nvSpPr>
          <p:cNvPr id="3" name="Content Placeholder 2"/>
          <p:cNvSpPr>
            <a:spLocks noGrp="1"/>
          </p:cNvSpPr>
          <p:nvPr>
            <p:ph idx="1"/>
          </p:nvPr>
        </p:nvSpPr>
        <p:spPr>
          <a:xfrm>
            <a:off x="0" y="2119745"/>
            <a:ext cx="12011891" cy="4637326"/>
          </a:xfrm>
        </p:spPr>
        <p:txBody>
          <a:bodyPr>
            <a:normAutofit fontScale="55000" lnSpcReduction="20000"/>
          </a:bodyPr>
          <a:lstStyle/>
          <a:p>
            <a:r>
              <a:rPr lang="en-US" sz="6500" baseline="30000" dirty="0"/>
              <a:t>14 </a:t>
            </a:r>
            <a:r>
              <a:rPr lang="en-US" sz="6500" dirty="0"/>
              <a:t>And he said, I have been very jealous for the </a:t>
            </a:r>
            <a:r>
              <a:rPr lang="en-US" sz="6500" cap="small" dirty="0"/>
              <a:t>Lord</a:t>
            </a:r>
            <a:r>
              <a:rPr lang="en-US" sz="6500" dirty="0"/>
              <a:t> God of hosts: because the children of Israel have forsaken thy covenant, thrown down thine altars, and slain thy prophets with the sword; and I, even I only, am left; and they seek my life, to take it </a:t>
            </a:r>
            <a:r>
              <a:rPr lang="en-US" sz="6500" dirty="0" smtClean="0"/>
              <a:t>away.</a:t>
            </a:r>
            <a:r>
              <a:rPr lang="en-US" sz="6500" baseline="30000" dirty="0" smtClean="0"/>
              <a:t>15</a:t>
            </a:r>
            <a:r>
              <a:rPr lang="en-US" sz="6500" baseline="30000" dirty="0"/>
              <a:t> </a:t>
            </a:r>
            <a:r>
              <a:rPr lang="en-US" sz="6500" dirty="0"/>
              <a:t>And the </a:t>
            </a:r>
            <a:r>
              <a:rPr lang="en-US" sz="6500" cap="small" dirty="0"/>
              <a:t>Lord</a:t>
            </a:r>
            <a:r>
              <a:rPr lang="en-US" sz="6500" dirty="0"/>
              <a:t> said unto him, Go, return on thy way to the wilderness of Damascus: and when thou </a:t>
            </a:r>
            <a:r>
              <a:rPr lang="en-US" sz="6500" dirty="0" err="1"/>
              <a:t>comest</a:t>
            </a:r>
            <a:r>
              <a:rPr lang="en-US" sz="6500" dirty="0"/>
              <a:t>, anoint </a:t>
            </a:r>
            <a:r>
              <a:rPr lang="en-US" sz="6500" dirty="0" err="1"/>
              <a:t>Hazael</a:t>
            </a:r>
            <a:r>
              <a:rPr lang="en-US" sz="6500" dirty="0"/>
              <a:t> to be king over Syria:</a:t>
            </a:r>
          </a:p>
          <a:p>
            <a:pPr marL="0" indent="0">
              <a:buNone/>
            </a:pPr>
            <a:r>
              <a:rPr lang="en-US" sz="6500" baseline="30000" dirty="0"/>
              <a:t>16 </a:t>
            </a:r>
            <a:r>
              <a:rPr lang="en-US" sz="6500" dirty="0"/>
              <a:t>And Jehu the son of </a:t>
            </a:r>
            <a:r>
              <a:rPr lang="en-US" sz="6500" dirty="0" err="1"/>
              <a:t>Nimshi</a:t>
            </a:r>
            <a:r>
              <a:rPr lang="en-US" sz="6500" dirty="0"/>
              <a:t> shalt thou anoint to be king over Israel: and Elisha the son of </a:t>
            </a:r>
            <a:r>
              <a:rPr lang="en-US" sz="6500" dirty="0" err="1"/>
              <a:t>Shaphat</a:t>
            </a:r>
            <a:r>
              <a:rPr lang="en-US" sz="6500" dirty="0"/>
              <a:t> of </a:t>
            </a:r>
            <a:r>
              <a:rPr lang="en-US" sz="6500" dirty="0" err="1"/>
              <a:t>Abelmeholah</a:t>
            </a:r>
            <a:r>
              <a:rPr lang="en-US" sz="6500" dirty="0"/>
              <a:t> shalt thou anoint to be prophet in thy room.</a:t>
            </a:r>
          </a:p>
          <a:p>
            <a:endParaRPr lang="en-US" dirty="0"/>
          </a:p>
        </p:txBody>
      </p:sp>
    </p:spTree>
    <p:extLst>
      <p:ext uri="{BB962C8B-B14F-4D97-AF65-F5344CB8AC3E}">
        <p14:creationId xmlns:p14="http://schemas.microsoft.com/office/powerpoint/2010/main" val="10881356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Kings 19:17-18</a:t>
            </a:r>
            <a:endParaRPr lang="en-US" dirty="0"/>
          </a:p>
        </p:txBody>
      </p:sp>
      <p:sp>
        <p:nvSpPr>
          <p:cNvPr id="3" name="Content Placeholder 2"/>
          <p:cNvSpPr>
            <a:spLocks noGrp="1"/>
          </p:cNvSpPr>
          <p:nvPr>
            <p:ph idx="1"/>
          </p:nvPr>
        </p:nvSpPr>
        <p:spPr>
          <a:xfrm>
            <a:off x="426028" y="2305700"/>
            <a:ext cx="11572264" cy="3599316"/>
          </a:xfrm>
        </p:spPr>
        <p:txBody>
          <a:bodyPr>
            <a:normAutofit/>
          </a:bodyPr>
          <a:lstStyle/>
          <a:p>
            <a:r>
              <a:rPr lang="en-US" sz="3600" baseline="30000" dirty="0"/>
              <a:t>17 </a:t>
            </a:r>
            <a:r>
              <a:rPr lang="en-US" sz="3600" dirty="0"/>
              <a:t>And it shall come to pass, that him that </a:t>
            </a:r>
            <a:r>
              <a:rPr lang="en-US" sz="3600" dirty="0" err="1"/>
              <a:t>escapeth</a:t>
            </a:r>
            <a:r>
              <a:rPr lang="en-US" sz="3600" dirty="0"/>
              <a:t> the sword of </a:t>
            </a:r>
            <a:r>
              <a:rPr lang="en-US" sz="3600" dirty="0" err="1"/>
              <a:t>Hazael</a:t>
            </a:r>
            <a:r>
              <a:rPr lang="en-US" sz="3600" dirty="0"/>
              <a:t> shall Jehu slay: and him that </a:t>
            </a:r>
            <a:r>
              <a:rPr lang="en-US" sz="3600" dirty="0" err="1"/>
              <a:t>escapeth</a:t>
            </a:r>
            <a:r>
              <a:rPr lang="en-US" sz="3600" dirty="0"/>
              <a:t> from the sword of Jehu shall Elisha slay.</a:t>
            </a:r>
          </a:p>
          <a:p>
            <a:r>
              <a:rPr lang="en-US" sz="3600" baseline="30000" dirty="0"/>
              <a:t>18 </a:t>
            </a:r>
            <a:r>
              <a:rPr lang="en-US" sz="3600" dirty="0"/>
              <a:t>Yet I have left me </a:t>
            </a:r>
            <a:r>
              <a:rPr lang="en-US" sz="3600" b="1" u="sng" dirty="0"/>
              <a:t>seven thousand in Israel</a:t>
            </a:r>
            <a:r>
              <a:rPr lang="en-US" sz="3600" dirty="0"/>
              <a:t>, all the</a:t>
            </a:r>
            <a:r>
              <a:rPr lang="en-US" sz="3600" i="1" dirty="0">
                <a:solidFill>
                  <a:schemeClr val="bg1"/>
                </a:solidFill>
              </a:rPr>
              <a:t> </a:t>
            </a:r>
            <a:r>
              <a:rPr lang="en-US" sz="3600" b="1" i="1" dirty="0">
                <a:solidFill>
                  <a:schemeClr val="bg1"/>
                </a:solidFill>
              </a:rPr>
              <a:t>knees</a:t>
            </a:r>
            <a:r>
              <a:rPr lang="en-US" sz="3600" i="1" dirty="0">
                <a:solidFill>
                  <a:schemeClr val="bg1"/>
                </a:solidFill>
              </a:rPr>
              <a:t> </a:t>
            </a:r>
            <a:r>
              <a:rPr lang="en-US" sz="3600" dirty="0"/>
              <a:t>which have not bowed unto Baal, and every </a:t>
            </a:r>
            <a:r>
              <a:rPr lang="en-US" sz="3600" b="1" i="1" dirty="0">
                <a:solidFill>
                  <a:schemeClr val="bg1"/>
                </a:solidFill>
              </a:rPr>
              <a:t>mouth</a:t>
            </a:r>
            <a:r>
              <a:rPr lang="en-US" sz="3600" b="1" dirty="0"/>
              <a:t> </a:t>
            </a:r>
            <a:r>
              <a:rPr lang="en-US" sz="3600" dirty="0"/>
              <a:t>which hath not kissed him</a:t>
            </a:r>
          </a:p>
          <a:p>
            <a:endParaRPr lang="en-US" dirty="0"/>
          </a:p>
        </p:txBody>
      </p:sp>
    </p:spTree>
    <p:extLst>
      <p:ext uri="{BB962C8B-B14F-4D97-AF65-F5344CB8AC3E}">
        <p14:creationId xmlns:p14="http://schemas.microsoft.com/office/powerpoint/2010/main" val="12502604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Kings 19:18</a:t>
            </a:r>
            <a:endParaRPr lang="en-US" dirty="0"/>
          </a:p>
        </p:txBody>
      </p:sp>
      <p:sp>
        <p:nvSpPr>
          <p:cNvPr id="3" name="Content Placeholder 2"/>
          <p:cNvSpPr>
            <a:spLocks noGrp="1"/>
          </p:cNvSpPr>
          <p:nvPr>
            <p:ph idx="1"/>
          </p:nvPr>
        </p:nvSpPr>
        <p:spPr/>
        <p:txBody>
          <a:bodyPr/>
          <a:lstStyle/>
          <a:p>
            <a:r>
              <a:rPr lang="en-US" sz="4000" baseline="30000" dirty="0"/>
              <a:t>18 </a:t>
            </a:r>
            <a:r>
              <a:rPr lang="en-US" sz="4000" dirty="0"/>
              <a:t>Yet I have left me </a:t>
            </a:r>
            <a:r>
              <a:rPr lang="en-US" sz="4000" b="1" u="sng" dirty="0"/>
              <a:t>seven thousand in Israel</a:t>
            </a:r>
            <a:r>
              <a:rPr lang="en-US" sz="4000" dirty="0"/>
              <a:t>, all the</a:t>
            </a:r>
            <a:r>
              <a:rPr lang="en-US" sz="4000" i="1" dirty="0">
                <a:solidFill>
                  <a:schemeClr val="bg1"/>
                </a:solidFill>
              </a:rPr>
              <a:t> </a:t>
            </a:r>
            <a:r>
              <a:rPr lang="en-US" sz="4000" b="1" i="1" dirty="0">
                <a:solidFill>
                  <a:schemeClr val="bg1"/>
                </a:solidFill>
              </a:rPr>
              <a:t>knees</a:t>
            </a:r>
            <a:r>
              <a:rPr lang="en-US" sz="4000" i="1" dirty="0">
                <a:solidFill>
                  <a:schemeClr val="bg1"/>
                </a:solidFill>
              </a:rPr>
              <a:t> </a:t>
            </a:r>
            <a:r>
              <a:rPr lang="en-US" sz="4000" dirty="0"/>
              <a:t>which have not bowed unto Baal, and every </a:t>
            </a:r>
            <a:r>
              <a:rPr lang="en-US" sz="4000" b="1" i="1" dirty="0">
                <a:solidFill>
                  <a:schemeClr val="bg1"/>
                </a:solidFill>
              </a:rPr>
              <a:t>mouth</a:t>
            </a:r>
            <a:r>
              <a:rPr lang="en-US" sz="4000" b="1" dirty="0"/>
              <a:t> </a:t>
            </a:r>
            <a:r>
              <a:rPr lang="en-US" sz="4000" dirty="0"/>
              <a:t>which hath not kissed him</a:t>
            </a:r>
          </a:p>
          <a:p>
            <a:endParaRPr lang="en-US" dirty="0"/>
          </a:p>
        </p:txBody>
      </p:sp>
    </p:spTree>
    <p:extLst>
      <p:ext uri="{BB962C8B-B14F-4D97-AF65-F5344CB8AC3E}">
        <p14:creationId xmlns:p14="http://schemas.microsoft.com/office/powerpoint/2010/main" val="42474052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Elijah did.  +  7,000</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294968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u="sng" dirty="0" smtClean="0"/>
              <a:t>Ask Peter?  </a:t>
            </a:r>
            <a:r>
              <a:rPr lang="en-US" dirty="0" smtClean="0"/>
              <a:t>John 6:66-69</a:t>
            </a:r>
            <a:endParaRPr lang="en-US" dirty="0"/>
          </a:p>
        </p:txBody>
      </p:sp>
      <p:sp>
        <p:nvSpPr>
          <p:cNvPr id="3" name="Content Placeholder 2"/>
          <p:cNvSpPr>
            <a:spLocks noGrp="1"/>
          </p:cNvSpPr>
          <p:nvPr>
            <p:ph idx="1"/>
          </p:nvPr>
        </p:nvSpPr>
        <p:spPr>
          <a:xfrm>
            <a:off x="0" y="1942017"/>
            <a:ext cx="12219708" cy="4500345"/>
          </a:xfrm>
        </p:spPr>
        <p:txBody>
          <a:bodyPr>
            <a:noAutofit/>
          </a:bodyPr>
          <a:lstStyle/>
          <a:p>
            <a:r>
              <a:rPr lang="en-US" sz="3600" baseline="30000" dirty="0" smtClean="0"/>
              <a:t>66</a:t>
            </a:r>
            <a:r>
              <a:rPr lang="en-US" sz="3600" baseline="30000" dirty="0"/>
              <a:t> </a:t>
            </a:r>
            <a:r>
              <a:rPr lang="en-US" sz="3600" dirty="0"/>
              <a:t>From that time many of his disciples went back</a:t>
            </a:r>
            <a:r>
              <a:rPr lang="en-US" sz="3600" dirty="0" smtClean="0"/>
              <a:t>,</a:t>
            </a:r>
          </a:p>
          <a:p>
            <a:r>
              <a:rPr lang="en-US" sz="3600" dirty="0" smtClean="0"/>
              <a:t> </a:t>
            </a:r>
            <a:r>
              <a:rPr lang="en-US" sz="3600" dirty="0"/>
              <a:t>and </a:t>
            </a:r>
            <a:r>
              <a:rPr lang="en-US" sz="3600" b="1" dirty="0"/>
              <a:t>walked no more with </a:t>
            </a:r>
            <a:r>
              <a:rPr lang="en-US" sz="3600" b="1" dirty="0" smtClean="0"/>
              <a:t>him.</a:t>
            </a:r>
            <a:r>
              <a:rPr lang="en-US" sz="3600" b="1" baseline="30000" dirty="0" smtClean="0"/>
              <a:t>67</a:t>
            </a:r>
            <a:r>
              <a:rPr lang="en-US" sz="3600" baseline="30000" dirty="0"/>
              <a:t> </a:t>
            </a:r>
            <a:r>
              <a:rPr lang="en-US" sz="3600" dirty="0"/>
              <a:t>Then said Jesus unto the twelve, </a:t>
            </a:r>
            <a:r>
              <a:rPr lang="en-US" sz="3600" dirty="0" smtClean="0"/>
              <a:t>Will </a:t>
            </a:r>
            <a:r>
              <a:rPr lang="en-US" sz="3600" dirty="0"/>
              <a:t>ye also go away?</a:t>
            </a:r>
          </a:p>
          <a:p>
            <a:r>
              <a:rPr lang="en-US" sz="3600" baseline="30000" dirty="0"/>
              <a:t>68 </a:t>
            </a:r>
            <a:r>
              <a:rPr lang="en-US" sz="3600" dirty="0"/>
              <a:t>Then Simon Peter answered him, </a:t>
            </a:r>
            <a:r>
              <a:rPr lang="en-US" sz="3600" dirty="0" smtClean="0"/>
              <a:t>Lord</a:t>
            </a:r>
            <a:r>
              <a:rPr lang="en-US" sz="3600" dirty="0"/>
              <a:t>, to whom shall we go? </a:t>
            </a:r>
            <a:r>
              <a:rPr lang="en-US" sz="3600" dirty="0" smtClean="0"/>
              <a:t>thou </a:t>
            </a:r>
            <a:r>
              <a:rPr lang="en-US" sz="3600" dirty="0"/>
              <a:t>hast the words of eternal life.</a:t>
            </a:r>
          </a:p>
          <a:p>
            <a:r>
              <a:rPr lang="en-US" sz="3600" baseline="30000" dirty="0"/>
              <a:t>69 </a:t>
            </a:r>
            <a:r>
              <a:rPr lang="en-US" sz="3600" dirty="0"/>
              <a:t>And we believe and are sure that </a:t>
            </a:r>
            <a:endParaRPr lang="en-US" sz="3600" dirty="0" smtClean="0"/>
          </a:p>
          <a:p>
            <a:r>
              <a:rPr lang="en-US" sz="3600" dirty="0" smtClean="0"/>
              <a:t>thou </a:t>
            </a:r>
            <a:r>
              <a:rPr lang="en-US" sz="3600" dirty="0"/>
              <a:t>art that Christ, the Son of the living God.</a:t>
            </a:r>
          </a:p>
          <a:p>
            <a:endParaRPr lang="en-US" sz="3600" dirty="0"/>
          </a:p>
        </p:txBody>
      </p:sp>
    </p:spTree>
    <p:extLst>
      <p:ext uri="{BB962C8B-B14F-4D97-AF65-F5344CB8AC3E}">
        <p14:creationId xmlns:p14="http://schemas.microsoft.com/office/powerpoint/2010/main" val="3185120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Peter did!   He sought to live right!</a:t>
            </a:r>
            <a:endParaRPr lang="en-US" dirty="0"/>
          </a:p>
        </p:txBody>
      </p:sp>
      <p:sp>
        <p:nvSpPr>
          <p:cNvPr id="3" name="Content Placeholder 2"/>
          <p:cNvSpPr>
            <a:spLocks noGrp="1"/>
          </p:cNvSpPr>
          <p:nvPr>
            <p:ph idx="1"/>
          </p:nvPr>
        </p:nvSpPr>
        <p:spPr/>
        <p:txBody>
          <a:bodyPr>
            <a:normAutofit/>
          </a:bodyPr>
          <a:lstStyle/>
          <a:p>
            <a:endParaRPr lang="en-US" sz="4400" dirty="0"/>
          </a:p>
        </p:txBody>
      </p:sp>
    </p:spTree>
    <p:extLst>
      <p:ext uri="{BB962C8B-B14F-4D97-AF65-F5344CB8AC3E}">
        <p14:creationId xmlns:p14="http://schemas.microsoft.com/office/powerpoint/2010/main" val="23910113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it possible in 2019? </a:t>
            </a:r>
            <a:endParaRPr lang="en-US" dirty="0"/>
          </a:p>
        </p:txBody>
      </p:sp>
      <p:sp>
        <p:nvSpPr>
          <p:cNvPr id="3" name="Content Placeholder 2"/>
          <p:cNvSpPr>
            <a:spLocks noGrp="1"/>
          </p:cNvSpPr>
          <p:nvPr>
            <p:ph idx="1"/>
          </p:nvPr>
        </p:nvSpPr>
        <p:spPr>
          <a:xfrm>
            <a:off x="1" y="1984664"/>
            <a:ext cx="12192000" cy="4873335"/>
          </a:xfrm>
        </p:spPr>
        <p:txBody>
          <a:bodyPr>
            <a:noAutofit/>
          </a:bodyPr>
          <a:lstStyle/>
          <a:p>
            <a:r>
              <a:rPr lang="en-US" sz="3600" dirty="0" smtClean="0"/>
              <a:t>It is possible</a:t>
            </a:r>
            <a:r>
              <a:rPr lang="en-US" sz="3600" b="1" u="sng" dirty="0" smtClean="0"/>
              <a:t>!</a:t>
            </a:r>
            <a:r>
              <a:rPr lang="en-US" sz="3600" b="1" dirty="0" smtClean="0"/>
              <a:t>   </a:t>
            </a:r>
            <a:r>
              <a:rPr lang="en-US" sz="3600" b="1" u="sng" dirty="0" smtClean="0"/>
              <a:t>Many young people </a:t>
            </a:r>
            <a:r>
              <a:rPr lang="en-US" sz="3600" dirty="0" smtClean="0"/>
              <a:t>are walking </a:t>
            </a:r>
          </a:p>
          <a:p>
            <a:r>
              <a:rPr lang="en-US" sz="3600" dirty="0" smtClean="0"/>
              <a:t>Faithfully with the Lord…</a:t>
            </a:r>
          </a:p>
          <a:p>
            <a:r>
              <a:rPr lang="en-US" sz="3600" dirty="0"/>
              <a:t> </a:t>
            </a:r>
            <a:r>
              <a:rPr lang="en-US" sz="3600" dirty="0" smtClean="0"/>
              <a:t>   a)  They do not take drugs</a:t>
            </a:r>
          </a:p>
          <a:p>
            <a:r>
              <a:rPr lang="en-US" sz="3600" dirty="0"/>
              <a:t> </a:t>
            </a:r>
            <a:r>
              <a:rPr lang="en-US" sz="3600" dirty="0" smtClean="0"/>
              <a:t>   b)  They do not engage in illicit sexual relationships</a:t>
            </a:r>
          </a:p>
          <a:p>
            <a:r>
              <a:rPr lang="en-US" sz="3600" dirty="0"/>
              <a:t> </a:t>
            </a:r>
            <a:r>
              <a:rPr lang="en-US" sz="3600" dirty="0" smtClean="0"/>
              <a:t>   c)  They do not use porn.</a:t>
            </a:r>
          </a:p>
          <a:p>
            <a:r>
              <a:rPr lang="en-US" sz="3600" dirty="0"/>
              <a:t> </a:t>
            </a:r>
            <a:r>
              <a:rPr lang="en-US" sz="3600" dirty="0" smtClean="0"/>
              <a:t>   d)  They do not drink whiskey..</a:t>
            </a:r>
          </a:p>
          <a:p>
            <a:r>
              <a:rPr lang="en-US" sz="3600" dirty="0"/>
              <a:t> </a:t>
            </a:r>
            <a:r>
              <a:rPr lang="en-US" sz="3600" dirty="0" smtClean="0"/>
              <a:t>   e)  They do not join gangs</a:t>
            </a:r>
          </a:p>
          <a:p>
            <a:r>
              <a:rPr lang="en-US" sz="3600" dirty="0"/>
              <a:t> </a:t>
            </a:r>
            <a:r>
              <a:rPr lang="en-US" sz="3600" dirty="0" smtClean="0"/>
              <a:t>   f)   They have not gone bad</a:t>
            </a:r>
            <a:endParaRPr lang="en-US" sz="3600" dirty="0"/>
          </a:p>
        </p:txBody>
      </p:sp>
    </p:spTree>
    <p:extLst>
      <p:ext uri="{BB962C8B-B14F-4D97-AF65-F5344CB8AC3E}">
        <p14:creationId xmlns:p14="http://schemas.microsoft.com/office/powerpoint/2010/main" val="22824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 23:37</a:t>
            </a:r>
            <a:endParaRPr lang="en-US" dirty="0"/>
          </a:p>
        </p:txBody>
      </p:sp>
      <p:sp>
        <p:nvSpPr>
          <p:cNvPr id="3" name="Content Placeholder 2"/>
          <p:cNvSpPr>
            <a:spLocks noGrp="1"/>
          </p:cNvSpPr>
          <p:nvPr>
            <p:ph idx="1"/>
          </p:nvPr>
        </p:nvSpPr>
        <p:spPr/>
        <p:txBody>
          <a:bodyPr>
            <a:normAutofit lnSpcReduction="10000"/>
          </a:bodyPr>
          <a:lstStyle/>
          <a:p>
            <a:r>
              <a:rPr lang="en-US" sz="4000" baseline="30000" dirty="0" smtClean="0"/>
              <a:t>37</a:t>
            </a:r>
            <a:r>
              <a:rPr lang="en-US" sz="4000" baseline="30000" dirty="0"/>
              <a:t> </a:t>
            </a:r>
            <a:r>
              <a:rPr lang="en-US" sz="4000" dirty="0"/>
              <a:t>O Jerusalem, Jerusalem, thou that </a:t>
            </a:r>
            <a:r>
              <a:rPr lang="en-US" sz="4000" dirty="0" err="1"/>
              <a:t>killest</a:t>
            </a:r>
            <a:r>
              <a:rPr lang="en-US" sz="4000" dirty="0"/>
              <a:t> the prophets, and </a:t>
            </a:r>
            <a:r>
              <a:rPr lang="en-US" sz="4000" dirty="0" err="1"/>
              <a:t>stonest</a:t>
            </a:r>
            <a:r>
              <a:rPr lang="en-US" sz="4000" dirty="0"/>
              <a:t> them which are sent unto thee, how often would I have gathered thy children together, even as a hen </a:t>
            </a:r>
            <a:r>
              <a:rPr lang="en-US" sz="4000" dirty="0" err="1"/>
              <a:t>gathereth</a:t>
            </a:r>
            <a:r>
              <a:rPr lang="en-US" sz="4000" dirty="0"/>
              <a:t> her chickens under her wings, and </a:t>
            </a:r>
            <a:r>
              <a:rPr lang="en-US" sz="4000" b="1" i="1" u="sng" dirty="0"/>
              <a:t>ye would not!</a:t>
            </a:r>
          </a:p>
          <a:p>
            <a:endParaRPr lang="en-US" dirty="0"/>
          </a:p>
        </p:txBody>
      </p:sp>
    </p:spTree>
    <p:extLst>
      <p:ext uri="{BB962C8B-B14F-4D97-AF65-F5344CB8AC3E}">
        <p14:creationId xmlns:p14="http://schemas.microsoft.com/office/powerpoint/2010/main" val="26133977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37755"/>
            <a:ext cx="9613861" cy="1096411"/>
          </a:xfrm>
        </p:spPr>
        <p:txBody>
          <a:bodyPr>
            <a:normAutofit fontScale="90000"/>
          </a:bodyPr>
          <a:lstStyle/>
          <a:p>
            <a:r>
              <a:rPr lang="en-US" sz="4000" b="1" u="sng" dirty="0"/>
              <a:t>Many older people </a:t>
            </a:r>
            <a:r>
              <a:rPr lang="en-US" sz="4000" dirty="0"/>
              <a:t>are living lives that are </a:t>
            </a:r>
            <a:br>
              <a:rPr lang="en-US" sz="4000" dirty="0"/>
            </a:br>
            <a:r>
              <a:rPr lang="en-US" sz="4000" dirty="0"/>
              <a:t>Right with God.</a:t>
            </a:r>
            <a:r>
              <a:rPr lang="en-US" dirty="0"/>
              <a:t/>
            </a:r>
            <a:br>
              <a:rPr lang="en-US" dirty="0"/>
            </a:br>
            <a:endParaRPr lang="en-US" dirty="0"/>
          </a:p>
        </p:txBody>
      </p:sp>
      <p:sp>
        <p:nvSpPr>
          <p:cNvPr id="3" name="Content Placeholder 2"/>
          <p:cNvSpPr>
            <a:spLocks noGrp="1"/>
          </p:cNvSpPr>
          <p:nvPr>
            <p:ph idx="1"/>
          </p:nvPr>
        </p:nvSpPr>
        <p:spPr>
          <a:xfrm>
            <a:off x="0" y="2336873"/>
            <a:ext cx="12011891" cy="4417218"/>
          </a:xfrm>
        </p:spPr>
        <p:txBody>
          <a:bodyPr>
            <a:normAutofit/>
          </a:bodyPr>
          <a:lstStyle/>
          <a:p>
            <a:r>
              <a:rPr lang="en-US" sz="3600" dirty="0" smtClean="0"/>
              <a:t>1.  They have corrected their sinful ways.  I John 2:1,2  </a:t>
            </a:r>
          </a:p>
          <a:p>
            <a:r>
              <a:rPr lang="en-US" sz="3600" dirty="0" smtClean="0"/>
              <a:t>2.  They no longer conform to the world.  Rom. 12:1-2</a:t>
            </a:r>
          </a:p>
          <a:p>
            <a:r>
              <a:rPr lang="en-US" sz="3600" dirty="0" smtClean="0"/>
              <a:t>3.  They are sincere.  Cf. </a:t>
            </a:r>
            <a:r>
              <a:rPr lang="en-US" sz="3600" b="1" dirty="0" smtClean="0"/>
              <a:t>Joshua </a:t>
            </a:r>
            <a:r>
              <a:rPr lang="en-US" sz="3600" b="1" dirty="0"/>
              <a:t>24:14-15 </a:t>
            </a:r>
            <a:r>
              <a:rPr lang="en-US" sz="3600" baseline="30000" dirty="0"/>
              <a:t>14 </a:t>
            </a:r>
            <a:r>
              <a:rPr lang="en-US" sz="3600" dirty="0"/>
              <a:t>Now therefore fear the </a:t>
            </a:r>
            <a:r>
              <a:rPr lang="en-US" sz="3600" cap="small" dirty="0"/>
              <a:t>Lord</a:t>
            </a:r>
            <a:r>
              <a:rPr lang="en-US" sz="3600" dirty="0"/>
              <a:t>, and </a:t>
            </a:r>
            <a:r>
              <a:rPr lang="en-US" sz="3600" b="1" u="sng" dirty="0"/>
              <a:t>serve him in sincerity and in truth: </a:t>
            </a:r>
            <a:endParaRPr lang="en-US" sz="3600" dirty="0" smtClean="0"/>
          </a:p>
          <a:p>
            <a:r>
              <a:rPr lang="en-US" sz="3600" dirty="0" smtClean="0"/>
              <a:t>4.  They love the truth and seek to live by it. Prov..30:5,6  </a:t>
            </a:r>
            <a:endParaRPr lang="en-US" sz="3600" dirty="0"/>
          </a:p>
        </p:txBody>
      </p:sp>
    </p:spTree>
    <p:extLst>
      <p:ext uri="{BB962C8B-B14F-4D97-AF65-F5344CB8AC3E}">
        <p14:creationId xmlns:p14="http://schemas.microsoft.com/office/powerpoint/2010/main" val="44673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must love God!</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1832902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must love one another.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720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must do unto others as ye would</a:t>
            </a:r>
            <a:br>
              <a:rPr lang="en-US" dirty="0" smtClean="0"/>
            </a:br>
            <a:r>
              <a:rPr lang="en-US" dirty="0" smtClean="0"/>
              <a:t>that they should do unto you. </a:t>
            </a:r>
            <a:endParaRPr lang="en-US" dirty="0"/>
          </a:p>
        </p:txBody>
      </p:sp>
      <p:sp>
        <p:nvSpPr>
          <p:cNvPr id="3" name="Content Placeholder 2"/>
          <p:cNvSpPr>
            <a:spLocks noGrp="1"/>
          </p:cNvSpPr>
          <p:nvPr>
            <p:ph idx="1"/>
          </p:nvPr>
        </p:nvSpPr>
        <p:spPr/>
        <p:txBody>
          <a:bodyPr>
            <a:normAutofit/>
          </a:bodyPr>
          <a:lstStyle/>
          <a:p>
            <a:r>
              <a:rPr lang="en-US" sz="3600" dirty="0" smtClean="0"/>
              <a:t>Matt. 7:12 </a:t>
            </a:r>
          </a:p>
          <a:p>
            <a:r>
              <a:rPr lang="en-US" sz="3600" baseline="30000" dirty="0" smtClean="0"/>
              <a:t>12</a:t>
            </a:r>
            <a:r>
              <a:rPr lang="en-US" sz="3600" baseline="30000" dirty="0"/>
              <a:t> </a:t>
            </a:r>
            <a:r>
              <a:rPr lang="en-US" sz="3600" dirty="0"/>
              <a:t>Therefore all things whatsoever ye would that men should do to you, do ye even so to them: for this is the law and the prophets.</a:t>
            </a:r>
          </a:p>
        </p:txBody>
      </p:sp>
    </p:spTree>
    <p:extLst>
      <p:ext uri="{BB962C8B-B14F-4D97-AF65-F5344CB8AC3E}">
        <p14:creationId xmlns:p14="http://schemas.microsoft.com/office/powerpoint/2010/main" val="348808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Can Live Right by Doing Right</a:t>
            </a:r>
            <a:endParaRPr lang="en-US" dirty="0"/>
          </a:p>
        </p:txBody>
      </p:sp>
      <p:sp>
        <p:nvSpPr>
          <p:cNvPr id="3" name="Content Placeholder 2"/>
          <p:cNvSpPr>
            <a:spLocks noGrp="1"/>
          </p:cNvSpPr>
          <p:nvPr>
            <p:ph idx="1"/>
          </p:nvPr>
        </p:nvSpPr>
        <p:spPr>
          <a:xfrm>
            <a:off x="0" y="1984664"/>
            <a:ext cx="12191999" cy="4873335"/>
          </a:xfrm>
        </p:spPr>
        <p:txBody>
          <a:bodyPr>
            <a:noAutofit/>
          </a:bodyPr>
          <a:lstStyle/>
          <a:p>
            <a:r>
              <a:rPr lang="en-US" sz="3600" dirty="0" smtClean="0"/>
              <a:t>I can’t help it if you will not attend</a:t>
            </a:r>
          </a:p>
          <a:p>
            <a:r>
              <a:rPr lang="en-US" sz="3600" dirty="0" smtClean="0"/>
              <a:t>   Faithfully…I can pray for you </a:t>
            </a:r>
          </a:p>
          <a:p>
            <a:r>
              <a:rPr lang="en-US" sz="3600" dirty="0" smtClean="0"/>
              <a:t>The  Elders cannot change God’s order</a:t>
            </a:r>
          </a:p>
          <a:p>
            <a:r>
              <a:rPr lang="en-US" sz="3600" dirty="0" smtClean="0"/>
              <a:t>  To fit your </a:t>
            </a:r>
            <a:r>
              <a:rPr lang="en-US" sz="3600" dirty="0" err="1" smtClean="0"/>
              <a:t>wishes..they</a:t>
            </a:r>
            <a:r>
              <a:rPr lang="en-US" sz="3600" dirty="0" smtClean="0"/>
              <a:t> can pray for you.</a:t>
            </a:r>
          </a:p>
          <a:p>
            <a:r>
              <a:rPr lang="en-US" sz="3600" dirty="0" smtClean="0"/>
              <a:t>Parents cannot help what their children do,</a:t>
            </a:r>
          </a:p>
          <a:p>
            <a:r>
              <a:rPr lang="en-US" sz="3600" dirty="0"/>
              <a:t> </a:t>
            </a:r>
            <a:r>
              <a:rPr lang="en-US" sz="3600" dirty="0" smtClean="0"/>
              <a:t> but will hasten to seek to bring them back.  Prodigal </a:t>
            </a:r>
            <a:r>
              <a:rPr lang="en-US" sz="3600" dirty="0" err="1" smtClean="0"/>
              <a:t>son.Luke</a:t>
            </a:r>
            <a:r>
              <a:rPr lang="en-US" sz="3600" dirty="0" smtClean="0"/>
              <a:t> 15:11-32</a:t>
            </a:r>
          </a:p>
          <a:p>
            <a:r>
              <a:rPr lang="en-US" sz="3600" dirty="0" smtClean="0"/>
              <a:t>I can live right by doing right.</a:t>
            </a:r>
            <a:endParaRPr lang="en-US" sz="3600" dirty="0"/>
          </a:p>
        </p:txBody>
      </p:sp>
    </p:spTree>
    <p:extLst>
      <p:ext uri="{BB962C8B-B14F-4D97-AF65-F5344CB8AC3E}">
        <p14:creationId xmlns:p14="http://schemas.microsoft.com/office/powerpoint/2010/main" val="204893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4" end="4"/>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We  can do..</a:t>
            </a:r>
            <a:endParaRPr lang="en-US" dirty="0"/>
          </a:p>
        </p:txBody>
      </p:sp>
      <p:sp>
        <p:nvSpPr>
          <p:cNvPr id="3" name="Content Placeholder 2"/>
          <p:cNvSpPr>
            <a:spLocks noGrp="1"/>
          </p:cNvSpPr>
          <p:nvPr>
            <p:ph idx="1"/>
          </p:nvPr>
        </p:nvSpPr>
        <p:spPr>
          <a:xfrm>
            <a:off x="0" y="2336872"/>
            <a:ext cx="12191999" cy="4521127"/>
          </a:xfrm>
        </p:spPr>
        <p:txBody>
          <a:bodyPr>
            <a:normAutofit fontScale="92500"/>
          </a:bodyPr>
          <a:lstStyle/>
          <a:p>
            <a:r>
              <a:rPr lang="en-US" sz="4200" b="1" dirty="0" smtClean="0"/>
              <a:t>You may not want to speak to me,</a:t>
            </a:r>
          </a:p>
          <a:p>
            <a:r>
              <a:rPr lang="en-US" sz="4200" b="1" dirty="0"/>
              <a:t> </a:t>
            </a:r>
            <a:r>
              <a:rPr lang="en-US" sz="4200" b="1" dirty="0" smtClean="0"/>
              <a:t> but I can speak to you.</a:t>
            </a:r>
          </a:p>
          <a:p>
            <a:r>
              <a:rPr lang="en-US" sz="4200" b="1" dirty="0" smtClean="0"/>
              <a:t>You may not think I’m any good to the Lord’s </a:t>
            </a:r>
            <a:r>
              <a:rPr lang="en-US" sz="4200" b="1" dirty="0" err="1" smtClean="0"/>
              <a:t>cause,but</a:t>
            </a:r>
            <a:r>
              <a:rPr lang="en-US" sz="4200" b="1" dirty="0" smtClean="0"/>
              <a:t> I can work for Him to bring others to Him.</a:t>
            </a:r>
          </a:p>
          <a:p>
            <a:r>
              <a:rPr lang="en-US" sz="4200" b="1" dirty="0" smtClean="0"/>
              <a:t>You may wish that I would just go away, but</a:t>
            </a:r>
          </a:p>
          <a:p>
            <a:r>
              <a:rPr lang="en-US" sz="4200" b="1" dirty="0"/>
              <a:t> </a:t>
            </a:r>
            <a:r>
              <a:rPr lang="en-US" sz="4200" b="1" dirty="0" smtClean="0"/>
              <a:t> I can pray that God will bless you and help you.</a:t>
            </a:r>
          </a:p>
          <a:p>
            <a:endParaRPr lang="en-US" dirty="0"/>
          </a:p>
        </p:txBody>
      </p:sp>
    </p:spTree>
    <p:extLst>
      <p:ext uri="{BB962C8B-B14F-4D97-AF65-F5344CB8AC3E}">
        <p14:creationId xmlns:p14="http://schemas.microsoft.com/office/powerpoint/2010/main" val="275192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par>
                                <p:cTn id="33" presetID="31"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b="1" dirty="0" smtClean="0"/>
              <a:t>Living Right means doing right!   </a:t>
            </a:r>
          </a:p>
          <a:p>
            <a:r>
              <a:rPr lang="en-US" sz="3600" b="1" dirty="0"/>
              <a:t> </a:t>
            </a:r>
            <a:r>
              <a:rPr lang="en-US" sz="3600" b="1" dirty="0" smtClean="0"/>
              <a:t> Let us lift each other up, encourage,</a:t>
            </a:r>
          </a:p>
          <a:p>
            <a:r>
              <a:rPr lang="en-US" sz="3600" b="1" dirty="0"/>
              <a:t> </a:t>
            </a:r>
            <a:r>
              <a:rPr lang="en-US" sz="3600" b="1" dirty="0" smtClean="0"/>
              <a:t> and help your brother or sister who</a:t>
            </a:r>
          </a:p>
          <a:p>
            <a:r>
              <a:rPr lang="en-US" sz="3600" b="1" dirty="0"/>
              <a:t>  </a:t>
            </a:r>
            <a:r>
              <a:rPr lang="en-US" sz="3600" b="1" dirty="0" smtClean="0"/>
              <a:t>may be striving hard with difficulties</a:t>
            </a:r>
          </a:p>
          <a:p>
            <a:r>
              <a:rPr lang="en-US" sz="3600" b="1" dirty="0"/>
              <a:t> </a:t>
            </a:r>
            <a:r>
              <a:rPr lang="en-US" sz="3600" b="1" dirty="0" smtClean="0"/>
              <a:t> you know nothing about.</a:t>
            </a:r>
            <a:endParaRPr lang="en-US" sz="3600" b="1" dirty="0"/>
          </a:p>
        </p:txBody>
      </p:sp>
    </p:spTree>
    <p:extLst>
      <p:ext uri="{BB962C8B-B14F-4D97-AF65-F5344CB8AC3E}">
        <p14:creationId xmlns:p14="http://schemas.microsoft.com/office/powerpoint/2010/main" val="21399896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Dear Lord, forgive!</a:t>
            </a:r>
            <a:endParaRPr lang="en-US" dirty="0"/>
          </a:p>
        </p:txBody>
      </p:sp>
      <p:sp>
        <p:nvSpPr>
          <p:cNvPr id="3" name="Content Placeholder 2"/>
          <p:cNvSpPr>
            <a:spLocks noGrp="1"/>
          </p:cNvSpPr>
          <p:nvPr>
            <p:ph idx="1"/>
          </p:nvPr>
        </p:nvSpPr>
        <p:spPr/>
        <p:txBody>
          <a:bodyPr/>
          <a:lstStyle/>
          <a:p>
            <a:r>
              <a:rPr lang="en-US" sz="3600" dirty="0"/>
              <a:t>If I have wounded any soul today,</a:t>
            </a:r>
            <a:br>
              <a:rPr lang="en-US" sz="3600" dirty="0"/>
            </a:br>
            <a:r>
              <a:rPr lang="en-US" sz="3600" dirty="0"/>
              <a:t>If I have caused one foot to go astray,</a:t>
            </a:r>
            <a:br>
              <a:rPr lang="en-US" sz="3600" dirty="0"/>
            </a:br>
            <a:r>
              <a:rPr lang="en-US" sz="3600" dirty="0"/>
              <a:t>If I have walked in my own willful way,</a:t>
            </a:r>
            <a:br>
              <a:rPr lang="en-US" sz="3600" dirty="0"/>
            </a:br>
            <a:r>
              <a:rPr lang="en-US" sz="3600" dirty="0"/>
              <a:t>Dear Lord, forgive!</a:t>
            </a:r>
            <a:r>
              <a:rPr lang="en-US" dirty="0"/>
              <a:t/>
            </a:r>
            <a:br>
              <a:rPr lang="en-US" dirty="0"/>
            </a:br>
            <a:r>
              <a:rPr lang="en-US" dirty="0" smtClean="0"/>
              <a:t> </a:t>
            </a:r>
            <a:r>
              <a:rPr lang="en-US" dirty="0"/>
              <a:t/>
            </a:r>
            <a:br>
              <a:rPr lang="en-US" dirty="0"/>
            </a:br>
            <a:endParaRPr lang="en-US" dirty="0"/>
          </a:p>
        </p:txBody>
      </p:sp>
    </p:spTree>
    <p:extLst>
      <p:ext uri="{BB962C8B-B14F-4D97-AF65-F5344CB8AC3E}">
        <p14:creationId xmlns:p14="http://schemas.microsoft.com/office/powerpoint/2010/main" val="188287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Dear Lord, forgive!</a:t>
            </a:r>
            <a:endParaRPr lang="en-US" dirty="0"/>
          </a:p>
        </p:txBody>
      </p:sp>
      <p:sp>
        <p:nvSpPr>
          <p:cNvPr id="3" name="Content Placeholder 2"/>
          <p:cNvSpPr>
            <a:spLocks noGrp="1"/>
          </p:cNvSpPr>
          <p:nvPr>
            <p:ph idx="1"/>
          </p:nvPr>
        </p:nvSpPr>
        <p:spPr/>
        <p:txBody>
          <a:bodyPr/>
          <a:lstStyle/>
          <a:p>
            <a:r>
              <a:rPr lang="en-US" sz="3600" dirty="0"/>
              <a:t>If I have uttered idle words or vain,</a:t>
            </a:r>
            <a:br>
              <a:rPr lang="en-US" sz="3600" dirty="0"/>
            </a:br>
            <a:r>
              <a:rPr lang="en-US" sz="3600" dirty="0"/>
              <a:t>If I have turned aside from want or pain,</a:t>
            </a:r>
            <a:br>
              <a:rPr lang="en-US" sz="3600" dirty="0"/>
            </a:br>
            <a:r>
              <a:rPr lang="en-US" sz="3600" dirty="0"/>
              <a:t>Lest I myself shall suffer through the strain,</a:t>
            </a:r>
            <a:br>
              <a:rPr lang="en-US" sz="3600" dirty="0"/>
            </a:br>
            <a:r>
              <a:rPr lang="en-US" sz="3600" dirty="0"/>
              <a:t>Dear Lord, forgive!</a:t>
            </a:r>
            <a:r>
              <a:rPr lang="en-US" dirty="0"/>
              <a:t/>
            </a:r>
            <a:br>
              <a:rPr lang="en-US" dirty="0"/>
            </a:br>
            <a:r>
              <a:rPr lang="en-US" dirty="0" smtClean="0"/>
              <a:t> </a:t>
            </a:r>
            <a:r>
              <a:rPr lang="en-US" dirty="0"/>
              <a:t/>
            </a:r>
            <a:br>
              <a:rPr lang="en-US" dirty="0"/>
            </a:br>
            <a:endParaRPr lang="en-US" dirty="0"/>
          </a:p>
        </p:txBody>
      </p:sp>
    </p:spTree>
    <p:extLst>
      <p:ext uri="{BB962C8B-B14F-4D97-AF65-F5344CB8AC3E}">
        <p14:creationId xmlns:p14="http://schemas.microsoft.com/office/powerpoint/2010/main" val="151936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Dear Lord, forgive!</a:t>
            </a:r>
            <a:endParaRPr lang="en-US" dirty="0"/>
          </a:p>
        </p:txBody>
      </p:sp>
      <p:sp>
        <p:nvSpPr>
          <p:cNvPr id="3" name="Content Placeholder 2"/>
          <p:cNvSpPr>
            <a:spLocks noGrp="1"/>
          </p:cNvSpPr>
          <p:nvPr>
            <p:ph idx="1"/>
          </p:nvPr>
        </p:nvSpPr>
        <p:spPr/>
        <p:txBody>
          <a:bodyPr/>
          <a:lstStyle/>
          <a:p>
            <a:r>
              <a:rPr lang="en-US" sz="3600" dirty="0"/>
              <a:t>If I have been perverse or hard, or cold,</a:t>
            </a:r>
            <a:br>
              <a:rPr lang="en-US" sz="3600" dirty="0"/>
            </a:br>
            <a:r>
              <a:rPr lang="en-US" sz="3600" dirty="0"/>
              <a:t>If I have longed for shelter in Thy fold,</a:t>
            </a:r>
            <a:br>
              <a:rPr lang="en-US" sz="3600" dirty="0"/>
            </a:br>
            <a:r>
              <a:rPr lang="en-US" sz="3600" dirty="0"/>
              <a:t>When Thou hast given me some fort to hold,</a:t>
            </a:r>
            <a:br>
              <a:rPr lang="en-US" sz="3600" dirty="0"/>
            </a:br>
            <a:r>
              <a:rPr lang="en-US" sz="3600" dirty="0"/>
              <a:t>Dear Lord, forgive!</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32174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8" cy="7107382"/>
          </a:xfrm>
        </p:spPr>
        <p:txBody>
          <a:bodyPr>
            <a:noAutofit/>
          </a:bodyPr>
          <a:lstStyle/>
          <a:p>
            <a:r>
              <a:rPr lang="en-US" sz="2800" dirty="0" smtClean="0"/>
              <a:t>   </a:t>
            </a:r>
            <a:r>
              <a:rPr lang="en-US" sz="3600" b="1" u="sng" dirty="0" smtClean="0"/>
              <a:t>Problems in our world in 2019:</a:t>
            </a:r>
          </a:p>
          <a:p>
            <a:r>
              <a:rPr lang="en-US" sz="3600" i="1" u="sng" dirty="0" smtClean="0"/>
              <a:t>In Politics, </a:t>
            </a:r>
            <a:r>
              <a:rPr lang="en-US" sz="3600" dirty="0" smtClean="0"/>
              <a:t>-   men and women accused of lying, </a:t>
            </a:r>
          </a:p>
          <a:p>
            <a:r>
              <a:rPr lang="en-US" sz="3600" dirty="0"/>
              <a:t> </a:t>
            </a:r>
            <a:r>
              <a:rPr lang="en-US" sz="3600" dirty="0" smtClean="0"/>
              <a:t>                    being dishonest, hypocritical…</a:t>
            </a:r>
          </a:p>
          <a:p>
            <a:endParaRPr lang="en-US" sz="3600" dirty="0" smtClean="0"/>
          </a:p>
          <a:p>
            <a:r>
              <a:rPr lang="en-US" sz="3600" b="1" i="1" dirty="0" smtClean="0"/>
              <a:t>In Entertainment </a:t>
            </a:r>
            <a:r>
              <a:rPr lang="en-US" sz="3600" dirty="0" smtClean="0"/>
              <a:t>-  sex deviates, bad language, no respect for God ordained marriage…</a:t>
            </a:r>
          </a:p>
          <a:p>
            <a:endParaRPr lang="en-US" sz="3600" dirty="0" smtClean="0"/>
          </a:p>
          <a:p>
            <a:r>
              <a:rPr lang="en-US" sz="4400" dirty="0" smtClean="0"/>
              <a:t>In Law,  </a:t>
            </a:r>
            <a:r>
              <a:rPr lang="en-US" sz="3600" dirty="0" smtClean="0"/>
              <a:t>law of the land endorsing gay marriage, death of unborn (abortion)…birth </a:t>
            </a:r>
            <a:r>
              <a:rPr lang="en-US" sz="3600" smtClean="0"/>
              <a:t>control,</a:t>
            </a:r>
          </a:p>
          <a:p>
            <a:r>
              <a:rPr lang="en-US" sz="3600" smtClean="0"/>
              <a:t> </a:t>
            </a:r>
            <a:endParaRPr lang="en-US" sz="3600" dirty="0" smtClean="0"/>
          </a:p>
          <a:p>
            <a:r>
              <a:rPr lang="en-US" sz="3600" dirty="0" smtClean="0"/>
              <a:t>Euthanasia and suicide, </a:t>
            </a:r>
            <a:endParaRPr lang="en-US" sz="3600" dirty="0"/>
          </a:p>
        </p:txBody>
      </p:sp>
    </p:spTree>
    <p:extLst>
      <p:ext uri="{BB962C8B-B14F-4D97-AF65-F5344CB8AC3E}">
        <p14:creationId xmlns:p14="http://schemas.microsoft.com/office/powerpoint/2010/main" val="2901449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p:cTn id="2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p:cTn id="4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Dear Lord, forgive!</a:t>
            </a:r>
            <a:endParaRPr lang="en-US" dirty="0"/>
          </a:p>
        </p:txBody>
      </p:sp>
      <p:sp>
        <p:nvSpPr>
          <p:cNvPr id="3" name="Content Placeholder 2"/>
          <p:cNvSpPr>
            <a:spLocks noGrp="1"/>
          </p:cNvSpPr>
          <p:nvPr>
            <p:ph idx="1"/>
          </p:nvPr>
        </p:nvSpPr>
        <p:spPr/>
        <p:txBody>
          <a:bodyPr/>
          <a:lstStyle/>
          <a:p>
            <a:r>
              <a:rPr lang="en-US" sz="3600" dirty="0"/>
              <a:t>Forgive the sins I have confessed to Thee;</a:t>
            </a:r>
            <a:br>
              <a:rPr lang="en-US" sz="3600" dirty="0"/>
            </a:br>
            <a:r>
              <a:rPr lang="en-US" sz="3600" dirty="0"/>
              <a:t>Forgive the secret sins I do not see;</a:t>
            </a:r>
            <a:br>
              <a:rPr lang="en-US" sz="3600" dirty="0"/>
            </a:br>
            <a:r>
              <a:rPr lang="en-US" sz="3600" dirty="0"/>
              <a:t>O guide me, love me and my keeper be,</a:t>
            </a:r>
            <a:br>
              <a:rPr lang="en-US" sz="3600" dirty="0"/>
            </a:br>
            <a:r>
              <a:rPr lang="en-US" sz="3600" dirty="0"/>
              <a:t>Dear Lord, forgive!</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237433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at the Examples!!</a:t>
            </a:r>
            <a:endParaRPr lang="en-US" dirty="0"/>
          </a:p>
        </p:txBody>
      </p:sp>
      <p:sp>
        <p:nvSpPr>
          <p:cNvPr id="3" name="Content Placeholder 2"/>
          <p:cNvSpPr>
            <a:spLocks noGrp="1"/>
          </p:cNvSpPr>
          <p:nvPr>
            <p:ph idx="1"/>
          </p:nvPr>
        </p:nvSpPr>
        <p:spPr/>
        <p:txBody>
          <a:bodyPr>
            <a:normAutofit fontScale="92500" lnSpcReduction="10000"/>
          </a:bodyPr>
          <a:lstStyle/>
          <a:p>
            <a:r>
              <a:rPr lang="en-US" sz="3900" dirty="0" smtClean="0"/>
              <a:t>We need to be like Joshua::  As for me and my house ,</a:t>
            </a:r>
          </a:p>
          <a:p>
            <a:r>
              <a:rPr lang="en-US" sz="3900" dirty="0" smtClean="0"/>
              <a:t>We will serve the Lord.</a:t>
            </a:r>
          </a:p>
          <a:p>
            <a:r>
              <a:rPr lang="en-US" sz="3900" dirty="0" smtClean="0"/>
              <a:t>We need to be like Elijah, dedicated to doing the  Lord’s will.</a:t>
            </a:r>
          </a:p>
          <a:p>
            <a:r>
              <a:rPr lang="en-US" sz="3900" dirty="0" smtClean="0"/>
              <a:t>We need to be like Peter, Lord, to whom shall we go?</a:t>
            </a:r>
          </a:p>
          <a:p>
            <a:endParaRPr lang="en-US" dirty="0"/>
          </a:p>
        </p:txBody>
      </p:sp>
    </p:spTree>
    <p:extLst>
      <p:ext uri="{BB962C8B-B14F-4D97-AF65-F5344CB8AC3E}">
        <p14:creationId xmlns:p14="http://schemas.microsoft.com/office/powerpoint/2010/main" val="89178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Can </a:t>
            </a:r>
            <a:r>
              <a:rPr lang="en-US" b="1" i="1" dirty="0" smtClean="0"/>
              <a:t>I</a:t>
            </a:r>
            <a:r>
              <a:rPr lang="en-US" dirty="0" smtClean="0"/>
              <a:t> live right?</a:t>
            </a:r>
            <a:endParaRPr lang="en-US" dirty="0"/>
          </a:p>
        </p:txBody>
      </p:sp>
      <p:sp>
        <p:nvSpPr>
          <p:cNvPr id="3" name="Content Placeholder 2"/>
          <p:cNvSpPr>
            <a:spLocks noGrp="1"/>
          </p:cNvSpPr>
          <p:nvPr>
            <p:ph idx="1"/>
          </p:nvPr>
        </p:nvSpPr>
        <p:spPr/>
        <p:txBody>
          <a:bodyPr>
            <a:normAutofit/>
          </a:bodyPr>
          <a:lstStyle/>
          <a:p>
            <a:r>
              <a:rPr lang="en-US" sz="4000" b="1" dirty="0" smtClean="0"/>
              <a:t>Will I live right? </a:t>
            </a:r>
            <a:endParaRPr lang="en-US" sz="4000" b="1" dirty="0"/>
          </a:p>
        </p:txBody>
      </p:sp>
    </p:spTree>
    <p:extLst>
      <p:ext uri="{BB962C8B-B14F-4D97-AF65-F5344CB8AC3E}">
        <p14:creationId xmlns:p14="http://schemas.microsoft.com/office/powerpoint/2010/main" val="11514679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Things to remember</a:t>
            </a:r>
            <a:endParaRPr lang="en-US" dirty="0"/>
          </a:p>
        </p:txBody>
      </p:sp>
      <p:sp>
        <p:nvSpPr>
          <p:cNvPr id="3" name="Content Placeholder 2"/>
          <p:cNvSpPr>
            <a:spLocks noGrp="1"/>
          </p:cNvSpPr>
          <p:nvPr>
            <p:ph idx="1"/>
          </p:nvPr>
        </p:nvSpPr>
        <p:spPr>
          <a:xfrm>
            <a:off x="-72736" y="1932709"/>
            <a:ext cx="12192000" cy="4813971"/>
          </a:xfrm>
        </p:spPr>
        <p:txBody>
          <a:bodyPr>
            <a:noAutofit/>
          </a:bodyPr>
          <a:lstStyle/>
          <a:p>
            <a:r>
              <a:rPr lang="en-US" sz="3600" dirty="0" smtClean="0"/>
              <a:t>   I must know the truth to know the way that</a:t>
            </a:r>
          </a:p>
          <a:p>
            <a:r>
              <a:rPr lang="en-US" sz="3600" dirty="0" smtClean="0"/>
              <a:t>Is right!  John 8:32 ; 2 Tim. 2:15</a:t>
            </a:r>
          </a:p>
          <a:p>
            <a:pPr marL="0" indent="0">
              <a:buNone/>
            </a:pPr>
            <a:r>
              <a:rPr lang="en-US" sz="3600" dirty="0" smtClean="0"/>
              <a:t>    I must decide myself if I will follow the truth,</a:t>
            </a:r>
          </a:p>
          <a:p>
            <a:r>
              <a:rPr lang="en-US" sz="3600" dirty="0" smtClean="0"/>
              <a:t>No matter what the cost! Psalm 119:104-105</a:t>
            </a:r>
          </a:p>
          <a:p>
            <a:pPr marL="0" indent="0">
              <a:buNone/>
            </a:pPr>
            <a:r>
              <a:rPr lang="en-US" sz="3600" dirty="0" smtClean="0"/>
              <a:t>    I then must put into practice what I know to be</a:t>
            </a:r>
          </a:p>
          <a:p>
            <a:r>
              <a:rPr lang="en-US" sz="3600" dirty="0" smtClean="0"/>
              <a:t>Right and do it…because I can live right in a world</a:t>
            </a:r>
          </a:p>
          <a:p>
            <a:r>
              <a:rPr lang="en-US" sz="3600" dirty="0" smtClean="0"/>
              <a:t>That is filled with so many living wrong!  Moses!Heb.11:24-26</a:t>
            </a:r>
            <a:endParaRPr lang="en-US" sz="3600" dirty="0"/>
          </a:p>
        </p:txBody>
      </p:sp>
    </p:spTree>
    <p:extLst>
      <p:ext uri="{BB962C8B-B14F-4D97-AF65-F5344CB8AC3E}">
        <p14:creationId xmlns:p14="http://schemas.microsoft.com/office/powerpoint/2010/main" val="274212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4" end="4"/>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5" end="5"/>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Final End for us.  We must die..Heb.9:27</a:t>
            </a:r>
            <a:endParaRPr lang="en-US" dirty="0"/>
          </a:p>
        </p:txBody>
      </p:sp>
      <p:sp>
        <p:nvSpPr>
          <p:cNvPr id="3" name="Content Placeholder 2"/>
          <p:cNvSpPr>
            <a:spLocks noGrp="1"/>
          </p:cNvSpPr>
          <p:nvPr>
            <p:ph idx="1"/>
          </p:nvPr>
        </p:nvSpPr>
        <p:spPr>
          <a:xfrm>
            <a:off x="124691" y="2005446"/>
            <a:ext cx="11980718" cy="4852554"/>
          </a:xfrm>
        </p:spPr>
        <p:txBody>
          <a:bodyPr>
            <a:noAutofit/>
          </a:bodyPr>
          <a:lstStyle/>
          <a:p>
            <a:r>
              <a:rPr lang="en-US" sz="3600" dirty="0" smtClean="0"/>
              <a:t>The final way to live right is to read the end </a:t>
            </a:r>
          </a:p>
          <a:p>
            <a:r>
              <a:rPr lang="en-US" sz="3600" dirty="0" smtClean="0"/>
              <a:t>Of the book!</a:t>
            </a:r>
          </a:p>
          <a:p>
            <a:r>
              <a:rPr lang="en-US" sz="3600" dirty="0"/>
              <a:t> </a:t>
            </a:r>
            <a:r>
              <a:rPr lang="en-US" sz="3600" dirty="0" smtClean="0"/>
              <a:t>  1.  JESUS WINS!  THE DEVIL LOSES.</a:t>
            </a:r>
          </a:p>
          <a:p>
            <a:r>
              <a:rPr lang="en-US" sz="3600" dirty="0"/>
              <a:t> </a:t>
            </a:r>
            <a:r>
              <a:rPr lang="en-US" sz="3600" dirty="0" smtClean="0"/>
              <a:t>  2.  THE SAINTS GO UP, THE SINNERS GO DOWN.</a:t>
            </a:r>
          </a:p>
          <a:p>
            <a:r>
              <a:rPr lang="en-US" sz="3600" dirty="0"/>
              <a:t> </a:t>
            </a:r>
            <a:r>
              <a:rPr lang="en-US" sz="3600" dirty="0" smtClean="0"/>
              <a:t>  3.  Those that live right will end up right, those that live wrong, will end up wrong!</a:t>
            </a:r>
            <a:endParaRPr lang="en-US" sz="3600" dirty="0"/>
          </a:p>
        </p:txBody>
      </p:sp>
    </p:spTree>
    <p:extLst>
      <p:ext uri="{BB962C8B-B14F-4D97-AF65-F5344CB8AC3E}">
        <p14:creationId xmlns:p14="http://schemas.microsoft.com/office/powerpoint/2010/main" val="643722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will you be in Eternity?</a:t>
            </a:r>
            <a:endParaRPr lang="en-US" dirty="0"/>
          </a:p>
        </p:txBody>
      </p:sp>
      <p:sp>
        <p:nvSpPr>
          <p:cNvPr id="3" name="Content Placeholder 2"/>
          <p:cNvSpPr>
            <a:spLocks noGrp="1"/>
          </p:cNvSpPr>
          <p:nvPr>
            <p:ph idx="1"/>
          </p:nvPr>
        </p:nvSpPr>
        <p:spPr/>
        <p:txBody>
          <a:bodyPr>
            <a:normAutofit lnSpcReduction="10000"/>
          </a:bodyPr>
          <a:lstStyle/>
          <a:p>
            <a:r>
              <a:rPr lang="en-US" sz="4000" dirty="0" smtClean="0"/>
              <a:t>I want to be with those who cry:</a:t>
            </a:r>
          </a:p>
          <a:p>
            <a:r>
              <a:rPr lang="en-US" sz="4000" dirty="0"/>
              <a:t> </a:t>
            </a:r>
            <a:r>
              <a:rPr lang="en-US" sz="4000" dirty="0" smtClean="0"/>
              <a:t>  HOLY, HOLY, HOLY,</a:t>
            </a:r>
          </a:p>
          <a:p>
            <a:endParaRPr lang="en-US" sz="4000" dirty="0" smtClean="0"/>
          </a:p>
          <a:p>
            <a:r>
              <a:rPr lang="en-US" sz="4000" dirty="0" smtClean="0"/>
              <a:t>And not be the ones weeping , wailing, and </a:t>
            </a:r>
          </a:p>
          <a:p>
            <a:r>
              <a:rPr lang="en-US" sz="4000" dirty="0"/>
              <a:t> </a:t>
            </a:r>
            <a:r>
              <a:rPr lang="en-US" sz="4000" dirty="0" smtClean="0"/>
              <a:t>  gnashing their teeth.</a:t>
            </a:r>
            <a:endParaRPr lang="en-US" sz="4000" dirty="0"/>
          </a:p>
        </p:txBody>
      </p:sp>
    </p:spTree>
    <p:extLst>
      <p:ext uri="{BB962C8B-B14F-4D97-AF65-F5344CB8AC3E}">
        <p14:creationId xmlns:p14="http://schemas.microsoft.com/office/powerpoint/2010/main" val="2249581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 4:13  -   Heb. 5:8,9</a:t>
            </a:r>
            <a:endParaRPr lang="en-US" dirty="0"/>
          </a:p>
        </p:txBody>
      </p:sp>
      <p:sp>
        <p:nvSpPr>
          <p:cNvPr id="3" name="Content Placeholder 2"/>
          <p:cNvSpPr>
            <a:spLocks noGrp="1"/>
          </p:cNvSpPr>
          <p:nvPr>
            <p:ph idx="1"/>
          </p:nvPr>
        </p:nvSpPr>
        <p:spPr>
          <a:xfrm>
            <a:off x="145473" y="2129054"/>
            <a:ext cx="11915165" cy="4728945"/>
          </a:xfrm>
        </p:spPr>
        <p:txBody>
          <a:bodyPr>
            <a:noAutofit/>
          </a:bodyPr>
          <a:lstStyle/>
          <a:p>
            <a:r>
              <a:rPr lang="en-US" sz="3600" dirty="0" smtClean="0"/>
              <a:t>God has done everything to make it</a:t>
            </a:r>
          </a:p>
          <a:p>
            <a:r>
              <a:rPr lang="en-US" sz="3600" dirty="0" smtClean="0"/>
              <a:t>Possible for us to live right in a world filled with</a:t>
            </a:r>
          </a:p>
          <a:p>
            <a:r>
              <a:rPr lang="en-US" sz="3600" dirty="0"/>
              <a:t> </a:t>
            </a:r>
            <a:r>
              <a:rPr lang="en-US" sz="3600" dirty="0" smtClean="0"/>
              <a:t> those who are living wrong!.</a:t>
            </a:r>
          </a:p>
          <a:p>
            <a:endParaRPr lang="en-US" sz="3600" dirty="0"/>
          </a:p>
          <a:p>
            <a:r>
              <a:rPr lang="en-US" sz="3600" dirty="0" smtClean="0"/>
              <a:t>We can live right.  The choice is up to us!</a:t>
            </a:r>
          </a:p>
          <a:p>
            <a:endParaRPr lang="en-US" sz="3600" dirty="0"/>
          </a:p>
          <a:p>
            <a:r>
              <a:rPr lang="en-US" sz="3600" dirty="0" smtClean="0"/>
              <a:t>Where will you be when you leave this world?</a:t>
            </a:r>
            <a:endParaRPr lang="en-US" sz="3600" dirty="0"/>
          </a:p>
        </p:txBody>
      </p:sp>
    </p:spTree>
    <p:extLst>
      <p:ext uri="{BB962C8B-B14F-4D97-AF65-F5344CB8AC3E}">
        <p14:creationId xmlns:p14="http://schemas.microsoft.com/office/powerpoint/2010/main" val="39883326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a:t>
            </a:r>
            <a:r>
              <a:rPr lang="en-US" dirty="0" err="1" smtClean="0"/>
              <a:t>Right..Live</a:t>
            </a:r>
            <a:r>
              <a:rPr lang="en-US" dirty="0" smtClean="0"/>
              <a:t> </a:t>
            </a:r>
            <a:r>
              <a:rPr lang="en-US" dirty="0" err="1" smtClean="0"/>
              <a:t>Right..Die</a:t>
            </a:r>
            <a:r>
              <a:rPr lang="en-US" dirty="0" smtClean="0"/>
              <a:t> Right and live</a:t>
            </a:r>
            <a:br>
              <a:rPr lang="en-US" dirty="0" smtClean="0"/>
            </a:br>
            <a:r>
              <a:rPr lang="en-US" dirty="0" smtClean="0"/>
              <a:t>with God forever!</a:t>
            </a:r>
            <a:endParaRPr lang="en-US" dirty="0"/>
          </a:p>
        </p:txBody>
      </p:sp>
      <p:sp>
        <p:nvSpPr>
          <p:cNvPr id="3" name="Content Placeholder 2"/>
          <p:cNvSpPr>
            <a:spLocks noGrp="1"/>
          </p:cNvSpPr>
          <p:nvPr>
            <p:ph idx="1"/>
          </p:nvPr>
        </p:nvSpPr>
        <p:spPr/>
        <p:txBody>
          <a:bodyPr>
            <a:normAutofit/>
          </a:bodyPr>
          <a:lstStyle/>
          <a:p>
            <a:r>
              <a:rPr lang="en-US" sz="4000" dirty="0" smtClean="0"/>
              <a:t>No one can live your life for you…</a:t>
            </a:r>
          </a:p>
          <a:p>
            <a:r>
              <a:rPr lang="en-US" sz="4000" dirty="0" smtClean="0"/>
              <a:t>It’s up to you.</a:t>
            </a:r>
          </a:p>
          <a:p>
            <a:r>
              <a:rPr lang="en-US" sz="4000" dirty="0"/>
              <a:t> </a:t>
            </a:r>
            <a:r>
              <a:rPr lang="en-US" sz="4000" dirty="0" smtClean="0"/>
              <a:t>  Let’s make the right choice</a:t>
            </a:r>
          </a:p>
          <a:p>
            <a:r>
              <a:rPr lang="en-US" sz="4000" dirty="0" smtClean="0"/>
              <a:t>For us…Lord, I’ll live right so I can</a:t>
            </a:r>
          </a:p>
          <a:p>
            <a:r>
              <a:rPr lang="en-US" sz="4000" dirty="0" smtClean="0"/>
              <a:t>Die right and be with you forevermore.</a:t>
            </a:r>
            <a:endParaRPr lang="en-US" sz="4000" dirty="0"/>
          </a:p>
        </p:txBody>
      </p:sp>
    </p:spTree>
    <p:extLst>
      <p:ext uri="{BB962C8B-B14F-4D97-AF65-F5344CB8AC3E}">
        <p14:creationId xmlns:p14="http://schemas.microsoft.com/office/powerpoint/2010/main" val="6318626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Obey the Gospel!    Get your life right with God!</a:t>
            </a:r>
            <a:endParaRPr lang="en-US" dirty="0"/>
          </a:p>
        </p:txBody>
      </p:sp>
      <p:sp>
        <p:nvSpPr>
          <p:cNvPr id="3" name="Content Placeholder 2"/>
          <p:cNvSpPr>
            <a:spLocks noGrp="1"/>
          </p:cNvSpPr>
          <p:nvPr>
            <p:ph idx="1"/>
          </p:nvPr>
        </p:nvSpPr>
        <p:spPr>
          <a:xfrm>
            <a:off x="103909" y="1963882"/>
            <a:ext cx="12088091" cy="4894117"/>
          </a:xfrm>
        </p:spPr>
        <p:txBody>
          <a:bodyPr>
            <a:noAutofit/>
          </a:bodyPr>
          <a:lstStyle/>
          <a:p>
            <a:r>
              <a:rPr lang="en-US" sz="3600" dirty="0" smtClean="0"/>
              <a:t>Hear.   Rom.10:17</a:t>
            </a:r>
          </a:p>
          <a:p>
            <a:r>
              <a:rPr lang="en-US" sz="3600" dirty="0"/>
              <a:t> </a:t>
            </a:r>
            <a:r>
              <a:rPr lang="en-US" sz="3600" dirty="0" smtClean="0"/>
              <a:t>  Believe the Gospel.  Mark 16:15-16;</a:t>
            </a:r>
          </a:p>
          <a:p>
            <a:r>
              <a:rPr lang="en-US" sz="3600" dirty="0"/>
              <a:t> </a:t>
            </a:r>
            <a:r>
              <a:rPr lang="en-US" sz="3600" dirty="0" smtClean="0"/>
              <a:t>     Repent.  Acts 17:30-31</a:t>
            </a:r>
          </a:p>
          <a:p>
            <a:r>
              <a:rPr lang="en-US" sz="3600" dirty="0"/>
              <a:t> </a:t>
            </a:r>
            <a:r>
              <a:rPr lang="en-US" sz="3600" dirty="0" smtClean="0"/>
              <a:t>        Confess Christ.  Mtt.10:32-33</a:t>
            </a:r>
          </a:p>
          <a:p>
            <a:r>
              <a:rPr lang="en-US" sz="3600" dirty="0"/>
              <a:t> </a:t>
            </a:r>
            <a:r>
              <a:rPr lang="en-US" sz="3600" dirty="0" smtClean="0"/>
              <a:t>             Be Baptized for the remission of       your sins.  Acts 2:38</a:t>
            </a:r>
          </a:p>
          <a:p>
            <a:r>
              <a:rPr lang="en-US" sz="3600" dirty="0"/>
              <a:t> </a:t>
            </a:r>
            <a:r>
              <a:rPr lang="en-US" sz="3600" dirty="0" smtClean="0"/>
              <a:t>              Be Faithful to the very end! I Cor.15:58</a:t>
            </a:r>
            <a:endParaRPr lang="en-US" sz="3600" dirty="0"/>
          </a:p>
        </p:txBody>
      </p:sp>
    </p:spTree>
    <p:extLst>
      <p:ext uri="{BB962C8B-B14F-4D97-AF65-F5344CB8AC3E}">
        <p14:creationId xmlns:p14="http://schemas.microsoft.com/office/powerpoint/2010/main" val="2632888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contested statements by the Lord and</a:t>
            </a:r>
            <a:br>
              <a:rPr lang="en-US" dirty="0" smtClean="0"/>
            </a:br>
            <a:r>
              <a:rPr lang="en-US" dirty="0" smtClean="0"/>
              <a:t>His Apostles!</a:t>
            </a:r>
            <a:endParaRPr lang="en-US" dirty="0"/>
          </a:p>
        </p:txBody>
      </p:sp>
      <p:sp>
        <p:nvSpPr>
          <p:cNvPr id="3" name="Content Placeholder 2"/>
          <p:cNvSpPr>
            <a:spLocks noGrp="1"/>
          </p:cNvSpPr>
          <p:nvPr>
            <p:ph idx="1"/>
          </p:nvPr>
        </p:nvSpPr>
        <p:spPr>
          <a:xfrm>
            <a:off x="1" y="2336872"/>
            <a:ext cx="12043064" cy="4448391"/>
          </a:xfrm>
        </p:spPr>
        <p:txBody>
          <a:bodyPr/>
          <a:lstStyle/>
          <a:p>
            <a:r>
              <a:rPr lang="en-US" sz="3600" dirty="0" smtClean="0"/>
              <a:t>I John 2:15-17    “</a:t>
            </a:r>
            <a:r>
              <a:rPr lang="en-US" sz="3600" b="1" u="sng" baseline="30000" dirty="0"/>
              <a:t>15 </a:t>
            </a:r>
            <a:r>
              <a:rPr lang="en-US" sz="3600" b="1" u="sng" dirty="0"/>
              <a:t>Love not the world</a:t>
            </a:r>
            <a:r>
              <a:rPr lang="en-US" sz="3600" dirty="0"/>
              <a:t>, neither the things that are in the world. If any man love the world, the love of the Father is not in him.</a:t>
            </a:r>
          </a:p>
          <a:p>
            <a:r>
              <a:rPr lang="en-US" sz="3600" baseline="30000" dirty="0"/>
              <a:t>16 </a:t>
            </a:r>
            <a:r>
              <a:rPr lang="en-US" sz="3600" dirty="0"/>
              <a:t>For all that is in the world, the lust of the flesh, and the lust of the eyes, and the pride of life, is not of the Father, but is of the world.</a:t>
            </a:r>
          </a:p>
          <a:p>
            <a:r>
              <a:rPr lang="en-US" sz="3600" baseline="30000" dirty="0"/>
              <a:t>17 </a:t>
            </a:r>
            <a:r>
              <a:rPr lang="en-US" sz="3600" dirty="0"/>
              <a:t>And the world </a:t>
            </a:r>
            <a:r>
              <a:rPr lang="en-US" sz="3600" dirty="0" err="1"/>
              <a:t>passeth</a:t>
            </a:r>
            <a:r>
              <a:rPr lang="en-US" sz="3600" dirty="0"/>
              <a:t> away, and the lust thereof: but he that doeth the will of God </a:t>
            </a:r>
            <a:r>
              <a:rPr lang="en-US" sz="3600" dirty="0" err="1"/>
              <a:t>abideth</a:t>
            </a:r>
            <a:r>
              <a:rPr lang="en-US" sz="3600" dirty="0"/>
              <a:t> for ever.</a:t>
            </a:r>
          </a:p>
          <a:p>
            <a:endParaRPr lang="en-US" dirty="0"/>
          </a:p>
        </p:txBody>
      </p:sp>
    </p:spTree>
    <p:extLst>
      <p:ext uri="{BB962C8B-B14F-4D97-AF65-F5344CB8AC3E}">
        <p14:creationId xmlns:p14="http://schemas.microsoft.com/office/powerpoint/2010/main" val="150445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said:  </a:t>
            </a:r>
            <a:endParaRPr lang="en-US" dirty="0"/>
          </a:p>
        </p:txBody>
      </p:sp>
      <p:sp>
        <p:nvSpPr>
          <p:cNvPr id="3" name="Content Placeholder 2"/>
          <p:cNvSpPr>
            <a:spLocks noGrp="1"/>
          </p:cNvSpPr>
          <p:nvPr>
            <p:ph idx="1"/>
          </p:nvPr>
        </p:nvSpPr>
        <p:spPr/>
        <p:txBody>
          <a:bodyPr>
            <a:normAutofit lnSpcReduction="10000"/>
          </a:bodyPr>
          <a:lstStyle/>
          <a:p>
            <a:r>
              <a:rPr lang="en-US" sz="3600" b="1" dirty="0" smtClean="0"/>
              <a:t>Matthew </a:t>
            </a:r>
            <a:r>
              <a:rPr lang="en-US" sz="3600" b="1" dirty="0"/>
              <a:t>7:13-14 </a:t>
            </a:r>
            <a:r>
              <a:rPr lang="en-US" sz="3600" baseline="30000" dirty="0" smtClean="0"/>
              <a:t>13</a:t>
            </a:r>
            <a:r>
              <a:rPr lang="en-US" sz="3600" baseline="30000" dirty="0"/>
              <a:t> </a:t>
            </a:r>
            <a:r>
              <a:rPr lang="en-US" sz="3600" dirty="0"/>
              <a:t>Enter ye in at the strait gate: for wide is the gate, and broad is the way, that </a:t>
            </a:r>
            <a:r>
              <a:rPr lang="en-US" sz="3600" dirty="0" err="1"/>
              <a:t>leadeth</a:t>
            </a:r>
            <a:r>
              <a:rPr lang="en-US" sz="3600" dirty="0"/>
              <a:t> to destruction, and </a:t>
            </a:r>
            <a:r>
              <a:rPr lang="en-US" sz="3600" b="1" i="1" u="sng" dirty="0"/>
              <a:t>many</a:t>
            </a:r>
            <a:r>
              <a:rPr lang="en-US" sz="3600" dirty="0"/>
              <a:t> there be which go in thereat:</a:t>
            </a:r>
          </a:p>
          <a:p>
            <a:r>
              <a:rPr lang="en-US" sz="3600" baseline="30000" dirty="0"/>
              <a:t>14 </a:t>
            </a:r>
            <a:r>
              <a:rPr lang="en-US" sz="3600" dirty="0"/>
              <a:t>Because strait is the gate, and narrow is the way, which </a:t>
            </a:r>
            <a:r>
              <a:rPr lang="en-US" sz="3600" dirty="0" err="1"/>
              <a:t>leadeth</a:t>
            </a:r>
            <a:r>
              <a:rPr lang="en-US" sz="3600" dirty="0"/>
              <a:t> unto life, and </a:t>
            </a:r>
            <a:r>
              <a:rPr lang="en-US" sz="3600" b="1" i="1" u="sng" dirty="0"/>
              <a:t>few </a:t>
            </a:r>
            <a:r>
              <a:rPr lang="en-US" sz="3600" dirty="0"/>
              <a:t>there be that find it.</a:t>
            </a:r>
          </a:p>
          <a:p>
            <a:endParaRPr lang="en-US" dirty="0"/>
          </a:p>
        </p:txBody>
      </p:sp>
    </p:spTree>
    <p:extLst>
      <p:ext uri="{BB962C8B-B14F-4D97-AF65-F5344CB8AC3E}">
        <p14:creationId xmlns:p14="http://schemas.microsoft.com/office/powerpoint/2010/main" val="336781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said:  John 17:14-16  </a:t>
            </a:r>
            <a:endParaRPr lang="en-US" dirty="0"/>
          </a:p>
        </p:txBody>
      </p:sp>
      <p:sp>
        <p:nvSpPr>
          <p:cNvPr id="3" name="Content Placeholder 2"/>
          <p:cNvSpPr>
            <a:spLocks noGrp="1"/>
          </p:cNvSpPr>
          <p:nvPr>
            <p:ph idx="1"/>
          </p:nvPr>
        </p:nvSpPr>
        <p:spPr/>
        <p:txBody>
          <a:bodyPr>
            <a:normAutofit fontScale="92500" lnSpcReduction="10000"/>
          </a:bodyPr>
          <a:lstStyle/>
          <a:p>
            <a:r>
              <a:rPr lang="en-US" sz="3600" b="1" baseline="30000" dirty="0"/>
              <a:t>14 </a:t>
            </a:r>
            <a:r>
              <a:rPr lang="en-US" sz="3600" b="1" dirty="0"/>
              <a:t>I have given them thy word; and the world hath hated them, </a:t>
            </a:r>
            <a:r>
              <a:rPr lang="en-US" sz="3600" u="sng" dirty="0"/>
              <a:t>because they are not of the world, </a:t>
            </a:r>
            <a:r>
              <a:rPr lang="en-US" sz="3600" b="1" dirty="0"/>
              <a:t>even as I am not of the world.</a:t>
            </a:r>
          </a:p>
          <a:p>
            <a:r>
              <a:rPr lang="en-US" sz="3600" b="1" baseline="30000" dirty="0"/>
              <a:t>15 </a:t>
            </a:r>
            <a:r>
              <a:rPr lang="en-US" sz="3600" b="1" dirty="0"/>
              <a:t>I pray not that thou </a:t>
            </a:r>
            <a:r>
              <a:rPr lang="en-US" sz="3600" b="1" dirty="0" err="1"/>
              <a:t>shouldest</a:t>
            </a:r>
            <a:r>
              <a:rPr lang="en-US" sz="3600" b="1" dirty="0"/>
              <a:t> take them out of the world, but that thou </a:t>
            </a:r>
            <a:r>
              <a:rPr lang="en-US" sz="3600" b="1" dirty="0" err="1"/>
              <a:t>shouldest</a:t>
            </a:r>
            <a:r>
              <a:rPr lang="en-US" sz="3600" b="1" dirty="0"/>
              <a:t> keep them from the evil.</a:t>
            </a:r>
          </a:p>
          <a:p>
            <a:r>
              <a:rPr lang="en-US" sz="3600" b="1" baseline="30000" dirty="0"/>
              <a:t>16 </a:t>
            </a:r>
            <a:r>
              <a:rPr lang="en-US" sz="3600" b="1" dirty="0"/>
              <a:t>They are not of the world, even as I am not of the world.</a:t>
            </a:r>
          </a:p>
          <a:p>
            <a:endParaRPr lang="en-US" dirty="0"/>
          </a:p>
        </p:txBody>
      </p:sp>
    </p:spTree>
    <p:extLst>
      <p:ext uri="{BB962C8B-B14F-4D97-AF65-F5344CB8AC3E}">
        <p14:creationId xmlns:p14="http://schemas.microsoft.com/office/powerpoint/2010/main" val="1534774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Is it possible for Right Thinking people to live in a wicked world and live right?</a:t>
            </a:r>
            <a:endParaRPr lang="en-US" dirty="0"/>
          </a:p>
        </p:txBody>
      </p:sp>
      <p:sp>
        <p:nvSpPr>
          <p:cNvPr id="3" name="Content Placeholder 2"/>
          <p:cNvSpPr>
            <a:spLocks noGrp="1"/>
          </p:cNvSpPr>
          <p:nvPr>
            <p:ph idx="1"/>
          </p:nvPr>
        </p:nvSpPr>
        <p:spPr/>
        <p:txBody>
          <a:bodyPr>
            <a:normAutofit/>
          </a:bodyPr>
          <a:lstStyle/>
          <a:p>
            <a:r>
              <a:rPr lang="en-US" sz="4000" dirty="0" smtClean="0"/>
              <a:t>The obvious answer is YES!</a:t>
            </a:r>
            <a:endParaRPr lang="en-US" sz="4000" dirty="0"/>
          </a:p>
        </p:txBody>
      </p:sp>
    </p:spTree>
    <p:extLst>
      <p:ext uri="{BB962C8B-B14F-4D97-AF65-F5344CB8AC3E}">
        <p14:creationId xmlns:p14="http://schemas.microsoft.com/office/powerpoint/2010/main" val="787735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 Joshua?  Joshua 23:11-13</a:t>
            </a:r>
            <a:endParaRPr lang="en-US" dirty="0"/>
          </a:p>
        </p:txBody>
      </p:sp>
      <p:sp>
        <p:nvSpPr>
          <p:cNvPr id="3" name="Content Placeholder 2"/>
          <p:cNvSpPr>
            <a:spLocks noGrp="1"/>
          </p:cNvSpPr>
          <p:nvPr>
            <p:ph idx="1"/>
          </p:nvPr>
        </p:nvSpPr>
        <p:spPr>
          <a:xfrm>
            <a:off x="0" y="2015836"/>
            <a:ext cx="12191999" cy="4665519"/>
          </a:xfrm>
        </p:spPr>
        <p:txBody>
          <a:bodyPr>
            <a:normAutofit fontScale="92500" lnSpcReduction="20000"/>
          </a:bodyPr>
          <a:lstStyle/>
          <a:p>
            <a:r>
              <a:rPr lang="en-US" sz="3900" baseline="30000" dirty="0" smtClean="0"/>
              <a:t>1</a:t>
            </a:r>
            <a:r>
              <a:rPr lang="en-US" sz="3900" baseline="30000" dirty="0"/>
              <a:t>2</a:t>
            </a:r>
            <a:r>
              <a:rPr lang="en-US" sz="3900" dirty="0" smtClean="0"/>
              <a:t>Take </a:t>
            </a:r>
            <a:r>
              <a:rPr lang="en-US" sz="3900" dirty="0"/>
              <a:t>good heed therefore unto yourselves, that ye love the </a:t>
            </a:r>
            <a:r>
              <a:rPr lang="en-US" sz="3900" cap="small" dirty="0"/>
              <a:t>Lord</a:t>
            </a:r>
            <a:r>
              <a:rPr lang="en-US" sz="3900" dirty="0"/>
              <a:t> your </a:t>
            </a:r>
            <a:r>
              <a:rPr lang="en-US" sz="3900" dirty="0" smtClean="0"/>
              <a:t>God.</a:t>
            </a:r>
            <a:r>
              <a:rPr lang="en-US" sz="3900" baseline="30000" dirty="0" smtClean="0"/>
              <a:t>12</a:t>
            </a:r>
            <a:r>
              <a:rPr lang="en-US" sz="3900" baseline="30000" dirty="0"/>
              <a:t> </a:t>
            </a:r>
            <a:r>
              <a:rPr lang="en-US" sz="3900" dirty="0"/>
              <a:t>Else if ye do in any wise go back, and cleave unto the remnant of these nations, even these that remain among you, and shall make marriages with them, and go in unto them, and they to you:</a:t>
            </a:r>
          </a:p>
          <a:p>
            <a:r>
              <a:rPr lang="en-US" sz="3900" baseline="30000" dirty="0"/>
              <a:t>13 </a:t>
            </a:r>
            <a:r>
              <a:rPr lang="en-US" sz="3900" dirty="0"/>
              <a:t>Know for a certainty that the </a:t>
            </a:r>
            <a:r>
              <a:rPr lang="en-US" sz="3900" cap="small" dirty="0"/>
              <a:t>Lord</a:t>
            </a:r>
            <a:r>
              <a:rPr lang="en-US" sz="3900" dirty="0"/>
              <a:t> your God will no more drive out any of these nations from before you; but they shall be snares and traps unto you, and scourges in your sides, and thorns in your eyes, until ye perish from off this good land which the </a:t>
            </a:r>
            <a:r>
              <a:rPr lang="en-US" sz="3900" cap="small" dirty="0"/>
              <a:t>Lord</a:t>
            </a:r>
            <a:r>
              <a:rPr lang="en-US" sz="3900" dirty="0"/>
              <a:t> your God hath given you</a:t>
            </a:r>
          </a:p>
          <a:p>
            <a:endParaRPr lang="en-US" dirty="0"/>
          </a:p>
        </p:txBody>
      </p:sp>
    </p:spTree>
    <p:extLst>
      <p:ext uri="{BB962C8B-B14F-4D97-AF65-F5344CB8AC3E}">
        <p14:creationId xmlns:p14="http://schemas.microsoft.com/office/powerpoint/2010/main" val="801499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Joshua 23:14-15</a:t>
            </a:r>
            <a:endParaRPr lang="en-US" dirty="0"/>
          </a:p>
        </p:txBody>
      </p:sp>
      <p:sp>
        <p:nvSpPr>
          <p:cNvPr id="3" name="Content Placeholder 2"/>
          <p:cNvSpPr>
            <a:spLocks noGrp="1"/>
          </p:cNvSpPr>
          <p:nvPr>
            <p:ph idx="1"/>
          </p:nvPr>
        </p:nvSpPr>
        <p:spPr>
          <a:xfrm>
            <a:off x="-93518" y="2097882"/>
            <a:ext cx="12191999" cy="4760118"/>
          </a:xfrm>
        </p:spPr>
        <p:txBody>
          <a:bodyPr>
            <a:normAutofit fontScale="92500" lnSpcReduction="20000"/>
          </a:bodyPr>
          <a:lstStyle/>
          <a:p>
            <a:r>
              <a:rPr lang="en-US" sz="3900" baseline="30000" dirty="0"/>
              <a:t>14 </a:t>
            </a:r>
            <a:r>
              <a:rPr lang="en-US" sz="3900" dirty="0"/>
              <a:t>And, behold, this day I am going the way of all the earth: and ye know in all your hearts and in all your souls, that </a:t>
            </a:r>
            <a:r>
              <a:rPr lang="en-US" sz="3900" b="1" u="sng" dirty="0"/>
              <a:t>not one thing </a:t>
            </a:r>
            <a:r>
              <a:rPr lang="en-US" sz="3900" dirty="0"/>
              <a:t>hath failed of all the good things which the </a:t>
            </a:r>
            <a:r>
              <a:rPr lang="en-US" sz="3900" cap="small" dirty="0"/>
              <a:t>Lord</a:t>
            </a:r>
            <a:r>
              <a:rPr lang="en-US" sz="3900" dirty="0"/>
              <a:t> your God </a:t>
            </a:r>
            <a:r>
              <a:rPr lang="en-US" sz="3900" dirty="0" err="1"/>
              <a:t>spake</a:t>
            </a:r>
            <a:r>
              <a:rPr lang="en-US" sz="3900" dirty="0"/>
              <a:t> concerning you; all are come to pass unto you, and </a:t>
            </a:r>
            <a:r>
              <a:rPr lang="en-US" sz="3900" b="1" u="sng" dirty="0"/>
              <a:t>not one thing </a:t>
            </a:r>
            <a:r>
              <a:rPr lang="en-US" sz="3900" dirty="0"/>
              <a:t>hath failed thereof.</a:t>
            </a:r>
          </a:p>
          <a:p>
            <a:r>
              <a:rPr lang="en-US" sz="3900" baseline="30000" dirty="0"/>
              <a:t>15 </a:t>
            </a:r>
            <a:r>
              <a:rPr lang="en-US" sz="3900" dirty="0"/>
              <a:t>Therefore it shall come to pass, that as all good things are come upon you, which the </a:t>
            </a:r>
            <a:r>
              <a:rPr lang="en-US" sz="3900" cap="small" dirty="0"/>
              <a:t>Lord</a:t>
            </a:r>
            <a:r>
              <a:rPr lang="en-US" sz="3900" dirty="0"/>
              <a:t> your God promised you; so shall the </a:t>
            </a:r>
            <a:r>
              <a:rPr lang="en-US" sz="3900" cap="small" dirty="0"/>
              <a:t>Lord</a:t>
            </a:r>
            <a:r>
              <a:rPr lang="en-US" sz="3900" dirty="0"/>
              <a:t> bring upon you all evil things, until he have destroyed you from off this good land which the </a:t>
            </a:r>
            <a:r>
              <a:rPr lang="en-US" sz="3900" cap="small" dirty="0"/>
              <a:t>Lord</a:t>
            </a:r>
            <a:r>
              <a:rPr lang="en-US" sz="3900" dirty="0"/>
              <a:t> your God hath given you.</a:t>
            </a:r>
          </a:p>
          <a:p>
            <a:endParaRPr lang="en-US" dirty="0"/>
          </a:p>
        </p:txBody>
      </p:sp>
    </p:spTree>
    <p:extLst>
      <p:ext uri="{BB962C8B-B14F-4D97-AF65-F5344CB8AC3E}">
        <p14:creationId xmlns:p14="http://schemas.microsoft.com/office/powerpoint/2010/main" val="2600662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244</TotalTime>
  <Words>991</Words>
  <Application>Microsoft Office PowerPoint</Application>
  <PresentationFormat>Widescreen</PresentationFormat>
  <Paragraphs>149</Paragraphs>
  <Slides>38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38</vt:i4>
      </vt:variant>
    </vt:vector>
  </HeadingPairs>
  <TitlesOfParts>
    <vt:vector size="41" baseType="lpstr">
      <vt:lpstr>Arial</vt:lpstr>
      <vt:lpstr>Trebuchet MS</vt:lpstr>
      <vt:lpstr>Berlin</vt:lpstr>
      <vt:lpstr>Is it possible to</vt:lpstr>
      <vt:lpstr>Matt. 23:37</vt:lpstr>
      <vt:lpstr>PowerPoint Presentation</vt:lpstr>
      <vt:lpstr>Non contested statements by the Lord and His Apostles!</vt:lpstr>
      <vt:lpstr>Jesus said:  </vt:lpstr>
      <vt:lpstr>Jesus said:  John 17:14-16  </vt:lpstr>
      <vt:lpstr>Is it possible for Right Thinking people to live in a wicked world and live right?</vt:lpstr>
      <vt:lpstr>Ask Joshua?  Joshua 23:11-13</vt:lpstr>
      <vt:lpstr>Joshua 23:14-15</vt:lpstr>
      <vt:lpstr>Joshua 23:16  </vt:lpstr>
      <vt:lpstr>And hear Joshua when he is about to die:</vt:lpstr>
      <vt:lpstr>Joshua did!   Joshua 23:13-14;                  Joshua 24:14-15</vt:lpstr>
      <vt:lpstr>Ask Elijah?  I Kings 19:14-18 </vt:lpstr>
      <vt:lpstr>I Kings 19:17-18</vt:lpstr>
      <vt:lpstr>I Kings 19:18</vt:lpstr>
      <vt:lpstr>Elijah did.  +  7,000</vt:lpstr>
      <vt:lpstr>Ask Peter?  John 6:66-69</vt:lpstr>
      <vt:lpstr>Peter did!   He sought to live right!</vt:lpstr>
      <vt:lpstr>Is it possible in 2019? </vt:lpstr>
      <vt:lpstr>Many older people are living lives that are  Right with God. </vt:lpstr>
      <vt:lpstr>We must love God!</vt:lpstr>
      <vt:lpstr>We must love one another.</vt:lpstr>
      <vt:lpstr>We must do unto others as ye would that they should do unto you. </vt:lpstr>
      <vt:lpstr>I Can Live Right by Doing Right</vt:lpstr>
      <vt:lpstr>Things We  can do..</vt:lpstr>
      <vt:lpstr>PowerPoint Presentation</vt:lpstr>
      <vt:lpstr>Dear Lord, forgive!</vt:lpstr>
      <vt:lpstr>Dear Lord, forgive!</vt:lpstr>
      <vt:lpstr>Dear Lord, forgive!</vt:lpstr>
      <vt:lpstr>Dear Lord, forgive!</vt:lpstr>
      <vt:lpstr>Look at the Examples!!</vt:lpstr>
      <vt:lpstr>But Can I live right?</vt:lpstr>
      <vt:lpstr>3 Things to remember</vt:lpstr>
      <vt:lpstr>The Final End for us.  We must die..Heb.9:27</vt:lpstr>
      <vt:lpstr>Where will you be in Eternity?</vt:lpstr>
      <vt:lpstr>Phil. 4:13  -   Heb. 5:8,9</vt:lpstr>
      <vt:lpstr>Be Right..Live Right..Die Right and live with God forever!</vt:lpstr>
      <vt:lpstr>Obey the Gospel!    Get your life right with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it possible to</dc:title>
  <dc:creator>mac</dc:creator>
  <cp:lastModifiedBy>Eddie Gooch</cp:lastModifiedBy>
  <cp:revision>24</cp:revision>
  <dcterms:created xsi:type="dcterms:W3CDTF">2019-03-08T14:50:25Z</dcterms:created>
  <dcterms:modified xsi:type="dcterms:W3CDTF">2019-03-10T14:31:39Z</dcterms:modified>
</cp:coreProperties>
</file>