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69"/>
  </p:handoutMasterIdLst>
  <p:sldIdLst>
    <p:sldId id="257" r:id="rId2"/>
    <p:sldId id="256" r:id="rId3"/>
    <p:sldId id="342" r:id="rId4"/>
    <p:sldId id="343" r:id="rId5"/>
    <p:sldId id="347" r:id="rId6"/>
    <p:sldId id="340" r:id="rId7"/>
    <p:sldId id="348" r:id="rId8"/>
    <p:sldId id="323" r:id="rId9"/>
    <p:sldId id="322" r:id="rId10"/>
    <p:sldId id="299" r:id="rId11"/>
    <p:sldId id="320" r:id="rId12"/>
    <p:sldId id="304" r:id="rId13"/>
    <p:sldId id="305" r:id="rId14"/>
    <p:sldId id="332" r:id="rId15"/>
    <p:sldId id="338" r:id="rId16"/>
    <p:sldId id="334" r:id="rId17"/>
    <p:sldId id="335" r:id="rId18"/>
    <p:sldId id="306" r:id="rId19"/>
    <p:sldId id="307" r:id="rId20"/>
    <p:sldId id="308" r:id="rId21"/>
    <p:sldId id="309" r:id="rId22"/>
    <p:sldId id="310" r:id="rId23"/>
    <p:sldId id="321" r:id="rId24"/>
    <p:sldId id="311" r:id="rId25"/>
    <p:sldId id="312" r:id="rId26"/>
    <p:sldId id="314" r:id="rId27"/>
    <p:sldId id="315" r:id="rId28"/>
    <p:sldId id="313" r:id="rId29"/>
    <p:sldId id="303" r:id="rId30"/>
    <p:sldId id="278" r:id="rId31"/>
    <p:sldId id="277" r:id="rId32"/>
    <p:sldId id="279" r:id="rId33"/>
    <p:sldId id="281" r:id="rId34"/>
    <p:sldId id="282" r:id="rId35"/>
    <p:sldId id="283" r:id="rId36"/>
    <p:sldId id="284" r:id="rId37"/>
    <p:sldId id="286" r:id="rId38"/>
    <p:sldId id="287" r:id="rId39"/>
    <p:sldId id="317" r:id="rId40"/>
    <p:sldId id="318" r:id="rId41"/>
    <p:sldId id="291" r:id="rId42"/>
    <p:sldId id="292" r:id="rId43"/>
    <p:sldId id="293" r:id="rId44"/>
    <p:sldId id="294" r:id="rId45"/>
    <p:sldId id="295" r:id="rId46"/>
    <p:sldId id="296" r:id="rId47"/>
    <p:sldId id="297" r:id="rId48"/>
    <p:sldId id="259" r:id="rId49"/>
    <p:sldId id="300" r:id="rId50"/>
    <p:sldId id="264" r:id="rId51"/>
    <p:sldId id="265" r:id="rId52"/>
    <p:sldId id="266" r:id="rId53"/>
    <p:sldId id="267" r:id="rId54"/>
    <p:sldId id="268" r:id="rId55"/>
    <p:sldId id="269" r:id="rId56"/>
    <p:sldId id="270" r:id="rId57"/>
    <p:sldId id="272" r:id="rId58"/>
    <p:sldId id="274" r:id="rId59"/>
    <p:sldId id="276" r:id="rId60"/>
    <p:sldId id="327" r:id="rId61"/>
    <p:sldId id="328" r:id="rId62"/>
    <p:sldId id="329" r:id="rId63"/>
    <p:sldId id="330" r:id="rId64"/>
    <p:sldId id="331" r:id="rId65"/>
    <p:sldId id="346" r:id="rId66"/>
    <p:sldId id="341" r:id="rId67"/>
    <p:sldId id="344" r:id="rId68"/>
  </p:sldIdLst>
  <p:sldSz cx="12192000" cy="6858000"/>
  <p:notesSz cx="7077075" cy="9028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04" autoAdjust="0"/>
    <p:restoredTop sz="94660"/>
  </p:normalViewPr>
  <p:slideViewPr>
    <p:cSldViewPr snapToGrid="0">
      <p:cViewPr varScale="1">
        <p:scale>
          <a:sx n="92" d="100"/>
          <a:sy n="92" d="100"/>
        </p:scale>
        <p:origin x="5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9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52974"/>
          </a:xfrm>
          <a:prstGeom prst="rect">
            <a:avLst/>
          </a:prstGeom>
        </p:spPr>
        <p:txBody>
          <a:bodyPr vert="horz" lIns="91440" tIns="45720" rIns="91440" bIns="45720" rtlCol="0"/>
          <a:lstStyle>
            <a:lvl1pPr algn="r">
              <a:defRPr sz="1200"/>
            </a:lvl1pPr>
          </a:lstStyle>
          <a:p>
            <a:fld id="{5E2BAED2-4DDA-495F-8966-9BF92CBD879D}" type="datetimeFigureOut">
              <a:rPr lang="en-US" smtClean="0"/>
              <a:t>8/26/2018</a:t>
            </a:fld>
            <a:endParaRPr lang="en-US"/>
          </a:p>
        </p:txBody>
      </p:sp>
      <p:sp>
        <p:nvSpPr>
          <p:cNvPr id="4" name="Footer Placeholder 3"/>
          <p:cNvSpPr>
            <a:spLocks noGrp="1"/>
          </p:cNvSpPr>
          <p:nvPr>
            <p:ph type="ftr" sz="quarter" idx="2"/>
          </p:nvPr>
        </p:nvSpPr>
        <p:spPr>
          <a:xfrm>
            <a:off x="0" y="8575141"/>
            <a:ext cx="3066733" cy="45297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575141"/>
            <a:ext cx="3066733" cy="452973"/>
          </a:xfrm>
          <a:prstGeom prst="rect">
            <a:avLst/>
          </a:prstGeom>
        </p:spPr>
        <p:txBody>
          <a:bodyPr vert="horz" lIns="91440" tIns="45720" rIns="91440" bIns="45720" rtlCol="0" anchor="b"/>
          <a:lstStyle>
            <a:lvl1pPr algn="r">
              <a:defRPr sz="1200"/>
            </a:lvl1pPr>
          </a:lstStyle>
          <a:p>
            <a:fld id="{1144FC61-4D8B-42E9-BD11-BF790BC89DFD}" type="slidenum">
              <a:rPr lang="en-US" smtClean="0"/>
              <a:t>‹#›</a:t>
            </a:fld>
            <a:endParaRPr lang="en-US"/>
          </a:p>
        </p:txBody>
      </p:sp>
    </p:spTree>
    <p:extLst>
      <p:ext uri="{BB962C8B-B14F-4D97-AF65-F5344CB8AC3E}">
        <p14:creationId xmlns:p14="http://schemas.microsoft.com/office/powerpoint/2010/main" val="387043034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1D14B47-17B7-4C28-9B98-E7C839BE02AE}" type="datetimeFigureOut">
              <a:rPr lang="en-US" smtClean="0"/>
              <a:t>8/26/2018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A0ACD4-414C-4465-A303-CD166F572DBB}" type="slidenum">
              <a:rPr lang="en-US" smtClean="0"/>
              <a:t>‹#›</a:t>
            </a:fld>
            <a:endParaRPr lang="en-US"/>
          </a:p>
        </p:txBody>
      </p:sp>
    </p:spTree>
    <p:extLst>
      <p:ext uri="{BB962C8B-B14F-4D97-AF65-F5344CB8AC3E}">
        <p14:creationId xmlns:p14="http://schemas.microsoft.com/office/powerpoint/2010/main" val="444505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D14B47-17B7-4C28-9B98-E7C839BE02AE}" type="datetimeFigureOut">
              <a:rPr lang="en-US" smtClean="0"/>
              <a:t>8/26/2018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A0ACD4-414C-4465-A303-CD166F572DBB}" type="slidenum">
              <a:rPr lang="en-US" smtClean="0"/>
              <a:t>‹#›</a:t>
            </a:fld>
            <a:endParaRPr lang="en-US"/>
          </a:p>
        </p:txBody>
      </p:sp>
    </p:spTree>
    <p:extLst>
      <p:ext uri="{BB962C8B-B14F-4D97-AF65-F5344CB8AC3E}">
        <p14:creationId xmlns:p14="http://schemas.microsoft.com/office/powerpoint/2010/main" val="2204927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D14B47-17B7-4C28-9B98-E7C839BE02AE}" type="datetimeFigureOut">
              <a:rPr lang="en-US" smtClean="0"/>
              <a:t>8/26/2018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A0ACD4-414C-4465-A303-CD166F572DBB}" type="slidenum">
              <a:rPr lang="en-US" smtClean="0"/>
              <a:t>‹#›</a:t>
            </a:fld>
            <a:endParaRPr lang="en-US"/>
          </a:p>
        </p:txBody>
      </p:sp>
    </p:spTree>
    <p:extLst>
      <p:ext uri="{BB962C8B-B14F-4D97-AF65-F5344CB8AC3E}">
        <p14:creationId xmlns:p14="http://schemas.microsoft.com/office/powerpoint/2010/main" val="1290340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D14B47-17B7-4C28-9B98-E7C839BE02AE}" type="datetimeFigureOut">
              <a:rPr lang="en-US" smtClean="0"/>
              <a:t>8/26/2018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A0ACD4-414C-4465-A303-CD166F572DBB}" type="slidenum">
              <a:rPr lang="en-US" smtClean="0"/>
              <a:t>‹#›</a:t>
            </a:fld>
            <a:endParaRPr lang="en-US"/>
          </a:p>
        </p:txBody>
      </p:sp>
    </p:spTree>
    <p:extLst>
      <p:ext uri="{BB962C8B-B14F-4D97-AF65-F5344CB8AC3E}">
        <p14:creationId xmlns:p14="http://schemas.microsoft.com/office/powerpoint/2010/main" val="3461495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1D14B47-17B7-4C28-9B98-E7C839BE02AE}" type="datetimeFigureOut">
              <a:rPr lang="en-US" smtClean="0"/>
              <a:t>8/26/2018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A0ACD4-414C-4465-A303-CD166F572DBB}" type="slidenum">
              <a:rPr lang="en-US" smtClean="0"/>
              <a:t>‹#›</a:t>
            </a:fld>
            <a:endParaRPr lang="en-US"/>
          </a:p>
        </p:txBody>
      </p:sp>
    </p:spTree>
    <p:extLst>
      <p:ext uri="{BB962C8B-B14F-4D97-AF65-F5344CB8AC3E}">
        <p14:creationId xmlns:p14="http://schemas.microsoft.com/office/powerpoint/2010/main" val="3558401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1D14B47-17B7-4C28-9B98-E7C839BE02AE}" type="datetimeFigureOut">
              <a:rPr lang="en-US" smtClean="0"/>
              <a:t>8/26/2018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A0ACD4-414C-4465-A303-CD166F572DBB}" type="slidenum">
              <a:rPr lang="en-US" smtClean="0"/>
              <a:t>‹#›</a:t>
            </a:fld>
            <a:endParaRPr lang="en-US"/>
          </a:p>
        </p:txBody>
      </p:sp>
    </p:spTree>
    <p:extLst>
      <p:ext uri="{BB962C8B-B14F-4D97-AF65-F5344CB8AC3E}">
        <p14:creationId xmlns:p14="http://schemas.microsoft.com/office/powerpoint/2010/main" val="1093074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1D14B47-17B7-4C28-9B98-E7C839BE02AE}" type="datetimeFigureOut">
              <a:rPr lang="en-US" smtClean="0"/>
              <a:t>8/26/2018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A0ACD4-414C-4465-A303-CD166F572DBB}" type="slidenum">
              <a:rPr lang="en-US" smtClean="0"/>
              <a:t>‹#›</a:t>
            </a:fld>
            <a:endParaRPr lang="en-US"/>
          </a:p>
        </p:txBody>
      </p:sp>
    </p:spTree>
    <p:extLst>
      <p:ext uri="{BB962C8B-B14F-4D97-AF65-F5344CB8AC3E}">
        <p14:creationId xmlns:p14="http://schemas.microsoft.com/office/powerpoint/2010/main" val="3253289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1D14B47-17B7-4C28-9B98-E7C839BE02AE}" type="datetimeFigureOut">
              <a:rPr lang="en-US" smtClean="0"/>
              <a:t>8/26/2018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A0ACD4-414C-4465-A303-CD166F572DBB}" type="slidenum">
              <a:rPr lang="en-US" smtClean="0"/>
              <a:t>‹#›</a:t>
            </a:fld>
            <a:endParaRPr lang="en-US"/>
          </a:p>
        </p:txBody>
      </p:sp>
    </p:spTree>
    <p:extLst>
      <p:ext uri="{BB962C8B-B14F-4D97-AF65-F5344CB8AC3E}">
        <p14:creationId xmlns:p14="http://schemas.microsoft.com/office/powerpoint/2010/main" val="852728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D14B47-17B7-4C28-9B98-E7C839BE02AE}" type="datetimeFigureOut">
              <a:rPr lang="en-US" smtClean="0"/>
              <a:t>8/26/2018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A0ACD4-414C-4465-A303-CD166F572DBB}" type="slidenum">
              <a:rPr lang="en-US" smtClean="0"/>
              <a:t>‹#›</a:t>
            </a:fld>
            <a:endParaRPr lang="en-US"/>
          </a:p>
        </p:txBody>
      </p:sp>
    </p:spTree>
    <p:extLst>
      <p:ext uri="{BB962C8B-B14F-4D97-AF65-F5344CB8AC3E}">
        <p14:creationId xmlns:p14="http://schemas.microsoft.com/office/powerpoint/2010/main" val="2905789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D14B47-17B7-4C28-9B98-E7C839BE02AE}" type="datetimeFigureOut">
              <a:rPr lang="en-US" smtClean="0"/>
              <a:t>8/26/2018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A0ACD4-414C-4465-A303-CD166F572DBB}" type="slidenum">
              <a:rPr lang="en-US" smtClean="0"/>
              <a:t>‹#›</a:t>
            </a:fld>
            <a:endParaRPr lang="en-US"/>
          </a:p>
        </p:txBody>
      </p:sp>
    </p:spTree>
    <p:extLst>
      <p:ext uri="{BB962C8B-B14F-4D97-AF65-F5344CB8AC3E}">
        <p14:creationId xmlns:p14="http://schemas.microsoft.com/office/powerpoint/2010/main" val="3973547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D14B47-17B7-4C28-9B98-E7C839BE02AE}" type="datetimeFigureOut">
              <a:rPr lang="en-US" smtClean="0"/>
              <a:t>8/26/2018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A0ACD4-414C-4465-A303-CD166F572DBB}" type="slidenum">
              <a:rPr lang="en-US" smtClean="0"/>
              <a:t>‹#›</a:t>
            </a:fld>
            <a:endParaRPr lang="en-US"/>
          </a:p>
        </p:txBody>
      </p:sp>
    </p:spTree>
    <p:extLst>
      <p:ext uri="{BB962C8B-B14F-4D97-AF65-F5344CB8AC3E}">
        <p14:creationId xmlns:p14="http://schemas.microsoft.com/office/powerpoint/2010/main" val="1814950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D14B47-17B7-4C28-9B98-E7C839BE02AE}" type="datetimeFigureOut">
              <a:rPr lang="en-US" smtClean="0"/>
              <a:t>8/26/2018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A0ACD4-414C-4465-A303-CD166F572DBB}" type="slidenum">
              <a:rPr lang="en-US" smtClean="0"/>
              <a:t>‹#›</a:t>
            </a:fld>
            <a:endParaRPr lang="en-US"/>
          </a:p>
        </p:txBody>
      </p:sp>
    </p:spTree>
    <p:extLst>
      <p:ext uri="{BB962C8B-B14F-4D97-AF65-F5344CB8AC3E}">
        <p14:creationId xmlns:p14="http://schemas.microsoft.com/office/powerpoint/2010/main" val="1152894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biblia.com/bible/nkjv/Proverbs%2015.1#footnote2" TargetMode="External"/><Relationship Id="rId2" Type="http://schemas.openxmlformats.org/officeDocument/2006/relationships/hyperlink" Target="https://biblia.com/bible/nkjv/Proverbs%2015.1#footnote1"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3127" y="0"/>
            <a:ext cx="12108873" cy="6857999"/>
          </a:xfrm>
        </p:spPr>
      </p:pic>
      <p:sp>
        <p:nvSpPr>
          <p:cNvPr id="6" name="TextBox 5"/>
          <p:cNvSpPr txBox="1"/>
          <p:nvPr/>
        </p:nvSpPr>
        <p:spPr>
          <a:xfrm>
            <a:off x="1039091" y="1236518"/>
            <a:ext cx="9850582" cy="1569660"/>
          </a:xfrm>
          <a:prstGeom prst="rect">
            <a:avLst/>
          </a:prstGeom>
          <a:noFill/>
        </p:spPr>
        <p:txBody>
          <a:bodyPr wrap="square" rtlCol="0">
            <a:spAutoFit/>
          </a:bodyPr>
          <a:lstStyle/>
          <a:p>
            <a:r>
              <a:rPr lang="en-US" sz="3200" b="1" dirty="0" smtClean="0"/>
              <a:t>          </a:t>
            </a:r>
            <a:r>
              <a:rPr lang="en-US" sz="3200" b="1" dirty="0" err="1" smtClean="0"/>
              <a:t>O’neal</a:t>
            </a:r>
            <a:r>
              <a:rPr lang="en-US" sz="3200" b="1" dirty="0" smtClean="0"/>
              <a:t> church of Christ, Athens, Alabama    </a:t>
            </a:r>
          </a:p>
          <a:p>
            <a:r>
              <a:rPr lang="en-US" sz="3200" b="1" dirty="0" smtClean="0"/>
              <a:t>              </a:t>
            </a:r>
            <a:r>
              <a:rPr lang="en-US" sz="3200" b="1" u="sng" dirty="0" smtClean="0"/>
              <a:t>“Imperfect people striving to serve </a:t>
            </a:r>
          </a:p>
          <a:p>
            <a:r>
              <a:rPr lang="en-US" sz="3200" b="1" dirty="0" smtClean="0"/>
              <a:t>                             </a:t>
            </a:r>
            <a:r>
              <a:rPr lang="en-US" sz="3200" b="1" u="sng" dirty="0" smtClean="0"/>
              <a:t> A Perfect God.”</a:t>
            </a:r>
            <a:endParaRPr lang="en-US" sz="3200" b="1" u="sng" dirty="0"/>
          </a:p>
        </p:txBody>
      </p:sp>
      <p:sp>
        <p:nvSpPr>
          <p:cNvPr id="7" name="TextBox 6"/>
          <p:cNvSpPr txBox="1"/>
          <p:nvPr/>
        </p:nvSpPr>
        <p:spPr>
          <a:xfrm>
            <a:off x="3470564" y="5340927"/>
            <a:ext cx="5580310" cy="461665"/>
          </a:xfrm>
          <a:prstGeom prst="rect">
            <a:avLst/>
          </a:prstGeom>
          <a:noFill/>
        </p:spPr>
        <p:txBody>
          <a:bodyPr wrap="none" rtlCol="0">
            <a:spAutoFit/>
          </a:bodyPr>
          <a:lstStyle/>
          <a:p>
            <a:r>
              <a:rPr lang="en-US" sz="2400" b="1" dirty="0" smtClean="0">
                <a:solidFill>
                  <a:schemeClr val="accent5">
                    <a:lumMod val="50000"/>
                  </a:schemeClr>
                </a:solidFill>
              </a:rPr>
              <a:t>We welcome you to join us on our journey</a:t>
            </a:r>
            <a:endParaRPr lang="en-US" sz="2400" b="1" dirty="0">
              <a:solidFill>
                <a:schemeClr val="accent5">
                  <a:lumMod val="50000"/>
                </a:schemeClr>
              </a:solidFill>
            </a:endParaRPr>
          </a:p>
        </p:txBody>
      </p:sp>
    </p:spTree>
    <p:extLst>
      <p:ext uri="{BB962C8B-B14F-4D97-AF65-F5344CB8AC3E}">
        <p14:creationId xmlns:p14="http://schemas.microsoft.com/office/powerpoint/2010/main" val="15971181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lnSpcReduction="10000"/>
          </a:bodyPr>
          <a:lstStyle/>
          <a:p>
            <a:r>
              <a:rPr lang="en-US" sz="3600" b="1" u="sng" dirty="0" smtClean="0">
                <a:effectLst>
                  <a:outerShdw blurRad="38100" dist="38100" dir="2700000" algn="tl">
                    <a:srgbClr val="000000">
                      <a:alpha val="43137"/>
                    </a:srgbClr>
                  </a:outerShdw>
                </a:effectLst>
              </a:rPr>
              <a:t>Hebrews 13:1-6 </a:t>
            </a:r>
            <a:r>
              <a:rPr lang="en-US" sz="3600" u="sng" dirty="0" smtClean="0">
                <a:effectLst>
                  <a:outerShdw blurRad="38100" dist="38100" dir="2700000" algn="tl">
                    <a:srgbClr val="000000">
                      <a:alpha val="43137"/>
                    </a:srgbClr>
                  </a:outerShdw>
                </a:effectLst>
              </a:rPr>
              <a:t>13 Let brotherly love continue.</a:t>
            </a:r>
          </a:p>
          <a:p>
            <a:r>
              <a:rPr lang="en-US" sz="3600" baseline="30000" dirty="0" smtClean="0"/>
              <a:t>2 </a:t>
            </a:r>
            <a:r>
              <a:rPr lang="en-US" sz="3600" dirty="0" smtClean="0"/>
              <a:t>Be not forgetful to entertain strangers: for thereby some have entertained angels unawares.</a:t>
            </a:r>
          </a:p>
          <a:p>
            <a:r>
              <a:rPr lang="en-US" sz="3600" baseline="30000" dirty="0" smtClean="0"/>
              <a:t>3 </a:t>
            </a:r>
            <a:r>
              <a:rPr lang="en-US" sz="3600" dirty="0" smtClean="0"/>
              <a:t>Remember them that are in bonds, as bound with them; and them which suffer adversity, as being yourselves also in the body.</a:t>
            </a:r>
          </a:p>
          <a:p>
            <a:r>
              <a:rPr lang="en-US" sz="3600" baseline="30000" dirty="0" smtClean="0"/>
              <a:t>4 </a:t>
            </a:r>
            <a:r>
              <a:rPr lang="en-US" sz="3600" dirty="0" smtClean="0"/>
              <a:t>Marriage is </a:t>
            </a:r>
            <a:r>
              <a:rPr lang="en-US" sz="3600" dirty="0" err="1" smtClean="0"/>
              <a:t>honourable</a:t>
            </a:r>
            <a:r>
              <a:rPr lang="en-US" sz="3600" dirty="0" smtClean="0"/>
              <a:t> in all, and the bed undefiled: but whoremongers and adulterers God will judge.</a:t>
            </a:r>
          </a:p>
          <a:p>
            <a:r>
              <a:rPr lang="en-US" sz="3600" baseline="30000" dirty="0" smtClean="0"/>
              <a:t>5 </a:t>
            </a:r>
            <a:r>
              <a:rPr lang="en-US" sz="3600" dirty="0" smtClean="0"/>
              <a:t>Let your conversation be without covetousness; and be content with such things as ye have: for he hath said, I will never leave thee, nor forsake thee.</a:t>
            </a:r>
          </a:p>
          <a:p>
            <a:r>
              <a:rPr lang="en-US" sz="3600" baseline="30000" dirty="0" smtClean="0"/>
              <a:t>6 </a:t>
            </a:r>
            <a:r>
              <a:rPr lang="en-US" sz="3600" dirty="0" smtClean="0"/>
              <a:t>So that we may boldly say, The Lord is my helper, and I will not fear what man shall do unto me.</a:t>
            </a:r>
          </a:p>
          <a:p>
            <a:endParaRPr lang="en-US" dirty="0"/>
          </a:p>
        </p:txBody>
      </p:sp>
    </p:spTree>
    <p:extLst>
      <p:ext uri="{BB962C8B-B14F-4D97-AF65-F5344CB8AC3E}">
        <p14:creationId xmlns:p14="http://schemas.microsoft.com/office/powerpoint/2010/main" val="27798269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909" y="114300"/>
            <a:ext cx="11939155" cy="6743700"/>
          </a:xfrm>
        </p:spPr>
        <p:txBody>
          <a:bodyPr>
            <a:normAutofit/>
          </a:bodyPr>
          <a:lstStyle/>
          <a:p>
            <a:endParaRPr lang="en-US" sz="3600" dirty="0" smtClean="0"/>
          </a:p>
          <a:p>
            <a:r>
              <a:rPr lang="en-US" sz="3600" dirty="0" smtClean="0"/>
              <a:t>Hebrews 13:1 is made up of only four words, but those four words send a strong message: </a:t>
            </a:r>
            <a:r>
              <a:rPr lang="en-US" sz="3600" b="1" u="sng" dirty="0" smtClean="0"/>
              <a:t>“</a:t>
            </a:r>
            <a:r>
              <a:rPr lang="en-US" sz="3600" b="1" i="1" u="sng" dirty="0" smtClean="0"/>
              <a:t>Let brotherly love continue</a:t>
            </a:r>
            <a:r>
              <a:rPr lang="en-US" sz="3600" b="1" u="sng" dirty="0" smtClean="0"/>
              <a:t>.”</a:t>
            </a:r>
            <a:r>
              <a:rPr lang="en-US" sz="3600" dirty="0" smtClean="0"/>
              <a:t>, But it has to </a:t>
            </a:r>
            <a:r>
              <a:rPr lang="en-US" sz="3600" b="1" i="1" u="sng" dirty="0" smtClean="0"/>
              <a:t>begin</a:t>
            </a:r>
            <a:r>
              <a:rPr lang="en-US" sz="3600" b="1" u="sng" dirty="0" smtClean="0"/>
              <a:t>.” </a:t>
            </a:r>
            <a:r>
              <a:rPr lang="en-US" sz="3600" dirty="0" smtClean="0"/>
              <a:t>It is true that brotherly love must begin to exist before it can “continue,”</a:t>
            </a:r>
          </a:p>
          <a:p>
            <a:r>
              <a:rPr lang="en-US" sz="3600" dirty="0" smtClean="0"/>
              <a:t>And we are thankful  to God we have great brothers and</a:t>
            </a:r>
          </a:p>
          <a:p>
            <a:r>
              <a:rPr lang="en-US" sz="3600" dirty="0" smtClean="0"/>
              <a:t>Sisters who love us as we seek to love them!</a:t>
            </a:r>
            <a:endParaRPr lang="en-US" sz="3600" dirty="0"/>
          </a:p>
        </p:txBody>
      </p:sp>
    </p:spTree>
    <p:extLst>
      <p:ext uri="{BB962C8B-B14F-4D97-AF65-F5344CB8AC3E}">
        <p14:creationId xmlns:p14="http://schemas.microsoft.com/office/powerpoint/2010/main" val="26950658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127"/>
            <a:ext cx="12115800" cy="6670964"/>
          </a:xfrm>
        </p:spPr>
        <p:txBody>
          <a:bodyPr>
            <a:normAutofit/>
          </a:bodyPr>
          <a:lstStyle/>
          <a:p>
            <a:r>
              <a:rPr lang="en-US" sz="3600" dirty="0"/>
              <a:t> </a:t>
            </a:r>
            <a:endParaRPr lang="en-US" sz="3600" dirty="0" smtClean="0"/>
          </a:p>
          <a:p>
            <a:r>
              <a:rPr lang="en-US" sz="3600" dirty="0" smtClean="0"/>
              <a:t> </a:t>
            </a:r>
            <a:r>
              <a:rPr lang="en-US" sz="3600" dirty="0"/>
              <a:t>Nearly every New Testament letter contains an exhortation to love. This is only appropriate, as the night before His crucifixion Jesus emphasized His “new commandment” (John 13:34-35). Christ’s followers are to love one another as Jesus loved them. Hebrews 13:1, however, has a distinctive emphasis: </a:t>
            </a:r>
            <a:r>
              <a:rPr lang="en-US" sz="3600" b="1" u="sng" dirty="0"/>
              <a:t>“Keep on” loving. </a:t>
            </a:r>
            <a:r>
              <a:rPr lang="en-US" sz="3600" dirty="0"/>
              <a:t>The emphasis is important. </a:t>
            </a:r>
          </a:p>
        </p:txBody>
      </p:sp>
    </p:spTree>
    <p:extLst>
      <p:ext uri="{BB962C8B-B14F-4D97-AF65-F5344CB8AC3E}">
        <p14:creationId xmlns:p14="http://schemas.microsoft.com/office/powerpoint/2010/main" val="41467346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127"/>
            <a:ext cx="12095018" cy="6093836"/>
          </a:xfrm>
        </p:spPr>
        <p:txBody>
          <a:bodyPr>
            <a:normAutofit fontScale="92500" lnSpcReduction="10000"/>
          </a:bodyPr>
          <a:lstStyle/>
          <a:p>
            <a:r>
              <a:rPr lang="en-US" sz="3600" dirty="0"/>
              <a:t>Brotherly love reflects the nature of Christians. That is why Paul could say, “Now as to the love of the brethren, you have no need for anyone to write to you, for you yourselves are taught by God to love one another” (1 </a:t>
            </a:r>
            <a:r>
              <a:rPr lang="en-US" sz="3600" dirty="0" err="1"/>
              <a:t>Ths</a:t>
            </a:r>
            <a:r>
              <a:rPr lang="en-US" sz="3600" dirty="0"/>
              <a:t>. 4:9</a:t>
            </a:r>
            <a:r>
              <a:rPr lang="en-US" sz="3600" dirty="0" smtClean="0"/>
              <a:t>). </a:t>
            </a:r>
            <a:endParaRPr lang="en-US" sz="3600" dirty="0" smtClean="0"/>
          </a:p>
          <a:p>
            <a:r>
              <a:rPr lang="en-US" sz="3600" dirty="0" smtClean="0"/>
              <a:t> </a:t>
            </a:r>
            <a:r>
              <a:rPr lang="en-US" sz="3600" b="1" dirty="0" smtClean="0"/>
              <a:t>Isn’t </a:t>
            </a:r>
            <a:r>
              <a:rPr lang="en-US" sz="3600" b="1" dirty="0" smtClean="0"/>
              <a:t>that Wonderful…We </a:t>
            </a:r>
            <a:r>
              <a:rPr lang="en-US" sz="3600" b="1" dirty="0" smtClean="0"/>
              <a:t>are taught of God.  He knows what we need!</a:t>
            </a:r>
          </a:p>
          <a:p>
            <a:endParaRPr lang="en-US" sz="3600" dirty="0" smtClean="0"/>
          </a:p>
          <a:p>
            <a:r>
              <a:rPr lang="en-US" sz="3600" dirty="0" smtClean="0"/>
              <a:t> </a:t>
            </a:r>
            <a:r>
              <a:rPr lang="en-US" sz="3600" dirty="0"/>
              <a:t>Being “taught by God,” the true child of God knows that he is to love his spiritual brothers and sisters. For the very reason that </a:t>
            </a:r>
            <a:r>
              <a:rPr lang="en-US" sz="3600" b="1" u="sng" dirty="0">
                <a:solidFill>
                  <a:srgbClr val="FF0000"/>
                </a:solidFill>
              </a:rPr>
              <a:t>God is our common heavenly Father</a:t>
            </a:r>
            <a:r>
              <a:rPr lang="en-US" sz="3600" dirty="0"/>
              <a:t>, love for each other </a:t>
            </a:r>
            <a:r>
              <a:rPr lang="en-US" sz="3600" dirty="0" smtClean="0"/>
              <a:t>is to  </a:t>
            </a:r>
            <a:r>
              <a:rPr lang="en-US" sz="3600" dirty="0"/>
              <a:t>be as natural and normal as family members’ affectionate love for each other</a:t>
            </a:r>
            <a:r>
              <a:rPr lang="en-US" sz="3600" dirty="0" smtClean="0"/>
              <a:t>.  (Just like I loved my sister Lydia so much.)</a:t>
            </a:r>
            <a:br>
              <a:rPr lang="en-US" sz="3600" dirty="0" smtClean="0"/>
            </a:br>
            <a:endParaRPr lang="en-US" sz="3600" dirty="0"/>
          </a:p>
          <a:p>
            <a:endParaRPr lang="en-US" dirty="0"/>
          </a:p>
        </p:txBody>
      </p:sp>
    </p:spTree>
    <p:extLst>
      <p:ext uri="{BB962C8B-B14F-4D97-AF65-F5344CB8AC3E}">
        <p14:creationId xmlns:p14="http://schemas.microsoft.com/office/powerpoint/2010/main" val="19290470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smtClean="0"/>
              <a:t>Does Jesus Care?  Song 132</a:t>
            </a:r>
            <a:endParaRPr lang="en-US" sz="3600" dirty="0"/>
          </a:p>
        </p:txBody>
      </p:sp>
    </p:spTree>
    <p:extLst>
      <p:ext uri="{BB962C8B-B14F-4D97-AF65-F5344CB8AC3E}">
        <p14:creationId xmlns:p14="http://schemas.microsoft.com/office/powerpoint/2010/main" val="4155597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77118"/>
            <a:ext cx="12283807" cy="6632154"/>
          </a:xfrm>
        </p:spPr>
        <p:txBody>
          <a:bodyPr/>
          <a:lstStyle/>
          <a:p>
            <a:endParaRPr lang="en-US" dirty="0"/>
          </a:p>
          <a:p>
            <a:r>
              <a:rPr lang="en-US" sz="3600" dirty="0"/>
              <a:t>Does Jesus care when my heart is pained</a:t>
            </a:r>
            <a:br>
              <a:rPr lang="en-US" sz="3600" dirty="0"/>
            </a:br>
            <a:r>
              <a:rPr lang="en-US" sz="3600" dirty="0"/>
              <a:t>Too deeply for mirth or song,</a:t>
            </a:r>
            <a:br>
              <a:rPr lang="en-US" sz="3600" dirty="0"/>
            </a:br>
            <a:r>
              <a:rPr lang="en-US" sz="3600" dirty="0"/>
              <a:t>  As the burdens press,</a:t>
            </a:r>
            <a:br>
              <a:rPr lang="en-US" sz="3600" dirty="0"/>
            </a:br>
            <a:r>
              <a:rPr lang="en-US" sz="3600" dirty="0"/>
              <a:t>  And the cares distress,</a:t>
            </a:r>
            <a:br>
              <a:rPr lang="en-US" sz="3600" dirty="0"/>
            </a:br>
            <a:r>
              <a:rPr lang="en-US" sz="3600" dirty="0"/>
              <a:t>And the way grows weary and long</a:t>
            </a:r>
            <a:r>
              <a:rPr lang="en-US" sz="3600" dirty="0" smtClean="0"/>
              <a:t>?</a:t>
            </a:r>
          </a:p>
          <a:p>
            <a:endParaRPr lang="en-US" sz="3600" dirty="0"/>
          </a:p>
          <a:p>
            <a:r>
              <a:rPr lang="en-US" sz="3600" dirty="0"/>
              <a:t>O yes, He cares, I know He cares,</a:t>
            </a:r>
            <a:br>
              <a:rPr lang="en-US" sz="3600" dirty="0"/>
            </a:br>
            <a:r>
              <a:rPr lang="en-US" sz="3600" dirty="0"/>
              <a:t>His heart is touched with my grief;</a:t>
            </a:r>
            <a:br>
              <a:rPr lang="en-US" sz="3600" dirty="0"/>
            </a:br>
            <a:r>
              <a:rPr lang="en-US" sz="3600" dirty="0"/>
              <a:t>  When the days are weary,</a:t>
            </a:r>
            <a:br>
              <a:rPr lang="en-US" sz="3600" dirty="0"/>
            </a:br>
            <a:r>
              <a:rPr lang="en-US" sz="3600" dirty="0"/>
              <a:t>  The long night dreary,</a:t>
            </a:r>
            <a:br>
              <a:rPr lang="en-US" sz="3600" dirty="0"/>
            </a:br>
            <a:r>
              <a:rPr lang="en-US" sz="3600" dirty="0"/>
              <a:t>  I know my Savior cares</a:t>
            </a:r>
          </a:p>
        </p:txBody>
      </p:sp>
    </p:spTree>
    <p:extLst>
      <p:ext uri="{BB962C8B-B14F-4D97-AF65-F5344CB8AC3E}">
        <p14:creationId xmlns:p14="http://schemas.microsoft.com/office/powerpoint/2010/main" val="11755635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169" y="0"/>
            <a:ext cx="11964318" cy="6858000"/>
          </a:xfrm>
        </p:spPr>
        <p:txBody>
          <a:bodyPr>
            <a:normAutofit/>
          </a:bodyPr>
          <a:lstStyle/>
          <a:p>
            <a:pPr fontAlgn="ctr"/>
            <a:endParaRPr lang="en-US" sz="3600" dirty="0" smtClean="0"/>
          </a:p>
          <a:p>
            <a:pPr fontAlgn="ctr"/>
            <a:r>
              <a:rPr lang="en-US" sz="3600" dirty="0" smtClean="0"/>
              <a:t>Does </a:t>
            </a:r>
            <a:r>
              <a:rPr lang="en-US" sz="3600" dirty="0"/>
              <a:t>Jesus care when my way is dark</a:t>
            </a:r>
            <a:br>
              <a:rPr lang="en-US" sz="3600" dirty="0"/>
            </a:br>
            <a:r>
              <a:rPr lang="en-US" sz="3600" dirty="0"/>
              <a:t>With a nameless dread and fear?</a:t>
            </a:r>
            <a:br>
              <a:rPr lang="en-US" sz="3600" dirty="0"/>
            </a:br>
            <a:r>
              <a:rPr lang="en-US" sz="3600" dirty="0"/>
              <a:t>  As the daylight fades</a:t>
            </a:r>
            <a:br>
              <a:rPr lang="en-US" sz="3600" dirty="0"/>
            </a:br>
            <a:r>
              <a:rPr lang="en-US" sz="3600" dirty="0"/>
              <a:t>  Into deep night shades,</a:t>
            </a:r>
            <a:br>
              <a:rPr lang="en-US" sz="3600" dirty="0"/>
            </a:br>
            <a:r>
              <a:rPr lang="en-US" sz="3600" dirty="0"/>
              <a:t>Does He care enough to be near</a:t>
            </a:r>
            <a:r>
              <a:rPr lang="en-US" sz="3600" dirty="0" smtClean="0"/>
              <a:t>?</a:t>
            </a:r>
          </a:p>
          <a:p>
            <a:pPr fontAlgn="ctr"/>
            <a:endParaRPr lang="en-US" sz="3600" dirty="0"/>
          </a:p>
          <a:p>
            <a:pPr fontAlgn="ctr"/>
            <a:r>
              <a:rPr lang="en-US" sz="3600" dirty="0"/>
              <a:t>Does Jesus care when I’ve tried and failed</a:t>
            </a:r>
            <a:br>
              <a:rPr lang="en-US" sz="3600" dirty="0"/>
            </a:br>
            <a:r>
              <a:rPr lang="en-US" sz="3600" dirty="0"/>
              <a:t>To resist some temptation strong;</a:t>
            </a:r>
            <a:br>
              <a:rPr lang="en-US" sz="3600" dirty="0"/>
            </a:br>
            <a:r>
              <a:rPr lang="en-US" sz="3600" dirty="0"/>
              <a:t>  When for my deep grief</a:t>
            </a:r>
            <a:br>
              <a:rPr lang="en-US" sz="3600" dirty="0"/>
            </a:br>
            <a:r>
              <a:rPr lang="en-US" sz="3600" dirty="0"/>
              <a:t>  There is no relief,</a:t>
            </a:r>
            <a:br>
              <a:rPr lang="en-US" sz="3600" dirty="0"/>
            </a:br>
            <a:r>
              <a:rPr lang="en-US" sz="3600" dirty="0"/>
              <a:t>Though my tears flow all the night long?</a:t>
            </a:r>
          </a:p>
          <a:p>
            <a:endParaRPr lang="en-US" dirty="0"/>
          </a:p>
        </p:txBody>
      </p:sp>
    </p:spTree>
    <p:extLst>
      <p:ext uri="{BB962C8B-B14F-4D97-AF65-F5344CB8AC3E}">
        <p14:creationId xmlns:p14="http://schemas.microsoft.com/office/powerpoint/2010/main" val="16393901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127" y="0"/>
            <a:ext cx="11980718" cy="6176963"/>
          </a:xfrm>
        </p:spPr>
        <p:txBody>
          <a:bodyPr>
            <a:normAutofit lnSpcReduction="10000"/>
          </a:bodyPr>
          <a:lstStyle/>
          <a:p>
            <a:endParaRPr lang="en-US" sz="3600" dirty="0" smtClean="0"/>
          </a:p>
          <a:p>
            <a:r>
              <a:rPr lang="en-US" sz="3600" dirty="0" smtClean="0"/>
              <a:t>Does </a:t>
            </a:r>
            <a:r>
              <a:rPr lang="en-US" sz="3600" dirty="0"/>
              <a:t>Jesus care when I’ve said “goodbye”</a:t>
            </a:r>
            <a:br>
              <a:rPr lang="en-US" sz="3600" dirty="0"/>
            </a:br>
            <a:r>
              <a:rPr lang="en-US" sz="3600" dirty="0"/>
              <a:t>To the dearest on earth to me,</a:t>
            </a:r>
            <a:br>
              <a:rPr lang="en-US" sz="3600" dirty="0"/>
            </a:br>
            <a:r>
              <a:rPr lang="en-US" sz="3600" dirty="0"/>
              <a:t>  And my sad heart aches</a:t>
            </a:r>
            <a:br>
              <a:rPr lang="en-US" sz="3600" dirty="0"/>
            </a:br>
            <a:r>
              <a:rPr lang="en-US" sz="3600" dirty="0"/>
              <a:t>  Till it nearly breaks,</a:t>
            </a:r>
            <a:br>
              <a:rPr lang="en-US" sz="3600" dirty="0"/>
            </a:br>
            <a:r>
              <a:rPr lang="en-US" sz="3600" dirty="0"/>
              <a:t>Is it aught to Him? Does He see</a:t>
            </a:r>
            <a:r>
              <a:rPr lang="en-US" sz="3600" dirty="0" smtClean="0"/>
              <a:t>?</a:t>
            </a:r>
          </a:p>
          <a:p>
            <a:endParaRPr lang="en-US" sz="3600" dirty="0"/>
          </a:p>
          <a:p>
            <a:r>
              <a:rPr lang="en-US" sz="3600" dirty="0"/>
              <a:t>O yes, He cares, I know He cares,</a:t>
            </a:r>
            <a:br>
              <a:rPr lang="en-US" sz="3600" dirty="0"/>
            </a:br>
            <a:r>
              <a:rPr lang="en-US" sz="3600" dirty="0"/>
              <a:t>His heart is touched with my grief;</a:t>
            </a:r>
            <a:br>
              <a:rPr lang="en-US" sz="3600" dirty="0"/>
            </a:br>
            <a:r>
              <a:rPr lang="en-US" sz="3600" dirty="0"/>
              <a:t>  When the days are weary,</a:t>
            </a:r>
            <a:br>
              <a:rPr lang="en-US" sz="3600" dirty="0"/>
            </a:br>
            <a:r>
              <a:rPr lang="en-US" sz="3600" dirty="0"/>
              <a:t>  The long night dreary,</a:t>
            </a:r>
            <a:br>
              <a:rPr lang="en-US" sz="3600" dirty="0"/>
            </a:br>
            <a:r>
              <a:rPr lang="en-US" sz="3600" dirty="0"/>
              <a:t>  I know my Savior cares</a:t>
            </a:r>
          </a:p>
          <a:p>
            <a:endParaRPr lang="en-US" sz="3600" dirty="0"/>
          </a:p>
          <a:p>
            <a:endParaRPr lang="en-US" dirty="0"/>
          </a:p>
        </p:txBody>
      </p:sp>
    </p:spTree>
    <p:extLst>
      <p:ext uri="{BB962C8B-B14F-4D97-AF65-F5344CB8AC3E}">
        <p14:creationId xmlns:p14="http://schemas.microsoft.com/office/powerpoint/2010/main" val="2992903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05409" cy="6858000"/>
          </a:xfrm>
        </p:spPr>
        <p:txBody>
          <a:bodyPr/>
          <a:lstStyle/>
          <a:p>
            <a:endParaRPr lang="en-US" dirty="0" smtClean="0"/>
          </a:p>
          <a:p>
            <a:endParaRPr lang="en-US" sz="4000" dirty="0"/>
          </a:p>
          <a:p>
            <a:r>
              <a:rPr lang="en-US" sz="4000" dirty="0" smtClean="0"/>
              <a:t>Just as we have strong affection for our physical</a:t>
            </a:r>
          </a:p>
          <a:p>
            <a:r>
              <a:rPr lang="en-US" sz="4000" dirty="0" smtClean="0"/>
              <a:t>Family, We </a:t>
            </a:r>
            <a:r>
              <a:rPr lang="en-US" sz="4000" dirty="0"/>
              <a:t>are </a:t>
            </a:r>
            <a:r>
              <a:rPr lang="en-US" sz="4000" dirty="0" smtClean="0"/>
              <a:t>so blessed to </a:t>
            </a:r>
            <a:r>
              <a:rPr lang="en-US" sz="4000" dirty="0"/>
              <a:t>have a loving </a:t>
            </a:r>
            <a:r>
              <a:rPr lang="en-US" sz="4000" dirty="0" smtClean="0"/>
              <a:t> </a:t>
            </a:r>
            <a:r>
              <a:rPr lang="en-US" sz="4000" dirty="0"/>
              <a:t>affection for one another in the family of </a:t>
            </a:r>
            <a:r>
              <a:rPr lang="en-US" sz="4000" dirty="0" smtClean="0"/>
              <a:t>God.</a:t>
            </a:r>
          </a:p>
          <a:p>
            <a:r>
              <a:rPr lang="en-US" sz="4000" dirty="0" smtClean="0"/>
              <a:t>Let us  hear  what God tells us:</a:t>
            </a:r>
          </a:p>
          <a:p>
            <a:endParaRPr lang="en-US" dirty="0"/>
          </a:p>
        </p:txBody>
      </p:sp>
    </p:spTree>
    <p:extLst>
      <p:ext uri="{BB962C8B-B14F-4D97-AF65-F5344CB8AC3E}">
        <p14:creationId xmlns:p14="http://schemas.microsoft.com/office/powerpoint/2010/main" val="5837657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182" y="90344"/>
            <a:ext cx="11869882" cy="6694920"/>
          </a:xfrm>
        </p:spPr>
        <p:txBody>
          <a:bodyPr/>
          <a:lstStyle/>
          <a:p>
            <a:endParaRPr lang="en-US" sz="3600" dirty="0" smtClean="0"/>
          </a:p>
          <a:p>
            <a:r>
              <a:rPr lang="en-US" sz="3600" dirty="0" smtClean="0"/>
              <a:t>Romans 12:10  </a:t>
            </a:r>
          </a:p>
          <a:p>
            <a:r>
              <a:rPr lang="en-US" sz="3600" baseline="30000" dirty="0" smtClean="0"/>
              <a:t>10</a:t>
            </a:r>
            <a:r>
              <a:rPr lang="en-US" sz="3600" baseline="30000" dirty="0"/>
              <a:t> </a:t>
            </a:r>
            <a:r>
              <a:rPr lang="en-US" sz="3600" dirty="0"/>
              <a:t>Be kindly </a:t>
            </a:r>
            <a:r>
              <a:rPr lang="en-US" sz="3600" dirty="0" err="1"/>
              <a:t>affectioned</a:t>
            </a:r>
            <a:r>
              <a:rPr lang="en-US" sz="3600" dirty="0"/>
              <a:t> one to another with brotherly love; in </a:t>
            </a:r>
            <a:r>
              <a:rPr lang="en-US" sz="3600" dirty="0" err="1"/>
              <a:t>honour</a:t>
            </a:r>
            <a:r>
              <a:rPr lang="en-US" sz="3600" dirty="0"/>
              <a:t> preferring one another</a:t>
            </a:r>
            <a:r>
              <a:rPr lang="en-US" sz="3600" dirty="0" smtClean="0"/>
              <a:t>;</a:t>
            </a:r>
          </a:p>
          <a:p>
            <a:endParaRPr lang="en-US" sz="3600" dirty="0" smtClean="0"/>
          </a:p>
          <a:p>
            <a:r>
              <a:rPr lang="en-US" sz="3600" dirty="0"/>
              <a:t> </a:t>
            </a:r>
            <a:r>
              <a:rPr lang="en-US" sz="3600" dirty="0" smtClean="0"/>
              <a:t>  </a:t>
            </a:r>
            <a:r>
              <a:rPr lang="en-US" sz="3600" b="1" dirty="0" smtClean="0"/>
              <a:t>Look what that tells us…you and I are so important..</a:t>
            </a:r>
          </a:p>
          <a:p>
            <a:r>
              <a:rPr lang="en-US" sz="3600" b="1" dirty="0"/>
              <a:t> </a:t>
            </a:r>
            <a:r>
              <a:rPr lang="en-US" sz="3600" b="1" dirty="0" smtClean="0"/>
              <a:t>  I </a:t>
            </a:r>
            <a:r>
              <a:rPr lang="en-US" sz="3600" b="1" dirty="0" err="1" smtClean="0"/>
              <a:t>honour</a:t>
            </a:r>
            <a:r>
              <a:rPr lang="en-US" sz="3600" b="1" dirty="0" smtClean="0"/>
              <a:t> you as you </a:t>
            </a:r>
            <a:r>
              <a:rPr lang="en-US" sz="3600" b="1" dirty="0" err="1" smtClean="0"/>
              <a:t>honour</a:t>
            </a:r>
            <a:r>
              <a:rPr lang="en-US" sz="3600" b="1" dirty="0" smtClean="0"/>
              <a:t> me.   That is</a:t>
            </a:r>
          </a:p>
          <a:p>
            <a:r>
              <a:rPr lang="en-US" sz="3600" b="1" dirty="0"/>
              <a:t> </a:t>
            </a:r>
            <a:r>
              <a:rPr lang="en-US" sz="3600" b="1" dirty="0" smtClean="0"/>
              <a:t>  great.</a:t>
            </a:r>
          </a:p>
          <a:p>
            <a:r>
              <a:rPr lang="en-US" sz="3600" dirty="0"/>
              <a:t> </a:t>
            </a:r>
            <a:r>
              <a:rPr lang="en-US" sz="3600" dirty="0" smtClean="0"/>
              <a:t>  </a:t>
            </a:r>
            <a:endParaRPr lang="en-US" sz="3600" dirty="0"/>
          </a:p>
          <a:p>
            <a:endParaRPr lang="en-US" dirty="0"/>
          </a:p>
        </p:txBody>
      </p:sp>
    </p:spTree>
    <p:extLst>
      <p:ext uri="{BB962C8B-B14F-4D97-AF65-F5344CB8AC3E}">
        <p14:creationId xmlns:p14="http://schemas.microsoft.com/office/powerpoint/2010/main" val="38667242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8800" b="1" dirty="0" smtClean="0">
                <a:solidFill>
                  <a:schemeClr val="accent5">
                    <a:lumMod val="50000"/>
                  </a:schemeClr>
                </a:solidFill>
              </a:rPr>
              <a:t>Loving My Brethren</a:t>
            </a:r>
            <a:endParaRPr lang="en-US" sz="8800" b="1" dirty="0">
              <a:solidFill>
                <a:schemeClr val="accent5">
                  <a:lumMod val="50000"/>
                </a:schemeClr>
              </a:solidFill>
            </a:endParaRPr>
          </a:p>
        </p:txBody>
      </p:sp>
      <p:sp>
        <p:nvSpPr>
          <p:cNvPr id="3" name="Subtitle 2"/>
          <p:cNvSpPr>
            <a:spLocks noGrp="1"/>
          </p:cNvSpPr>
          <p:nvPr>
            <p:ph type="subTitle" idx="1"/>
          </p:nvPr>
        </p:nvSpPr>
        <p:spPr/>
        <p:txBody>
          <a:bodyPr/>
          <a:lstStyle/>
          <a:p>
            <a:r>
              <a:rPr lang="en-US" b="1" dirty="0" smtClean="0"/>
              <a:t>Let brotherly love continue   Heb. 13:1</a:t>
            </a:r>
            <a:endParaRPr lang="en-US" b="1" dirty="0"/>
          </a:p>
        </p:txBody>
      </p:sp>
    </p:spTree>
    <p:extLst>
      <p:ext uri="{BB962C8B-B14F-4D97-AF65-F5344CB8AC3E}">
        <p14:creationId xmlns:p14="http://schemas.microsoft.com/office/powerpoint/2010/main" val="41287579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127" y="176644"/>
            <a:ext cx="12022282" cy="6681355"/>
          </a:xfrm>
        </p:spPr>
        <p:txBody>
          <a:bodyPr/>
          <a:lstStyle/>
          <a:p>
            <a:endParaRPr lang="en-US" sz="3600" dirty="0" smtClean="0"/>
          </a:p>
          <a:p>
            <a:endParaRPr lang="en-US" sz="3600" dirty="0"/>
          </a:p>
          <a:p>
            <a:r>
              <a:rPr lang="en-US" sz="3600" dirty="0" smtClean="0"/>
              <a:t>I Thess. 4:9 </a:t>
            </a:r>
            <a:r>
              <a:rPr lang="en-US" sz="3600" baseline="30000" dirty="0" smtClean="0"/>
              <a:t>9</a:t>
            </a:r>
            <a:r>
              <a:rPr lang="en-US" sz="3600" baseline="30000" dirty="0"/>
              <a:t> </a:t>
            </a:r>
            <a:r>
              <a:rPr lang="en-US" sz="3600" dirty="0"/>
              <a:t>But as touching brotherly love ye need not that I write unto you: for ye yourselves are taught of God to love one another</a:t>
            </a:r>
            <a:r>
              <a:rPr lang="en-US" sz="3600" dirty="0" smtClean="0"/>
              <a:t>.   </a:t>
            </a:r>
          </a:p>
          <a:p>
            <a:endParaRPr lang="en-US" sz="3600" dirty="0"/>
          </a:p>
          <a:p>
            <a:r>
              <a:rPr lang="en-US" sz="3600" dirty="0" smtClean="0"/>
              <a:t> Why would God do that?  We are taught</a:t>
            </a:r>
          </a:p>
          <a:p>
            <a:r>
              <a:rPr lang="en-US" sz="3600" dirty="0" smtClean="0"/>
              <a:t>What is best for each of us…Isn’t </a:t>
            </a:r>
            <a:r>
              <a:rPr lang="en-US" sz="3600" u="sng" dirty="0" smtClean="0">
                <a:solidFill>
                  <a:srgbClr val="FF0000"/>
                </a:solidFill>
              </a:rPr>
              <a:t>that a grand thing</a:t>
            </a:r>
            <a:r>
              <a:rPr lang="en-US" sz="3600" dirty="0" smtClean="0"/>
              <a:t>…</a:t>
            </a:r>
          </a:p>
          <a:p>
            <a:r>
              <a:rPr lang="en-US" sz="3600" dirty="0" smtClean="0"/>
              <a:t>Only God could give us such teaching!!!!</a:t>
            </a:r>
            <a:endParaRPr lang="en-US" sz="3600" dirty="0"/>
          </a:p>
          <a:p>
            <a:r>
              <a:rPr lang="en-US" dirty="0" smtClean="0"/>
              <a:t>  </a:t>
            </a:r>
            <a:endParaRPr lang="en-US" dirty="0"/>
          </a:p>
        </p:txBody>
      </p:sp>
    </p:spTree>
    <p:extLst>
      <p:ext uri="{BB962C8B-B14F-4D97-AF65-F5344CB8AC3E}">
        <p14:creationId xmlns:p14="http://schemas.microsoft.com/office/powerpoint/2010/main" val="23531285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 y="135082"/>
            <a:ext cx="11959936" cy="6722918"/>
          </a:xfrm>
        </p:spPr>
        <p:txBody>
          <a:bodyPr/>
          <a:lstStyle/>
          <a:p>
            <a:endParaRPr lang="en-US" sz="3600" dirty="0" smtClean="0"/>
          </a:p>
          <a:p>
            <a:endParaRPr lang="en-US" sz="3600" dirty="0"/>
          </a:p>
          <a:p>
            <a:r>
              <a:rPr lang="en-US" sz="3600" dirty="0" smtClean="0"/>
              <a:t>I Pet. 1:22 </a:t>
            </a:r>
            <a:r>
              <a:rPr lang="en-US" sz="3600" baseline="30000" dirty="0" smtClean="0"/>
              <a:t>22</a:t>
            </a:r>
            <a:r>
              <a:rPr lang="en-US" sz="3600" baseline="30000" dirty="0"/>
              <a:t> </a:t>
            </a:r>
            <a:r>
              <a:rPr lang="en-US" sz="3600" dirty="0"/>
              <a:t>Seeing ye have purified your souls in obeying the truth through the Spirit unto unfeigned love of the brethren, see that ye love one another with a pure heart </a:t>
            </a:r>
            <a:r>
              <a:rPr lang="en-US" sz="3600" dirty="0" smtClean="0"/>
              <a:t>fervently</a:t>
            </a:r>
          </a:p>
          <a:p>
            <a:endParaRPr lang="en-US" sz="3600" dirty="0" smtClean="0"/>
          </a:p>
          <a:p>
            <a:r>
              <a:rPr lang="en-US" sz="3600" dirty="0"/>
              <a:t> </a:t>
            </a:r>
            <a:r>
              <a:rPr lang="en-US" sz="3600" dirty="0" smtClean="0"/>
              <a:t>  </a:t>
            </a:r>
            <a:r>
              <a:rPr lang="en-US" sz="3600" b="1" dirty="0" smtClean="0"/>
              <a:t>We be brethren!  We truly love each other from</a:t>
            </a:r>
          </a:p>
          <a:p>
            <a:r>
              <a:rPr lang="en-US" sz="3600" b="1" dirty="0"/>
              <a:t> </a:t>
            </a:r>
            <a:r>
              <a:rPr lang="en-US" sz="3600" b="1" dirty="0" smtClean="0"/>
              <a:t>  the bottom of our hearts!.  We are so blessed to have</a:t>
            </a:r>
          </a:p>
          <a:p>
            <a:r>
              <a:rPr lang="en-US" sz="3600" b="1" dirty="0"/>
              <a:t> </a:t>
            </a:r>
            <a:r>
              <a:rPr lang="en-US" sz="3600" b="1" dirty="0" smtClean="0"/>
              <a:t>  so many loving us.    </a:t>
            </a:r>
            <a:r>
              <a:rPr lang="en-US" sz="3600" dirty="0" smtClean="0"/>
              <a:t>(Rick Henson at Cracker Barrel)</a:t>
            </a:r>
            <a:endParaRPr lang="en-US" sz="3600" dirty="0"/>
          </a:p>
          <a:p>
            <a:endParaRPr lang="en-US" dirty="0"/>
          </a:p>
        </p:txBody>
      </p:sp>
    </p:spTree>
    <p:extLst>
      <p:ext uri="{BB962C8B-B14F-4D97-AF65-F5344CB8AC3E}">
        <p14:creationId xmlns:p14="http://schemas.microsoft.com/office/powerpoint/2010/main" val="25379103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736" y="72737"/>
            <a:ext cx="12001500" cy="6639790"/>
          </a:xfrm>
        </p:spPr>
        <p:txBody>
          <a:bodyPr/>
          <a:lstStyle/>
          <a:p>
            <a:endParaRPr lang="en-US" sz="3600" dirty="0" smtClean="0"/>
          </a:p>
          <a:p>
            <a:endParaRPr lang="en-US" sz="3600" dirty="0"/>
          </a:p>
          <a:p>
            <a:r>
              <a:rPr lang="en-US" sz="3600" dirty="0" smtClean="0"/>
              <a:t>2 Pet.1:7  </a:t>
            </a:r>
            <a:r>
              <a:rPr lang="en-US" sz="3600" baseline="30000" dirty="0" smtClean="0"/>
              <a:t>7</a:t>
            </a:r>
            <a:r>
              <a:rPr lang="en-US" sz="3600" baseline="30000" dirty="0"/>
              <a:t> </a:t>
            </a:r>
            <a:r>
              <a:rPr lang="en-US" sz="3600" dirty="0"/>
              <a:t>And to godliness brotherly kindness; and to brotherly kindness </a:t>
            </a:r>
            <a:r>
              <a:rPr lang="en-US" sz="3600" dirty="0" smtClean="0"/>
              <a:t>charity (Love) </a:t>
            </a:r>
          </a:p>
          <a:p>
            <a:r>
              <a:rPr lang="en-US" sz="3600" dirty="0" smtClean="0"/>
              <a:t>  </a:t>
            </a:r>
          </a:p>
          <a:p>
            <a:r>
              <a:rPr lang="en-US" sz="3600" b="1" dirty="0" smtClean="0"/>
              <a:t>And we are</a:t>
            </a:r>
          </a:p>
          <a:p>
            <a:r>
              <a:rPr lang="en-US" sz="3600" b="1" dirty="0" smtClean="0"/>
              <a:t>Blessed by God to have that great love for each other!!</a:t>
            </a:r>
            <a:endParaRPr lang="en-US" sz="3600" b="1" dirty="0"/>
          </a:p>
          <a:p>
            <a:endParaRPr lang="en-US" dirty="0"/>
          </a:p>
        </p:txBody>
      </p:sp>
    </p:spTree>
    <p:extLst>
      <p:ext uri="{BB962C8B-B14F-4D97-AF65-F5344CB8AC3E}">
        <p14:creationId xmlns:p14="http://schemas.microsoft.com/office/powerpoint/2010/main" val="908665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4691" y="135082"/>
            <a:ext cx="11959936" cy="6598227"/>
          </a:xfrm>
        </p:spPr>
        <p:txBody>
          <a:bodyPr/>
          <a:lstStyle/>
          <a:p>
            <a:endParaRPr lang="en-US" b="1" dirty="0" smtClean="0"/>
          </a:p>
          <a:p>
            <a:endParaRPr lang="en-US" b="1" dirty="0"/>
          </a:p>
          <a:p>
            <a:r>
              <a:rPr lang="en-US" sz="3600" b="1" dirty="0" smtClean="0"/>
              <a:t>1 </a:t>
            </a:r>
            <a:r>
              <a:rPr lang="en-US" sz="3600" b="1" dirty="0"/>
              <a:t>Peter 2:17 </a:t>
            </a:r>
            <a:r>
              <a:rPr lang="en-US" sz="3600" baseline="30000" dirty="0" smtClean="0"/>
              <a:t>17</a:t>
            </a:r>
            <a:r>
              <a:rPr lang="en-US" sz="3600" baseline="30000" dirty="0"/>
              <a:t> </a:t>
            </a:r>
            <a:r>
              <a:rPr lang="en-US" sz="3600" dirty="0" err="1"/>
              <a:t>Honour</a:t>
            </a:r>
            <a:r>
              <a:rPr lang="en-US" sz="3600" dirty="0"/>
              <a:t> all men. </a:t>
            </a:r>
            <a:r>
              <a:rPr lang="en-US" sz="3600" b="1" u="sng" dirty="0"/>
              <a:t>Love the brotherhood. </a:t>
            </a:r>
            <a:r>
              <a:rPr lang="en-US" sz="3600" dirty="0"/>
              <a:t>Fear God. </a:t>
            </a:r>
            <a:r>
              <a:rPr lang="en-US" sz="3600" dirty="0" err="1"/>
              <a:t>Honour</a:t>
            </a:r>
            <a:r>
              <a:rPr lang="en-US" sz="3600" dirty="0"/>
              <a:t> the </a:t>
            </a:r>
            <a:r>
              <a:rPr lang="en-US" sz="3600" dirty="0" smtClean="0"/>
              <a:t>king</a:t>
            </a:r>
          </a:p>
          <a:p>
            <a:endParaRPr lang="en-US" sz="3600" b="1" dirty="0" smtClean="0"/>
          </a:p>
          <a:p>
            <a:r>
              <a:rPr lang="en-US" sz="3600" b="1" dirty="0"/>
              <a:t> </a:t>
            </a:r>
            <a:r>
              <a:rPr lang="en-US" sz="3600" b="1" dirty="0" smtClean="0"/>
              <a:t>   God says:   You may love the brotherhood.  Tell them</a:t>
            </a:r>
          </a:p>
          <a:p>
            <a:r>
              <a:rPr lang="en-US" sz="3600" b="1" dirty="0" smtClean="0"/>
              <a:t>That you love them, show them, and help them to see</a:t>
            </a:r>
          </a:p>
          <a:p>
            <a:r>
              <a:rPr lang="en-US" sz="3600" b="1" dirty="0" smtClean="0"/>
              <a:t>How important we are to each other!</a:t>
            </a:r>
            <a:endParaRPr lang="en-US" sz="3600" b="1" dirty="0"/>
          </a:p>
          <a:p>
            <a:endParaRPr lang="en-US" dirty="0"/>
          </a:p>
        </p:txBody>
      </p:sp>
    </p:spTree>
    <p:extLst>
      <p:ext uri="{BB962C8B-B14F-4D97-AF65-F5344CB8AC3E}">
        <p14:creationId xmlns:p14="http://schemas.microsoft.com/office/powerpoint/2010/main" val="37914068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74236" cy="6858000"/>
          </a:xfrm>
        </p:spPr>
        <p:txBody>
          <a:bodyPr/>
          <a:lstStyle/>
          <a:p>
            <a:endParaRPr lang="en-US" sz="3600" dirty="0" smtClean="0"/>
          </a:p>
          <a:p>
            <a:endParaRPr lang="en-US" sz="3600" dirty="0"/>
          </a:p>
          <a:p>
            <a:r>
              <a:rPr lang="en-US" sz="3600" dirty="0" smtClean="0"/>
              <a:t>The </a:t>
            </a:r>
            <a:r>
              <a:rPr lang="en-US" sz="3600" dirty="0"/>
              <a:t>primary moral standard of Christianity </a:t>
            </a:r>
            <a:r>
              <a:rPr lang="en-US" sz="3600" b="1" u="sng" dirty="0"/>
              <a:t>is love</a:t>
            </a:r>
            <a:r>
              <a:rPr lang="en-US" sz="3600" dirty="0"/>
              <a:t>, and the particular love exhorted here is the love that Christians cherish for each other as brethren</a:t>
            </a:r>
            <a:r>
              <a:rPr lang="en-US" sz="3600" dirty="0" smtClean="0"/>
              <a:t>.</a:t>
            </a:r>
          </a:p>
          <a:p>
            <a:endParaRPr lang="en-US" sz="3600" dirty="0"/>
          </a:p>
          <a:p>
            <a:r>
              <a:rPr lang="en-US" sz="3600" b="1" dirty="0" smtClean="0"/>
              <a:t>You are my family in the Lord…and I love you!  Thank you</a:t>
            </a:r>
          </a:p>
          <a:p>
            <a:r>
              <a:rPr lang="en-US" sz="3600" b="1" dirty="0" smtClean="0"/>
              <a:t>For loving me!!</a:t>
            </a:r>
            <a:endParaRPr lang="en-US" sz="3600" b="1" dirty="0"/>
          </a:p>
          <a:p>
            <a:endParaRPr lang="en-US" dirty="0"/>
          </a:p>
        </p:txBody>
      </p:sp>
    </p:spTree>
    <p:extLst>
      <p:ext uri="{BB962C8B-B14F-4D97-AF65-F5344CB8AC3E}">
        <p14:creationId xmlns:p14="http://schemas.microsoft.com/office/powerpoint/2010/main" val="6037574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600" b="1" dirty="0" smtClean="0"/>
              <a:t>Love One Another Song #37    Angry Words</a:t>
            </a:r>
            <a:endParaRPr lang="en-US" sz="3600" b="1" dirty="0"/>
          </a:p>
        </p:txBody>
      </p:sp>
    </p:spTree>
    <p:extLst>
      <p:ext uri="{BB962C8B-B14F-4D97-AF65-F5344CB8AC3E}">
        <p14:creationId xmlns:p14="http://schemas.microsoft.com/office/powerpoint/2010/main" val="33150786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endParaRPr lang="en-US" dirty="0" smtClean="0"/>
          </a:p>
          <a:p>
            <a:endParaRPr lang="en-US" dirty="0"/>
          </a:p>
          <a:p>
            <a:r>
              <a:rPr lang="en-US" sz="3600" b="1" dirty="0" smtClean="0"/>
              <a:t>1 </a:t>
            </a:r>
            <a:r>
              <a:rPr lang="en-US" sz="3600" b="1" dirty="0"/>
              <a:t>Angry words! oh, let them never</a:t>
            </a:r>
            <a:br>
              <a:rPr lang="en-US" sz="3600" b="1" dirty="0"/>
            </a:br>
            <a:r>
              <a:rPr lang="en-US" sz="3600" b="1" dirty="0"/>
              <a:t>From the tongue unbridled slip;</a:t>
            </a:r>
            <a:br>
              <a:rPr lang="en-US" sz="3600" b="1" dirty="0"/>
            </a:br>
            <a:r>
              <a:rPr lang="en-US" sz="3600" b="1" dirty="0"/>
              <a:t>May the heart's best impulse ever</a:t>
            </a:r>
            <a:br>
              <a:rPr lang="en-US" sz="3600" b="1" dirty="0"/>
            </a:br>
            <a:r>
              <a:rPr lang="en-US" sz="3600" b="1" dirty="0"/>
              <a:t>Check them </a:t>
            </a:r>
            <a:r>
              <a:rPr lang="en-US" sz="3600" b="1" dirty="0" err="1"/>
              <a:t>e'er</a:t>
            </a:r>
            <a:r>
              <a:rPr lang="en-US" sz="3600" b="1" dirty="0"/>
              <a:t> they soil the lip.</a:t>
            </a:r>
            <a:br>
              <a:rPr lang="en-US" sz="3600" b="1" dirty="0"/>
            </a:br>
            <a:endParaRPr lang="en-US" sz="3600" b="1" dirty="0"/>
          </a:p>
          <a:p>
            <a:r>
              <a:rPr lang="en-US" sz="3600" b="1" dirty="0"/>
              <a:t>Chorus:</a:t>
            </a:r>
            <a:br>
              <a:rPr lang="en-US" sz="3600" b="1" dirty="0"/>
            </a:br>
            <a:r>
              <a:rPr lang="en-US" sz="3600" b="1" dirty="0"/>
              <a:t>"Love one another," Thus </a:t>
            </a:r>
            <a:r>
              <a:rPr lang="en-US" sz="3600" b="1" dirty="0" err="1"/>
              <a:t>saith</a:t>
            </a:r>
            <a:r>
              <a:rPr lang="en-US" sz="3600" b="1" dirty="0"/>
              <a:t> the </a:t>
            </a:r>
            <a:r>
              <a:rPr lang="en-US" sz="3600" b="1" dirty="0" err="1"/>
              <a:t>Saviour</a:t>
            </a:r>
            <a:r>
              <a:rPr lang="en-US" sz="3600" b="1" dirty="0"/>
              <a:t>,</a:t>
            </a:r>
            <a:br>
              <a:rPr lang="en-US" sz="3600" b="1" dirty="0"/>
            </a:br>
            <a:r>
              <a:rPr lang="en-US" sz="3600" b="1" dirty="0"/>
              <a:t>Children, obey the Father's blest command:</a:t>
            </a:r>
            <a:br>
              <a:rPr lang="en-US" sz="3600" b="1" dirty="0"/>
            </a:br>
            <a:r>
              <a:rPr lang="en-US" sz="3600" b="1" dirty="0"/>
              <a:t>"Love one another," Thus </a:t>
            </a:r>
            <a:r>
              <a:rPr lang="en-US" sz="3600" b="1" dirty="0" err="1"/>
              <a:t>saith</a:t>
            </a:r>
            <a:r>
              <a:rPr lang="en-US" sz="3600" b="1" dirty="0"/>
              <a:t> the </a:t>
            </a:r>
            <a:r>
              <a:rPr lang="en-US" sz="3600" b="1" dirty="0" err="1"/>
              <a:t>Saviour</a:t>
            </a:r>
            <a:r>
              <a:rPr lang="en-US" sz="3600" b="1" dirty="0"/>
              <a:t>,</a:t>
            </a:r>
            <a:br>
              <a:rPr lang="en-US" sz="3600" b="1" dirty="0"/>
            </a:br>
            <a:r>
              <a:rPr lang="en-US" sz="3600" b="1" dirty="0"/>
              <a:t>Children, obey his blest command.</a:t>
            </a:r>
            <a:r>
              <a:rPr lang="en-US" dirty="0"/>
              <a:t/>
            </a:r>
            <a:br>
              <a:rPr lang="en-US" dirty="0"/>
            </a:br>
            <a:endParaRPr lang="en-US" dirty="0"/>
          </a:p>
          <a:p>
            <a:endParaRPr lang="en-US" dirty="0"/>
          </a:p>
        </p:txBody>
      </p:sp>
    </p:spTree>
    <p:extLst>
      <p:ext uri="{BB962C8B-B14F-4D97-AF65-F5344CB8AC3E}">
        <p14:creationId xmlns:p14="http://schemas.microsoft.com/office/powerpoint/2010/main" val="40382842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299" y="83126"/>
            <a:ext cx="11970327" cy="6774873"/>
          </a:xfrm>
        </p:spPr>
        <p:txBody>
          <a:bodyPr/>
          <a:lstStyle/>
          <a:p>
            <a:endParaRPr lang="en-US" sz="3600" dirty="0" smtClean="0"/>
          </a:p>
          <a:p>
            <a:r>
              <a:rPr lang="en-US" sz="3600" dirty="0" smtClean="0"/>
              <a:t>2 </a:t>
            </a:r>
            <a:r>
              <a:rPr lang="en-US" sz="3600" dirty="0"/>
              <a:t>Love is much too pure and holy,</a:t>
            </a:r>
            <a:br>
              <a:rPr lang="en-US" sz="3600" dirty="0"/>
            </a:br>
            <a:r>
              <a:rPr lang="en-US" sz="3600" dirty="0"/>
              <a:t>Friendship is too sacred far,</a:t>
            </a:r>
            <a:br>
              <a:rPr lang="en-US" sz="3600" dirty="0"/>
            </a:br>
            <a:r>
              <a:rPr lang="en-US" sz="3600" dirty="0"/>
              <a:t>For a moment's reckless folly</a:t>
            </a:r>
            <a:br>
              <a:rPr lang="en-US" sz="3600" dirty="0"/>
            </a:br>
            <a:r>
              <a:rPr lang="en-US" sz="3600" dirty="0"/>
              <a:t>Thus to desolate and mar. [Chorus]</a:t>
            </a:r>
            <a:br>
              <a:rPr lang="en-US" sz="3600" dirty="0"/>
            </a:br>
            <a:endParaRPr lang="en-US" sz="3600" dirty="0"/>
          </a:p>
          <a:p>
            <a:r>
              <a:rPr lang="en-US" sz="3600" dirty="0"/>
              <a:t>3 Angry words are lightly spoken;</a:t>
            </a:r>
            <a:br>
              <a:rPr lang="en-US" sz="3600" dirty="0"/>
            </a:br>
            <a:r>
              <a:rPr lang="en-US" sz="3600" dirty="0" err="1"/>
              <a:t>Bitt'rest</a:t>
            </a:r>
            <a:r>
              <a:rPr lang="en-US" sz="3600" dirty="0"/>
              <a:t> </a:t>
            </a:r>
            <a:r>
              <a:rPr lang="en-US" sz="3600" dirty="0" err="1"/>
              <a:t>tho'ts</a:t>
            </a:r>
            <a:r>
              <a:rPr lang="en-US" sz="3600" dirty="0"/>
              <a:t> are rashly stirred</a:t>
            </a:r>
            <a:br>
              <a:rPr lang="en-US" sz="3600" dirty="0"/>
            </a:br>
            <a:r>
              <a:rPr lang="en-US" sz="3600" dirty="0"/>
              <a:t>Brightest links of life are broken,</a:t>
            </a:r>
            <a:br>
              <a:rPr lang="en-US" sz="3600" dirty="0"/>
            </a:br>
            <a:r>
              <a:rPr lang="en-US" sz="3600" dirty="0"/>
              <a:t>By a single angry word. [Chorus]</a:t>
            </a:r>
          </a:p>
          <a:p>
            <a:endParaRPr lang="en-US" dirty="0"/>
          </a:p>
        </p:txBody>
      </p:sp>
    </p:spTree>
    <p:extLst>
      <p:ext uri="{BB962C8B-B14F-4D97-AF65-F5344CB8AC3E}">
        <p14:creationId xmlns:p14="http://schemas.microsoft.com/office/powerpoint/2010/main" val="1258958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3518"/>
            <a:ext cx="12192000" cy="6764482"/>
          </a:xfrm>
        </p:spPr>
        <p:txBody>
          <a:bodyPr/>
          <a:lstStyle/>
          <a:p>
            <a:r>
              <a:rPr lang="en-US" sz="3600" dirty="0" smtClean="0"/>
              <a:t>Proverbs 15:1  </a:t>
            </a:r>
          </a:p>
          <a:p>
            <a:endParaRPr lang="en-US" sz="3600" dirty="0"/>
          </a:p>
          <a:p>
            <a:r>
              <a:rPr lang="en-US" sz="3600" dirty="0" smtClean="0"/>
              <a:t>A </a:t>
            </a:r>
            <a:r>
              <a:rPr lang="en-US" sz="3600" baseline="30000" dirty="0" err="1">
                <a:hlinkClick r:id="rId2"/>
              </a:rPr>
              <a:t>a</a:t>
            </a:r>
            <a:r>
              <a:rPr lang="en-US" sz="3600" dirty="0" err="1"/>
              <a:t>soft</a:t>
            </a:r>
            <a:r>
              <a:rPr lang="en-US" sz="3600" dirty="0"/>
              <a:t> answer turns away wrath, </a:t>
            </a:r>
          </a:p>
          <a:p>
            <a:r>
              <a:rPr lang="en-US" sz="3600" dirty="0"/>
              <a:t>But </a:t>
            </a:r>
            <a:r>
              <a:rPr lang="en-US" sz="3600" baseline="30000" dirty="0" err="1">
                <a:hlinkClick r:id="rId3"/>
              </a:rPr>
              <a:t>b</a:t>
            </a:r>
            <a:r>
              <a:rPr lang="en-US" sz="3600" dirty="0" err="1"/>
              <a:t>a</a:t>
            </a:r>
            <a:r>
              <a:rPr lang="en-US" sz="3600" dirty="0"/>
              <a:t> harsh word stirs up anger</a:t>
            </a:r>
            <a:r>
              <a:rPr lang="en-US" sz="3600" dirty="0" smtClean="0"/>
              <a:t>.</a:t>
            </a:r>
          </a:p>
          <a:p>
            <a:endParaRPr lang="en-US" sz="3600" dirty="0" smtClean="0"/>
          </a:p>
          <a:p>
            <a:r>
              <a:rPr lang="en-US" sz="3600" b="1" dirty="0"/>
              <a:t> </a:t>
            </a:r>
            <a:r>
              <a:rPr lang="en-US" sz="3600" b="1" dirty="0" smtClean="0"/>
              <a:t>   God helps us in our relationships…He even </a:t>
            </a:r>
          </a:p>
          <a:p>
            <a:r>
              <a:rPr lang="en-US" sz="3600" b="1" dirty="0"/>
              <a:t> </a:t>
            </a:r>
            <a:r>
              <a:rPr lang="en-US" sz="3600" b="1" dirty="0" smtClean="0"/>
              <a:t>   tells us how to act!!</a:t>
            </a:r>
          </a:p>
          <a:p>
            <a:endParaRPr lang="en-US" sz="3600" dirty="0"/>
          </a:p>
          <a:p>
            <a:r>
              <a:rPr lang="en-US" sz="3600" b="1" dirty="0" smtClean="0">
                <a:solidFill>
                  <a:srgbClr val="FF0000"/>
                </a:solidFill>
              </a:rPr>
              <a:t>My Folks use to tell me…Son, remember who</a:t>
            </a:r>
          </a:p>
          <a:p>
            <a:r>
              <a:rPr lang="en-US" sz="3600" b="1" dirty="0" smtClean="0">
                <a:solidFill>
                  <a:srgbClr val="FF0000"/>
                </a:solidFill>
              </a:rPr>
              <a:t>You are…You are our  son…and We want the best for you.</a:t>
            </a:r>
            <a:endParaRPr lang="en-US" sz="3600" b="1" dirty="0">
              <a:solidFill>
                <a:srgbClr val="FF0000"/>
              </a:solidFill>
            </a:endParaRPr>
          </a:p>
          <a:p>
            <a:endParaRPr lang="en-US" dirty="0"/>
          </a:p>
        </p:txBody>
      </p:sp>
    </p:spTree>
    <p:extLst>
      <p:ext uri="{BB962C8B-B14F-4D97-AF65-F5344CB8AC3E}">
        <p14:creationId xmlns:p14="http://schemas.microsoft.com/office/powerpoint/2010/main" val="16823319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400" b="1" dirty="0" smtClean="0"/>
              <a:t>Let us Listen to these words of God:</a:t>
            </a:r>
            <a:endParaRPr lang="en-US" sz="4400" b="1" dirty="0"/>
          </a:p>
        </p:txBody>
      </p:sp>
    </p:spTree>
    <p:extLst>
      <p:ext uri="{BB962C8B-B14F-4D97-AF65-F5344CB8AC3E}">
        <p14:creationId xmlns:p14="http://schemas.microsoft.com/office/powerpoint/2010/main" val="5082307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736" y="0"/>
            <a:ext cx="12119263" cy="6858000"/>
          </a:xfrm>
        </p:spPr>
        <p:txBody>
          <a:bodyPr>
            <a:normAutofit/>
          </a:bodyPr>
          <a:lstStyle/>
          <a:p>
            <a:r>
              <a:rPr lang="en-US" sz="3600" dirty="0" smtClean="0"/>
              <a:t>What a joy it is to preach on the wonderful</a:t>
            </a:r>
          </a:p>
          <a:p>
            <a:r>
              <a:rPr lang="en-US" sz="3600" u="sng" dirty="0" smtClean="0"/>
              <a:t>‘love of my brethren’.</a:t>
            </a:r>
          </a:p>
          <a:p>
            <a:r>
              <a:rPr lang="en-US" sz="3600" dirty="0"/>
              <a:t> </a:t>
            </a:r>
            <a:r>
              <a:rPr lang="en-US" sz="3600" dirty="0" smtClean="0"/>
              <a:t> I didn’t realize God has said so much about it.</a:t>
            </a:r>
          </a:p>
          <a:p>
            <a:r>
              <a:rPr lang="en-US" sz="3600" dirty="0"/>
              <a:t> </a:t>
            </a:r>
            <a:r>
              <a:rPr lang="en-US" sz="3600" dirty="0" smtClean="0"/>
              <a:t> I’m sure we all realize how important we are to each</a:t>
            </a:r>
          </a:p>
          <a:p>
            <a:r>
              <a:rPr lang="en-US" sz="3600" dirty="0" smtClean="0"/>
              <a:t>Other.  </a:t>
            </a:r>
          </a:p>
          <a:p>
            <a:r>
              <a:rPr lang="en-US" sz="3600" dirty="0"/>
              <a:t> </a:t>
            </a:r>
            <a:r>
              <a:rPr lang="en-US" sz="3600" dirty="0" smtClean="0"/>
              <a:t>I am so fortunate</a:t>
            </a:r>
            <a:r>
              <a:rPr lang="en-US" sz="3600" dirty="0" smtClean="0"/>
              <a:t>.. I </a:t>
            </a:r>
            <a:r>
              <a:rPr lang="en-US" sz="3600" dirty="0" smtClean="0"/>
              <a:t>had a large family –9 children.</a:t>
            </a:r>
          </a:p>
          <a:p>
            <a:r>
              <a:rPr lang="en-US" sz="3600" dirty="0"/>
              <a:t> </a:t>
            </a:r>
            <a:r>
              <a:rPr lang="en-US" sz="3600" dirty="0" smtClean="0"/>
              <a:t>There are only 3 left…All </a:t>
            </a:r>
            <a:r>
              <a:rPr lang="en-US" sz="3600" dirty="0" smtClean="0"/>
              <a:t> </a:t>
            </a:r>
            <a:r>
              <a:rPr lang="en-US" sz="3600" dirty="0" smtClean="0"/>
              <a:t>3 brothers are gone, and</a:t>
            </a:r>
          </a:p>
          <a:p>
            <a:r>
              <a:rPr lang="en-US" sz="3600" dirty="0" smtClean="0"/>
              <a:t>Now 3 of my sisters are gone.  You know, I really</a:t>
            </a:r>
          </a:p>
          <a:p>
            <a:r>
              <a:rPr lang="en-US" sz="3600" dirty="0" smtClean="0"/>
              <a:t>Miss those brothers and sisters.</a:t>
            </a:r>
            <a:endParaRPr lang="en-US" sz="3600" dirty="0"/>
          </a:p>
        </p:txBody>
      </p:sp>
    </p:spTree>
    <p:extLst>
      <p:ext uri="{BB962C8B-B14F-4D97-AF65-F5344CB8AC3E}">
        <p14:creationId xmlns:p14="http://schemas.microsoft.com/office/powerpoint/2010/main" val="311998502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pPr marL="0" indent="0">
              <a:buNone/>
            </a:pPr>
            <a:r>
              <a:rPr lang="en-US" sz="3600" dirty="0" smtClean="0"/>
              <a:t>"</a:t>
            </a:r>
            <a:r>
              <a:rPr lang="en-US" sz="3600" dirty="0"/>
              <a:t>Master, which is the great commandment in the law? Jesus said unto him, Thou shalt love the Lord thy God with all thy heart, and with all thy soul, and with all thy mind. This is the first and great commandment. And </a:t>
            </a:r>
            <a:r>
              <a:rPr lang="en-US" sz="3600" b="1" u="sng" dirty="0">
                <a:solidFill>
                  <a:srgbClr val="FF0000"/>
                </a:solidFill>
              </a:rPr>
              <a:t>the second is like unto it</a:t>
            </a:r>
            <a:r>
              <a:rPr lang="en-US" sz="3600" dirty="0"/>
              <a:t>, </a:t>
            </a:r>
            <a:r>
              <a:rPr lang="en-US" sz="3600" b="1" u="sng" dirty="0"/>
              <a:t>Thou shalt love thy </a:t>
            </a:r>
            <a:r>
              <a:rPr lang="en-US" sz="3600" b="1" u="sng" dirty="0" err="1"/>
              <a:t>neighbour</a:t>
            </a:r>
            <a:r>
              <a:rPr lang="en-US" sz="3600" b="1" u="sng" dirty="0"/>
              <a:t> as thyself. </a:t>
            </a:r>
            <a:r>
              <a:rPr lang="en-US" sz="3600" dirty="0"/>
              <a:t>On these two commandments hang all the law and the prophets."</a:t>
            </a:r>
            <a:br>
              <a:rPr lang="en-US" sz="3600" dirty="0"/>
            </a:br>
            <a:r>
              <a:rPr lang="en-US" sz="3600" b="1" u="sng" dirty="0"/>
              <a:t>Matthew 22:36-40, KJV </a:t>
            </a:r>
            <a:endParaRPr lang="en-US" sz="3600" b="1" u="sng" dirty="0" smtClean="0"/>
          </a:p>
          <a:p>
            <a:pPr marL="0" indent="0">
              <a:buNone/>
            </a:pPr>
            <a:endParaRPr lang="en-US" sz="3600" b="1" u="sng" dirty="0" smtClean="0"/>
          </a:p>
          <a:p>
            <a:r>
              <a:rPr lang="en-US" sz="3600" b="1" u="sng" dirty="0"/>
              <a:t> </a:t>
            </a:r>
            <a:r>
              <a:rPr lang="en-US" sz="3600" b="1" u="sng" dirty="0" smtClean="0"/>
              <a:t>   Think of that!   First Love our </a:t>
            </a:r>
            <a:r>
              <a:rPr lang="en-US" sz="3600" b="1" u="sng" dirty="0" err="1" smtClean="0"/>
              <a:t>Father..your</a:t>
            </a:r>
            <a:r>
              <a:rPr lang="en-US" sz="3600" b="1" u="sng" dirty="0" smtClean="0"/>
              <a:t> Father and</a:t>
            </a:r>
          </a:p>
          <a:p>
            <a:r>
              <a:rPr lang="en-US" sz="3600" b="1" u="sng" dirty="0" smtClean="0"/>
              <a:t>Mine… And then we are granted the </a:t>
            </a:r>
            <a:r>
              <a:rPr lang="en-US" sz="3600" b="1" u="sng" dirty="0" err="1" smtClean="0"/>
              <a:t>priviledge</a:t>
            </a:r>
            <a:r>
              <a:rPr lang="en-US" sz="3600" b="1" u="sng" dirty="0" smtClean="0"/>
              <a:t> of </a:t>
            </a:r>
          </a:p>
          <a:p>
            <a:r>
              <a:rPr lang="en-US" sz="3600" b="1" u="sng" dirty="0" smtClean="0"/>
              <a:t>Loving each other.     We are the family of God…and we</a:t>
            </a:r>
          </a:p>
          <a:p>
            <a:r>
              <a:rPr lang="en-US" sz="3600" b="1" u="sng" dirty="0" smtClean="0"/>
              <a:t>Need always to show our love!  </a:t>
            </a:r>
            <a:endParaRPr lang="en-US" sz="3600" b="1" u="sng" dirty="0"/>
          </a:p>
          <a:p>
            <a:endParaRPr lang="en-US" dirty="0"/>
          </a:p>
        </p:txBody>
      </p:sp>
    </p:spTree>
    <p:extLst>
      <p:ext uri="{BB962C8B-B14F-4D97-AF65-F5344CB8AC3E}">
        <p14:creationId xmlns:p14="http://schemas.microsoft.com/office/powerpoint/2010/main" val="156761865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127" y="0"/>
            <a:ext cx="12108873" cy="6785264"/>
          </a:xfrm>
        </p:spPr>
        <p:txBody>
          <a:bodyPr>
            <a:normAutofit/>
          </a:bodyPr>
          <a:lstStyle/>
          <a:p>
            <a:endParaRPr lang="en-US" sz="3600" dirty="0" smtClean="0"/>
          </a:p>
          <a:p>
            <a:r>
              <a:rPr lang="en-US" sz="3600" dirty="0" smtClean="0"/>
              <a:t>"</a:t>
            </a:r>
            <a:r>
              <a:rPr lang="en-US" sz="3600" dirty="0"/>
              <a:t>A new commandment I give unto you, That ye love one another; as I have loved you, that ye also love one another. By this shall all men know that ye are my disciples, if ye have love one to another."</a:t>
            </a:r>
            <a:br>
              <a:rPr lang="en-US" sz="3600" dirty="0"/>
            </a:br>
            <a:r>
              <a:rPr lang="en-US" sz="3600" dirty="0"/>
              <a:t>John 13:34-35, </a:t>
            </a:r>
            <a:r>
              <a:rPr lang="en-US" sz="3600" dirty="0" smtClean="0"/>
              <a:t>KJV</a:t>
            </a:r>
          </a:p>
          <a:p>
            <a:endParaRPr lang="en-US" sz="3600" dirty="0" smtClean="0"/>
          </a:p>
          <a:p>
            <a:r>
              <a:rPr lang="en-US" sz="3600" b="1" dirty="0"/>
              <a:t> </a:t>
            </a:r>
            <a:r>
              <a:rPr lang="en-US" sz="3600" b="1" dirty="0" smtClean="0"/>
              <a:t>  You and I are showing who </a:t>
            </a:r>
            <a:r>
              <a:rPr lang="en-US" sz="3600" b="1" u="sng" dirty="0" smtClean="0"/>
              <a:t>our Father </a:t>
            </a:r>
            <a:r>
              <a:rPr lang="en-US" sz="3600" b="1" dirty="0" smtClean="0"/>
              <a:t>is!...The world </a:t>
            </a:r>
          </a:p>
          <a:p>
            <a:r>
              <a:rPr lang="en-US" sz="3600" b="1" dirty="0" smtClean="0"/>
              <a:t>Sees  How much we love each other by the way we act, what we Say, what we do…</a:t>
            </a:r>
            <a:endParaRPr lang="en-US" sz="3600" b="1" dirty="0"/>
          </a:p>
        </p:txBody>
      </p:sp>
    </p:spTree>
    <p:extLst>
      <p:ext uri="{BB962C8B-B14F-4D97-AF65-F5344CB8AC3E}">
        <p14:creationId xmlns:p14="http://schemas.microsoft.com/office/powerpoint/2010/main" val="19926627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176963"/>
          </a:xfrm>
        </p:spPr>
        <p:txBody>
          <a:bodyPr/>
          <a:lstStyle/>
          <a:p>
            <a:endParaRPr lang="en-US" dirty="0" smtClean="0"/>
          </a:p>
          <a:p>
            <a:endParaRPr lang="en-US" dirty="0"/>
          </a:p>
          <a:p>
            <a:r>
              <a:rPr lang="en-US" sz="3600" dirty="0" smtClean="0"/>
              <a:t>"</a:t>
            </a:r>
            <a:r>
              <a:rPr lang="en-US" sz="3600" dirty="0"/>
              <a:t>This is my commandment, That ye love one another, as I have loved you . . . These things I command you, that ye love one another."</a:t>
            </a:r>
            <a:br>
              <a:rPr lang="en-US" sz="3600" dirty="0"/>
            </a:br>
            <a:r>
              <a:rPr lang="en-US" sz="3600" dirty="0"/>
              <a:t>John 15:12, 17, </a:t>
            </a:r>
            <a:r>
              <a:rPr lang="en-US" sz="3600" dirty="0" smtClean="0"/>
              <a:t>KJV</a:t>
            </a:r>
          </a:p>
          <a:p>
            <a:endParaRPr lang="en-US" sz="3600" b="1" dirty="0"/>
          </a:p>
          <a:p>
            <a:r>
              <a:rPr lang="en-US" sz="3600" b="1" dirty="0" smtClean="0"/>
              <a:t>I love that passage…I am to love you as Jesus loved me!</a:t>
            </a:r>
          </a:p>
          <a:p>
            <a:r>
              <a:rPr lang="en-US" sz="3600" b="1" dirty="0" smtClean="0"/>
              <a:t>Can’t get any better than that!</a:t>
            </a:r>
            <a:endParaRPr lang="en-US" sz="3600" b="1" dirty="0"/>
          </a:p>
          <a:p>
            <a:endParaRPr lang="en-US" dirty="0"/>
          </a:p>
        </p:txBody>
      </p:sp>
    </p:spTree>
    <p:extLst>
      <p:ext uri="{BB962C8B-B14F-4D97-AF65-F5344CB8AC3E}">
        <p14:creationId xmlns:p14="http://schemas.microsoft.com/office/powerpoint/2010/main" val="3608904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126"/>
            <a:ext cx="12115800" cy="6681355"/>
          </a:xfrm>
        </p:spPr>
        <p:txBody>
          <a:bodyPr/>
          <a:lstStyle/>
          <a:p>
            <a:endParaRPr lang="en-US" dirty="0" smtClean="0"/>
          </a:p>
          <a:p>
            <a:r>
              <a:rPr lang="en-US" sz="3600" dirty="0" smtClean="0"/>
              <a:t>"</a:t>
            </a:r>
            <a:r>
              <a:rPr lang="en-US" sz="3600" dirty="0"/>
              <a:t>Owe no man any thing, but to love one another: for he that </a:t>
            </a:r>
            <a:r>
              <a:rPr lang="en-US" sz="3600" dirty="0" err="1"/>
              <a:t>loveth</a:t>
            </a:r>
            <a:r>
              <a:rPr lang="en-US" sz="3600" dirty="0"/>
              <a:t> another hath fulfilled the law. For this, Thou shalt not commit adultery, Thou shalt not kill, Thou shalt not steal, Thou shalt not bear false witness, Thou shalt not covet; and if there be any other commandment, it is briefly comprehended in this saying, namely, </a:t>
            </a:r>
            <a:r>
              <a:rPr lang="en-US" sz="3600" b="1" u="sng" dirty="0"/>
              <a:t>Thou shalt love thy </a:t>
            </a:r>
            <a:r>
              <a:rPr lang="en-US" sz="3600" b="1" u="sng" dirty="0" err="1"/>
              <a:t>neighbour</a:t>
            </a:r>
            <a:r>
              <a:rPr lang="en-US" sz="3600" b="1" u="sng" dirty="0"/>
              <a:t> as thyself."</a:t>
            </a:r>
            <a:r>
              <a:rPr lang="en-US" sz="3600" dirty="0"/>
              <a:t/>
            </a:r>
            <a:br>
              <a:rPr lang="en-US" sz="3600" dirty="0"/>
            </a:br>
            <a:r>
              <a:rPr lang="en-US" sz="3600" dirty="0"/>
              <a:t>Romans 13:8-9, KJV </a:t>
            </a:r>
            <a:endParaRPr lang="en-US" sz="3600" dirty="0" smtClean="0"/>
          </a:p>
          <a:p>
            <a:endParaRPr lang="en-US" sz="3600" dirty="0"/>
          </a:p>
          <a:p>
            <a:r>
              <a:rPr lang="en-US" sz="3600" b="1" dirty="0" smtClean="0"/>
              <a:t>Here is one that I have to work on for myself.   Just as I</a:t>
            </a:r>
          </a:p>
          <a:p>
            <a:r>
              <a:rPr lang="en-US" sz="3600" b="1" dirty="0" smtClean="0"/>
              <a:t>Love myself, so I need to love you.!   </a:t>
            </a:r>
            <a:endParaRPr lang="en-US" sz="3600" b="1" dirty="0"/>
          </a:p>
          <a:p>
            <a:endParaRPr lang="en-US" dirty="0"/>
          </a:p>
        </p:txBody>
      </p:sp>
    </p:spTree>
    <p:extLst>
      <p:ext uri="{BB962C8B-B14F-4D97-AF65-F5344CB8AC3E}">
        <p14:creationId xmlns:p14="http://schemas.microsoft.com/office/powerpoint/2010/main" val="129738774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15800" cy="6858000"/>
          </a:xfrm>
        </p:spPr>
        <p:txBody>
          <a:bodyPr/>
          <a:lstStyle/>
          <a:p>
            <a:endParaRPr lang="en-US" sz="3600" dirty="0" smtClean="0"/>
          </a:p>
          <a:p>
            <a:r>
              <a:rPr lang="en-US" sz="3600" dirty="0" smtClean="0"/>
              <a:t>Did you know that brothers and sisters in the early church</a:t>
            </a:r>
          </a:p>
          <a:p>
            <a:r>
              <a:rPr lang="en-US" sz="3600" b="1" dirty="0" smtClean="0"/>
              <a:t>Greeted one another </a:t>
            </a:r>
            <a:r>
              <a:rPr lang="en-US" sz="3600" dirty="0" smtClean="0"/>
              <a:t>with a holy kiss?</a:t>
            </a:r>
          </a:p>
          <a:p>
            <a:endParaRPr lang="en-US" sz="3600" dirty="0"/>
          </a:p>
          <a:p>
            <a:r>
              <a:rPr lang="en-US" sz="3600" dirty="0" smtClean="0"/>
              <a:t>"</a:t>
            </a:r>
            <a:r>
              <a:rPr lang="en-US" sz="3600" dirty="0"/>
              <a:t>Salute one another with an holy kiss. The churches of Christ salute you."</a:t>
            </a:r>
            <a:br>
              <a:rPr lang="en-US" sz="3600" dirty="0"/>
            </a:br>
            <a:r>
              <a:rPr lang="en-US" sz="3600" dirty="0"/>
              <a:t>Romans 16:16, KJV </a:t>
            </a:r>
            <a:endParaRPr lang="en-US" sz="3600" dirty="0" smtClean="0"/>
          </a:p>
          <a:p>
            <a:endParaRPr lang="en-US" sz="3600" dirty="0" smtClean="0"/>
          </a:p>
          <a:p>
            <a:r>
              <a:rPr lang="en-US" sz="3600" b="1" dirty="0"/>
              <a:t> </a:t>
            </a:r>
            <a:r>
              <a:rPr lang="en-US" sz="3600" b="1" dirty="0" smtClean="0"/>
              <a:t>  And look how often God told us about that!</a:t>
            </a:r>
            <a:endParaRPr lang="en-US" sz="3600" b="1" dirty="0"/>
          </a:p>
          <a:p>
            <a:endParaRPr lang="en-US" dirty="0"/>
          </a:p>
        </p:txBody>
      </p:sp>
    </p:spTree>
    <p:extLst>
      <p:ext uri="{BB962C8B-B14F-4D97-AF65-F5344CB8AC3E}">
        <p14:creationId xmlns:p14="http://schemas.microsoft.com/office/powerpoint/2010/main" val="87556663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12192000" cy="6754091"/>
          </a:xfrm>
        </p:spPr>
        <p:txBody>
          <a:bodyPr/>
          <a:lstStyle/>
          <a:p>
            <a:endParaRPr lang="en-US" dirty="0" smtClean="0"/>
          </a:p>
          <a:p>
            <a:endParaRPr lang="en-US" dirty="0"/>
          </a:p>
          <a:p>
            <a:r>
              <a:rPr lang="en-US" sz="3600" dirty="0" smtClean="0"/>
              <a:t>"</a:t>
            </a:r>
            <a:r>
              <a:rPr lang="en-US" sz="3600" dirty="0"/>
              <a:t>All the brethren </a:t>
            </a:r>
            <a:r>
              <a:rPr lang="en-US" sz="3600" b="1" dirty="0"/>
              <a:t>greet</a:t>
            </a:r>
            <a:r>
              <a:rPr lang="en-US" sz="3600" dirty="0"/>
              <a:t> you. </a:t>
            </a:r>
            <a:r>
              <a:rPr lang="en-US" sz="3600" b="1" dirty="0"/>
              <a:t>Greet </a:t>
            </a:r>
            <a:r>
              <a:rPr lang="en-US" sz="3600" dirty="0"/>
              <a:t>ye one another with an holy kiss."</a:t>
            </a:r>
            <a:br>
              <a:rPr lang="en-US" sz="3600" dirty="0"/>
            </a:br>
            <a:r>
              <a:rPr lang="en-US" sz="3600" dirty="0"/>
              <a:t>1 Corinthians 16:20, </a:t>
            </a:r>
            <a:r>
              <a:rPr lang="en-US" sz="3600" dirty="0" smtClean="0"/>
              <a:t>KJV</a:t>
            </a:r>
          </a:p>
          <a:p>
            <a:r>
              <a:rPr lang="en-US" sz="3600" dirty="0" smtClean="0"/>
              <a:t> </a:t>
            </a:r>
          </a:p>
          <a:p>
            <a:r>
              <a:rPr lang="en-US" sz="3600" dirty="0"/>
              <a:t>"</a:t>
            </a:r>
            <a:r>
              <a:rPr lang="en-US" sz="3600" b="1" dirty="0"/>
              <a:t>Greet</a:t>
            </a:r>
            <a:r>
              <a:rPr lang="en-US" sz="3600" dirty="0"/>
              <a:t> all the brethren with an holy kiss."</a:t>
            </a:r>
            <a:br>
              <a:rPr lang="en-US" sz="3600" dirty="0"/>
            </a:br>
            <a:r>
              <a:rPr lang="en-US" sz="3600" dirty="0"/>
              <a:t>1 Thessalonians 5:26, KJV </a:t>
            </a:r>
          </a:p>
          <a:p>
            <a:endParaRPr lang="en-US" sz="3600" dirty="0"/>
          </a:p>
          <a:p>
            <a:endParaRPr lang="en-US" dirty="0"/>
          </a:p>
        </p:txBody>
      </p:sp>
    </p:spTree>
    <p:extLst>
      <p:ext uri="{BB962C8B-B14F-4D97-AF65-F5344CB8AC3E}">
        <p14:creationId xmlns:p14="http://schemas.microsoft.com/office/powerpoint/2010/main" val="109887535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endParaRPr lang="en-US" dirty="0" smtClean="0"/>
          </a:p>
          <a:p>
            <a:endParaRPr lang="en-US" dirty="0"/>
          </a:p>
          <a:p>
            <a:r>
              <a:rPr lang="en-US" sz="3600" b="1" u="sng" dirty="0" smtClean="0"/>
              <a:t>"</a:t>
            </a:r>
            <a:r>
              <a:rPr lang="en-US" sz="3600" b="1" u="sng" dirty="0"/>
              <a:t>Greet one another </a:t>
            </a:r>
            <a:r>
              <a:rPr lang="en-US" sz="3600" dirty="0"/>
              <a:t>with an holy kiss."</a:t>
            </a:r>
            <a:br>
              <a:rPr lang="en-US" sz="3600" dirty="0"/>
            </a:br>
            <a:r>
              <a:rPr lang="en-US" sz="3600" dirty="0"/>
              <a:t>2 Corinthians 13:12, KJV </a:t>
            </a:r>
            <a:endParaRPr lang="en-US" sz="3600" dirty="0" smtClean="0"/>
          </a:p>
          <a:p>
            <a:endParaRPr lang="en-US" sz="3600" dirty="0"/>
          </a:p>
          <a:p>
            <a:r>
              <a:rPr lang="en-US" sz="3600" dirty="0" smtClean="0"/>
              <a:t>We shake hands or a gentle </a:t>
            </a:r>
            <a:r>
              <a:rPr lang="en-US" sz="3600" dirty="0" err="1" smtClean="0"/>
              <a:t>hug..But</a:t>
            </a:r>
            <a:r>
              <a:rPr lang="en-US" sz="3600" dirty="0" smtClean="0"/>
              <a:t> isn’t it</a:t>
            </a:r>
          </a:p>
          <a:p>
            <a:r>
              <a:rPr lang="en-US" sz="3600" dirty="0" smtClean="0"/>
              <a:t>Wonderful to know that God said </a:t>
            </a:r>
            <a:r>
              <a:rPr lang="en-US" sz="3600" b="1" u="sng" dirty="0" smtClean="0"/>
              <a:t>“greet </a:t>
            </a:r>
          </a:p>
          <a:p>
            <a:r>
              <a:rPr lang="en-US" sz="3600" b="1" u="sng" dirty="0" smtClean="0"/>
              <a:t>One another!”     </a:t>
            </a:r>
            <a:r>
              <a:rPr lang="en-US" sz="3600" dirty="0" smtClean="0"/>
              <a:t>Hi, how are you…Hello.</a:t>
            </a:r>
          </a:p>
          <a:p>
            <a:r>
              <a:rPr lang="en-US" sz="3600" dirty="0" smtClean="0"/>
              <a:t>Greet one another…</a:t>
            </a:r>
          </a:p>
          <a:p>
            <a:r>
              <a:rPr lang="en-US" sz="3600" dirty="0" smtClean="0"/>
              <a:t>What </a:t>
            </a:r>
            <a:r>
              <a:rPr lang="en-US" sz="3600" dirty="0" smtClean="0"/>
              <a:t>a </a:t>
            </a:r>
            <a:r>
              <a:rPr lang="en-US" sz="3600" dirty="0" err="1" smtClean="0"/>
              <a:t>priviledge</a:t>
            </a:r>
            <a:r>
              <a:rPr lang="en-US" sz="3600" dirty="0" smtClean="0"/>
              <a:t>!  What a joy to see you!!</a:t>
            </a:r>
            <a:endParaRPr lang="en-US" sz="3600" dirty="0"/>
          </a:p>
          <a:p>
            <a:endParaRPr lang="en-US" dirty="0"/>
          </a:p>
        </p:txBody>
      </p:sp>
    </p:spTree>
    <p:extLst>
      <p:ext uri="{BB962C8B-B14F-4D97-AF65-F5344CB8AC3E}">
        <p14:creationId xmlns:p14="http://schemas.microsoft.com/office/powerpoint/2010/main" val="198795613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518" y="0"/>
            <a:ext cx="11980718" cy="6858000"/>
          </a:xfrm>
        </p:spPr>
        <p:txBody>
          <a:bodyPr/>
          <a:lstStyle/>
          <a:p>
            <a:endParaRPr lang="en-US" dirty="0" smtClean="0"/>
          </a:p>
          <a:p>
            <a:r>
              <a:rPr lang="en-US" sz="3600" dirty="0" smtClean="0"/>
              <a:t>"</a:t>
            </a:r>
            <a:r>
              <a:rPr lang="en-US" sz="3600" dirty="0"/>
              <a:t>With all lowliness and meekness, with longsuffering, forbearing one another in love . . . And be ye kind one to another, tenderhearted, forgiving one another, even as God for Christ's sake hath forgiven you."</a:t>
            </a:r>
            <a:br>
              <a:rPr lang="en-US" sz="3600" dirty="0"/>
            </a:br>
            <a:r>
              <a:rPr lang="en-US" sz="3600" dirty="0"/>
              <a:t>Ephesians 4:2, 32, </a:t>
            </a:r>
            <a:r>
              <a:rPr lang="en-US" sz="3600" dirty="0" smtClean="0"/>
              <a:t>KJV</a:t>
            </a:r>
          </a:p>
          <a:p>
            <a:endParaRPr lang="en-US" sz="3600" dirty="0"/>
          </a:p>
          <a:p>
            <a:r>
              <a:rPr lang="en-US" sz="3600" b="1" dirty="0" smtClean="0"/>
              <a:t>We are brethren  and what a joy it is to treat</a:t>
            </a:r>
          </a:p>
          <a:p>
            <a:r>
              <a:rPr lang="en-US" sz="3600" b="1" dirty="0" smtClean="0"/>
              <a:t>Each other just like our ‘physical brothers in the</a:t>
            </a:r>
          </a:p>
          <a:p>
            <a:r>
              <a:rPr lang="en-US" sz="3600" b="1" dirty="0" smtClean="0"/>
              <a:t>Flesh’   (At Mom and Dad’s house…leaving them in</a:t>
            </a:r>
          </a:p>
          <a:p>
            <a:r>
              <a:rPr lang="en-US" sz="3600" b="1" dirty="0" smtClean="0"/>
              <a:t>Cleveland…I can see Mom crying when we would </a:t>
            </a:r>
          </a:p>
          <a:p>
            <a:r>
              <a:rPr lang="en-US" sz="3600" b="1" dirty="0" smtClean="0"/>
              <a:t>Leave to go back to Nashville to college!.)  </a:t>
            </a:r>
            <a:endParaRPr lang="en-US" sz="3600" b="1" dirty="0"/>
          </a:p>
          <a:p>
            <a:endParaRPr lang="en-US" dirty="0"/>
          </a:p>
        </p:txBody>
      </p:sp>
    </p:spTree>
    <p:extLst>
      <p:ext uri="{BB962C8B-B14F-4D97-AF65-F5344CB8AC3E}">
        <p14:creationId xmlns:p14="http://schemas.microsoft.com/office/powerpoint/2010/main" val="103085741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662" y="0"/>
            <a:ext cx="12036137" cy="6858000"/>
          </a:xfrm>
        </p:spPr>
        <p:txBody>
          <a:bodyPr/>
          <a:lstStyle/>
          <a:p>
            <a:endParaRPr lang="en-US" dirty="0" smtClean="0"/>
          </a:p>
          <a:p>
            <a:endParaRPr lang="en-US" dirty="0"/>
          </a:p>
          <a:p>
            <a:r>
              <a:rPr lang="en-US" sz="3600" dirty="0" smtClean="0"/>
              <a:t>"</a:t>
            </a:r>
            <a:r>
              <a:rPr lang="en-US" sz="3600" dirty="0"/>
              <a:t>And the Lord make you to increase and abound in love one toward another, and toward all men, even as we do toward you:"</a:t>
            </a:r>
            <a:br>
              <a:rPr lang="en-US" sz="3600" dirty="0"/>
            </a:br>
            <a:r>
              <a:rPr lang="en-US" sz="3600" dirty="0"/>
              <a:t>1 Thessalonians 3:12, KJV </a:t>
            </a:r>
            <a:endParaRPr lang="en-US" sz="3600" dirty="0" smtClean="0"/>
          </a:p>
          <a:p>
            <a:endParaRPr lang="en-US" sz="3600" dirty="0"/>
          </a:p>
          <a:p>
            <a:r>
              <a:rPr lang="en-US" sz="3600" b="1" dirty="0" smtClean="0"/>
              <a:t>Paul loved the Thessalonians…they just got better and</a:t>
            </a:r>
          </a:p>
          <a:p>
            <a:r>
              <a:rPr lang="en-US" sz="3600" b="1" dirty="0" smtClean="0"/>
              <a:t>Better about their treatment of each other.  </a:t>
            </a:r>
            <a:endParaRPr lang="en-US" sz="3600" b="1" dirty="0"/>
          </a:p>
          <a:p>
            <a:endParaRPr lang="en-US" dirty="0"/>
          </a:p>
        </p:txBody>
      </p:sp>
    </p:spTree>
    <p:extLst>
      <p:ext uri="{BB962C8B-B14F-4D97-AF65-F5344CB8AC3E}">
        <p14:creationId xmlns:p14="http://schemas.microsoft.com/office/powerpoint/2010/main" val="380922339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 name="Rectangle 2"/>
          <p:cNvSpPr>
            <a:spLocks noGrp="1" noChangeArrowheads="1"/>
          </p:cNvSpPr>
          <p:nvPr>
            <p:ph idx="1"/>
          </p:nvPr>
        </p:nvSpPr>
        <p:spPr bwMode="auto">
          <a:xfrm>
            <a:off x="0" y="151209"/>
            <a:ext cx="12192000" cy="6555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176" tIns="76176" rIns="76176" bIns="7617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600" b="1" i="0" u="sng" strike="noStrike" cap="none" normalizeH="0" baseline="0" dirty="0" smtClean="0">
                <a:ln>
                  <a:noFill/>
                </a:ln>
                <a:effectLst/>
                <a:latin typeface="Arial" panose="020B0604020202020204" pitchFamily="34" charset="0"/>
                <a:cs typeface="Arial" panose="020B0604020202020204" pitchFamily="34" charset="0"/>
              </a:rPr>
              <a:t>Why Should He Love Me So Lyrics   #769</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4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Love sent my savior to die in my stead;</a:t>
            </a:r>
            <a:br>
              <a:rPr kumimoji="0" lang="en-US" altLang="en-US" sz="4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br>
            <a:r>
              <a:rPr kumimoji="0" lang="en-US" altLang="en-US" sz="4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Why should He love me so?</a:t>
            </a:r>
            <a:br>
              <a:rPr kumimoji="0" lang="en-US" altLang="en-US" sz="4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br>
            <a:r>
              <a:rPr kumimoji="0" lang="en-US" altLang="en-US" sz="4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Meekly to Calvary's cross He was led;</a:t>
            </a:r>
            <a:br>
              <a:rPr kumimoji="0" lang="en-US" altLang="en-US" sz="4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br>
            <a:r>
              <a:rPr kumimoji="0" lang="en-US" altLang="en-US" sz="4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Why should He love me so?</a:t>
            </a:r>
            <a:br>
              <a:rPr kumimoji="0" lang="en-US" altLang="en-US" sz="4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br>
            <a:r>
              <a:rPr kumimoji="0" lang="en-US" altLang="en-US" sz="4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Nails pierced His hands and His feet for my sin;</a:t>
            </a:r>
            <a:br>
              <a:rPr kumimoji="0" lang="en-US" altLang="en-US" sz="4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br>
            <a:r>
              <a:rPr kumimoji="0" lang="en-US" altLang="en-US" sz="4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Why should He love me so?</a:t>
            </a:r>
            <a:br>
              <a:rPr kumimoji="0" lang="en-US" altLang="en-US" sz="4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br>
            <a:r>
              <a:rPr kumimoji="0" lang="en-US" altLang="en-US" sz="4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He suffered sore my salvation to win;</a:t>
            </a:r>
            <a:br>
              <a:rPr kumimoji="0" lang="en-US" altLang="en-US" sz="4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br>
            <a:r>
              <a:rPr kumimoji="0" lang="en-US" altLang="en-US" sz="4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Why should He love me so?</a:t>
            </a:r>
            <a:r>
              <a:rPr kumimoji="0" lang="en-US" alt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r>
            <a:br>
              <a:rPr kumimoji="0" lang="en-US" alt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br>
            <a:endParaRPr kumimoji="0" lang="en-US" altLang="en-US" sz="60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003730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126"/>
            <a:ext cx="12192000" cy="6774873"/>
          </a:xfrm>
        </p:spPr>
        <p:txBody>
          <a:bodyPr>
            <a:normAutofit lnSpcReduction="10000"/>
          </a:bodyPr>
          <a:lstStyle/>
          <a:p>
            <a:r>
              <a:rPr lang="en-US" sz="3600" dirty="0" smtClean="0"/>
              <a:t>And, so many of my brothers and sisters </a:t>
            </a:r>
            <a:r>
              <a:rPr lang="en-US" sz="3600" b="1" dirty="0" smtClean="0"/>
              <a:t>in God’s </a:t>
            </a:r>
          </a:p>
          <a:p>
            <a:r>
              <a:rPr lang="en-US" sz="3600" b="1" dirty="0" smtClean="0"/>
              <a:t>Family </a:t>
            </a:r>
            <a:r>
              <a:rPr lang="en-US" sz="3600" dirty="0" smtClean="0"/>
              <a:t>have died.  ( I Tim.3:15).</a:t>
            </a:r>
          </a:p>
          <a:p>
            <a:r>
              <a:rPr lang="en-US" sz="3600" dirty="0" smtClean="0"/>
              <a:t>Our brotherhood at </a:t>
            </a:r>
            <a:r>
              <a:rPr lang="en-US" sz="3600" dirty="0" err="1" smtClean="0"/>
              <a:t>O’neal</a:t>
            </a:r>
            <a:r>
              <a:rPr lang="en-US" sz="3600" dirty="0" smtClean="0"/>
              <a:t> has lost folks that</a:t>
            </a:r>
          </a:p>
          <a:p>
            <a:r>
              <a:rPr lang="en-US" sz="3600" dirty="0" smtClean="0"/>
              <a:t>Loved us, lived with us and served with us all their</a:t>
            </a:r>
          </a:p>
          <a:p>
            <a:r>
              <a:rPr lang="en-US" sz="3600" dirty="0" smtClean="0"/>
              <a:t>Lives  </a:t>
            </a:r>
          </a:p>
          <a:p>
            <a:r>
              <a:rPr lang="en-US" sz="3600" dirty="0" smtClean="0"/>
              <a:t>That’s why God has given us so many scriptures </a:t>
            </a:r>
          </a:p>
          <a:p>
            <a:r>
              <a:rPr lang="en-US" sz="3600" dirty="0" smtClean="0"/>
              <a:t>That help us to treasure our spiritual family.</a:t>
            </a:r>
          </a:p>
          <a:p>
            <a:r>
              <a:rPr lang="en-US" sz="3600" dirty="0" smtClean="0"/>
              <a:t>And I really need you.  You are my brother and you</a:t>
            </a:r>
          </a:p>
          <a:p>
            <a:r>
              <a:rPr lang="en-US" sz="3600" dirty="0" smtClean="0"/>
              <a:t>Are my sister in the Lord Jesus Christ.</a:t>
            </a:r>
          </a:p>
          <a:p>
            <a:r>
              <a:rPr lang="en-US" sz="3600" dirty="0" smtClean="0"/>
              <a:t>And just think:   We all have the same Father :  </a:t>
            </a:r>
            <a:r>
              <a:rPr lang="en-US" sz="3600" b="1" u="sng" dirty="0" smtClean="0">
                <a:solidFill>
                  <a:srgbClr val="FF0000"/>
                </a:solidFill>
              </a:rPr>
              <a:t>God.</a:t>
            </a:r>
          </a:p>
          <a:p>
            <a:r>
              <a:rPr lang="en-US" sz="3600" dirty="0" smtClean="0"/>
              <a:t>And He is not willing that a single one of us perish!</a:t>
            </a:r>
          </a:p>
          <a:p>
            <a:r>
              <a:rPr lang="en-US" sz="3600" dirty="0" smtClean="0"/>
              <a:t>(2 Pet. 3:9)  </a:t>
            </a:r>
          </a:p>
          <a:p>
            <a:endParaRPr lang="en-US" dirty="0"/>
          </a:p>
        </p:txBody>
      </p:sp>
    </p:spTree>
    <p:extLst>
      <p:ext uri="{BB962C8B-B14F-4D97-AF65-F5344CB8AC3E}">
        <p14:creationId xmlns:p14="http://schemas.microsoft.com/office/powerpoint/2010/main" val="259655943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15800" cy="6858000"/>
          </a:xfrm>
        </p:spPr>
        <p:txBody>
          <a:bodyPr>
            <a:normAutofit/>
          </a:bodyPr>
          <a:lstStyle/>
          <a:p>
            <a:endParaRPr lang="en-US" altLang="en-US" sz="3600" dirty="0" smtClean="0">
              <a:solidFill>
                <a:srgbClr val="000000"/>
              </a:solidFill>
              <a:latin typeface="Times New Roman" panose="02020603050405020304" pitchFamily="18" charset="0"/>
              <a:cs typeface="Times New Roman" panose="02020603050405020304" pitchFamily="18" charset="0"/>
            </a:endParaRPr>
          </a:p>
          <a:p>
            <a:r>
              <a:rPr lang="en-US" altLang="en-US" sz="3600" dirty="0" smtClean="0">
                <a:solidFill>
                  <a:srgbClr val="000000"/>
                </a:solidFill>
                <a:latin typeface="Times New Roman" panose="02020603050405020304" pitchFamily="18" charset="0"/>
                <a:cs typeface="Times New Roman" panose="02020603050405020304" pitchFamily="18" charset="0"/>
              </a:rPr>
              <a:t>O </a:t>
            </a:r>
            <a:r>
              <a:rPr lang="en-US" altLang="en-US" sz="3600" dirty="0">
                <a:solidFill>
                  <a:srgbClr val="000000"/>
                </a:solidFill>
                <a:latin typeface="Times New Roman" panose="02020603050405020304" pitchFamily="18" charset="0"/>
                <a:cs typeface="Times New Roman" panose="02020603050405020304" pitchFamily="18" charset="0"/>
              </a:rPr>
              <a:t>how He agonized there in my place;</a:t>
            </a:r>
            <a:br>
              <a:rPr lang="en-US" altLang="en-US" sz="3600" dirty="0">
                <a:solidFill>
                  <a:srgbClr val="000000"/>
                </a:solidFill>
                <a:latin typeface="Times New Roman" panose="02020603050405020304" pitchFamily="18" charset="0"/>
                <a:cs typeface="Times New Roman" panose="02020603050405020304" pitchFamily="18" charset="0"/>
              </a:rPr>
            </a:br>
            <a:r>
              <a:rPr lang="en-US" altLang="en-US" sz="3600" dirty="0">
                <a:solidFill>
                  <a:srgbClr val="000000"/>
                </a:solidFill>
                <a:latin typeface="Times New Roman" panose="02020603050405020304" pitchFamily="18" charset="0"/>
                <a:cs typeface="Times New Roman" panose="02020603050405020304" pitchFamily="18" charset="0"/>
              </a:rPr>
              <a:t>Why should He love me so?</a:t>
            </a:r>
            <a:br>
              <a:rPr lang="en-US" altLang="en-US" sz="3600" dirty="0">
                <a:solidFill>
                  <a:srgbClr val="000000"/>
                </a:solidFill>
                <a:latin typeface="Times New Roman" panose="02020603050405020304" pitchFamily="18" charset="0"/>
                <a:cs typeface="Times New Roman" panose="02020603050405020304" pitchFamily="18" charset="0"/>
              </a:rPr>
            </a:br>
            <a:r>
              <a:rPr lang="en-US" altLang="en-US" sz="3600" dirty="0">
                <a:solidFill>
                  <a:srgbClr val="000000"/>
                </a:solidFill>
                <a:latin typeface="Times New Roman" panose="02020603050405020304" pitchFamily="18" charset="0"/>
                <a:cs typeface="Times New Roman" panose="02020603050405020304" pitchFamily="18" charset="0"/>
              </a:rPr>
              <a:t>Nothing withholding my sin to efface;</a:t>
            </a:r>
            <a:br>
              <a:rPr lang="en-US" altLang="en-US" sz="3600" dirty="0">
                <a:solidFill>
                  <a:srgbClr val="000000"/>
                </a:solidFill>
                <a:latin typeface="Times New Roman" panose="02020603050405020304" pitchFamily="18" charset="0"/>
                <a:cs typeface="Times New Roman" panose="02020603050405020304" pitchFamily="18" charset="0"/>
              </a:rPr>
            </a:br>
            <a:r>
              <a:rPr lang="en-US" altLang="en-US" sz="3600" dirty="0">
                <a:solidFill>
                  <a:srgbClr val="000000"/>
                </a:solidFill>
                <a:latin typeface="Times New Roman" panose="02020603050405020304" pitchFamily="18" charset="0"/>
                <a:cs typeface="Times New Roman" panose="02020603050405020304" pitchFamily="18" charset="0"/>
              </a:rPr>
              <a:t>Why should He love me so</a:t>
            </a:r>
            <a:r>
              <a:rPr lang="en-US" altLang="en-US" sz="3600" dirty="0" smtClean="0">
                <a:solidFill>
                  <a:srgbClr val="000000"/>
                </a:solidFill>
                <a:latin typeface="Times New Roman" panose="02020603050405020304" pitchFamily="18" charset="0"/>
                <a:cs typeface="Times New Roman" panose="02020603050405020304" pitchFamily="18" charset="0"/>
              </a:rPr>
              <a:t>?</a:t>
            </a:r>
          </a:p>
          <a:p>
            <a:r>
              <a:rPr lang="en-US" altLang="en-US" sz="3600" dirty="0">
                <a:solidFill>
                  <a:srgbClr val="000000"/>
                </a:solidFill>
                <a:latin typeface="Times New Roman" panose="02020603050405020304" pitchFamily="18" charset="0"/>
                <a:cs typeface="Times New Roman" panose="02020603050405020304" pitchFamily="18" charset="0"/>
              </a:rPr>
              <a:t/>
            </a:r>
            <a:br>
              <a:rPr lang="en-US" altLang="en-US" sz="3600" dirty="0">
                <a:solidFill>
                  <a:srgbClr val="000000"/>
                </a:solidFill>
                <a:latin typeface="Times New Roman" panose="02020603050405020304" pitchFamily="18" charset="0"/>
                <a:cs typeface="Times New Roman" panose="02020603050405020304" pitchFamily="18" charset="0"/>
              </a:rPr>
            </a:br>
            <a:r>
              <a:rPr lang="en-US" altLang="en-US" sz="3600" dirty="0">
                <a:solidFill>
                  <a:srgbClr val="000000"/>
                </a:solidFill>
                <a:latin typeface="Times New Roman" panose="02020603050405020304" pitchFamily="18" charset="0"/>
                <a:cs typeface="Times New Roman" panose="02020603050405020304" pitchFamily="18" charset="0"/>
              </a:rPr>
              <a:t>Why should He love me so?</a:t>
            </a:r>
            <a:br>
              <a:rPr lang="en-US" altLang="en-US" sz="3600" dirty="0">
                <a:solidFill>
                  <a:srgbClr val="000000"/>
                </a:solidFill>
                <a:latin typeface="Times New Roman" panose="02020603050405020304" pitchFamily="18" charset="0"/>
                <a:cs typeface="Times New Roman" panose="02020603050405020304" pitchFamily="18" charset="0"/>
              </a:rPr>
            </a:br>
            <a:r>
              <a:rPr lang="en-US" altLang="en-US" sz="3600" dirty="0">
                <a:solidFill>
                  <a:srgbClr val="000000"/>
                </a:solidFill>
                <a:latin typeface="Times New Roman" panose="02020603050405020304" pitchFamily="18" charset="0"/>
                <a:cs typeface="Times New Roman" panose="02020603050405020304" pitchFamily="18" charset="0"/>
              </a:rPr>
              <a:t>Why should He love me so?</a:t>
            </a:r>
            <a:br>
              <a:rPr lang="en-US" altLang="en-US" sz="3600" dirty="0">
                <a:solidFill>
                  <a:srgbClr val="000000"/>
                </a:solidFill>
                <a:latin typeface="Times New Roman" panose="02020603050405020304" pitchFamily="18" charset="0"/>
                <a:cs typeface="Times New Roman" panose="02020603050405020304" pitchFamily="18" charset="0"/>
              </a:rPr>
            </a:br>
            <a:r>
              <a:rPr lang="en-US" altLang="en-US" sz="3600" dirty="0">
                <a:solidFill>
                  <a:srgbClr val="000000"/>
                </a:solidFill>
                <a:latin typeface="Times New Roman" panose="02020603050405020304" pitchFamily="18" charset="0"/>
                <a:cs typeface="Times New Roman" panose="02020603050405020304" pitchFamily="18" charset="0"/>
              </a:rPr>
              <a:t>Why should my Savior to Calvary go?</a:t>
            </a:r>
            <a:br>
              <a:rPr lang="en-US" altLang="en-US" sz="3600" dirty="0">
                <a:solidFill>
                  <a:srgbClr val="000000"/>
                </a:solidFill>
                <a:latin typeface="Times New Roman" panose="02020603050405020304" pitchFamily="18" charset="0"/>
                <a:cs typeface="Times New Roman" panose="02020603050405020304" pitchFamily="18" charset="0"/>
              </a:rPr>
            </a:br>
            <a:r>
              <a:rPr lang="en-US" altLang="en-US" sz="3600" dirty="0">
                <a:solidFill>
                  <a:srgbClr val="000000"/>
                </a:solidFill>
                <a:latin typeface="Times New Roman" panose="02020603050405020304" pitchFamily="18" charset="0"/>
                <a:cs typeface="Times New Roman" panose="02020603050405020304" pitchFamily="18" charset="0"/>
              </a:rPr>
              <a:t>Why should He love me so?</a:t>
            </a:r>
            <a:endParaRPr lang="en-US" sz="3600" dirty="0"/>
          </a:p>
        </p:txBody>
      </p:sp>
    </p:spTree>
    <p:extLst>
      <p:ext uri="{BB962C8B-B14F-4D97-AF65-F5344CB8AC3E}">
        <p14:creationId xmlns:p14="http://schemas.microsoft.com/office/powerpoint/2010/main" val="227829367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05409" cy="6764482"/>
          </a:xfrm>
        </p:spPr>
        <p:txBody>
          <a:bodyPr/>
          <a:lstStyle/>
          <a:p>
            <a:endParaRPr lang="en-US" dirty="0" smtClean="0"/>
          </a:p>
          <a:p>
            <a:endParaRPr lang="en-US" dirty="0"/>
          </a:p>
          <a:p>
            <a:r>
              <a:rPr lang="en-US" sz="3600" dirty="0" smtClean="0"/>
              <a:t>"</a:t>
            </a:r>
            <a:r>
              <a:rPr lang="en-US" sz="3600" dirty="0"/>
              <a:t>If ye fulfil the royal law according to the scripture, Thou shalt love thy </a:t>
            </a:r>
            <a:r>
              <a:rPr lang="en-US" sz="3600" dirty="0" err="1"/>
              <a:t>neighbour</a:t>
            </a:r>
            <a:r>
              <a:rPr lang="en-US" sz="3600" dirty="0"/>
              <a:t> as thyself, </a:t>
            </a:r>
            <a:r>
              <a:rPr lang="en-US" sz="3600" b="1" u="sng" dirty="0"/>
              <a:t>ye do well:"</a:t>
            </a:r>
            <a:r>
              <a:rPr lang="en-US" sz="3600" dirty="0"/>
              <a:t/>
            </a:r>
            <a:br>
              <a:rPr lang="en-US" sz="3600" dirty="0"/>
            </a:br>
            <a:r>
              <a:rPr lang="en-US" sz="3600" dirty="0"/>
              <a:t>James 2:8, KJV </a:t>
            </a:r>
            <a:endParaRPr lang="en-US" sz="3600" dirty="0" smtClean="0"/>
          </a:p>
          <a:p>
            <a:endParaRPr lang="en-US" sz="3600" dirty="0"/>
          </a:p>
          <a:p>
            <a:r>
              <a:rPr lang="en-US" sz="3600" b="1" dirty="0" smtClean="0"/>
              <a:t>We are doing well when we love each other!</a:t>
            </a:r>
            <a:endParaRPr lang="en-US" sz="3600" b="1" dirty="0"/>
          </a:p>
          <a:p>
            <a:endParaRPr lang="en-US" dirty="0"/>
          </a:p>
        </p:txBody>
      </p:sp>
    </p:spTree>
    <p:extLst>
      <p:ext uri="{BB962C8B-B14F-4D97-AF65-F5344CB8AC3E}">
        <p14:creationId xmlns:p14="http://schemas.microsoft.com/office/powerpoint/2010/main" val="138855327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endParaRPr lang="en-US" dirty="0" smtClean="0"/>
          </a:p>
          <a:p>
            <a:endParaRPr lang="en-US" dirty="0"/>
          </a:p>
          <a:p>
            <a:r>
              <a:rPr lang="en-US" sz="3600" dirty="0" smtClean="0"/>
              <a:t>"</a:t>
            </a:r>
            <a:r>
              <a:rPr lang="en-US" sz="3600" dirty="0"/>
              <a:t>Seeing ye have purified your souls in obeying the truth through the Spirit unto unfeigned love of the brethren, see that ye love one another with a pure heart fervently:"</a:t>
            </a:r>
            <a:br>
              <a:rPr lang="en-US" sz="3600" dirty="0"/>
            </a:br>
            <a:r>
              <a:rPr lang="en-US" sz="3600" dirty="0"/>
              <a:t>1 Peter 1:22, </a:t>
            </a:r>
            <a:r>
              <a:rPr lang="en-US" sz="3600" dirty="0" smtClean="0"/>
              <a:t>KJV</a:t>
            </a:r>
          </a:p>
          <a:p>
            <a:endParaRPr lang="en-US" sz="3600" b="1" dirty="0" smtClean="0"/>
          </a:p>
          <a:p>
            <a:r>
              <a:rPr lang="en-US" sz="3600" b="1" dirty="0"/>
              <a:t> </a:t>
            </a:r>
            <a:r>
              <a:rPr lang="en-US" sz="3600" b="1" dirty="0" smtClean="0"/>
              <a:t>    Our love for each other is not a pretended love…</a:t>
            </a:r>
          </a:p>
          <a:p>
            <a:r>
              <a:rPr lang="en-US" sz="3600" b="1" dirty="0" smtClean="0"/>
              <a:t>It is not feigned but </a:t>
            </a:r>
            <a:r>
              <a:rPr lang="en-US" sz="3600" b="1" dirty="0" err="1" smtClean="0"/>
              <a:t>unfeigned..it</a:t>
            </a:r>
            <a:r>
              <a:rPr lang="en-US" sz="3600" b="1" dirty="0" smtClean="0"/>
              <a:t> is truly sincere,</a:t>
            </a:r>
          </a:p>
          <a:p>
            <a:r>
              <a:rPr lang="en-US" sz="3600" b="1" dirty="0" smtClean="0"/>
              <a:t>Not hypocritical…   We  have pure hearts because we</a:t>
            </a:r>
          </a:p>
          <a:p>
            <a:r>
              <a:rPr lang="en-US" sz="3600" b="1" dirty="0" smtClean="0"/>
              <a:t>Truly love each </a:t>
            </a:r>
            <a:r>
              <a:rPr lang="en-US" sz="3600" b="1" dirty="0" err="1" smtClean="0"/>
              <a:t>other..that’s</a:t>
            </a:r>
            <a:r>
              <a:rPr lang="en-US" sz="3600" b="1" dirty="0" smtClean="0"/>
              <a:t> what Peter is telling us from God.</a:t>
            </a:r>
            <a:endParaRPr lang="en-US" sz="3600" b="1" dirty="0"/>
          </a:p>
          <a:p>
            <a:endParaRPr lang="en-US" dirty="0"/>
          </a:p>
        </p:txBody>
      </p:sp>
    </p:spTree>
    <p:extLst>
      <p:ext uri="{BB962C8B-B14F-4D97-AF65-F5344CB8AC3E}">
        <p14:creationId xmlns:p14="http://schemas.microsoft.com/office/powerpoint/2010/main" val="72045943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74236" cy="6629400"/>
          </a:xfrm>
        </p:spPr>
        <p:txBody>
          <a:bodyPr/>
          <a:lstStyle/>
          <a:p>
            <a:endParaRPr lang="en-US" dirty="0" smtClean="0"/>
          </a:p>
          <a:p>
            <a:endParaRPr lang="en-US" dirty="0"/>
          </a:p>
          <a:p>
            <a:r>
              <a:rPr lang="en-US" sz="3600" dirty="0" smtClean="0"/>
              <a:t>"</a:t>
            </a:r>
            <a:r>
              <a:rPr lang="en-US" sz="3600" dirty="0"/>
              <a:t>Finally, be ye all of one mind, having compassion one of another, love as brethren, be pitiful, be courteous: Not rendering evil for evil, or railing for railing: but contrariwise blessing; knowing that ye are thereunto called, </a:t>
            </a:r>
            <a:r>
              <a:rPr lang="en-US" sz="3600" b="1" i="1" u="sng" dirty="0"/>
              <a:t>that ye should inherit a blessing."</a:t>
            </a:r>
            <a:r>
              <a:rPr lang="en-US" sz="3600" dirty="0"/>
              <a:t/>
            </a:r>
            <a:br>
              <a:rPr lang="en-US" sz="3600" dirty="0"/>
            </a:br>
            <a:r>
              <a:rPr lang="en-US" sz="3600" dirty="0"/>
              <a:t>1 Peter 3:8-9, KJV </a:t>
            </a:r>
            <a:endParaRPr lang="en-US" sz="3600" dirty="0" smtClean="0"/>
          </a:p>
          <a:p>
            <a:endParaRPr lang="en-US" sz="3600" dirty="0"/>
          </a:p>
          <a:p>
            <a:r>
              <a:rPr lang="en-US" sz="3600" b="1" dirty="0" smtClean="0">
                <a:solidFill>
                  <a:srgbClr val="FF0000"/>
                </a:solidFill>
              </a:rPr>
              <a:t>A blessing…we get something special from God because</a:t>
            </a:r>
          </a:p>
          <a:p>
            <a:r>
              <a:rPr lang="en-US" sz="3600" b="1" dirty="0" smtClean="0">
                <a:solidFill>
                  <a:srgbClr val="FF0000"/>
                </a:solidFill>
              </a:rPr>
              <a:t>Of our compassion and love for one </a:t>
            </a:r>
            <a:r>
              <a:rPr lang="en-US" sz="3600" b="1" dirty="0" err="1" smtClean="0">
                <a:solidFill>
                  <a:srgbClr val="FF0000"/>
                </a:solidFill>
              </a:rPr>
              <a:t>another!That’s</a:t>
            </a:r>
            <a:r>
              <a:rPr lang="en-US" sz="3600" b="1" dirty="0" smtClean="0">
                <a:solidFill>
                  <a:srgbClr val="FF0000"/>
                </a:solidFill>
              </a:rPr>
              <a:t> a </a:t>
            </a:r>
          </a:p>
          <a:p>
            <a:r>
              <a:rPr lang="en-US" sz="3600" b="1" dirty="0" smtClean="0">
                <a:solidFill>
                  <a:srgbClr val="FF0000"/>
                </a:solidFill>
              </a:rPr>
              <a:t>Good way to LIVE!</a:t>
            </a:r>
            <a:endParaRPr lang="en-US" sz="3600" b="1" dirty="0">
              <a:solidFill>
                <a:srgbClr val="FF0000"/>
              </a:solidFill>
            </a:endParaRPr>
          </a:p>
          <a:p>
            <a:endParaRPr lang="en-US" dirty="0"/>
          </a:p>
        </p:txBody>
      </p:sp>
    </p:spTree>
    <p:extLst>
      <p:ext uri="{BB962C8B-B14F-4D97-AF65-F5344CB8AC3E}">
        <p14:creationId xmlns:p14="http://schemas.microsoft.com/office/powerpoint/2010/main" val="72691261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127" y="135082"/>
            <a:ext cx="11980718" cy="6608618"/>
          </a:xfrm>
        </p:spPr>
        <p:txBody>
          <a:bodyPr/>
          <a:lstStyle/>
          <a:p>
            <a:endParaRPr lang="en-US" dirty="0" smtClean="0"/>
          </a:p>
          <a:p>
            <a:endParaRPr lang="en-US" sz="3600" dirty="0" smtClean="0"/>
          </a:p>
          <a:p>
            <a:r>
              <a:rPr lang="en-US" sz="3600" dirty="0" smtClean="0"/>
              <a:t>"</a:t>
            </a:r>
            <a:r>
              <a:rPr lang="en-US" sz="3600" dirty="0"/>
              <a:t>And above all things have fervent charity among yourselves: for charity shall cover the multitude of sins."</a:t>
            </a:r>
            <a:br>
              <a:rPr lang="en-US" sz="3600" dirty="0"/>
            </a:br>
            <a:r>
              <a:rPr lang="en-US" sz="3600" dirty="0"/>
              <a:t>1 Peter 4:8, KJV </a:t>
            </a:r>
            <a:endParaRPr lang="en-US" sz="3600" dirty="0" smtClean="0"/>
          </a:p>
          <a:p>
            <a:endParaRPr lang="en-US" sz="3600" dirty="0"/>
          </a:p>
          <a:p>
            <a:r>
              <a:rPr lang="en-US" sz="3600" b="1" dirty="0" smtClean="0"/>
              <a:t>Fervent love among yourselves….We are God’s children…</a:t>
            </a:r>
          </a:p>
          <a:p>
            <a:r>
              <a:rPr lang="en-US" sz="3600" b="1" dirty="0" smtClean="0"/>
              <a:t>God is our Father and we love showing fervent love</a:t>
            </a:r>
          </a:p>
          <a:p>
            <a:r>
              <a:rPr lang="en-US" sz="3600" b="1" dirty="0" smtClean="0"/>
              <a:t>To each other.  </a:t>
            </a:r>
            <a:endParaRPr lang="en-US" sz="3600" b="1" dirty="0"/>
          </a:p>
          <a:p>
            <a:endParaRPr lang="en-US" dirty="0"/>
          </a:p>
        </p:txBody>
      </p:sp>
    </p:spTree>
    <p:extLst>
      <p:ext uri="{BB962C8B-B14F-4D97-AF65-F5344CB8AC3E}">
        <p14:creationId xmlns:p14="http://schemas.microsoft.com/office/powerpoint/2010/main" val="406156463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664" y="0"/>
            <a:ext cx="11994572" cy="6858000"/>
          </a:xfrm>
        </p:spPr>
        <p:txBody>
          <a:bodyPr/>
          <a:lstStyle/>
          <a:p>
            <a:endParaRPr lang="en-US" dirty="0" smtClean="0"/>
          </a:p>
          <a:p>
            <a:endParaRPr lang="en-US" dirty="0"/>
          </a:p>
          <a:p>
            <a:r>
              <a:rPr lang="en-US" sz="3600" dirty="0" smtClean="0"/>
              <a:t>"</a:t>
            </a:r>
            <a:r>
              <a:rPr lang="en-US" sz="3600" dirty="0"/>
              <a:t>For this is the message that ye heard from the beginning, that we should love one another . . . And this is his commandment, That we should believe on the name of his Son Jesus Christ, and love one another, as he gave us commandment."</a:t>
            </a:r>
            <a:br>
              <a:rPr lang="en-US" sz="3600" dirty="0"/>
            </a:br>
            <a:r>
              <a:rPr lang="en-US" sz="3600" dirty="0"/>
              <a:t>1 John 3:11, 23, </a:t>
            </a:r>
            <a:r>
              <a:rPr lang="en-US" sz="3600" dirty="0" smtClean="0"/>
              <a:t>KJV</a:t>
            </a:r>
          </a:p>
          <a:p>
            <a:endParaRPr lang="en-US" sz="3600" dirty="0"/>
          </a:p>
          <a:p>
            <a:r>
              <a:rPr lang="en-US" sz="3600" b="1" dirty="0" smtClean="0"/>
              <a:t>God said what?  That we should believe on the name of</a:t>
            </a:r>
          </a:p>
          <a:p>
            <a:r>
              <a:rPr lang="en-US" sz="3600" b="1" dirty="0" smtClean="0"/>
              <a:t>His Son Jesus </a:t>
            </a:r>
            <a:r>
              <a:rPr lang="en-US" sz="3600" b="1" dirty="0" err="1" smtClean="0"/>
              <a:t>Christ..and</a:t>
            </a:r>
            <a:r>
              <a:rPr lang="en-US" sz="3600" b="1" dirty="0" smtClean="0"/>
              <a:t> love one another…We can do that..</a:t>
            </a:r>
          </a:p>
          <a:p>
            <a:r>
              <a:rPr lang="en-US" sz="3600" b="1" dirty="0" smtClean="0">
                <a:solidFill>
                  <a:srgbClr val="FF0000"/>
                </a:solidFill>
              </a:rPr>
              <a:t>Lord, help us all to do that!</a:t>
            </a:r>
            <a:endParaRPr lang="en-US" sz="3600" b="1" dirty="0">
              <a:solidFill>
                <a:srgbClr val="FF0000"/>
              </a:solidFill>
            </a:endParaRPr>
          </a:p>
        </p:txBody>
      </p:sp>
    </p:spTree>
    <p:extLst>
      <p:ext uri="{BB962C8B-B14F-4D97-AF65-F5344CB8AC3E}">
        <p14:creationId xmlns:p14="http://schemas.microsoft.com/office/powerpoint/2010/main" val="414510852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084627" cy="6858000"/>
          </a:xfrm>
        </p:spPr>
        <p:txBody>
          <a:bodyPr/>
          <a:lstStyle/>
          <a:p>
            <a:endParaRPr lang="en-US" dirty="0" smtClean="0"/>
          </a:p>
          <a:p>
            <a:endParaRPr lang="en-US" sz="3600" dirty="0" smtClean="0"/>
          </a:p>
          <a:p>
            <a:r>
              <a:rPr lang="en-US" sz="3600" dirty="0" smtClean="0"/>
              <a:t>"</a:t>
            </a:r>
            <a:r>
              <a:rPr lang="en-US" sz="3600" dirty="0"/>
              <a:t>Beloved, let us love one another: for love is of God; and every one that </a:t>
            </a:r>
            <a:r>
              <a:rPr lang="en-US" sz="3600" dirty="0" err="1"/>
              <a:t>loveth</a:t>
            </a:r>
            <a:r>
              <a:rPr lang="en-US" sz="3600" dirty="0"/>
              <a:t> is born of God, and </a:t>
            </a:r>
            <a:r>
              <a:rPr lang="en-US" sz="3600" dirty="0" err="1"/>
              <a:t>knoweth</a:t>
            </a:r>
            <a:r>
              <a:rPr lang="en-US" sz="3600" dirty="0"/>
              <a:t> God. He that </a:t>
            </a:r>
            <a:r>
              <a:rPr lang="en-US" sz="3600" dirty="0" err="1"/>
              <a:t>loveth</a:t>
            </a:r>
            <a:r>
              <a:rPr lang="en-US" sz="3600" dirty="0"/>
              <a:t> not </a:t>
            </a:r>
            <a:r>
              <a:rPr lang="en-US" sz="3600" dirty="0" err="1"/>
              <a:t>knoweth</a:t>
            </a:r>
            <a:r>
              <a:rPr lang="en-US" sz="3600" dirty="0"/>
              <a:t> not God; for God is love . . . Beloved, if God so loved us, we ought also to love one another. No man hath seen God at any time. If we love one another, God </a:t>
            </a:r>
            <a:r>
              <a:rPr lang="en-US" sz="3600" dirty="0" err="1"/>
              <a:t>dwelleth</a:t>
            </a:r>
            <a:r>
              <a:rPr lang="en-US" sz="3600" dirty="0"/>
              <a:t> in us, and his love is perfected in us."</a:t>
            </a:r>
            <a:br>
              <a:rPr lang="en-US" sz="3600" dirty="0"/>
            </a:br>
            <a:r>
              <a:rPr lang="en-US" sz="3600" dirty="0"/>
              <a:t>1 John 4:7-8, 11-12 </a:t>
            </a:r>
            <a:r>
              <a:rPr lang="en-US" sz="3600" dirty="0" smtClean="0"/>
              <a:t>KJV</a:t>
            </a:r>
          </a:p>
          <a:p>
            <a:endParaRPr lang="en-US" sz="3600" dirty="0"/>
          </a:p>
          <a:p>
            <a:r>
              <a:rPr lang="en-US" sz="3600" b="1" dirty="0" smtClean="0">
                <a:solidFill>
                  <a:srgbClr val="FF0000"/>
                </a:solidFill>
              </a:rPr>
              <a:t>People see God in </a:t>
            </a:r>
            <a:r>
              <a:rPr lang="en-US" sz="3600" b="1" dirty="0" err="1" smtClean="0">
                <a:solidFill>
                  <a:srgbClr val="FF0000"/>
                </a:solidFill>
              </a:rPr>
              <a:t>us..He</a:t>
            </a:r>
            <a:r>
              <a:rPr lang="en-US" sz="3600" b="1" dirty="0" smtClean="0">
                <a:solidFill>
                  <a:srgbClr val="FF0000"/>
                </a:solidFill>
              </a:rPr>
              <a:t> dwells in us…and His love is</a:t>
            </a:r>
          </a:p>
          <a:p>
            <a:r>
              <a:rPr lang="en-US" sz="3600" b="1" dirty="0" smtClean="0">
                <a:solidFill>
                  <a:srgbClr val="FF0000"/>
                </a:solidFill>
              </a:rPr>
              <a:t>Perfected in us….by loving each other!!!</a:t>
            </a:r>
            <a:endParaRPr lang="en-US" sz="3600" b="1" dirty="0">
              <a:solidFill>
                <a:srgbClr val="FF0000"/>
              </a:solidFill>
            </a:endParaRPr>
          </a:p>
          <a:p>
            <a:endParaRPr lang="en-US" dirty="0"/>
          </a:p>
        </p:txBody>
      </p:sp>
    </p:spTree>
    <p:extLst>
      <p:ext uri="{BB962C8B-B14F-4D97-AF65-F5344CB8AC3E}">
        <p14:creationId xmlns:p14="http://schemas.microsoft.com/office/powerpoint/2010/main" val="319504138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endParaRPr lang="en-US" dirty="0" smtClean="0"/>
          </a:p>
          <a:p>
            <a:endParaRPr lang="en-US" dirty="0"/>
          </a:p>
          <a:p>
            <a:r>
              <a:rPr lang="en-US" sz="3600" dirty="0" smtClean="0"/>
              <a:t>"</a:t>
            </a:r>
            <a:r>
              <a:rPr lang="en-US" sz="3600" dirty="0"/>
              <a:t>And now I beseech thee, lady, not as though I wrote a new commandment unto thee, but that which we had from the beginning, that we love one another."</a:t>
            </a:r>
            <a:br>
              <a:rPr lang="en-US" sz="3600" dirty="0"/>
            </a:br>
            <a:r>
              <a:rPr lang="en-US" sz="3600" dirty="0"/>
              <a:t>2 John 1:5, KJV </a:t>
            </a:r>
            <a:endParaRPr lang="en-US" sz="3600" dirty="0" smtClean="0"/>
          </a:p>
          <a:p>
            <a:endParaRPr lang="en-US" sz="3600" dirty="0"/>
          </a:p>
          <a:p>
            <a:r>
              <a:rPr lang="en-US" sz="3600" dirty="0" smtClean="0"/>
              <a:t>A brand new</a:t>
            </a:r>
            <a:r>
              <a:rPr lang="en-US" sz="3600" b="1" u="sng" dirty="0" smtClean="0"/>
              <a:t> commandment</a:t>
            </a:r>
            <a:r>
              <a:rPr lang="en-US" sz="3600" dirty="0" smtClean="0"/>
              <a:t>…oh no…it is that which</a:t>
            </a:r>
          </a:p>
          <a:p>
            <a:r>
              <a:rPr lang="en-US" sz="3600" dirty="0" smtClean="0"/>
              <a:t>We have had from the beginning…</a:t>
            </a:r>
            <a:r>
              <a:rPr lang="en-US" sz="3600" b="1" dirty="0" smtClean="0"/>
              <a:t>that we love one</a:t>
            </a:r>
          </a:p>
          <a:p>
            <a:r>
              <a:rPr lang="en-US" sz="3600" b="1" dirty="0" smtClean="0"/>
              <a:t>Another!!</a:t>
            </a:r>
            <a:endParaRPr lang="en-US" sz="3600" b="1" dirty="0"/>
          </a:p>
          <a:p>
            <a:endParaRPr lang="en-US" dirty="0"/>
          </a:p>
        </p:txBody>
      </p:sp>
    </p:spTree>
    <p:extLst>
      <p:ext uri="{BB962C8B-B14F-4D97-AF65-F5344CB8AC3E}">
        <p14:creationId xmlns:p14="http://schemas.microsoft.com/office/powerpoint/2010/main" val="164129493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fontScale="92500" lnSpcReduction="20000"/>
          </a:bodyPr>
          <a:lstStyle/>
          <a:p>
            <a:r>
              <a:rPr lang="en-US" sz="3900" b="1" dirty="0"/>
              <a:t>Biblical Expressions of </a:t>
            </a:r>
            <a:r>
              <a:rPr lang="en-US" sz="3900" b="1" dirty="0" smtClean="0"/>
              <a:t>Love   by Ken Forrest</a:t>
            </a:r>
            <a:endParaRPr lang="en-US" sz="3900" b="1" dirty="0"/>
          </a:p>
          <a:p>
            <a:r>
              <a:rPr lang="en-US" sz="3900" u="sng" dirty="0" smtClean="0"/>
              <a:t>Love </a:t>
            </a:r>
            <a:r>
              <a:rPr lang="en-US" sz="3900" u="sng" dirty="0"/>
              <a:t>is slow to lose patience: </a:t>
            </a:r>
            <a:r>
              <a:rPr lang="en-US" sz="3900" dirty="0"/>
              <a:t>It is resolved to wait without becoming angry when others fall below the expectations that it has set for them.</a:t>
            </a:r>
          </a:p>
          <a:p>
            <a:r>
              <a:rPr lang="en-US" sz="3900" dirty="0"/>
              <a:t> </a:t>
            </a:r>
          </a:p>
          <a:p>
            <a:r>
              <a:rPr lang="en-US" sz="3900" u="sng" dirty="0"/>
              <a:t>Love is kind and constructive: </a:t>
            </a:r>
            <a:r>
              <a:rPr lang="en-US" sz="3900" dirty="0"/>
              <a:t>It is cautious not to make quick judgments, and honestly seeks to be a healing presence in its relationships.</a:t>
            </a:r>
          </a:p>
          <a:p>
            <a:r>
              <a:rPr lang="en-US" sz="3900" dirty="0"/>
              <a:t> </a:t>
            </a:r>
          </a:p>
          <a:p>
            <a:r>
              <a:rPr lang="en-US" sz="3900" u="sng" dirty="0"/>
              <a:t>Love is not possessive: </a:t>
            </a:r>
            <a:r>
              <a:rPr lang="en-US" sz="3900" dirty="0"/>
              <a:t>It does not have to be in control of every conversation or situation.</a:t>
            </a:r>
          </a:p>
          <a:p>
            <a:r>
              <a:rPr lang="en-US" sz="3900" dirty="0"/>
              <a:t> </a:t>
            </a:r>
          </a:p>
          <a:p>
            <a:r>
              <a:rPr lang="en-US" sz="3900" u="sng" dirty="0"/>
              <a:t>Love is not anxious to impress</a:t>
            </a:r>
            <a:r>
              <a:rPr lang="en-US" sz="3900" dirty="0"/>
              <a:t>: It is secure with who it is, and does not always have to be “the life of the party.”</a:t>
            </a:r>
          </a:p>
          <a:p>
            <a:r>
              <a:rPr lang="en-US" sz="3300" dirty="0"/>
              <a:t> </a:t>
            </a:r>
          </a:p>
          <a:p>
            <a:endParaRPr lang="en-US" dirty="0"/>
          </a:p>
        </p:txBody>
      </p:sp>
    </p:spTree>
    <p:extLst>
      <p:ext uri="{BB962C8B-B14F-4D97-AF65-F5344CB8AC3E}">
        <p14:creationId xmlns:p14="http://schemas.microsoft.com/office/powerpoint/2010/main" val="964120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p:cTn id="2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p:cTn id="31"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3518"/>
            <a:ext cx="12074236" cy="6670964"/>
          </a:xfrm>
        </p:spPr>
        <p:txBody>
          <a:bodyPr>
            <a:normAutofit fontScale="92500" lnSpcReduction="20000"/>
          </a:bodyPr>
          <a:lstStyle/>
          <a:p>
            <a:r>
              <a:rPr lang="en-US" sz="3900" u="sng" dirty="0"/>
              <a:t>Love is not arrogant and egocentric</a:t>
            </a:r>
            <a:r>
              <a:rPr lang="en-US" sz="3900" dirty="0"/>
              <a:t>: It does not have an inflated view of its own importance, but is concerned about the well being of others.</a:t>
            </a:r>
          </a:p>
          <a:p>
            <a:r>
              <a:rPr lang="en-US" sz="3900" dirty="0"/>
              <a:t> </a:t>
            </a:r>
          </a:p>
          <a:p>
            <a:r>
              <a:rPr lang="en-US" sz="3900" b="1" dirty="0"/>
              <a:t>Love has good manners</a:t>
            </a:r>
            <a:r>
              <a:rPr lang="en-US" sz="3900" dirty="0"/>
              <a:t>: It respects the rights and dignity of others without forcing its crude and thoughtless behavior on them.</a:t>
            </a:r>
          </a:p>
          <a:p>
            <a:r>
              <a:rPr lang="en-US" sz="3900" dirty="0"/>
              <a:t> </a:t>
            </a:r>
            <a:endParaRPr lang="en-US" sz="3900" b="1" dirty="0"/>
          </a:p>
          <a:p>
            <a:r>
              <a:rPr lang="en-US" sz="3900" b="1" dirty="0"/>
              <a:t>Love is not selfish</a:t>
            </a:r>
            <a:r>
              <a:rPr lang="en-US" sz="3900" dirty="0"/>
              <a:t>: It is not always concerned with the rights of “Me, Myself, and I,” but finds pleasure in others’ happiness and success.</a:t>
            </a:r>
          </a:p>
          <a:p>
            <a:r>
              <a:rPr lang="en-US" sz="3900" dirty="0"/>
              <a:t> </a:t>
            </a:r>
          </a:p>
          <a:p>
            <a:r>
              <a:rPr lang="en-US" sz="3900" b="1" dirty="0"/>
              <a:t>Love is not touchy and resentful</a:t>
            </a:r>
            <a:r>
              <a:rPr lang="en-US" sz="3900" dirty="0"/>
              <a:t>: It is understanding when mistreated, and forgiving in the long-term.</a:t>
            </a:r>
          </a:p>
          <a:p>
            <a:endParaRPr lang="en-US" dirty="0"/>
          </a:p>
        </p:txBody>
      </p:sp>
    </p:spTree>
    <p:extLst>
      <p:ext uri="{BB962C8B-B14F-4D97-AF65-F5344CB8AC3E}">
        <p14:creationId xmlns:p14="http://schemas.microsoft.com/office/powerpoint/2010/main" val="2606967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5" end="5"/>
                                            </p:txEl>
                                          </p:spTgt>
                                        </p:tgtEl>
                                      </p:cBhvr>
                                    </p:animEffect>
                                  </p:childTnLst>
                                </p:cTn>
                              </p:par>
                              <p:par>
                                <p:cTn id="35" presetID="31" presetClass="entr" presetSubtype="0"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p:cTn id="37"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8"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39"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0"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7036" y="365124"/>
            <a:ext cx="11887200" cy="6492875"/>
          </a:xfrm>
        </p:spPr>
      </p:pic>
    </p:spTree>
    <p:extLst>
      <p:ext uri="{BB962C8B-B14F-4D97-AF65-F5344CB8AC3E}">
        <p14:creationId xmlns:p14="http://schemas.microsoft.com/office/powerpoint/2010/main" val="39689349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6645" y="176645"/>
            <a:ext cx="11783291" cy="6504710"/>
          </a:xfrm>
        </p:spPr>
        <p:txBody>
          <a:bodyPr>
            <a:noAutofit/>
          </a:bodyPr>
          <a:lstStyle/>
          <a:p>
            <a:r>
              <a:rPr lang="en-US" sz="3600" b="1" dirty="0" smtClean="0">
                <a:solidFill>
                  <a:srgbClr val="FF0000"/>
                </a:solidFill>
              </a:rPr>
              <a:t>Is it not a huge plus for the Lord’s Cause when His people have a genuine brotherly love among themselves? </a:t>
            </a:r>
            <a:r>
              <a:rPr lang="en-US" sz="3600" dirty="0" smtClean="0"/>
              <a:t>The love and care that Christians have for one another is a powerful force in the world. Even those who are not disciples of Jesus notice, respect, and in some cases are attracted by the </a:t>
            </a:r>
            <a:r>
              <a:rPr lang="en-US" sz="3600" u="sng" dirty="0" smtClean="0"/>
              <a:t>genuine love that saints show for one another</a:t>
            </a:r>
            <a:r>
              <a:rPr lang="en-US" sz="3600" dirty="0" smtClean="0"/>
              <a:t>. Here are a few plusses or positive things that take place when brotherly love continues to abound among the members of God’s church.</a:t>
            </a:r>
            <a:endParaRPr lang="en-US" sz="3600" dirty="0"/>
          </a:p>
        </p:txBody>
      </p:sp>
    </p:spTree>
    <p:extLst>
      <p:ext uri="{BB962C8B-B14F-4D97-AF65-F5344CB8AC3E}">
        <p14:creationId xmlns:p14="http://schemas.microsoft.com/office/powerpoint/2010/main" val="403769689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600" b="1" dirty="0" smtClean="0"/>
              <a:t>Brotherly love sends a message</a:t>
            </a:r>
            <a:r>
              <a:rPr lang="en-US" sz="3600" dirty="0" smtClean="0"/>
              <a:t>. Jesus said, “</a:t>
            </a:r>
            <a:r>
              <a:rPr lang="en-US" sz="3600" i="1" dirty="0" smtClean="0"/>
              <a:t>By this all will know that you are my disciples, if you have love one for another</a:t>
            </a:r>
            <a:r>
              <a:rPr lang="en-US" sz="3600" dirty="0" smtClean="0"/>
              <a:t>” (John 13:35).</a:t>
            </a:r>
            <a:endParaRPr lang="en-US" sz="3600" dirty="0"/>
          </a:p>
        </p:txBody>
      </p:sp>
    </p:spTree>
    <p:extLst>
      <p:ext uri="{BB962C8B-B14F-4D97-AF65-F5344CB8AC3E}">
        <p14:creationId xmlns:p14="http://schemas.microsoft.com/office/powerpoint/2010/main" val="347060636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600" b="1" dirty="0" smtClean="0"/>
              <a:t>Brotherly love hides a multitude of sins</a:t>
            </a:r>
            <a:r>
              <a:rPr lang="en-US" sz="3600" dirty="0" smtClean="0"/>
              <a:t>. “</a:t>
            </a:r>
            <a:r>
              <a:rPr lang="en-US" sz="3600" i="1" dirty="0" smtClean="0"/>
              <a:t>And above all things have fervent love for one another, for ‘love will cover a multitude of sins’</a:t>
            </a:r>
            <a:r>
              <a:rPr lang="en-US" sz="3600" dirty="0" smtClean="0"/>
              <a:t>” (1 Peter 4:8</a:t>
            </a:r>
            <a:endParaRPr lang="en-US" sz="3600" dirty="0"/>
          </a:p>
        </p:txBody>
      </p:sp>
    </p:spTree>
    <p:extLst>
      <p:ext uri="{BB962C8B-B14F-4D97-AF65-F5344CB8AC3E}">
        <p14:creationId xmlns:p14="http://schemas.microsoft.com/office/powerpoint/2010/main" val="264605037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600" b="1" dirty="0" smtClean="0"/>
              <a:t>Brotherly love takes action</a:t>
            </a:r>
            <a:r>
              <a:rPr lang="en-US" sz="3600" dirty="0" smtClean="0"/>
              <a:t>, rather than just sitting on the sideline or just talking and making suggestions about what should be done. “</a:t>
            </a:r>
            <a:r>
              <a:rPr lang="en-US" sz="3600" i="1" dirty="0" smtClean="0"/>
              <a:t>But whoever has this world’s goods, and sees his brother in need, and shuts up his heart from him, how does the love of God abide in him? </a:t>
            </a:r>
            <a:r>
              <a:rPr lang="en-US" sz="3600" b="1" i="1" dirty="0" smtClean="0"/>
              <a:t>My little children, let us not love in word or in tongue, but in deed and in truth</a:t>
            </a:r>
            <a:r>
              <a:rPr lang="en-US" sz="3600" b="1" dirty="0" smtClean="0"/>
              <a:t>” </a:t>
            </a:r>
            <a:r>
              <a:rPr lang="en-US" sz="3600" dirty="0" smtClean="0"/>
              <a:t>(1 John 3:17,18).</a:t>
            </a:r>
            <a:endParaRPr lang="en-US" sz="3600" dirty="0"/>
          </a:p>
        </p:txBody>
      </p:sp>
    </p:spTree>
    <p:extLst>
      <p:ext uri="{BB962C8B-B14F-4D97-AF65-F5344CB8AC3E}">
        <p14:creationId xmlns:p14="http://schemas.microsoft.com/office/powerpoint/2010/main" val="10091788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600" b="1" dirty="0" smtClean="0"/>
              <a:t>Brotherly love helps provide a healthy atmosphere in which to grow spiritually and worship together</a:t>
            </a:r>
            <a:r>
              <a:rPr lang="en-US" sz="3600" dirty="0" smtClean="0"/>
              <a:t> because love “</a:t>
            </a:r>
            <a:r>
              <a:rPr lang="en-US" sz="3600" i="1" dirty="0" smtClean="0"/>
              <a:t>is kind, love does not envy, love does not parade itself, is not puffed up</a:t>
            </a:r>
            <a:r>
              <a:rPr lang="en-US" sz="3600" dirty="0" smtClean="0"/>
              <a:t>” (1 Corinthians 13:4).</a:t>
            </a:r>
            <a:endParaRPr lang="en-US" sz="3600" dirty="0"/>
          </a:p>
        </p:txBody>
      </p:sp>
    </p:spTree>
    <p:extLst>
      <p:ext uri="{BB962C8B-B14F-4D97-AF65-F5344CB8AC3E}">
        <p14:creationId xmlns:p14="http://schemas.microsoft.com/office/powerpoint/2010/main" val="319097094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600" b="1" dirty="0" smtClean="0"/>
              <a:t>Brotherly love presents an attractive picture </a:t>
            </a:r>
            <a:r>
              <a:rPr lang="en-US" sz="3600" dirty="0" smtClean="0"/>
              <a:t>to small kids and youth that observe it, including our own children and grandchildren. How can brotherly love not make a good impression on them when it can be said honestly that </a:t>
            </a:r>
            <a:r>
              <a:rPr lang="en-US" sz="3600" b="1" dirty="0" smtClean="0"/>
              <a:t>“</a:t>
            </a:r>
            <a:r>
              <a:rPr lang="en-US" sz="3600" b="1" i="1" dirty="0" smtClean="0"/>
              <a:t>the love of every one of you all abounds toward each other</a:t>
            </a:r>
            <a:r>
              <a:rPr lang="en-US" sz="3600" b="1" dirty="0" smtClean="0"/>
              <a:t>?” </a:t>
            </a:r>
            <a:r>
              <a:rPr lang="en-US" sz="3600" dirty="0" smtClean="0"/>
              <a:t>(2 Thessalonians 1:3).</a:t>
            </a:r>
            <a:endParaRPr lang="en-US" sz="3600" dirty="0"/>
          </a:p>
        </p:txBody>
      </p:sp>
    </p:spTree>
    <p:extLst>
      <p:ext uri="{BB962C8B-B14F-4D97-AF65-F5344CB8AC3E}">
        <p14:creationId xmlns:p14="http://schemas.microsoft.com/office/powerpoint/2010/main" val="418219085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r>
              <a:rPr lang="en-US" sz="3600" b="1" u="sng" dirty="0" smtClean="0"/>
              <a:t>Brotherly love binds Christians together</a:t>
            </a:r>
            <a:r>
              <a:rPr lang="en-US" sz="3600" u="sng" dirty="0" smtClean="0"/>
              <a:t>. </a:t>
            </a:r>
            <a:r>
              <a:rPr lang="en-US" sz="3600" dirty="0" smtClean="0"/>
              <a:t>Since we, as members of the church, have </a:t>
            </a:r>
            <a:r>
              <a:rPr lang="en-US" sz="3600" b="1" u="sng" dirty="0" smtClean="0"/>
              <a:t>the same Father</a:t>
            </a:r>
            <a:r>
              <a:rPr lang="en-US" sz="3600" dirty="0" smtClean="0"/>
              <a:t>, we are one family in the Christ (Galatians 3:26,27). </a:t>
            </a:r>
          </a:p>
          <a:p>
            <a:r>
              <a:rPr lang="en-US" sz="3600" dirty="0"/>
              <a:t> </a:t>
            </a:r>
            <a:r>
              <a:rPr lang="en-US" sz="3600" dirty="0" smtClean="0"/>
              <a:t>That means because we are “</a:t>
            </a:r>
            <a:r>
              <a:rPr lang="en-US" sz="3600" i="1" dirty="0" smtClean="0"/>
              <a:t>kindly affectionate to one another with brotherly love</a:t>
            </a:r>
            <a:r>
              <a:rPr lang="en-US" sz="3600" dirty="0" smtClean="0"/>
              <a:t>” (Romans 12:10), we hurt when our spiritual family members hurt, we share in their joys, and we seek to comfort one another during times of disappointment or grief (Romans 12:15; 1 Thessalonians 4:18).</a:t>
            </a:r>
            <a:endParaRPr lang="en-US" sz="3600" dirty="0"/>
          </a:p>
        </p:txBody>
      </p:sp>
    </p:spTree>
    <p:extLst>
      <p:ext uri="{BB962C8B-B14F-4D97-AF65-F5344CB8AC3E}">
        <p14:creationId xmlns:p14="http://schemas.microsoft.com/office/powerpoint/2010/main" val="54086956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600" b="1" dirty="0" smtClean="0"/>
              <a:t>Brotherly love reminds us of just how wonderful heaven will be</a:t>
            </a:r>
            <a:r>
              <a:rPr lang="en-US" sz="3600" dirty="0" smtClean="0"/>
              <a:t>. “</a:t>
            </a:r>
            <a:r>
              <a:rPr lang="en-US" sz="3600" i="1" dirty="0" smtClean="0"/>
              <a:t>Night and day praying exceedingly that we may see your face </a:t>
            </a:r>
            <a:r>
              <a:rPr lang="en-US" sz="3600" dirty="0" smtClean="0"/>
              <a:t>. . .” (1 Thessalonians 3:10).</a:t>
            </a:r>
          </a:p>
          <a:p>
            <a:r>
              <a:rPr lang="en-US" sz="3600" dirty="0" smtClean="0">
                <a:solidFill>
                  <a:srgbClr val="FF0000"/>
                </a:solidFill>
              </a:rPr>
              <a:t>    </a:t>
            </a:r>
            <a:r>
              <a:rPr lang="en-US" sz="3600" b="1" dirty="0" smtClean="0">
                <a:solidFill>
                  <a:srgbClr val="FF0000"/>
                </a:solidFill>
              </a:rPr>
              <a:t>Just as the apostle Paul longed to see his brethren in this life, so we look forward to being reunited with the saints of God in heaven, where we will worship Him forever and never again be separated from our faithful brothers and sisters in the Lord.</a:t>
            </a:r>
            <a:endParaRPr lang="en-US" sz="3600" b="1" dirty="0">
              <a:solidFill>
                <a:srgbClr val="FF0000"/>
              </a:solidFill>
            </a:endParaRPr>
          </a:p>
        </p:txBody>
      </p:sp>
    </p:spTree>
    <p:extLst>
      <p:ext uri="{BB962C8B-B14F-4D97-AF65-F5344CB8AC3E}">
        <p14:creationId xmlns:p14="http://schemas.microsoft.com/office/powerpoint/2010/main" val="11892242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2790" y="0"/>
            <a:ext cx="12029209" cy="6858000"/>
          </a:xfrm>
        </p:spPr>
        <p:txBody>
          <a:bodyPr>
            <a:normAutofit/>
          </a:bodyPr>
          <a:lstStyle/>
          <a:p>
            <a:endParaRPr lang="en-US" sz="3600" dirty="0" smtClean="0"/>
          </a:p>
          <a:p>
            <a:endParaRPr lang="en-US" sz="3600" dirty="0"/>
          </a:p>
          <a:p>
            <a:r>
              <a:rPr lang="en-US" sz="3600" dirty="0" smtClean="0"/>
              <a:t>As the old song says, </a:t>
            </a:r>
            <a:r>
              <a:rPr lang="en-US" sz="3600" b="1" dirty="0" smtClean="0"/>
              <a:t>“Blest be the tie that binds our hearts in Christian love.” </a:t>
            </a:r>
          </a:p>
          <a:p>
            <a:r>
              <a:rPr lang="en-US" sz="3600" dirty="0" smtClean="0"/>
              <a:t>I am so thankful that my life is blessed by brothers and sisters who demonstrate brotherly love.</a:t>
            </a:r>
          </a:p>
          <a:p>
            <a:endParaRPr lang="en-US" sz="3600" dirty="0"/>
          </a:p>
          <a:p>
            <a:endParaRPr lang="en-US" sz="3600" dirty="0"/>
          </a:p>
        </p:txBody>
      </p:sp>
    </p:spTree>
    <p:extLst>
      <p:ext uri="{BB962C8B-B14F-4D97-AF65-F5344CB8AC3E}">
        <p14:creationId xmlns:p14="http://schemas.microsoft.com/office/powerpoint/2010/main" val="84862452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smtClean="0"/>
              <a:t>Blest Be the Tie  #76</a:t>
            </a:r>
            <a:endParaRPr lang="en-US" sz="3600" dirty="0"/>
          </a:p>
        </p:txBody>
      </p:sp>
    </p:spTree>
    <p:extLst>
      <p:ext uri="{BB962C8B-B14F-4D97-AF65-F5344CB8AC3E}">
        <p14:creationId xmlns:p14="http://schemas.microsoft.com/office/powerpoint/2010/main" val="34317770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437820"/>
            <a:ext cx="11353800" cy="6249419"/>
          </a:xfrm>
        </p:spPr>
      </p:pic>
      <p:sp>
        <p:nvSpPr>
          <p:cNvPr id="5" name="TextBox 4"/>
          <p:cNvSpPr txBox="1"/>
          <p:nvPr/>
        </p:nvSpPr>
        <p:spPr>
          <a:xfrm>
            <a:off x="429658" y="5816906"/>
            <a:ext cx="6001323" cy="584775"/>
          </a:xfrm>
          <a:prstGeom prst="rect">
            <a:avLst/>
          </a:prstGeom>
          <a:noFill/>
        </p:spPr>
        <p:txBody>
          <a:bodyPr wrap="none" rtlCol="0">
            <a:spAutoFit/>
          </a:bodyPr>
          <a:lstStyle/>
          <a:p>
            <a:r>
              <a:rPr lang="en-US" sz="3200" b="1" dirty="0" smtClean="0"/>
              <a:t>“He </a:t>
            </a:r>
            <a:r>
              <a:rPr lang="en-US" sz="3200" b="1" dirty="0" err="1" smtClean="0"/>
              <a:t>Ain’t</a:t>
            </a:r>
            <a:r>
              <a:rPr lang="en-US" sz="3200" b="1" dirty="0" smtClean="0"/>
              <a:t> Heavy,  He’s my brother!</a:t>
            </a:r>
            <a:endParaRPr lang="en-US" sz="3200" b="1" dirty="0"/>
          </a:p>
        </p:txBody>
      </p:sp>
    </p:spTree>
    <p:extLst>
      <p:ext uri="{BB962C8B-B14F-4D97-AF65-F5344CB8AC3E}">
        <p14:creationId xmlns:p14="http://schemas.microsoft.com/office/powerpoint/2010/main" val="250708738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endParaRPr lang="en-US" sz="3600" dirty="0" smtClean="0"/>
          </a:p>
          <a:p>
            <a:r>
              <a:rPr lang="en-US" sz="3600" dirty="0" smtClean="0"/>
              <a:t>Blest </a:t>
            </a:r>
            <a:r>
              <a:rPr lang="en-US" sz="3600" dirty="0"/>
              <a:t>be the tie that binds</a:t>
            </a:r>
            <a:br>
              <a:rPr lang="en-US" sz="3600" dirty="0"/>
            </a:br>
            <a:r>
              <a:rPr lang="en-US" sz="3600" dirty="0"/>
              <a:t>Our hearts </a:t>
            </a:r>
            <a:r>
              <a:rPr lang="en-US" sz="3600" dirty="0" smtClean="0"/>
              <a:t>in </a:t>
            </a:r>
            <a:r>
              <a:rPr lang="en-US" sz="3600" dirty="0"/>
              <a:t>Christian love.</a:t>
            </a:r>
            <a:br>
              <a:rPr lang="en-US" sz="3600" dirty="0"/>
            </a:br>
            <a:r>
              <a:rPr lang="en-US" sz="3600" dirty="0"/>
              <a:t>The fellowship of kindred minds</a:t>
            </a:r>
            <a:br>
              <a:rPr lang="en-US" sz="3600" dirty="0"/>
            </a:br>
            <a:r>
              <a:rPr lang="en-US" sz="3600" dirty="0"/>
              <a:t>Is like to that above.</a:t>
            </a:r>
            <a:br>
              <a:rPr lang="en-US" sz="3600" dirty="0"/>
            </a:br>
            <a:r>
              <a:rPr lang="en-US" sz="3600" dirty="0"/>
              <a:t/>
            </a:r>
            <a:br>
              <a:rPr lang="en-US" sz="3600" dirty="0"/>
            </a:br>
            <a:r>
              <a:rPr lang="en-US" sz="3600" dirty="0"/>
              <a:t>Before our Father's throne</a:t>
            </a:r>
            <a:br>
              <a:rPr lang="en-US" sz="3600" dirty="0"/>
            </a:br>
            <a:r>
              <a:rPr lang="en-US" sz="3600" dirty="0"/>
              <a:t>We pour our ardent prayers</a:t>
            </a:r>
            <a:br>
              <a:rPr lang="en-US" sz="3600" dirty="0"/>
            </a:br>
            <a:r>
              <a:rPr lang="en-US" sz="3600" dirty="0"/>
              <a:t>Our fears, our hopes, our aims are one</a:t>
            </a:r>
            <a:br>
              <a:rPr lang="en-US" sz="3600" dirty="0"/>
            </a:br>
            <a:r>
              <a:rPr lang="en-US" sz="3600" dirty="0"/>
              <a:t>Our comforts and our cares.</a:t>
            </a:r>
            <a:r>
              <a:rPr lang="en-US" dirty="0"/>
              <a:t/>
            </a:r>
            <a:br>
              <a:rPr lang="en-US" dirty="0"/>
            </a:br>
            <a:endParaRPr lang="en-US" dirty="0"/>
          </a:p>
        </p:txBody>
      </p:sp>
    </p:spTree>
    <p:extLst>
      <p:ext uri="{BB962C8B-B14F-4D97-AF65-F5344CB8AC3E}">
        <p14:creationId xmlns:p14="http://schemas.microsoft.com/office/powerpoint/2010/main" val="320190724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endParaRPr lang="en-US" sz="3600" dirty="0" smtClean="0"/>
          </a:p>
          <a:p>
            <a:r>
              <a:rPr lang="en-US" sz="3600" dirty="0" smtClean="0"/>
              <a:t>We </a:t>
            </a:r>
            <a:r>
              <a:rPr lang="en-US" sz="3600" dirty="0"/>
              <a:t>share each other's woes,</a:t>
            </a:r>
            <a:br>
              <a:rPr lang="en-US" sz="3600" dirty="0"/>
            </a:br>
            <a:r>
              <a:rPr lang="en-US" sz="3600" dirty="0"/>
              <a:t>Our mutual burdens bear</a:t>
            </a:r>
            <a:br>
              <a:rPr lang="en-US" sz="3600" dirty="0"/>
            </a:br>
            <a:r>
              <a:rPr lang="en-US" sz="3600" dirty="0"/>
              <a:t>And often for each other flows</a:t>
            </a:r>
            <a:br>
              <a:rPr lang="en-US" sz="3600" dirty="0"/>
            </a:br>
            <a:r>
              <a:rPr lang="en-US" sz="3600" dirty="0"/>
              <a:t>The sympathizing tear.</a:t>
            </a:r>
            <a:br>
              <a:rPr lang="en-US" sz="3600" dirty="0"/>
            </a:br>
            <a:r>
              <a:rPr lang="en-US" sz="3600" dirty="0"/>
              <a:t/>
            </a:r>
            <a:br>
              <a:rPr lang="en-US" sz="3600" dirty="0"/>
            </a:br>
            <a:r>
              <a:rPr lang="en-US" sz="3600" dirty="0"/>
              <a:t>When we asunder </a:t>
            </a:r>
            <a:r>
              <a:rPr lang="en-US" sz="3600" dirty="0" smtClean="0"/>
              <a:t>part</a:t>
            </a:r>
            <a:r>
              <a:rPr lang="en-US" sz="3600" dirty="0"/>
              <a:t/>
            </a:r>
            <a:br>
              <a:rPr lang="en-US" sz="3600" dirty="0"/>
            </a:br>
            <a:r>
              <a:rPr lang="en-US" sz="3600" dirty="0"/>
              <a:t>It gives us inward pain,</a:t>
            </a:r>
            <a:br>
              <a:rPr lang="en-US" sz="3600" dirty="0"/>
            </a:br>
            <a:r>
              <a:rPr lang="en-US" sz="3600" dirty="0"/>
              <a:t>But we shall still be joined in heart,</a:t>
            </a:r>
            <a:br>
              <a:rPr lang="en-US" sz="3600" dirty="0"/>
            </a:br>
            <a:r>
              <a:rPr lang="en-US" sz="3600" dirty="0"/>
              <a:t>And hope to meet again...</a:t>
            </a:r>
          </a:p>
          <a:p>
            <a:endParaRPr lang="en-US" dirty="0"/>
          </a:p>
        </p:txBody>
      </p:sp>
    </p:spTree>
    <p:extLst>
      <p:ext uri="{BB962C8B-B14F-4D97-AF65-F5344CB8AC3E}">
        <p14:creationId xmlns:p14="http://schemas.microsoft.com/office/powerpoint/2010/main" val="280412627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600" dirty="0" smtClean="0"/>
              <a:t>In Conclusion:</a:t>
            </a:r>
          </a:p>
          <a:p>
            <a:endParaRPr lang="en-US" dirty="0"/>
          </a:p>
          <a:p>
            <a:endParaRPr lang="en-US" dirty="0"/>
          </a:p>
        </p:txBody>
      </p:sp>
    </p:spTree>
    <p:extLst>
      <p:ext uri="{BB962C8B-B14F-4D97-AF65-F5344CB8AC3E}">
        <p14:creationId xmlns:p14="http://schemas.microsoft.com/office/powerpoint/2010/main" val="343565639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186" y="99152"/>
            <a:ext cx="12070814" cy="6643171"/>
          </a:xfrm>
        </p:spPr>
        <p:txBody>
          <a:bodyPr>
            <a:normAutofit/>
          </a:bodyPr>
          <a:lstStyle/>
          <a:p>
            <a:r>
              <a:rPr lang="en-US" sz="3600" b="1" u="sng" dirty="0" smtClean="0">
                <a:solidFill>
                  <a:srgbClr val="FF0000"/>
                </a:solidFill>
              </a:rPr>
              <a:t>One Another</a:t>
            </a:r>
          </a:p>
          <a:p>
            <a:endParaRPr lang="en-US" sz="3600" dirty="0"/>
          </a:p>
          <a:p>
            <a:r>
              <a:rPr lang="en-US" sz="3600" dirty="0" smtClean="0"/>
              <a:t>Bear with one another.   Eph. 4:2; Col. 3:13</a:t>
            </a:r>
          </a:p>
          <a:p>
            <a:endParaRPr lang="en-US" sz="3600" dirty="0"/>
          </a:p>
          <a:p>
            <a:r>
              <a:rPr lang="en-US" sz="3600" dirty="0" smtClean="0"/>
              <a:t>Be Kind and Compassionate with each other.  Eph. 4:32</a:t>
            </a:r>
          </a:p>
          <a:p>
            <a:endParaRPr lang="en-US" sz="3600" dirty="0"/>
          </a:p>
          <a:p>
            <a:r>
              <a:rPr lang="en-US" sz="3600" dirty="0" smtClean="0"/>
              <a:t>Submit to one another   Eph. 5:21</a:t>
            </a:r>
          </a:p>
          <a:p>
            <a:endParaRPr lang="en-US" sz="3600" dirty="0"/>
          </a:p>
          <a:p>
            <a:r>
              <a:rPr lang="en-US" sz="3600" dirty="0" smtClean="0"/>
              <a:t>Encourage one another.  I Thess. 5:11</a:t>
            </a:r>
            <a:endParaRPr lang="en-US" sz="3600" dirty="0"/>
          </a:p>
        </p:txBody>
      </p:sp>
    </p:spTree>
    <p:extLst>
      <p:ext uri="{BB962C8B-B14F-4D97-AF65-F5344CB8AC3E}">
        <p14:creationId xmlns:p14="http://schemas.microsoft.com/office/powerpoint/2010/main" val="2798466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p:cTn id="15"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p:cTn id="23"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6" end="6"/>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p:cTn id="31"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775373"/>
          </a:xfrm>
        </p:spPr>
        <p:txBody>
          <a:bodyPr>
            <a:normAutofit/>
          </a:bodyPr>
          <a:lstStyle/>
          <a:p>
            <a:endParaRPr lang="en-US" sz="3600" dirty="0" smtClean="0"/>
          </a:p>
          <a:p>
            <a:r>
              <a:rPr lang="en-US" sz="3600" dirty="0" smtClean="0"/>
              <a:t>Confess yours sins to one another.  James 5:16</a:t>
            </a:r>
          </a:p>
          <a:p>
            <a:endParaRPr lang="en-US" sz="3600" dirty="0"/>
          </a:p>
          <a:p>
            <a:r>
              <a:rPr lang="en-US" sz="3600" dirty="0" smtClean="0"/>
              <a:t>Pray for one another.  James 5:16</a:t>
            </a:r>
          </a:p>
          <a:p>
            <a:endParaRPr lang="en-US" sz="3600" dirty="0"/>
          </a:p>
          <a:p>
            <a:r>
              <a:rPr lang="en-US" sz="3600" dirty="0" smtClean="0"/>
              <a:t>Offer Hospitality to one another  I Pet. 4:9</a:t>
            </a:r>
          </a:p>
          <a:p>
            <a:endParaRPr lang="en-US" sz="3600" dirty="0"/>
          </a:p>
          <a:p>
            <a:r>
              <a:rPr lang="en-US" sz="3600" dirty="0" smtClean="0"/>
              <a:t>Be Humble toward one another.  I Pet. 5:5  </a:t>
            </a:r>
            <a:endParaRPr lang="en-US" sz="3600" dirty="0"/>
          </a:p>
        </p:txBody>
      </p:sp>
    </p:spTree>
    <p:extLst>
      <p:ext uri="{BB962C8B-B14F-4D97-AF65-F5344CB8AC3E}">
        <p14:creationId xmlns:p14="http://schemas.microsoft.com/office/powerpoint/2010/main" val="3331671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p:cTn id="2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p:cTn id="31"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3127" y="0"/>
            <a:ext cx="12108873" cy="6857999"/>
          </a:xfrm>
        </p:spPr>
      </p:pic>
      <p:sp>
        <p:nvSpPr>
          <p:cNvPr id="6" name="TextBox 5"/>
          <p:cNvSpPr txBox="1"/>
          <p:nvPr/>
        </p:nvSpPr>
        <p:spPr>
          <a:xfrm>
            <a:off x="1039091" y="1236518"/>
            <a:ext cx="9850582" cy="1569660"/>
          </a:xfrm>
          <a:prstGeom prst="rect">
            <a:avLst/>
          </a:prstGeom>
          <a:noFill/>
        </p:spPr>
        <p:txBody>
          <a:bodyPr wrap="square" rtlCol="0">
            <a:spAutoFit/>
          </a:bodyPr>
          <a:lstStyle/>
          <a:p>
            <a:r>
              <a:rPr lang="en-US" sz="3200" b="1" dirty="0" smtClean="0"/>
              <a:t>          </a:t>
            </a:r>
            <a:r>
              <a:rPr lang="en-US" sz="3200" b="1" dirty="0" err="1" smtClean="0"/>
              <a:t>O’neal</a:t>
            </a:r>
            <a:r>
              <a:rPr lang="en-US" sz="3200" b="1" dirty="0" smtClean="0"/>
              <a:t> church of Christ, Athens, Alabama    </a:t>
            </a:r>
          </a:p>
          <a:p>
            <a:r>
              <a:rPr lang="en-US" sz="3200" b="1" dirty="0" smtClean="0"/>
              <a:t>              </a:t>
            </a:r>
            <a:r>
              <a:rPr lang="en-US" sz="3200" b="1" u="sng" dirty="0" smtClean="0"/>
              <a:t>“Imperfect people striving to serve </a:t>
            </a:r>
          </a:p>
          <a:p>
            <a:r>
              <a:rPr lang="en-US" sz="3200" b="1" dirty="0" smtClean="0"/>
              <a:t>                             </a:t>
            </a:r>
            <a:r>
              <a:rPr lang="en-US" sz="3200" b="1" u="sng" dirty="0" smtClean="0"/>
              <a:t> A Perfect God.”</a:t>
            </a:r>
            <a:endParaRPr lang="en-US" sz="3200" b="1" u="sng" dirty="0"/>
          </a:p>
        </p:txBody>
      </p:sp>
      <p:sp>
        <p:nvSpPr>
          <p:cNvPr id="7" name="TextBox 6"/>
          <p:cNvSpPr txBox="1"/>
          <p:nvPr/>
        </p:nvSpPr>
        <p:spPr>
          <a:xfrm>
            <a:off x="3470564" y="5340927"/>
            <a:ext cx="5580310" cy="461665"/>
          </a:xfrm>
          <a:prstGeom prst="rect">
            <a:avLst/>
          </a:prstGeom>
          <a:noFill/>
        </p:spPr>
        <p:txBody>
          <a:bodyPr wrap="none" rtlCol="0">
            <a:spAutoFit/>
          </a:bodyPr>
          <a:lstStyle/>
          <a:p>
            <a:r>
              <a:rPr lang="en-US" sz="2400" b="1" dirty="0" smtClean="0">
                <a:solidFill>
                  <a:schemeClr val="accent5">
                    <a:lumMod val="50000"/>
                  </a:schemeClr>
                </a:solidFill>
              </a:rPr>
              <a:t>We welcome you to join us on our journey</a:t>
            </a:r>
            <a:endParaRPr lang="en-US" sz="2400" b="1" dirty="0">
              <a:solidFill>
                <a:schemeClr val="accent5">
                  <a:lumMod val="50000"/>
                </a:schemeClr>
              </a:solidFill>
            </a:endParaRPr>
          </a:p>
        </p:txBody>
      </p:sp>
    </p:spTree>
    <p:extLst>
      <p:ext uri="{BB962C8B-B14F-4D97-AF65-F5344CB8AC3E}">
        <p14:creationId xmlns:p14="http://schemas.microsoft.com/office/powerpoint/2010/main" val="141625298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4000" dirty="0" smtClean="0"/>
              <a:t>Braden and Hunter </a:t>
            </a:r>
            <a:r>
              <a:rPr lang="en-US" sz="4000" dirty="0" err="1" smtClean="0"/>
              <a:t>Gandee</a:t>
            </a:r>
            <a:r>
              <a:rPr lang="en-US" sz="4000" dirty="0" smtClean="0"/>
              <a:t> </a:t>
            </a:r>
            <a:endParaRPr lang="en-US" sz="4000" dirty="0"/>
          </a:p>
        </p:txBody>
      </p:sp>
    </p:spTree>
    <p:extLst>
      <p:ext uri="{BB962C8B-B14F-4D97-AF65-F5344CB8AC3E}">
        <p14:creationId xmlns:p14="http://schemas.microsoft.com/office/powerpoint/2010/main" val="167405216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744532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2736" y="0"/>
            <a:ext cx="11890663" cy="6858000"/>
          </a:xfrm>
        </p:spPr>
      </p:pic>
      <p:sp>
        <p:nvSpPr>
          <p:cNvPr id="5" name="TextBox 4"/>
          <p:cNvSpPr txBox="1"/>
          <p:nvPr/>
        </p:nvSpPr>
        <p:spPr>
          <a:xfrm>
            <a:off x="838200" y="-19596"/>
            <a:ext cx="7574253" cy="769441"/>
          </a:xfrm>
          <a:prstGeom prst="rect">
            <a:avLst/>
          </a:prstGeom>
          <a:noFill/>
        </p:spPr>
        <p:txBody>
          <a:bodyPr wrap="none" rtlCol="0">
            <a:spAutoFit/>
          </a:bodyPr>
          <a:lstStyle/>
          <a:p>
            <a:r>
              <a:rPr lang="en-US" sz="4400" b="1" dirty="0" smtClean="0"/>
              <a:t>He </a:t>
            </a:r>
            <a:r>
              <a:rPr lang="en-US" sz="4400" b="1" dirty="0" err="1" smtClean="0"/>
              <a:t>Ain’t</a:t>
            </a:r>
            <a:r>
              <a:rPr lang="en-US" sz="4400" b="1" dirty="0" smtClean="0"/>
              <a:t> heavy, He’s my brother</a:t>
            </a:r>
            <a:endParaRPr lang="en-US" sz="4400" b="1" dirty="0"/>
          </a:p>
        </p:txBody>
      </p:sp>
    </p:spTree>
    <p:extLst>
      <p:ext uri="{BB962C8B-B14F-4D97-AF65-F5344CB8AC3E}">
        <p14:creationId xmlns:p14="http://schemas.microsoft.com/office/powerpoint/2010/main" val="3658143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036" y="106993"/>
            <a:ext cx="10515600" cy="6657363"/>
          </a:xfrm>
        </p:spPr>
        <p:txBody>
          <a:bodyPr>
            <a:normAutofit/>
          </a:bodyPr>
          <a:lstStyle/>
          <a:p>
            <a:r>
              <a:rPr lang="en-US" sz="3600" dirty="0"/>
              <a:t>The road is </a:t>
            </a:r>
            <a:r>
              <a:rPr lang="en-US" sz="3600" dirty="0" smtClean="0"/>
              <a:t>long                               The Hollies  1960</a:t>
            </a:r>
            <a:r>
              <a:rPr lang="en-US" sz="3600" dirty="0"/>
              <a:t/>
            </a:r>
            <a:br>
              <a:rPr lang="en-US" sz="3600" dirty="0"/>
            </a:br>
            <a:r>
              <a:rPr lang="en-US" sz="3600" dirty="0"/>
              <a:t>With many a winding turn</a:t>
            </a:r>
            <a:br>
              <a:rPr lang="en-US" sz="3600" dirty="0"/>
            </a:br>
            <a:r>
              <a:rPr lang="en-US" sz="3600" dirty="0"/>
              <a:t>That leads us to who knows where</a:t>
            </a:r>
            <a:br>
              <a:rPr lang="en-US" sz="3600" dirty="0"/>
            </a:br>
            <a:r>
              <a:rPr lang="en-US" sz="3600" dirty="0"/>
              <a:t>Who knows when</a:t>
            </a:r>
          </a:p>
          <a:p>
            <a:r>
              <a:rPr lang="en-US" sz="3600" dirty="0"/>
              <a:t>But I'm strong</a:t>
            </a:r>
            <a:br>
              <a:rPr lang="en-US" sz="3600" dirty="0"/>
            </a:br>
            <a:r>
              <a:rPr lang="en-US" sz="3600" dirty="0" err="1"/>
              <a:t>Strong</a:t>
            </a:r>
            <a:r>
              <a:rPr lang="en-US" sz="3600" dirty="0"/>
              <a:t> enough to carry him</a:t>
            </a:r>
            <a:br>
              <a:rPr lang="en-US" sz="3600" dirty="0"/>
            </a:br>
            <a:r>
              <a:rPr lang="en-US" sz="3600" dirty="0"/>
              <a:t>He </a:t>
            </a:r>
            <a:r>
              <a:rPr lang="en-US" sz="3600" dirty="0" err="1"/>
              <a:t>ain't</a:t>
            </a:r>
            <a:r>
              <a:rPr lang="en-US" sz="3600" dirty="0"/>
              <a:t> heavy, he's my brother</a:t>
            </a:r>
            <a:br>
              <a:rPr lang="en-US" sz="3600" dirty="0"/>
            </a:br>
            <a:r>
              <a:rPr lang="en-US" sz="3600" dirty="0"/>
              <a:t>So on we go</a:t>
            </a:r>
          </a:p>
          <a:p>
            <a:r>
              <a:rPr lang="en-US" sz="3600" dirty="0"/>
              <a:t>His welfare is of my concern</a:t>
            </a:r>
            <a:br>
              <a:rPr lang="en-US" sz="3600" dirty="0"/>
            </a:br>
            <a:r>
              <a:rPr lang="en-US" sz="3600" dirty="0"/>
              <a:t>No burden is he to bear</a:t>
            </a:r>
            <a:br>
              <a:rPr lang="en-US" sz="3600" dirty="0"/>
            </a:br>
            <a:r>
              <a:rPr lang="en-US" sz="3600" dirty="0"/>
              <a:t>We'll get there</a:t>
            </a:r>
            <a:br>
              <a:rPr lang="en-US" sz="3600" dirty="0"/>
            </a:br>
            <a:r>
              <a:rPr lang="en-US" sz="3600" dirty="0"/>
              <a:t>For I know</a:t>
            </a:r>
          </a:p>
          <a:p>
            <a:endParaRPr lang="en-US" dirty="0"/>
          </a:p>
        </p:txBody>
      </p:sp>
    </p:spTree>
    <p:extLst>
      <p:ext uri="{BB962C8B-B14F-4D97-AF65-F5344CB8AC3E}">
        <p14:creationId xmlns:p14="http://schemas.microsoft.com/office/powerpoint/2010/main" val="32686363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074487" cy="6698255"/>
          </a:xfrm>
        </p:spPr>
        <p:txBody>
          <a:bodyPr>
            <a:normAutofit/>
          </a:bodyPr>
          <a:lstStyle/>
          <a:p>
            <a:r>
              <a:rPr lang="en-US" sz="3600" dirty="0"/>
              <a:t>That everyone's heart</a:t>
            </a:r>
            <a:br>
              <a:rPr lang="en-US" sz="3600" dirty="0"/>
            </a:br>
            <a:r>
              <a:rPr lang="en-US" sz="3600" dirty="0"/>
              <a:t>Isn't filled with the gladness</a:t>
            </a:r>
            <a:br>
              <a:rPr lang="en-US" sz="3600" dirty="0"/>
            </a:br>
            <a:r>
              <a:rPr lang="en-US" sz="3600" dirty="0"/>
              <a:t>Of love for one another</a:t>
            </a:r>
            <a:br>
              <a:rPr lang="en-US" sz="3600" dirty="0"/>
            </a:br>
            <a:r>
              <a:rPr lang="en-US" sz="3600" dirty="0"/>
              <a:t>It's a long, long road</a:t>
            </a:r>
          </a:p>
          <a:p>
            <a:r>
              <a:rPr lang="en-US" sz="3600" dirty="0"/>
              <a:t>From which there is no return</a:t>
            </a:r>
            <a:br>
              <a:rPr lang="en-US" sz="3600" dirty="0"/>
            </a:br>
            <a:r>
              <a:rPr lang="en-US" sz="3600" dirty="0"/>
              <a:t>While we're on the way to there</a:t>
            </a:r>
            <a:br>
              <a:rPr lang="en-US" sz="3600" dirty="0"/>
            </a:br>
            <a:r>
              <a:rPr lang="en-US" sz="3600" dirty="0"/>
              <a:t>Why not share</a:t>
            </a:r>
            <a:br>
              <a:rPr lang="en-US" sz="3600" dirty="0"/>
            </a:br>
            <a:r>
              <a:rPr lang="en-US" sz="3600" dirty="0"/>
              <a:t>And the load</a:t>
            </a:r>
          </a:p>
          <a:p>
            <a:r>
              <a:rPr lang="en-US" sz="3600" dirty="0"/>
              <a:t>Doesn't weigh me down at all</a:t>
            </a:r>
            <a:br>
              <a:rPr lang="en-US" sz="3600" dirty="0"/>
            </a:br>
            <a:r>
              <a:rPr lang="en-US" sz="3600" dirty="0"/>
              <a:t>He </a:t>
            </a:r>
            <a:r>
              <a:rPr lang="en-US" sz="3600" dirty="0" err="1"/>
              <a:t>ain't</a:t>
            </a:r>
            <a:r>
              <a:rPr lang="en-US" sz="3600" dirty="0"/>
              <a:t> heavy, he's my brother</a:t>
            </a:r>
            <a:br>
              <a:rPr lang="en-US" sz="3600" dirty="0"/>
            </a:br>
            <a:r>
              <a:rPr lang="en-US" sz="3600" dirty="0"/>
              <a:t>He's my brother</a:t>
            </a:r>
            <a:br>
              <a:rPr lang="en-US" sz="3600" dirty="0"/>
            </a:br>
            <a:r>
              <a:rPr lang="en-US" sz="3600" dirty="0"/>
              <a:t>He </a:t>
            </a:r>
            <a:r>
              <a:rPr lang="en-US" sz="3600" dirty="0" err="1"/>
              <a:t>ain't</a:t>
            </a:r>
            <a:r>
              <a:rPr lang="en-US" sz="3600" dirty="0"/>
              <a:t> heavy, he's my brother</a:t>
            </a:r>
          </a:p>
          <a:p>
            <a:endParaRPr lang="en-US" dirty="0"/>
          </a:p>
        </p:txBody>
      </p:sp>
    </p:spTree>
    <p:extLst>
      <p:ext uri="{BB962C8B-B14F-4D97-AF65-F5344CB8AC3E}">
        <p14:creationId xmlns:p14="http://schemas.microsoft.com/office/powerpoint/2010/main" val="29359100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1282</TotalTime>
  <Words>2140</Words>
  <Application>Microsoft Office PowerPoint</Application>
  <PresentationFormat>Widescreen</PresentationFormat>
  <Paragraphs>297</Paragraphs>
  <Slides>67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67</vt:i4>
      </vt:variant>
    </vt:vector>
  </HeadingPairs>
  <TitlesOfParts>
    <vt:vector size="72" baseType="lpstr">
      <vt:lpstr>Arial</vt:lpstr>
      <vt:lpstr>Calibri</vt:lpstr>
      <vt:lpstr>Calibri Light</vt:lpstr>
      <vt:lpstr>Times New Roman</vt:lpstr>
      <vt:lpstr>Office Theme</vt:lpstr>
      <vt:lpstr>PowerPoint Presentation</vt:lpstr>
      <vt:lpstr>Loving My Brethren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mac</dc:creator>
  <cp:lastModifiedBy>mac</cp:lastModifiedBy>
  <cp:revision>50</cp:revision>
  <cp:lastPrinted>2018-08-25T16:35:38Z</cp:lastPrinted>
  <dcterms:created xsi:type="dcterms:W3CDTF">2018-08-24T07:00:00Z</dcterms:created>
  <dcterms:modified xsi:type="dcterms:W3CDTF">2018-08-26T13:12:17Z</dcterms:modified>
</cp:coreProperties>
</file>