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3" r:id="rId5"/>
    <p:sldId id="264" r:id="rId6"/>
    <p:sldId id="261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2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4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9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3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200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01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45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07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93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40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2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2FCBC-65B8-4293-8DD8-E2B17C87464D}" type="datetimeFigureOut">
              <a:rPr lang="en-US" smtClean="0"/>
              <a:t>9/15/2019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E52A0-AF3B-41D8-8B38-5462A65A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7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CHOSE THE GOOD PART! </a:t>
            </a:r>
            <a:endParaRPr lang="en-US" sz="6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b="1" u="sng" dirty="0" smtClean="0">
                <a:solidFill>
                  <a:schemeClr val="accent1">
                    <a:lumMod val="75000"/>
                  </a:schemeClr>
                </a:solidFill>
              </a:rPr>
              <a:t>WHO WILL CHOOSE THE GOOD PART?</a:t>
            </a:r>
          </a:p>
          <a:p>
            <a:r>
              <a:rPr lang="en-US" sz="6600" b="1" dirty="0"/>
              <a:t> </a:t>
            </a:r>
            <a:r>
              <a:rPr lang="en-US" sz="6600" b="1" dirty="0" smtClean="0"/>
              <a:t>  Luke 10:38-42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273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64" y="103908"/>
            <a:ext cx="11939154" cy="6754091"/>
          </a:xfrm>
        </p:spPr>
        <p:txBody>
          <a:bodyPr>
            <a:no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Martha had in her home the One Who cold speak Peace to the  storms, the Prince of Peace,  but She was not at peace.  “She is cumbered about much  Serving!  “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How many of us are like that?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</a:t>
            </a:r>
            <a:r>
              <a:rPr lang="en-US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Consider:   </a:t>
            </a:r>
            <a:r>
              <a:rPr lang="en-US" sz="4000" dirty="0" smtClean="0"/>
              <a:t>What a Friend we have in Jesus…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066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518"/>
            <a:ext cx="12115800" cy="6764482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What a Friend we have in Jesus…The First verse: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What a friend we have in Jesus,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All our sins and griefs to bear.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What a privilege to carry,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Everything to God in Prayer.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O what peace we often </a:t>
            </a:r>
            <a:r>
              <a:rPr lang="en-US" sz="3600" dirty="0" err="1" smtClean="0"/>
              <a:t>forfet</a:t>
            </a:r>
            <a:r>
              <a:rPr lang="en-US" sz="3600" dirty="0" smtClean="0"/>
              <a:t>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O what needless pain we bear,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All because we do not carry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Everything to God in Prayer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040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45" y="93518"/>
            <a:ext cx="11897591" cy="676448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Mary was at peace with Jesus as she heard the</a:t>
            </a:r>
          </a:p>
          <a:p>
            <a:r>
              <a:rPr lang="en-US" sz="3600" dirty="0" smtClean="0"/>
              <a:t>Master speaking about His way.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Remember Isa. 26:3   “Thou wilt keep him in perfect</a:t>
            </a:r>
          </a:p>
          <a:p>
            <a:r>
              <a:rPr lang="en-US" sz="3600" dirty="0" smtClean="0"/>
              <a:t>Peace, whose mind is stayed on thee: because he</a:t>
            </a:r>
          </a:p>
          <a:p>
            <a:r>
              <a:rPr lang="en-US" sz="3600" dirty="0" err="1" smtClean="0"/>
              <a:t>Trusteth</a:t>
            </a:r>
            <a:r>
              <a:rPr lang="en-US" sz="3600" dirty="0" smtClean="0"/>
              <a:t> in thee.”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Heb. 13:5-6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Prov. 30:5-6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142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863" y="0"/>
            <a:ext cx="11876809" cy="6858000"/>
          </a:xfrm>
        </p:spPr>
        <p:txBody>
          <a:bodyPr/>
          <a:lstStyle/>
          <a:p>
            <a:r>
              <a:rPr lang="en-US" sz="3600" dirty="0" smtClean="0"/>
              <a:t>The Master, who loved both Martha and Mary and their</a:t>
            </a:r>
          </a:p>
          <a:p>
            <a:r>
              <a:rPr lang="en-US" sz="3600" dirty="0" smtClean="0"/>
              <a:t>Brother , Lazarus…</a:t>
            </a:r>
          </a:p>
          <a:p>
            <a:r>
              <a:rPr lang="en-US" sz="3600" dirty="0" smtClean="0"/>
              <a:t>Now concludes with speaking to Martha.</a:t>
            </a:r>
          </a:p>
          <a:p>
            <a:endParaRPr lang="en-US" sz="3600" dirty="0" smtClean="0"/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One thing is needful…You need to listen…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  Such an important thing…Martha you place too much</a:t>
            </a:r>
          </a:p>
          <a:p>
            <a:r>
              <a:rPr lang="en-US" sz="3600" b="1" u="sng" dirty="0" smtClean="0"/>
              <a:t>Emphasis on serving, but you need what Mary has</a:t>
            </a:r>
          </a:p>
          <a:p>
            <a:r>
              <a:rPr lang="en-US" sz="3600" b="1" u="sng" dirty="0" smtClean="0"/>
              <a:t>Chosen…listening and putting first things first.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85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723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Our days are filled with activities</a:t>
            </a:r>
          </a:p>
          <a:p>
            <a:r>
              <a:rPr lang="en-US" sz="3600" dirty="0" smtClean="0"/>
              <a:t>I realize that your schedules are busy.  </a:t>
            </a:r>
          </a:p>
          <a:p>
            <a:r>
              <a:rPr lang="en-US" sz="3600" dirty="0" smtClean="0"/>
              <a:t>Martha was so busy…but what would </a:t>
            </a:r>
          </a:p>
          <a:p>
            <a:r>
              <a:rPr lang="en-US" sz="3600" dirty="0" smtClean="0"/>
              <a:t>It matter in the big picture of eternity,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a)  If maybe supper was a few minutes late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b)  If the biscuits were burned a little?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c)   What if you have everything just perfect, physically..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d)  What if your house is immaculate, but you don’t </a:t>
            </a:r>
          </a:p>
          <a:p>
            <a:r>
              <a:rPr lang="en-US" sz="3600" dirty="0" smtClean="0"/>
              <a:t>Find time for the Lord?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4913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Men, what if you are so busy, you are moving up the </a:t>
            </a:r>
          </a:p>
          <a:p>
            <a:r>
              <a:rPr lang="en-US" sz="3600" dirty="0" smtClean="0"/>
              <a:t>Corporate ladder of success,  is it worth missing</a:t>
            </a:r>
          </a:p>
          <a:p>
            <a:r>
              <a:rPr lang="en-US" sz="3600" dirty="0" smtClean="0"/>
              <a:t>Out on eternity?  </a:t>
            </a:r>
          </a:p>
          <a:p>
            <a:endParaRPr lang="en-US" sz="3600" dirty="0"/>
          </a:p>
          <a:p>
            <a:r>
              <a:rPr lang="en-US" sz="3600" dirty="0" smtClean="0"/>
              <a:t>Jesus told Martha, “Mary has chosen the good part</a:t>
            </a:r>
          </a:p>
          <a:p>
            <a:r>
              <a:rPr lang="en-US" sz="3600" dirty="0" smtClean="0"/>
              <a:t>That won’t be taken away from her”    Mary was making</a:t>
            </a:r>
          </a:p>
          <a:p>
            <a:r>
              <a:rPr lang="en-US" sz="3600" dirty="0" smtClean="0"/>
              <a:t>Plans for eternity.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66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081" y="124690"/>
            <a:ext cx="11970327" cy="6733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My brother in law, James, told me that Christine</a:t>
            </a:r>
          </a:p>
          <a:p>
            <a:pPr marL="0" indent="0">
              <a:buNone/>
            </a:pPr>
            <a:r>
              <a:rPr lang="en-US" sz="3600" dirty="0" smtClean="0"/>
              <a:t>Read the Bible every day…She was knowing more</a:t>
            </a:r>
          </a:p>
          <a:p>
            <a:pPr marL="0" indent="0">
              <a:buNone/>
            </a:pPr>
            <a:r>
              <a:rPr lang="en-US" sz="3600" dirty="0" smtClean="0"/>
              <a:t>About the Lord.  She had for the last 4 or 5  years</a:t>
            </a:r>
          </a:p>
          <a:p>
            <a:pPr marL="0" indent="0">
              <a:buNone/>
            </a:pPr>
            <a:r>
              <a:rPr lang="en-US" sz="3600" dirty="0" smtClean="0"/>
              <a:t>A back problem…she was bent over and it was hard</a:t>
            </a:r>
          </a:p>
          <a:p>
            <a:pPr marL="0" indent="0">
              <a:buNone/>
            </a:pPr>
            <a:r>
              <a:rPr lang="en-US" sz="3600" dirty="0" smtClean="0"/>
              <a:t>For her to get around…but I never  heard her</a:t>
            </a:r>
          </a:p>
          <a:p>
            <a:pPr marL="0" indent="0">
              <a:buNone/>
            </a:pPr>
            <a:r>
              <a:rPr lang="en-US" sz="3600" dirty="0" smtClean="0"/>
              <a:t>Say or complain or use that as an excuse for not</a:t>
            </a:r>
          </a:p>
          <a:p>
            <a:pPr marL="0" indent="0">
              <a:buNone/>
            </a:pPr>
            <a:r>
              <a:rPr lang="en-US" sz="3600" dirty="0" smtClean="0"/>
              <a:t>Going to church </a:t>
            </a:r>
            <a:r>
              <a:rPr lang="en-US" sz="3600" dirty="0" err="1" smtClean="0"/>
              <a:t>assemblings</a:t>
            </a:r>
            <a:r>
              <a:rPr lang="en-US" sz="3600" dirty="0" smtClean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6667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1" y="0"/>
            <a:ext cx="11946081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She kept a good house,</a:t>
            </a:r>
          </a:p>
          <a:p>
            <a:r>
              <a:rPr lang="en-US" sz="3600" dirty="0" smtClean="0"/>
              <a:t>She cooked  the meals</a:t>
            </a:r>
          </a:p>
          <a:p>
            <a:r>
              <a:rPr lang="en-US" sz="3600" dirty="0" smtClean="0"/>
              <a:t>While I was at Piney Grove, she made a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great meal for us ..and we had</a:t>
            </a:r>
          </a:p>
          <a:p>
            <a:r>
              <a:rPr lang="en-US" sz="3600" dirty="0" smtClean="0"/>
              <a:t>The most wonderful time together.</a:t>
            </a:r>
          </a:p>
          <a:p>
            <a:endParaRPr lang="en-US" sz="3600" dirty="0" smtClean="0"/>
          </a:p>
          <a:p>
            <a:r>
              <a:rPr lang="en-US" sz="3600" dirty="0" smtClean="0"/>
              <a:t>My sister wanted to know more about Jesus</a:t>
            </a:r>
            <a:r>
              <a:rPr lang="en-US" sz="3600" dirty="0"/>
              <a:t>,</a:t>
            </a:r>
            <a:r>
              <a:rPr lang="en-US" sz="3600" dirty="0" smtClean="0"/>
              <a:t> Because she wanted to be with Him forever.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146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228" y="111124"/>
            <a:ext cx="11921836" cy="66325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She was a Christian,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name,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work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manner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focus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fellowship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In love…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And she had Mary as an example to follow.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34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644"/>
            <a:ext cx="12049991" cy="675409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None of us is perfect, none of us always make the right</a:t>
            </a:r>
          </a:p>
          <a:p>
            <a:r>
              <a:rPr lang="en-US" sz="3600" dirty="0" smtClean="0"/>
              <a:t>Decisions, but Martha needed to make one thing</a:t>
            </a:r>
          </a:p>
          <a:p>
            <a:r>
              <a:rPr lang="en-US" sz="3600" dirty="0" smtClean="0"/>
              <a:t>Right…</a:t>
            </a:r>
            <a:r>
              <a:rPr lang="en-US" sz="3600" b="1" u="sng" dirty="0" smtClean="0"/>
              <a:t>Take time to be with Jesus!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 James 4:17</a:t>
            </a:r>
          </a:p>
          <a:p>
            <a:endParaRPr lang="en-US" sz="3600" dirty="0"/>
          </a:p>
          <a:p>
            <a:r>
              <a:rPr lang="en-US" sz="3600" dirty="0" smtClean="0"/>
              <a:t>Jesus told Martha, “Mary has chosen the good part</a:t>
            </a:r>
          </a:p>
          <a:p>
            <a:r>
              <a:rPr lang="en-US" sz="3600" dirty="0" smtClean="0"/>
              <a:t>That won’t be taken away from her”.  Mary was </a:t>
            </a:r>
          </a:p>
          <a:p>
            <a:r>
              <a:rPr lang="en-US" sz="3600" dirty="0" smtClean="0"/>
              <a:t>Making plans for eternity. </a:t>
            </a:r>
          </a:p>
          <a:p>
            <a:endParaRPr lang="en-US" sz="3600" dirty="0"/>
          </a:p>
          <a:p>
            <a:r>
              <a:rPr lang="en-US" sz="3600" b="1" dirty="0" smtClean="0"/>
              <a:t>Are we?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7275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22282" cy="6743700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Luke 10:38-42 </a:t>
            </a:r>
            <a:r>
              <a:rPr lang="en-US" sz="3600" baseline="30000" dirty="0" smtClean="0"/>
              <a:t>38 </a:t>
            </a:r>
            <a:r>
              <a:rPr lang="en-US" sz="3600" dirty="0" smtClean="0"/>
              <a:t>Now it came to pass, as they went, that he entered into a certain village (Bethany)  : and a certain woman named Martha received him into </a:t>
            </a:r>
            <a:r>
              <a:rPr lang="en-US" sz="3600" b="1" u="sng" dirty="0" smtClean="0">
                <a:solidFill>
                  <a:schemeClr val="accent1">
                    <a:lumMod val="75000"/>
                  </a:schemeClr>
                </a:solidFill>
              </a:rPr>
              <a:t>her house.</a:t>
            </a:r>
          </a:p>
          <a:p>
            <a:r>
              <a:rPr lang="en-US" sz="3600" baseline="30000" dirty="0" smtClean="0"/>
              <a:t>39 </a:t>
            </a:r>
            <a:r>
              <a:rPr lang="en-US" sz="3600" dirty="0" smtClean="0"/>
              <a:t>And she had a sister called Mary, which also </a:t>
            </a:r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sat at Jesus' feet, and heard his word.</a:t>
            </a:r>
          </a:p>
          <a:p>
            <a:r>
              <a:rPr lang="en-US" sz="3600" baseline="30000" dirty="0" smtClean="0"/>
              <a:t>40 </a:t>
            </a:r>
            <a:r>
              <a:rPr lang="en-US" sz="3600" dirty="0" smtClean="0"/>
              <a:t>But Martha was </a:t>
            </a:r>
            <a:r>
              <a:rPr lang="en-US" sz="3600" b="1" u="sng" dirty="0" smtClean="0"/>
              <a:t>cumbered about much serving</a:t>
            </a:r>
            <a:r>
              <a:rPr lang="en-US" sz="3600" dirty="0" smtClean="0"/>
              <a:t>, and came to him, and said, </a:t>
            </a:r>
            <a:r>
              <a:rPr lang="en-US" sz="3600" u="sng" dirty="0" smtClean="0"/>
              <a:t>(Martha’s complaint)  </a:t>
            </a:r>
            <a:r>
              <a:rPr lang="en-US" sz="3600" dirty="0" smtClean="0"/>
              <a:t>Lord, dost thou not care that my sister hath left me to serve alone? bid her therefore that she help me.  (Say something to Martha to</a:t>
            </a:r>
          </a:p>
          <a:p>
            <a:r>
              <a:rPr lang="en-US" sz="3600" dirty="0" smtClean="0"/>
              <a:t>Help me)  </a:t>
            </a:r>
            <a:r>
              <a:rPr lang="en-US" sz="3600" baseline="30000" dirty="0" smtClean="0"/>
              <a:t>41 </a:t>
            </a:r>
            <a:r>
              <a:rPr lang="en-US" sz="3600" dirty="0" smtClean="0"/>
              <a:t>And Jesus answered and said unto her, Martha, Martha, thou art careful and troubled about many things:</a:t>
            </a:r>
          </a:p>
          <a:p>
            <a:r>
              <a:rPr lang="en-US" sz="3600" baseline="30000" dirty="0" smtClean="0"/>
              <a:t>42 </a:t>
            </a:r>
            <a:r>
              <a:rPr lang="en-US" sz="3600" dirty="0" smtClean="0"/>
              <a:t>But one thing is needful: and </a:t>
            </a: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 hath chosen that good part</a:t>
            </a:r>
            <a:r>
              <a:rPr lang="en-US" sz="3600" b="1" u="sng" dirty="0" smtClean="0"/>
              <a:t>, </a:t>
            </a:r>
            <a:r>
              <a:rPr lang="en-US" sz="3600" dirty="0" smtClean="0"/>
              <a:t>which shall not be taken away from her.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"/>
            <a:ext cx="12192000" cy="6743700"/>
          </a:xfrm>
        </p:spPr>
        <p:txBody>
          <a:bodyPr>
            <a:noAutofit/>
          </a:bodyPr>
          <a:lstStyle/>
          <a:p>
            <a:r>
              <a:rPr lang="en-US" sz="3600" dirty="0" smtClean="0"/>
              <a:t>You can be taken, just like my sister Christine,</a:t>
            </a:r>
          </a:p>
          <a:p>
            <a:r>
              <a:rPr lang="en-US" sz="3600" dirty="0" smtClean="0"/>
              <a:t>In a moment…  I’m talking with her, praying with</a:t>
            </a:r>
          </a:p>
          <a:p>
            <a:r>
              <a:rPr lang="en-US" sz="3600" dirty="0" smtClean="0"/>
              <a:t>Her, conversing with her, and just walked out</a:t>
            </a:r>
          </a:p>
          <a:p>
            <a:r>
              <a:rPr lang="en-US" sz="3600" dirty="0" smtClean="0"/>
              <a:t>Of the room, and within 10 minutes, she was</a:t>
            </a:r>
          </a:p>
          <a:p>
            <a:r>
              <a:rPr lang="en-US" sz="3600" dirty="0" smtClean="0"/>
              <a:t>Gone.   </a:t>
            </a:r>
          </a:p>
          <a:p>
            <a:endParaRPr lang="en-US" sz="3600" dirty="0"/>
          </a:p>
          <a:p>
            <a:r>
              <a:rPr lang="en-US" sz="3600" dirty="0" smtClean="0"/>
              <a:t>If that happens to you or I today as it did to my</a:t>
            </a:r>
          </a:p>
          <a:p>
            <a:r>
              <a:rPr lang="en-US" sz="3600" dirty="0" smtClean="0"/>
              <a:t>Sister Christine last Sunday in ICU at Huntsville</a:t>
            </a:r>
          </a:p>
          <a:p>
            <a:r>
              <a:rPr lang="en-US" sz="3600" dirty="0" smtClean="0"/>
              <a:t>Hospital, , where will we be</a:t>
            </a:r>
          </a:p>
          <a:p>
            <a:r>
              <a:rPr lang="en-US" sz="3600" dirty="0" smtClean="0"/>
              <a:t>In eternity?   I truly believe that she is with the </a:t>
            </a:r>
          </a:p>
          <a:p>
            <a:r>
              <a:rPr lang="en-US" sz="3600" dirty="0" smtClean="0"/>
              <a:t>Lord. Do you believe you would be with the Lord?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4263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1" y="78365"/>
            <a:ext cx="12192000" cy="6176963"/>
          </a:xfrm>
        </p:spPr>
        <p:txBody>
          <a:bodyPr>
            <a:normAutofit lnSpcReduction="10000"/>
          </a:bodyPr>
          <a:lstStyle/>
          <a:p>
            <a:endParaRPr lang="en-US" sz="4800" dirty="0" smtClean="0"/>
          </a:p>
          <a:p>
            <a:r>
              <a:rPr lang="en-US" sz="4800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SAVES  </a:t>
            </a:r>
            <a:r>
              <a:rPr lang="en-US" sz="4800" dirty="0" smtClean="0"/>
              <a:t>.   THOSE WHO WANT HIM.</a:t>
            </a:r>
          </a:p>
          <a:p>
            <a:r>
              <a:rPr lang="en-US" sz="4800" dirty="0" smtClean="0"/>
              <a:t>Do you?      Paul did!   Peter did!  </a:t>
            </a:r>
          </a:p>
          <a:p>
            <a:endParaRPr lang="en-US" sz="4800" dirty="0" smtClean="0"/>
          </a:p>
          <a:p>
            <a:r>
              <a:rPr lang="en-US" sz="4800" dirty="0" smtClean="0"/>
              <a:t>2 Tim. 4:7-8</a:t>
            </a:r>
          </a:p>
          <a:p>
            <a:r>
              <a:rPr lang="en-US" sz="4800" dirty="0" smtClean="0"/>
              <a:t>I Tim. 1:15</a:t>
            </a:r>
          </a:p>
          <a:p>
            <a:r>
              <a:rPr lang="en-US" sz="4800" dirty="0" smtClean="0"/>
              <a:t>Rom. 5:8,9 </a:t>
            </a:r>
          </a:p>
          <a:p>
            <a:r>
              <a:rPr lang="en-US" sz="4800" dirty="0"/>
              <a:t>2</a:t>
            </a:r>
            <a:r>
              <a:rPr lang="en-US" sz="4800" dirty="0" smtClean="0"/>
              <a:t> Pet. 3:18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7736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082"/>
            <a:ext cx="12074236" cy="6650182"/>
          </a:xfrm>
        </p:spPr>
        <p:txBody>
          <a:bodyPr>
            <a:normAutofit/>
          </a:bodyPr>
          <a:lstStyle/>
          <a:p>
            <a:endParaRPr lang="en-US" sz="4000" u="sng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4000" u="sng" dirty="0" smtClean="0">
                <a:solidFill>
                  <a:schemeClr val="accent5">
                    <a:lumMod val="75000"/>
                  </a:schemeClr>
                </a:solidFill>
              </a:rPr>
              <a:t>Hear His Word    Rom. 10:17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en-US" sz="4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 Him.  John 8:24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</a:t>
            </a:r>
            <a:r>
              <a:rPr lang="en-US" sz="4000" b="1" u="sng" dirty="0" smtClean="0">
                <a:solidFill>
                  <a:schemeClr val="accent4">
                    <a:lumMod val="75000"/>
                  </a:schemeClr>
                </a:solidFill>
              </a:rPr>
              <a:t>Repent and turn to Him.  Acts 2:38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</a:t>
            </a:r>
            <a:r>
              <a:rPr lang="en-US" sz="4000" b="1" u="sng" dirty="0" smtClean="0">
                <a:solidFill>
                  <a:schemeClr val="accent6">
                    <a:lumMod val="75000"/>
                  </a:schemeClr>
                </a:solidFill>
              </a:rPr>
              <a:t>Confess Him as the Messiah.   Matt. 10:32-33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 </a:t>
            </a:r>
            <a:r>
              <a:rPr 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baptized.   I Pet 3:21</a:t>
            </a:r>
          </a:p>
          <a:p>
            <a:endParaRPr lang="en-US" sz="4000" dirty="0"/>
          </a:p>
          <a:p>
            <a:r>
              <a:rPr lang="en-US" sz="4000" b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faithful till death.Rev.2:10 </a:t>
            </a:r>
            <a:endParaRPr lang="en-US" sz="4000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25640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0"/>
            <a:ext cx="12077700" cy="6858000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told 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That Jesus had entered into a certain village (Bethany,</a:t>
            </a:r>
          </a:p>
          <a:p>
            <a:r>
              <a:rPr lang="en-US" sz="3600" dirty="0" smtClean="0"/>
              <a:t>Just outside of Jerusalem)  and</a:t>
            </a:r>
          </a:p>
          <a:p>
            <a:r>
              <a:rPr lang="en-US" sz="3600" dirty="0" smtClean="0"/>
              <a:t>Martha had extended an invitation to him to her </a:t>
            </a:r>
          </a:p>
          <a:p>
            <a:r>
              <a:rPr lang="en-US" sz="3600" dirty="0" smtClean="0"/>
              <a:t>House.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We are told that Mary was there…whether she lived </a:t>
            </a:r>
          </a:p>
          <a:p>
            <a:r>
              <a:rPr lang="en-US" sz="3600" dirty="0" smtClean="0"/>
              <a:t>There or not, we are not told.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But, obviously Martha felt the responsibility of making</a:t>
            </a:r>
          </a:p>
          <a:p>
            <a:r>
              <a:rPr lang="en-US" sz="3600" dirty="0" smtClean="0"/>
              <a:t>Things good for her guest.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7386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2192000" cy="669174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Since Martha had invited Jesus to her house,  </a:t>
            </a:r>
          </a:p>
          <a:p>
            <a:r>
              <a:rPr lang="en-US" sz="3600" dirty="0" smtClean="0"/>
              <a:t>                Martha wanted everything to be just right,</a:t>
            </a:r>
          </a:p>
          <a:p>
            <a:r>
              <a:rPr lang="en-US" sz="3600" dirty="0" smtClean="0"/>
              <a:t>                After all,  Jesus was being called the Messiah.  </a:t>
            </a:r>
          </a:p>
          <a:p>
            <a:r>
              <a:rPr lang="en-US" sz="3600" dirty="0" smtClean="0"/>
              <a:t>Martha was busy, working, while Mary, her sister, </a:t>
            </a:r>
          </a:p>
          <a:p>
            <a:r>
              <a:rPr lang="en-US" sz="3600" dirty="0" smtClean="0"/>
              <a:t>Was listening.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065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391" y="0"/>
            <a:ext cx="12202391" cy="6858000"/>
          </a:xfrm>
        </p:spPr>
        <p:txBody>
          <a:bodyPr>
            <a:normAutofit lnSpcReduction="10000"/>
          </a:bodyPr>
          <a:lstStyle/>
          <a:p>
            <a:endParaRPr lang="en-US" sz="3600" dirty="0" smtClean="0"/>
          </a:p>
          <a:p>
            <a:r>
              <a:rPr lang="en-US" sz="3600" b="1" u="sng" dirty="0" smtClean="0">
                <a:solidFill>
                  <a:schemeClr val="accent6">
                    <a:lumMod val="50000"/>
                  </a:schemeClr>
                </a:solidFill>
              </a:rPr>
              <a:t>What we learn in this record:    </a:t>
            </a:r>
          </a:p>
          <a:p>
            <a:r>
              <a:rPr lang="en-US" sz="6000" b="1" u="sng" dirty="0" smtClean="0">
                <a:solidFill>
                  <a:schemeClr val="accent6">
                    <a:lumMod val="50000"/>
                  </a:schemeClr>
                </a:solidFill>
              </a:rPr>
              <a:t>#1    </a:t>
            </a:r>
            <a:r>
              <a:rPr lang="en-US" sz="3600" b="1" u="sng" dirty="0" smtClean="0"/>
              <a:t>Difference between the 2   :  Focus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   What is the most important thing to them?</a:t>
            </a:r>
          </a:p>
          <a:p>
            <a:r>
              <a:rPr lang="en-US" sz="3600" dirty="0" smtClean="0"/>
              <a:t>1.  Martha was focused on serving---much serving.  (maybe</a:t>
            </a:r>
          </a:p>
          <a:p>
            <a:r>
              <a:rPr lang="en-US" sz="3600" dirty="0" smtClean="0"/>
              <a:t>Going over board? )</a:t>
            </a:r>
          </a:p>
          <a:p>
            <a:r>
              <a:rPr lang="en-US" sz="3600" dirty="0" smtClean="0"/>
              <a:t>2.  Mary was focused on the </a:t>
            </a:r>
            <a:r>
              <a:rPr lang="en-US" sz="3600" dirty="0" err="1" smtClean="0"/>
              <a:t>Saviour</a:t>
            </a:r>
            <a:r>
              <a:rPr lang="en-US" sz="3600" dirty="0" smtClean="0"/>
              <a:t>..listening to every</a:t>
            </a:r>
          </a:p>
          <a:p>
            <a:r>
              <a:rPr lang="en-US" sz="3600" dirty="0" smtClean="0"/>
              <a:t>Word that came out of his mouth.  </a:t>
            </a:r>
          </a:p>
          <a:p>
            <a:r>
              <a:rPr lang="en-US" sz="3600" dirty="0" smtClean="0"/>
              <a:t>     A)  Matt.6:33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B)  Heb. 12:1-2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C)  Heb. 2:9-10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4234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15800" cy="6176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Martha’s sister:   Mary  sitting at the feet of Jesus…She was </a:t>
            </a:r>
          </a:p>
          <a:p>
            <a:r>
              <a:rPr lang="en-US" sz="3600" dirty="0" smtClean="0"/>
              <a:t>Close to the Lord and listening to every word that he</a:t>
            </a:r>
          </a:p>
          <a:p>
            <a:r>
              <a:rPr lang="en-US" sz="3600" dirty="0" smtClean="0"/>
              <a:t>Spoke.</a:t>
            </a:r>
          </a:p>
          <a:p>
            <a:r>
              <a:rPr lang="en-US" sz="3600" dirty="0" smtClean="0"/>
              <a:t>Martha was ‘</a:t>
            </a:r>
            <a:r>
              <a:rPr lang="en-US" sz="3600" b="1" dirty="0" smtClean="0"/>
              <a:t>cumbered</a:t>
            </a:r>
            <a:r>
              <a:rPr lang="en-US" sz="3600" dirty="0" smtClean="0"/>
              <a:t> about with </a:t>
            </a:r>
            <a:r>
              <a:rPr lang="en-US" sz="4400" b="1" u="sng" dirty="0" smtClean="0"/>
              <a:t>much serving!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 (Lady in Shelbyville who invited us…the</a:t>
            </a:r>
          </a:p>
          <a:p>
            <a:r>
              <a:rPr lang="en-US" sz="4400" dirty="0" smtClean="0"/>
              <a:t>Trouble she had gone through, and we had</a:t>
            </a:r>
          </a:p>
          <a:p>
            <a:r>
              <a:rPr lang="en-US" sz="4400" dirty="0" smtClean="0"/>
              <a:t>Food everywhere!   )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5950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#2   The Difference in :     </a:t>
            </a:r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Fellowship…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1.  Mary was as close to the </a:t>
            </a:r>
            <a:r>
              <a:rPr lang="en-US" sz="3600" dirty="0" err="1" smtClean="0"/>
              <a:t>Saviour</a:t>
            </a:r>
            <a:r>
              <a:rPr lang="en-US" sz="3600" dirty="0" smtClean="0"/>
              <a:t> as she </a:t>
            </a:r>
          </a:p>
          <a:p>
            <a:r>
              <a:rPr lang="en-US" sz="3600" dirty="0" smtClean="0"/>
              <a:t>Could get….’sitting at his feet”.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Where would you have been?   What would you have done?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How close would you have been?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“At his feet”..</a:t>
            </a:r>
          </a:p>
          <a:p>
            <a:r>
              <a:rPr lang="en-US" sz="3600" b="1" u="sng" dirty="0" smtClean="0"/>
              <a:t>We are as close to Jesus as we want to be.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Matt. 11:28-30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Gal. 2:20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4602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082"/>
            <a:ext cx="12115800" cy="6722918"/>
          </a:xfrm>
        </p:spPr>
        <p:txBody>
          <a:bodyPr/>
          <a:lstStyle/>
          <a:p>
            <a:endParaRPr lang="en-US" sz="3600" dirty="0" smtClean="0"/>
          </a:p>
          <a:p>
            <a:r>
              <a:rPr lang="en-US" sz="3600" dirty="0" smtClean="0"/>
              <a:t>Heb. 2:1   Therefore we ought to give the more earnest</a:t>
            </a:r>
          </a:p>
          <a:p>
            <a:r>
              <a:rPr lang="en-US" sz="3600" dirty="0" smtClean="0"/>
              <a:t>Heed to the things which we have heard, lest at any </a:t>
            </a:r>
          </a:p>
          <a:p>
            <a:r>
              <a:rPr lang="en-US" sz="3600" dirty="0" smtClean="0"/>
              <a:t>Time, we should let them slip.”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How many times after we have invited Jesus into</a:t>
            </a:r>
          </a:p>
          <a:p>
            <a:r>
              <a:rPr lang="en-US" sz="3600" dirty="0"/>
              <a:t>o</a:t>
            </a:r>
            <a:r>
              <a:rPr lang="en-US" sz="3600" dirty="0" smtClean="0"/>
              <a:t>ur hearts do we allow other things to consume us and</a:t>
            </a:r>
          </a:p>
          <a:p>
            <a:r>
              <a:rPr lang="en-US" sz="3600" dirty="0" smtClean="0"/>
              <a:t>Draw our attention away from Him?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48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" y="135082"/>
            <a:ext cx="12001500" cy="6722918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6600" b="1" dirty="0" smtClean="0"/>
              <a:t> #3   </a:t>
            </a:r>
            <a:r>
              <a:rPr lang="en-US" sz="3600" b="1" u="sng" dirty="0" smtClean="0"/>
              <a:t>Difference in their  -   ‘feeling’</a:t>
            </a:r>
          </a:p>
          <a:p>
            <a:r>
              <a:rPr lang="en-US" sz="3600" dirty="0" smtClean="0"/>
              <a:t>1.  Martha was “cumbered”  ..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1.Worried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2.Anxious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3.Distracted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4.Unrest.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2.  Why?    Result of not focusing and fellowshipping </a:t>
            </a:r>
          </a:p>
          <a:p>
            <a:r>
              <a:rPr lang="en-US" sz="3600" dirty="0" smtClean="0"/>
              <a:t>With Jesus as much as she could have!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1149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1204</Words>
  <Application>Microsoft Office PowerPoint</Application>
  <PresentationFormat>Widescreen</PresentationFormat>
  <Paragraphs>169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MARY CHOSE THE GOOD PART!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Eddie Gooch</cp:lastModifiedBy>
  <cp:revision>17</cp:revision>
  <dcterms:created xsi:type="dcterms:W3CDTF">2019-09-13T09:54:41Z</dcterms:created>
  <dcterms:modified xsi:type="dcterms:W3CDTF">2019-09-15T14:41:06Z</dcterms:modified>
</cp:coreProperties>
</file>