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05" autoAdjust="0"/>
    <p:restoredTop sz="94660"/>
  </p:normalViewPr>
  <p:slideViewPr>
    <p:cSldViewPr snapToGrid="0">
      <p:cViewPr varScale="1">
        <p:scale>
          <a:sx n="98" d="100"/>
          <a:sy n="98" d="100"/>
        </p:scale>
        <p:origin x="150" y="3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C118-2C43-4135-8DB4-CA895579E7AC}" type="datetimeFigureOut">
              <a:rPr lang="en-US" smtClean="0"/>
              <a:t>1/21/2017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783F4-B765-407E-9E3F-2D5DA2B78A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19556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C118-2C43-4135-8DB4-CA895579E7AC}" type="datetimeFigureOut">
              <a:rPr lang="en-US" smtClean="0"/>
              <a:t>1/21/2017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783F4-B765-407E-9E3F-2D5DA2B78A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43595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C118-2C43-4135-8DB4-CA895579E7AC}" type="datetimeFigureOut">
              <a:rPr lang="en-US" smtClean="0"/>
              <a:t>1/21/2017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783F4-B765-407E-9E3F-2D5DA2B78A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8249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C118-2C43-4135-8DB4-CA895579E7AC}" type="datetimeFigureOut">
              <a:rPr lang="en-US" smtClean="0"/>
              <a:t>1/21/2017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783F4-B765-407E-9E3F-2D5DA2B78A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11892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C118-2C43-4135-8DB4-CA895579E7AC}" type="datetimeFigureOut">
              <a:rPr lang="en-US" smtClean="0"/>
              <a:t>1/21/2017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783F4-B765-407E-9E3F-2D5DA2B78A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8242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C118-2C43-4135-8DB4-CA895579E7AC}" type="datetimeFigureOut">
              <a:rPr lang="en-US" smtClean="0"/>
              <a:t>1/21/2017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783F4-B765-407E-9E3F-2D5DA2B78A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61981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C118-2C43-4135-8DB4-CA895579E7AC}" type="datetimeFigureOut">
              <a:rPr lang="en-US" smtClean="0"/>
              <a:t>1/21/2017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783F4-B765-407E-9E3F-2D5DA2B78A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6828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C118-2C43-4135-8DB4-CA895579E7AC}" type="datetimeFigureOut">
              <a:rPr lang="en-US" smtClean="0"/>
              <a:t>1/21/2017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783F4-B765-407E-9E3F-2D5DA2B78A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5802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C118-2C43-4135-8DB4-CA895579E7AC}" type="datetimeFigureOut">
              <a:rPr lang="en-US" smtClean="0"/>
              <a:t>1/21/2017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783F4-B765-407E-9E3F-2D5DA2B78A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1841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C118-2C43-4135-8DB4-CA895579E7AC}" type="datetimeFigureOut">
              <a:rPr lang="en-US" smtClean="0"/>
              <a:t>1/21/2017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783F4-B765-407E-9E3F-2D5DA2B78A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95808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C118-2C43-4135-8DB4-CA895579E7AC}" type="datetimeFigureOut">
              <a:rPr lang="en-US" smtClean="0"/>
              <a:t>1/21/2017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783F4-B765-407E-9E3F-2D5DA2B78A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44809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43C118-2C43-4135-8DB4-CA895579E7AC}" type="datetimeFigureOut">
              <a:rPr lang="en-US" smtClean="0"/>
              <a:t>1/21/2017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C783F4-B765-407E-9E3F-2D5DA2B78A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64983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As for Me and My House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800" b="1" u="sng" dirty="0" smtClean="0">
                <a:solidFill>
                  <a:schemeClr val="accent1">
                    <a:lumMod val="75000"/>
                  </a:schemeClr>
                </a:solidFill>
              </a:rPr>
              <a:t>We will serve the Lord. </a:t>
            </a:r>
          </a:p>
          <a:p>
            <a:r>
              <a:rPr lang="en-US" sz="4800" b="1" u="sng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4800" b="1" u="sng" dirty="0" smtClean="0">
                <a:solidFill>
                  <a:schemeClr val="accent1">
                    <a:lumMod val="75000"/>
                  </a:schemeClr>
                </a:solidFill>
              </a:rPr>
              <a:t> Joshua 24:14-15</a:t>
            </a:r>
            <a:endParaRPr lang="en-US" sz="4800" b="1" u="sng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3194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>
                <a:solidFill>
                  <a:srgbClr val="FF0000"/>
                </a:solidFill>
              </a:rPr>
              <a:t>Me and My House</a:t>
            </a:r>
            <a:endParaRPr lang="en-US" b="1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4000" b="1" u="sng" dirty="0" smtClean="0"/>
              <a:t>1.  Philippian Jailer…Acts 16:33  </a:t>
            </a:r>
            <a:r>
              <a:rPr lang="en-US" sz="4000" dirty="0" smtClean="0"/>
              <a:t>“he  was baptized,</a:t>
            </a:r>
          </a:p>
          <a:p>
            <a:r>
              <a:rPr lang="en-US" sz="4000" dirty="0" smtClean="0"/>
              <a:t>He and all his household”</a:t>
            </a:r>
          </a:p>
          <a:p>
            <a:r>
              <a:rPr lang="en-US" sz="4000" b="1" u="sng" dirty="0" smtClean="0"/>
              <a:t>2.  Cornelius .  Acts 10:33  </a:t>
            </a:r>
            <a:r>
              <a:rPr lang="en-US" sz="4000" dirty="0" smtClean="0"/>
              <a:t>“Cornelius had called</a:t>
            </a:r>
          </a:p>
          <a:p>
            <a:r>
              <a:rPr lang="en-US" sz="4000" dirty="0" smtClean="0"/>
              <a:t>His relatives and close friends”</a:t>
            </a:r>
          </a:p>
          <a:p>
            <a:r>
              <a:rPr lang="en-US" sz="4000" b="1" u="sng" dirty="0" smtClean="0"/>
              <a:t>3.  Lydia . Acts 16:15 </a:t>
            </a:r>
            <a:r>
              <a:rPr lang="en-US" sz="4000" dirty="0" smtClean="0"/>
              <a:t>“Lydia and her household was</a:t>
            </a:r>
          </a:p>
          <a:p>
            <a:r>
              <a:rPr lang="en-US" sz="4000" dirty="0" smtClean="0"/>
              <a:t>Baptized.”</a:t>
            </a:r>
          </a:p>
          <a:p>
            <a:r>
              <a:rPr lang="en-US" dirty="0"/>
              <a:t> 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7066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7535" y="262647"/>
            <a:ext cx="11885579" cy="6517532"/>
          </a:xfrm>
        </p:spPr>
        <p:txBody>
          <a:bodyPr>
            <a:normAutofit/>
          </a:bodyPr>
          <a:lstStyle/>
          <a:p>
            <a:r>
              <a:rPr lang="en-US" sz="9600" b="1" dirty="0" smtClean="0">
                <a:solidFill>
                  <a:srgbClr val="7030A0"/>
                </a:solidFill>
              </a:rPr>
              <a:t>What will you and your house (family)</a:t>
            </a:r>
            <a:br>
              <a:rPr lang="en-US" sz="9600" b="1" dirty="0" smtClean="0">
                <a:solidFill>
                  <a:srgbClr val="7030A0"/>
                </a:solidFill>
              </a:rPr>
            </a:br>
            <a:r>
              <a:rPr lang="en-US" sz="9600" b="1" dirty="0" smtClean="0">
                <a:solidFill>
                  <a:srgbClr val="7030A0"/>
                </a:solidFill>
              </a:rPr>
              <a:t>do?</a:t>
            </a:r>
            <a:endParaRPr lang="en-US" sz="96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55994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B050"/>
                </a:solidFill>
              </a:rPr>
              <a:t>Joshua 24:14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baseline="30000" dirty="0" smtClean="0"/>
              <a:t>14 </a:t>
            </a:r>
            <a:r>
              <a:rPr lang="en-US" sz="4000" dirty="0" smtClean="0"/>
              <a:t>Now therefore fear the </a:t>
            </a:r>
            <a:r>
              <a:rPr lang="en-US" sz="4000" cap="small" dirty="0" smtClean="0">
                <a:effectLst/>
              </a:rPr>
              <a:t>Lord</a:t>
            </a:r>
            <a:r>
              <a:rPr lang="en-US" sz="4000" dirty="0" smtClean="0"/>
              <a:t>, and serve him</a:t>
            </a:r>
          </a:p>
          <a:p>
            <a:r>
              <a:rPr lang="en-US" sz="4000" dirty="0" smtClean="0"/>
              <a:t> in sincerity and in truth: and put away the gods </a:t>
            </a:r>
          </a:p>
          <a:p>
            <a:r>
              <a:rPr lang="en-US" sz="4000" dirty="0" smtClean="0"/>
              <a:t>which your fathers served on the other side </a:t>
            </a:r>
          </a:p>
          <a:p>
            <a:r>
              <a:rPr lang="en-US" sz="4000" dirty="0" smtClean="0"/>
              <a:t>of the flood, and in Egypt; </a:t>
            </a:r>
            <a:r>
              <a:rPr lang="en-US" sz="4400" b="1" dirty="0" smtClean="0">
                <a:solidFill>
                  <a:srgbClr val="FF0000"/>
                </a:solidFill>
              </a:rPr>
              <a:t>and serve ye the </a:t>
            </a:r>
            <a:r>
              <a:rPr lang="en-US" sz="4400" b="1" cap="small" dirty="0" smtClean="0">
                <a:solidFill>
                  <a:srgbClr val="FF0000"/>
                </a:solidFill>
                <a:effectLst/>
              </a:rPr>
              <a:t>Lord</a:t>
            </a:r>
            <a:endParaRPr lang="en-US" sz="4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10072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013" y="233464"/>
            <a:ext cx="11032787" cy="6381345"/>
          </a:xfrm>
        </p:spPr>
        <p:txBody>
          <a:bodyPr>
            <a:noAutofit/>
          </a:bodyPr>
          <a:lstStyle/>
          <a:p>
            <a:r>
              <a:rPr lang="en-US" sz="4000" b="1" baseline="30000" dirty="0" smtClean="0"/>
              <a:t>15 </a:t>
            </a:r>
            <a:r>
              <a:rPr lang="en-US" sz="4000" b="1" dirty="0" smtClean="0"/>
              <a:t>And if it seem evil unto you to serve the </a:t>
            </a:r>
            <a:r>
              <a:rPr lang="en-US" sz="4000" b="1" cap="small" dirty="0" smtClean="0">
                <a:effectLst/>
              </a:rPr>
              <a:t>Lord</a:t>
            </a:r>
            <a:r>
              <a:rPr lang="en-US" sz="4000" b="1" dirty="0" smtClean="0"/>
              <a:t>, </a:t>
            </a:r>
          </a:p>
          <a:p>
            <a:r>
              <a:rPr lang="en-US" sz="4000" b="1" dirty="0" smtClean="0"/>
              <a:t>choose you this day whom ye will serve; </a:t>
            </a:r>
          </a:p>
          <a:p>
            <a:r>
              <a:rPr lang="en-US" sz="4000" b="1" dirty="0" smtClean="0"/>
              <a:t>whether the gods which your fathers served </a:t>
            </a:r>
          </a:p>
          <a:p>
            <a:r>
              <a:rPr lang="en-US" sz="4000" b="1" dirty="0" smtClean="0"/>
              <a:t>that were on the other side of the flood, or the</a:t>
            </a:r>
          </a:p>
          <a:p>
            <a:r>
              <a:rPr lang="en-US" sz="4000" b="1" dirty="0" smtClean="0"/>
              <a:t> gods of the Amorites, in whose land ye dwell: </a:t>
            </a:r>
          </a:p>
          <a:p>
            <a:r>
              <a:rPr lang="en-US" sz="4000" b="1" dirty="0" smtClean="0"/>
              <a:t>but as for </a:t>
            </a:r>
            <a:r>
              <a:rPr lang="en-US" sz="4000" b="1" i="1" u="sng" dirty="0" smtClean="0">
                <a:solidFill>
                  <a:srgbClr val="00B050"/>
                </a:solidFill>
              </a:rPr>
              <a:t>me and my house</a:t>
            </a:r>
            <a:r>
              <a:rPr lang="en-US" sz="4000" b="1" dirty="0" smtClean="0"/>
              <a:t>, we will serve the </a:t>
            </a:r>
            <a:r>
              <a:rPr lang="en-US" sz="4000" b="1" cap="small" dirty="0" smtClean="0">
                <a:effectLst/>
              </a:rPr>
              <a:t>Lord</a:t>
            </a:r>
            <a:r>
              <a:rPr lang="en-US" sz="4000" b="1" dirty="0" smtClean="0"/>
              <a:t>.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170603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/>
              <a:t>Families are so important!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3258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u="sng" dirty="0" smtClean="0">
                <a:solidFill>
                  <a:srgbClr val="FF0000"/>
                </a:solidFill>
              </a:rPr>
              <a:t>1.  Decide To Serve the Lord!</a:t>
            </a:r>
            <a:endParaRPr lang="en-US" sz="5400" b="1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 smtClean="0"/>
              <a:t>1</a:t>
            </a:r>
            <a:r>
              <a:rPr lang="en-US" sz="4000" u="sng" dirty="0" smtClean="0"/>
              <a:t>.  Decide to serve the Lord.</a:t>
            </a:r>
          </a:p>
          <a:p>
            <a:r>
              <a:rPr lang="en-US" sz="4000" dirty="0"/>
              <a:t> </a:t>
            </a:r>
            <a:r>
              <a:rPr lang="en-US" sz="4000" dirty="0" smtClean="0"/>
              <a:t>    Joshua said that was what he and his family</a:t>
            </a:r>
          </a:p>
          <a:p>
            <a:r>
              <a:rPr lang="en-US" sz="4000" dirty="0"/>
              <a:t> </a:t>
            </a:r>
            <a:r>
              <a:rPr lang="en-US" sz="4000" dirty="0" smtClean="0"/>
              <a:t>    were going to do.</a:t>
            </a:r>
          </a:p>
          <a:p>
            <a:r>
              <a:rPr lang="en-US" sz="4000" dirty="0"/>
              <a:t> </a:t>
            </a:r>
            <a:r>
              <a:rPr lang="en-US" sz="4000" dirty="0" smtClean="0"/>
              <a:t>    God wants people to serve Him.  </a:t>
            </a:r>
          </a:p>
          <a:p>
            <a:r>
              <a:rPr lang="en-US" sz="4000" dirty="0"/>
              <a:t> </a:t>
            </a:r>
            <a:r>
              <a:rPr lang="en-US" sz="4000" dirty="0" smtClean="0"/>
              <a:t>     Matt. 11:28-30</a:t>
            </a:r>
          </a:p>
          <a:p>
            <a:r>
              <a:rPr lang="en-US" dirty="0"/>
              <a:t> </a:t>
            </a:r>
            <a:r>
              <a:rPr lang="en-US" dirty="0" smtClean="0"/>
              <a:t> 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75580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u="sng" dirty="0" smtClean="0">
                <a:solidFill>
                  <a:schemeClr val="accent6">
                    <a:lumMod val="75000"/>
                  </a:schemeClr>
                </a:solidFill>
              </a:rPr>
              <a:t>2.  Do what God says!</a:t>
            </a:r>
            <a:endParaRPr lang="en-US" sz="6600" b="1" u="sng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1272736" cy="5032375"/>
          </a:xfrm>
        </p:spPr>
        <p:txBody>
          <a:bodyPr/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Solve problems with the Bible</a:t>
            </a:r>
          </a:p>
          <a:p>
            <a:r>
              <a:rPr lang="en-US" sz="3600" dirty="0" smtClean="0"/>
              <a:t>Joshua 1:8  </a:t>
            </a:r>
          </a:p>
          <a:p>
            <a:r>
              <a:rPr lang="en-US" sz="3600" baseline="30000" dirty="0" smtClean="0"/>
              <a:t>8 </a:t>
            </a:r>
            <a:r>
              <a:rPr lang="en-US" sz="3600" dirty="0" smtClean="0"/>
              <a:t>This </a:t>
            </a:r>
            <a:r>
              <a:rPr lang="en-US" sz="3600" i="1" u="sng" dirty="0" smtClean="0"/>
              <a:t>book of the law </a:t>
            </a:r>
            <a:r>
              <a:rPr lang="en-US" sz="3600" dirty="0" smtClean="0"/>
              <a:t>shall not depart out of </a:t>
            </a:r>
          </a:p>
          <a:p>
            <a:r>
              <a:rPr lang="en-US" sz="3600" dirty="0" smtClean="0"/>
              <a:t>thy mouth; but thou shalt meditate therein </a:t>
            </a:r>
          </a:p>
          <a:p>
            <a:r>
              <a:rPr lang="en-US" sz="3600" dirty="0" smtClean="0"/>
              <a:t>day and night, that thou </a:t>
            </a:r>
            <a:r>
              <a:rPr lang="en-US" sz="3600" dirty="0" err="1" smtClean="0"/>
              <a:t>mayest</a:t>
            </a:r>
            <a:r>
              <a:rPr lang="en-US" sz="3600" dirty="0" smtClean="0"/>
              <a:t> observe to do</a:t>
            </a:r>
          </a:p>
          <a:p>
            <a:r>
              <a:rPr lang="en-US" sz="3600" dirty="0" smtClean="0"/>
              <a:t> according to all that is written therein: for then </a:t>
            </a:r>
          </a:p>
          <a:p>
            <a:r>
              <a:rPr lang="en-US" sz="3600" dirty="0" smtClean="0"/>
              <a:t>thou shalt make thy way prosperous, and </a:t>
            </a:r>
          </a:p>
          <a:p>
            <a:r>
              <a:rPr lang="en-US" sz="3600" dirty="0" smtClean="0"/>
              <a:t>then thou shalt have good success.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4635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0651" y="287304"/>
            <a:ext cx="10515600" cy="1325563"/>
          </a:xfrm>
        </p:spPr>
        <p:txBody>
          <a:bodyPr>
            <a:normAutofit/>
          </a:bodyPr>
          <a:lstStyle/>
          <a:p>
            <a:r>
              <a:rPr lang="en-US" sz="5400" b="1" u="sng" dirty="0" smtClean="0">
                <a:solidFill>
                  <a:srgbClr val="002060"/>
                </a:solidFill>
              </a:rPr>
              <a:t>3.  Be kind one to another. Eph.4:32</a:t>
            </a:r>
            <a:endParaRPr lang="en-US" sz="5400" b="1" u="sng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003" y="1825624"/>
            <a:ext cx="11984477" cy="4905915"/>
          </a:xfrm>
        </p:spPr>
        <p:txBody>
          <a:bodyPr/>
          <a:lstStyle/>
          <a:p>
            <a:r>
              <a:rPr lang="en-US" b="1" dirty="0" smtClean="0"/>
              <a:t>Ephesians 4:32</a:t>
            </a:r>
            <a:r>
              <a:rPr lang="en-US" baseline="30000" dirty="0" smtClean="0"/>
              <a:t> </a:t>
            </a:r>
            <a:r>
              <a:rPr lang="en-US" dirty="0" smtClean="0"/>
              <a:t>And be </a:t>
            </a:r>
            <a:r>
              <a:rPr lang="en-US" b="1" dirty="0" smtClean="0">
                <a:solidFill>
                  <a:srgbClr val="FF0000"/>
                </a:solidFill>
              </a:rPr>
              <a:t>ye kind one to another</a:t>
            </a:r>
            <a:r>
              <a:rPr lang="en-US" dirty="0" smtClean="0"/>
              <a:t>,</a:t>
            </a:r>
          </a:p>
          <a:p>
            <a:r>
              <a:rPr lang="en-US" dirty="0" smtClean="0"/>
              <a:t> tenderhearted, forgiving one another, even as</a:t>
            </a:r>
          </a:p>
          <a:p>
            <a:r>
              <a:rPr lang="en-US" dirty="0" smtClean="0"/>
              <a:t> God for Christ's sake hath forgiven you.</a:t>
            </a:r>
          </a:p>
          <a:p>
            <a:r>
              <a:rPr lang="en-US" dirty="0"/>
              <a:t> </a:t>
            </a:r>
            <a:r>
              <a:rPr lang="en-US" dirty="0" smtClean="0"/>
              <a:t>   Young children speaking back to their parents!</a:t>
            </a:r>
          </a:p>
          <a:p>
            <a:r>
              <a:rPr lang="en-US" dirty="0"/>
              <a:t> </a:t>
            </a:r>
            <a:r>
              <a:rPr lang="en-US" dirty="0" smtClean="0"/>
              <a:t>   Parents not speaking a kind word to their children!</a:t>
            </a:r>
          </a:p>
          <a:p>
            <a:r>
              <a:rPr lang="en-US" dirty="0"/>
              <a:t> </a:t>
            </a:r>
            <a:r>
              <a:rPr lang="en-US" dirty="0" smtClean="0"/>
              <a:t>   Husbands/Wives are rude, cruel and hateful to one</a:t>
            </a:r>
          </a:p>
          <a:p>
            <a:r>
              <a:rPr lang="en-US" dirty="0"/>
              <a:t> </a:t>
            </a:r>
            <a:r>
              <a:rPr lang="en-US" dirty="0" smtClean="0"/>
              <a:t>  another.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801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800" b="1" u="sng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4.  Pray together.  Ask God for Wisdom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 </a:t>
            </a:r>
            <a:r>
              <a:rPr lang="en-US" dirty="0" smtClean="0"/>
              <a:t>  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94" y="1524168"/>
            <a:ext cx="12123906" cy="5333832"/>
          </a:xfrm>
        </p:spPr>
        <p:txBody>
          <a:bodyPr>
            <a:normAutofit/>
          </a:bodyPr>
          <a:lstStyle/>
          <a:p>
            <a:r>
              <a:rPr lang="en-US" sz="3600" i="1" u="sng" dirty="0" smtClean="0"/>
              <a:t>James 1:5 </a:t>
            </a:r>
            <a:r>
              <a:rPr lang="en-US" sz="3600" baseline="30000" dirty="0" smtClean="0"/>
              <a:t>5 </a:t>
            </a:r>
            <a:r>
              <a:rPr lang="en-US" sz="3600" dirty="0" smtClean="0"/>
              <a:t>If any of you lack wisdom, let him ask </a:t>
            </a:r>
          </a:p>
          <a:p>
            <a:r>
              <a:rPr lang="en-US" sz="3600" dirty="0" smtClean="0"/>
              <a:t>of God, that giveth to all men liberally, and </a:t>
            </a:r>
            <a:r>
              <a:rPr lang="en-US" sz="3600" dirty="0" err="1" smtClean="0"/>
              <a:t>upbraideth</a:t>
            </a:r>
            <a:r>
              <a:rPr lang="en-US" sz="3600" dirty="0" smtClean="0"/>
              <a:t> </a:t>
            </a:r>
          </a:p>
          <a:p>
            <a:r>
              <a:rPr lang="en-US" sz="3600" dirty="0" smtClean="0"/>
              <a:t>not; and it shall be given him.</a:t>
            </a:r>
          </a:p>
          <a:p>
            <a:endParaRPr lang="en-US" sz="3600" dirty="0" smtClean="0"/>
          </a:p>
          <a:p>
            <a:pPr marL="0" indent="0">
              <a:buNone/>
            </a:pPr>
            <a:r>
              <a:rPr lang="en-US" sz="3600" b="1" dirty="0" smtClean="0"/>
              <a:t>James 1:25</a:t>
            </a:r>
          </a:p>
          <a:p>
            <a:r>
              <a:rPr lang="en-US" sz="3600" baseline="30000" dirty="0" smtClean="0"/>
              <a:t>25 </a:t>
            </a:r>
            <a:r>
              <a:rPr lang="en-US" sz="3600" dirty="0" smtClean="0"/>
              <a:t>But whoso </a:t>
            </a:r>
            <a:r>
              <a:rPr lang="en-US" sz="3600" dirty="0" err="1" smtClean="0"/>
              <a:t>looketh</a:t>
            </a:r>
            <a:r>
              <a:rPr lang="en-US" sz="3600" dirty="0" smtClean="0"/>
              <a:t> into the perfect law of liberty, and </a:t>
            </a:r>
            <a:r>
              <a:rPr lang="en-US" sz="3600" dirty="0" err="1" smtClean="0"/>
              <a:t>continueth</a:t>
            </a:r>
            <a:r>
              <a:rPr lang="en-US" sz="3600" dirty="0" smtClean="0"/>
              <a:t> therein, he being not a forgetful hearer, but a doer of the work, this man shall be blessed in his deed.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3314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u="sng" dirty="0" smtClean="0"/>
              <a:t>5.  Forgive One Another</a:t>
            </a:r>
            <a:endParaRPr lang="en-US" sz="60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 smtClean="0"/>
              <a:t>Col. 3:13</a:t>
            </a:r>
            <a:endParaRPr lang="en-US" sz="4000" b="1" dirty="0" smtClean="0"/>
          </a:p>
          <a:p>
            <a:r>
              <a:rPr lang="en-US" sz="4000" baseline="30000" dirty="0" smtClean="0"/>
              <a:t>13 </a:t>
            </a:r>
            <a:r>
              <a:rPr lang="en-US" sz="4000" dirty="0" smtClean="0"/>
              <a:t>Forbearing one another, and </a:t>
            </a:r>
            <a:r>
              <a:rPr lang="en-US" sz="4000" b="1" i="1" u="sng" dirty="0" smtClean="0">
                <a:solidFill>
                  <a:srgbClr val="FF0000"/>
                </a:solidFill>
              </a:rPr>
              <a:t>forgiving </a:t>
            </a:r>
          </a:p>
          <a:p>
            <a:r>
              <a:rPr lang="en-US" sz="4000" b="1" i="1" u="sng" dirty="0" smtClean="0">
                <a:solidFill>
                  <a:srgbClr val="FF0000"/>
                </a:solidFill>
              </a:rPr>
              <a:t>one another</a:t>
            </a:r>
            <a:r>
              <a:rPr lang="en-US" sz="4000" dirty="0" smtClean="0">
                <a:solidFill>
                  <a:srgbClr val="FF0000"/>
                </a:solidFill>
              </a:rPr>
              <a:t>, </a:t>
            </a:r>
            <a:r>
              <a:rPr lang="en-US" sz="4000" dirty="0" smtClean="0"/>
              <a:t>if any man have a quarrel </a:t>
            </a:r>
          </a:p>
          <a:p>
            <a:r>
              <a:rPr lang="en-US" sz="4000" dirty="0" smtClean="0"/>
              <a:t>against any: even as Christ forgave you, </a:t>
            </a:r>
          </a:p>
          <a:p>
            <a:r>
              <a:rPr lang="en-US" sz="4000" dirty="0" smtClean="0"/>
              <a:t>so also do ye.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24287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</TotalTime>
  <Words>176</Words>
  <Application>Microsoft Office PowerPoint</Application>
  <PresentationFormat>Widescreen</PresentationFormat>
  <Paragraphs>61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As for Me and My House</vt:lpstr>
      <vt:lpstr>Joshua 24:14</vt:lpstr>
      <vt:lpstr>PowerPoint Presentation</vt:lpstr>
      <vt:lpstr>Families are so important!</vt:lpstr>
      <vt:lpstr>1.  Decide To Serve the Lord!</vt:lpstr>
      <vt:lpstr>2.  Do what God says!</vt:lpstr>
      <vt:lpstr>3.  Be kind one to another. Eph.4:32</vt:lpstr>
      <vt:lpstr>4.  Pray together.  Ask God for Wisdom      </vt:lpstr>
      <vt:lpstr>5.  Forgive One Another</vt:lpstr>
      <vt:lpstr>Me and My House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 for Me and My House</dc:title>
  <dc:creator>mac</dc:creator>
  <cp:lastModifiedBy>mac</cp:lastModifiedBy>
  <cp:revision>8</cp:revision>
  <dcterms:created xsi:type="dcterms:W3CDTF">2017-01-21T01:52:14Z</dcterms:created>
  <dcterms:modified xsi:type="dcterms:W3CDTF">2017-01-22T00:49:39Z</dcterms:modified>
</cp:coreProperties>
</file>