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6"/>
  </p:handoutMasterIdLst>
  <p:sldIdLst>
    <p:sldId id="284" r:id="rId2"/>
    <p:sldId id="281" r:id="rId3"/>
    <p:sldId id="282" r:id="rId4"/>
    <p:sldId id="256" r:id="rId5"/>
    <p:sldId id="285" r:id="rId6"/>
    <p:sldId id="286" r:id="rId7"/>
    <p:sldId id="288" r:id="rId8"/>
    <p:sldId id="289" r:id="rId9"/>
    <p:sldId id="259" r:id="rId10"/>
    <p:sldId id="258" r:id="rId11"/>
    <p:sldId id="260" r:id="rId12"/>
    <p:sldId id="261" r:id="rId13"/>
    <p:sldId id="262" r:id="rId14"/>
    <p:sldId id="265" r:id="rId15"/>
    <p:sldId id="263" r:id="rId16"/>
    <p:sldId id="264" r:id="rId17"/>
    <p:sldId id="290" r:id="rId18"/>
    <p:sldId id="291" r:id="rId19"/>
    <p:sldId id="292" r:id="rId20"/>
    <p:sldId id="287" r:id="rId21"/>
    <p:sldId id="294" r:id="rId22"/>
    <p:sldId id="293" r:id="rId23"/>
    <p:sldId id="295" r:id="rId24"/>
    <p:sldId id="269" r:id="rId25"/>
    <p:sldId id="296" r:id="rId26"/>
    <p:sldId id="274" r:id="rId27"/>
    <p:sldId id="275" r:id="rId28"/>
    <p:sldId id="277" r:id="rId29"/>
    <p:sldId id="297" r:id="rId30"/>
    <p:sldId id="266" r:id="rId31"/>
    <p:sldId id="279" r:id="rId32"/>
    <p:sldId id="299" r:id="rId33"/>
    <p:sldId id="300" r:id="rId34"/>
    <p:sldId id="301" r:id="rId35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8D9C2-52CC-46A5-9249-FD0F8A870097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675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575675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68680-CBAD-4184-BC00-3072778FB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78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7896-FD83-476F-9341-1989DCF61283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003A-1E6F-4C92-9B35-F913EF1B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7896-FD83-476F-9341-1989DCF61283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003A-1E6F-4C92-9B35-F913EF1B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64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7896-FD83-476F-9341-1989DCF61283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003A-1E6F-4C92-9B35-F913EF1B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7896-FD83-476F-9341-1989DCF61283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003A-1E6F-4C92-9B35-F913EF1B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0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7896-FD83-476F-9341-1989DCF61283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003A-1E6F-4C92-9B35-F913EF1B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7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7896-FD83-476F-9341-1989DCF61283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003A-1E6F-4C92-9B35-F913EF1B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2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7896-FD83-476F-9341-1989DCF61283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003A-1E6F-4C92-9B35-F913EF1B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5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7896-FD83-476F-9341-1989DCF61283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003A-1E6F-4C92-9B35-F913EF1B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5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7896-FD83-476F-9341-1989DCF61283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003A-1E6F-4C92-9B35-F913EF1B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715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7896-FD83-476F-9341-1989DCF61283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003A-1E6F-4C92-9B35-F913EF1B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8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7896-FD83-476F-9341-1989DCF61283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003A-1E6F-4C92-9B35-F913EF1B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0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67896-FD83-476F-9341-1989DCF61283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F003A-1E6F-4C92-9B35-F913EF1B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59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2%20Timothy+1:12&amp;version=KJV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04" y="0"/>
            <a:ext cx="12084996" cy="6715125"/>
          </a:xfrm>
        </p:spPr>
      </p:pic>
      <p:sp>
        <p:nvSpPr>
          <p:cNvPr id="5" name="TextBox 4"/>
          <p:cNvSpPr txBox="1"/>
          <p:nvPr/>
        </p:nvSpPr>
        <p:spPr>
          <a:xfrm>
            <a:off x="1439694" y="5894963"/>
            <a:ext cx="9690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/>
              <a:t>You Mothers at O’Neal are Very Special.   We thank God for you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9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u="sng" dirty="0" smtClean="0">
                <a:solidFill>
                  <a:schemeClr val="accent6">
                    <a:lumMod val="75000"/>
                  </a:schemeClr>
                </a:solidFill>
              </a:rPr>
              <a:t>Some women have husbands; but no children</a:t>
            </a:r>
            <a:endParaRPr lang="en-US" sz="48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Hannah wanted a child so badly.  (I Samuel 1)</a:t>
            </a:r>
          </a:p>
          <a:p>
            <a:r>
              <a:rPr lang="en-US" sz="4800" dirty="0" smtClean="0"/>
              <a:t>She prayed and God heard her prayer.  She conceived</a:t>
            </a:r>
          </a:p>
          <a:p>
            <a:r>
              <a:rPr lang="en-US" sz="4800" dirty="0" smtClean="0"/>
              <a:t>A male child (Samuel) 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1815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Some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couples who have no children will adopt children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71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Some women are foster mothers for other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women’s children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29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</a:rPr>
              <a:t>Some women are unmarried but give their</a:t>
            </a:r>
            <a:br>
              <a:rPr lang="en-US" sz="4800" b="1" dirty="0" smtClean="0">
                <a:solidFill>
                  <a:srgbClr val="7030A0"/>
                </a:solidFill>
              </a:rPr>
            </a:br>
            <a:r>
              <a:rPr lang="en-US" sz="4800" b="1" dirty="0" smtClean="0">
                <a:solidFill>
                  <a:srgbClr val="7030A0"/>
                </a:solidFill>
              </a:rPr>
              <a:t>lives to serving others…</a:t>
            </a:r>
            <a:endParaRPr lang="en-US" sz="48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3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Some women are women who, like Rufus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u="sng" dirty="0" smtClean="0">
                <a:solidFill>
                  <a:srgbClr val="FF0000"/>
                </a:solidFill>
              </a:rPr>
              <a:t>mother’ ,was a mother to Paul!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Romans 16:13  </a:t>
            </a:r>
          </a:p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5400" b="1" dirty="0">
                <a:solidFill>
                  <a:srgbClr val="7030A0"/>
                </a:solidFill>
              </a:rPr>
              <a:t>Greet Rufus, the one chosen by the Lord, and his mother, who has been a mother to me, too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0526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Most of the women in this audience fall into the</a:t>
            </a:r>
            <a:br>
              <a:rPr lang="en-US" b="1" u="sng" dirty="0" smtClean="0"/>
            </a:br>
            <a:r>
              <a:rPr lang="en-US" b="1" u="sng" dirty="0" smtClean="0"/>
              <a:t>category of a married woman with children..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52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</a:rPr>
              <a:t>Happy Mother’s Day to ALL mothers and </a:t>
            </a:r>
          </a:p>
          <a:p>
            <a:r>
              <a:rPr lang="en-US" sz="4000" b="1" u="sng" dirty="0" smtClean="0">
                <a:solidFill>
                  <a:srgbClr val="FF0000"/>
                </a:solidFill>
              </a:rPr>
              <a:t>Women who have been mothers to others.</a:t>
            </a:r>
            <a:endParaRPr lang="en-US" sz="4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7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</a:rPr>
              <a:t>God’s Women today do so much in the</a:t>
            </a:r>
          </a:p>
          <a:p>
            <a:r>
              <a:rPr lang="en-US" sz="4400" b="1" dirty="0" smtClean="0">
                <a:solidFill>
                  <a:srgbClr val="7030A0"/>
                </a:solidFill>
              </a:rPr>
              <a:t>Service of the Lord..   And, </a:t>
            </a:r>
          </a:p>
          <a:p>
            <a:r>
              <a:rPr lang="en-US" sz="4400" b="1" dirty="0" smtClean="0">
                <a:solidFill>
                  <a:srgbClr val="7030A0"/>
                </a:solidFill>
              </a:rPr>
              <a:t>Prov. 31:10-31  (v. 28.. “her children rise up and call</a:t>
            </a:r>
          </a:p>
          <a:p>
            <a:r>
              <a:rPr lang="en-US" sz="4400" b="1" dirty="0" smtClean="0">
                <a:solidFill>
                  <a:srgbClr val="7030A0"/>
                </a:solidFill>
              </a:rPr>
              <a:t>Her blessed.”</a:t>
            </a:r>
            <a:endParaRPr lang="en-US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94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281" y="282102"/>
            <a:ext cx="11848289" cy="6381345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1.  They are commended and praised because they</a:t>
            </a:r>
          </a:p>
          <a:p>
            <a:r>
              <a:rPr lang="en-US" sz="3600" b="1" dirty="0" smtClean="0"/>
              <a:t>Love their children.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..Older women are to teach the younger women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to love their children…Paul said in writing to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Titus :   </a:t>
            </a:r>
            <a:r>
              <a:rPr lang="en-US" sz="3600" b="1" dirty="0" smtClean="0">
                <a:solidFill>
                  <a:srgbClr val="00B0F0"/>
                </a:solidFill>
              </a:rPr>
              <a:t>“That the older women ..”may teach the younger women to be sober, to love their husbands, to love their children</a:t>
            </a:r>
            <a:r>
              <a:rPr lang="en-US" sz="3600" b="1" dirty="0" smtClean="0"/>
              <a:t>”</a:t>
            </a:r>
          </a:p>
          <a:p>
            <a:r>
              <a:rPr lang="en-US" sz="3600" dirty="0" smtClean="0"/>
              <a:t>Titus 2:4      We have so many mothers here who show so</a:t>
            </a:r>
          </a:p>
          <a:p>
            <a:r>
              <a:rPr lang="en-US" sz="3600" dirty="0" smtClean="0"/>
              <a:t>Much love for their children.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And Mentioned 2 in particular in the Bible: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53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7276"/>
            <a:ext cx="12101209" cy="6760723"/>
          </a:xfrm>
        </p:spPr>
        <p:txBody>
          <a:bodyPr/>
          <a:lstStyle/>
          <a:p>
            <a:r>
              <a:rPr lang="en-US" sz="3600" dirty="0" smtClean="0"/>
              <a:t>Just like in the Bible, we have the example of</a:t>
            </a:r>
          </a:p>
          <a:p>
            <a:r>
              <a:rPr lang="en-US" sz="3600" dirty="0" smtClean="0"/>
              <a:t>Lois (grandmother) Eunice (Mother)</a:t>
            </a:r>
          </a:p>
          <a:p>
            <a:r>
              <a:rPr lang="en-US" sz="3600" dirty="0" smtClean="0"/>
              <a:t>   </a:t>
            </a:r>
          </a:p>
          <a:p>
            <a:r>
              <a:rPr lang="en-US" sz="3600" dirty="0">
                <a:solidFill>
                  <a:srgbClr val="7030A0"/>
                </a:solidFill>
              </a:rPr>
              <a:t> 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b="1" dirty="0">
                <a:solidFill>
                  <a:srgbClr val="7030A0"/>
                </a:solidFill>
              </a:rPr>
              <a:t>2 Timothy </a:t>
            </a:r>
            <a:r>
              <a:rPr lang="en-US" sz="3600" b="1" dirty="0" smtClean="0">
                <a:solidFill>
                  <a:srgbClr val="7030A0"/>
                </a:solidFill>
              </a:rPr>
              <a:t>1:5</a:t>
            </a:r>
            <a:r>
              <a:rPr lang="en-US" sz="3600" baseline="30000" dirty="0" smtClean="0">
                <a:solidFill>
                  <a:srgbClr val="7030A0"/>
                </a:solidFill>
              </a:rPr>
              <a:t>5</a:t>
            </a:r>
            <a:r>
              <a:rPr lang="en-US" sz="3600" baseline="30000" dirty="0">
                <a:solidFill>
                  <a:srgbClr val="7030A0"/>
                </a:solidFill>
              </a:rPr>
              <a:t> </a:t>
            </a:r>
            <a:r>
              <a:rPr lang="en-US" sz="3600" dirty="0">
                <a:solidFill>
                  <a:srgbClr val="7030A0"/>
                </a:solidFill>
              </a:rPr>
              <a:t>When I call to remembrance the unfeigned faith that is in thee, which dwelt first in thy grandmother Lois, and thy mother Eunice; and I am persuaded that in thee also</a:t>
            </a:r>
            <a:r>
              <a:rPr lang="en-US" sz="3600" dirty="0" smtClean="0">
                <a:solidFill>
                  <a:srgbClr val="7030A0"/>
                </a:solidFill>
              </a:rPr>
              <a:t>.</a:t>
            </a:r>
          </a:p>
          <a:p>
            <a:endParaRPr lang="en-US" sz="3600" dirty="0"/>
          </a:p>
          <a:p>
            <a:r>
              <a:rPr lang="en-US" sz="3600" dirty="0" smtClean="0"/>
              <a:t>We have so many wonderful grandmothers and mothers right</a:t>
            </a:r>
          </a:p>
          <a:p>
            <a:r>
              <a:rPr lang="en-US" sz="3600" dirty="0"/>
              <a:t>h</a:t>
            </a:r>
            <a:r>
              <a:rPr lang="en-US" sz="3600" dirty="0" smtClean="0"/>
              <a:t>ere at O’Neal who truly love their children and show it.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I love you Mom!   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52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53" y="136525"/>
            <a:ext cx="11838562" cy="6653213"/>
          </a:xfrm>
        </p:spPr>
      </p:pic>
      <p:sp>
        <p:nvSpPr>
          <p:cNvPr id="5" name="TextBox 4"/>
          <p:cNvSpPr txBox="1"/>
          <p:nvPr/>
        </p:nvSpPr>
        <p:spPr>
          <a:xfrm>
            <a:off x="6965004" y="651753"/>
            <a:ext cx="33815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All Mothers;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All Women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  At O’Neal  2017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54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281" y="97277"/>
            <a:ext cx="11751013" cy="6566170"/>
          </a:xfrm>
        </p:spPr>
        <p:txBody>
          <a:bodyPr>
            <a:normAutofit fontScale="92500" lnSpcReduction="20000"/>
          </a:bodyPr>
          <a:lstStyle/>
          <a:p>
            <a:endParaRPr lang="en-US" sz="4000" b="1" dirty="0" smtClean="0">
              <a:solidFill>
                <a:srgbClr val="FF0000"/>
              </a:solidFill>
            </a:endParaRPr>
          </a:p>
          <a:p>
            <a:pPr marL="742950" indent="-742950">
              <a:buAutoNum type="arabicPeriod" startAt="2"/>
            </a:pPr>
            <a:r>
              <a:rPr lang="en-US" sz="4000" b="1" dirty="0" smtClean="0">
                <a:solidFill>
                  <a:srgbClr val="FF0000"/>
                </a:solidFill>
              </a:rPr>
              <a:t>Godly women are praised because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    they have taught and raised up their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    children to fear God.  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        </a:t>
            </a:r>
            <a:r>
              <a:rPr lang="en-US" sz="4000" b="1" dirty="0" smtClean="0"/>
              <a:t>Mothers who have sat at night and read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     </a:t>
            </a:r>
            <a:r>
              <a:rPr lang="en-US" sz="4000" b="1" dirty="0" smtClean="0"/>
              <a:t>to their children the Bible and Bible stories.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        a)  Just think of all the days and nights that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    your good mother talked to you about God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        b) Just like Lois and Eunice, who had strong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     faith in God, so Paul said he was persuaded that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     it was in Timothy!   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          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39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915" y="233464"/>
            <a:ext cx="11965021" cy="6498076"/>
          </a:xfrm>
        </p:spPr>
        <p:txBody>
          <a:bodyPr/>
          <a:lstStyle/>
          <a:p>
            <a:r>
              <a:rPr lang="en-US" sz="3600" b="1" dirty="0">
                <a:hlinkClick r:id="rId2"/>
              </a:rPr>
              <a:t>2 Timothy 1:12</a:t>
            </a:r>
            <a:endParaRPr lang="en-US" sz="3600" b="1" dirty="0"/>
          </a:p>
          <a:p>
            <a:r>
              <a:rPr lang="en-US" sz="3600" b="1" dirty="0"/>
              <a:t>For the which cause I also suffer these things: nevertheless I am not ashamed: for I know whom I have believed, and am persuaded that he is able to keep that which I have committed unto him against that day</a:t>
            </a:r>
            <a:r>
              <a:rPr lang="en-US" sz="3600" b="1" dirty="0" smtClean="0"/>
              <a:t>.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</a:t>
            </a:r>
            <a:endParaRPr lang="en-US" sz="3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25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47" y="311285"/>
            <a:ext cx="11780196" cy="5865678"/>
          </a:xfrm>
        </p:spPr>
        <p:txBody>
          <a:bodyPr/>
          <a:lstStyle/>
          <a:p>
            <a:r>
              <a:rPr lang="en-US" sz="3600" dirty="0" smtClean="0"/>
              <a:t>3.  Godly Mothers are to be commended for living</a:t>
            </a:r>
          </a:p>
          <a:p>
            <a:r>
              <a:rPr lang="en-US" sz="3600" dirty="0" smtClean="0"/>
              <a:t>A good life before their children, demonstrating how</a:t>
            </a:r>
          </a:p>
          <a:p>
            <a:r>
              <a:rPr lang="en-US" sz="3600" dirty="0" smtClean="0"/>
              <a:t>Much they love Jesus Christ.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A good mother not only tells her children about</a:t>
            </a:r>
          </a:p>
          <a:p>
            <a:r>
              <a:rPr lang="en-US" sz="3600" dirty="0" smtClean="0"/>
              <a:t>Jesus , but demonstrates to them that He is to her</a:t>
            </a:r>
          </a:p>
          <a:p>
            <a:r>
              <a:rPr lang="en-US" sz="3600" dirty="0" smtClean="0"/>
              <a:t>The most important thing in life.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a) She worships with her children.  (Heb.10:25;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Psalm 122:1;  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71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321011"/>
            <a:ext cx="11237068" cy="6429983"/>
          </a:xfrm>
        </p:spPr>
        <p:txBody>
          <a:bodyPr>
            <a:normAutofit fontScale="92500" lnSpcReduction="20000"/>
          </a:bodyPr>
          <a:lstStyle/>
          <a:p>
            <a:r>
              <a:rPr lang="en-US" sz="3900" dirty="0" smtClean="0"/>
              <a:t>   </a:t>
            </a:r>
            <a:r>
              <a:rPr lang="en-US" sz="3900" b="1" dirty="0" smtClean="0"/>
              <a:t>b)  She prays with her children. </a:t>
            </a:r>
          </a:p>
          <a:p>
            <a:r>
              <a:rPr lang="en-US" sz="3900" dirty="0"/>
              <a:t> </a:t>
            </a:r>
            <a:r>
              <a:rPr lang="en-US" sz="3900" dirty="0" smtClean="0"/>
              <a:t>       “If I could hear my mother, pray again.”</a:t>
            </a:r>
          </a:p>
          <a:p>
            <a:r>
              <a:rPr lang="en-US" sz="3900" dirty="0"/>
              <a:t> </a:t>
            </a:r>
            <a:r>
              <a:rPr lang="en-US" sz="3900" dirty="0" smtClean="0"/>
              <a:t>         So many of these children here at O’Neal who </a:t>
            </a:r>
          </a:p>
          <a:p>
            <a:r>
              <a:rPr lang="en-US" sz="3900" dirty="0"/>
              <a:t> </a:t>
            </a:r>
            <a:r>
              <a:rPr lang="en-US" sz="3900" dirty="0" smtClean="0"/>
              <a:t>         hear their mothers praying for them.</a:t>
            </a:r>
          </a:p>
          <a:p>
            <a:r>
              <a:rPr lang="en-US" sz="3900" dirty="0"/>
              <a:t> </a:t>
            </a:r>
            <a:r>
              <a:rPr lang="en-US" sz="3900" dirty="0" smtClean="0"/>
              <a:t>             Pray, </a:t>
            </a:r>
            <a:r>
              <a:rPr lang="en-US" sz="3900" dirty="0" err="1" smtClean="0"/>
              <a:t>Pray,Pray</a:t>
            </a:r>
            <a:r>
              <a:rPr lang="en-US" sz="3900" dirty="0" smtClean="0"/>
              <a:t>      I Thess. 5:17</a:t>
            </a:r>
          </a:p>
          <a:p>
            <a:r>
              <a:rPr lang="en-US" sz="3900" dirty="0"/>
              <a:t> </a:t>
            </a:r>
            <a:r>
              <a:rPr lang="en-US" sz="3900" dirty="0" smtClean="0"/>
              <a:t>             God’s people have been called upon to pray</a:t>
            </a:r>
          </a:p>
          <a:p>
            <a:r>
              <a:rPr lang="en-US" sz="3900" dirty="0" smtClean="0"/>
              <a:t>A lot , and mothers at O’Neal have prayed and shown</a:t>
            </a:r>
          </a:p>
          <a:p>
            <a:r>
              <a:rPr lang="en-US" sz="3900" dirty="0" smtClean="0"/>
              <a:t>Their children how important it is to pray.</a:t>
            </a:r>
          </a:p>
          <a:p>
            <a:r>
              <a:rPr lang="en-US" sz="3900" dirty="0"/>
              <a:t> </a:t>
            </a:r>
            <a:r>
              <a:rPr lang="en-US" sz="3900" dirty="0" smtClean="0"/>
              <a:t>   Ill.  M.J. hardly ever closes a prayer without praying </a:t>
            </a:r>
          </a:p>
          <a:p>
            <a:r>
              <a:rPr lang="en-US" sz="3900" dirty="0" smtClean="0"/>
              <a:t>For little Eli Williams who has been sick with cancer for</a:t>
            </a:r>
          </a:p>
          <a:p>
            <a:r>
              <a:rPr lang="en-US" sz="3900" dirty="0" smtClean="0"/>
              <a:t>Some years now.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83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736" y="204282"/>
            <a:ext cx="11459183" cy="6322878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 </a:t>
            </a:r>
            <a:r>
              <a:rPr lang="en-US" sz="4400" b="1" dirty="0" smtClean="0"/>
              <a:t>So many mothers at O’Neal have been</a:t>
            </a:r>
          </a:p>
          <a:p>
            <a:r>
              <a:rPr lang="en-US" sz="4400" b="1" dirty="0" smtClean="0"/>
              <a:t>Given so many talents:  Some</a:t>
            </a:r>
            <a:r>
              <a:rPr lang="en-US" sz="4400" b="1" dirty="0" smtClean="0"/>
              <a:t>  </a:t>
            </a:r>
          </a:p>
          <a:p>
            <a:r>
              <a:rPr lang="en-US" sz="4400" b="1" dirty="0" smtClean="0"/>
              <a:t> </a:t>
            </a:r>
            <a:r>
              <a:rPr lang="en-US" sz="4400" b="1" dirty="0" smtClean="0"/>
              <a:t>5 talents;  2 talents, and 1 talent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   Matt. </a:t>
            </a:r>
            <a:r>
              <a:rPr lang="en-US" sz="4400" b="1" dirty="0" smtClean="0"/>
              <a:t>25:14-30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   And we see them using what God has</a:t>
            </a:r>
          </a:p>
          <a:p>
            <a:r>
              <a:rPr lang="en-US" sz="4400" b="1" dirty="0" smtClean="0"/>
              <a:t>Given them to do the work of God.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   1.  Priscilla and Aquila ..Acts 18:2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   2.  Mary , Mark 14:3-9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49060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No Wonder God Loves Mothers!  And we do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too!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89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089" y="308109"/>
            <a:ext cx="10515600" cy="6345609"/>
          </a:xfrm>
        </p:spPr>
        <p:txBody>
          <a:bodyPr>
            <a:noAutofit/>
          </a:bodyPr>
          <a:lstStyle/>
          <a:p>
            <a:r>
              <a:rPr lang="en-US" sz="4800" dirty="0"/>
              <a:t> </a:t>
            </a:r>
            <a:r>
              <a:rPr lang="en-US" sz="4800" dirty="0" smtClean="0"/>
              <a:t>  </a:t>
            </a:r>
            <a:r>
              <a:rPr lang="en-US" sz="4800" dirty="0" smtClean="0"/>
              <a:t>Standing by our side when we have done a wrong, not </a:t>
            </a:r>
          </a:p>
          <a:p>
            <a:r>
              <a:rPr lang="en-US" sz="4800" dirty="0" smtClean="0"/>
              <a:t>To uphold us in our wrong doing, but rather to stand to show</a:t>
            </a:r>
          </a:p>
          <a:p>
            <a:r>
              <a:rPr lang="en-US" sz="4800" dirty="0" smtClean="0"/>
              <a:t>Us we are still loved and she will help you through whatever</a:t>
            </a:r>
          </a:p>
          <a:p>
            <a:r>
              <a:rPr lang="en-US" sz="4800" dirty="0" smtClean="0"/>
              <a:t>You find yourself in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0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i="1" u="sng" dirty="0" smtClean="0">
                <a:solidFill>
                  <a:srgbClr val="002060"/>
                </a:solidFill>
              </a:rPr>
              <a:t>Loving your daddy, respecting your daddy,</a:t>
            </a:r>
          </a:p>
          <a:p>
            <a:r>
              <a:rPr lang="en-US" sz="4000" b="1" i="1" u="sng" dirty="0" smtClean="0">
                <a:solidFill>
                  <a:srgbClr val="002060"/>
                </a:solidFill>
              </a:rPr>
              <a:t>And giving your daddy his rightful place</a:t>
            </a:r>
          </a:p>
          <a:p>
            <a:r>
              <a:rPr lang="en-US" sz="4000" b="1" i="1" u="sng" dirty="0" smtClean="0">
                <a:solidFill>
                  <a:srgbClr val="002060"/>
                </a:solidFill>
              </a:rPr>
              <a:t>In life.</a:t>
            </a:r>
          </a:p>
          <a:p>
            <a:endParaRPr lang="en-US" sz="4000" b="1" i="1" u="sng" dirty="0">
              <a:solidFill>
                <a:srgbClr val="002060"/>
              </a:solidFill>
            </a:endParaRPr>
          </a:p>
          <a:p>
            <a:endParaRPr lang="en-US" sz="4000" b="1" i="1" u="sng" dirty="0" smtClean="0">
              <a:solidFill>
                <a:srgbClr val="002060"/>
              </a:solidFill>
            </a:endParaRPr>
          </a:p>
          <a:p>
            <a:r>
              <a:rPr lang="en-US" sz="4000" b="1" i="1" u="sng" dirty="0" smtClean="0">
                <a:solidFill>
                  <a:srgbClr val="002060"/>
                </a:solidFill>
              </a:rPr>
              <a:t>Eph</a:t>
            </a:r>
            <a:r>
              <a:rPr lang="en-US" sz="4000" b="1" i="1" u="sng" dirty="0" smtClean="0">
                <a:solidFill>
                  <a:srgbClr val="002060"/>
                </a:solidFill>
              </a:rPr>
              <a:t>. 5:22-25  Wives, submit yourselves unto your own husbands</a:t>
            </a:r>
            <a:endParaRPr lang="en-US" sz="4000" b="1" i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09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u="sng" dirty="0" smtClean="0">
                <a:solidFill>
                  <a:srgbClr val="C00000"/>
                </a:solidFill>
              </a:rPr>
              <a:t>Many mothers are in this hero hall of fame</a:t>
            </a:r>
            <a:br>
              <a:rPr lang="en-US" b="1" u="sng" dirty="0" smtClean="0">
                <a:solidFill>
                  <a:srgbClr val="C00000"/>
                </a:solidFill>
              </a:rPr>
            </a:br>
            <a:r>
              <a:rPr lang="en-US" b="1" u="sng" dirty="0" smtClean="0">
                <a:solidFill>
                  <a:srgbClr val="C00000"/>
                </a:solidFill>
              </a:rPr>
              <a:t>today:</a:t>
            </a:r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They have, as did Mary, done what they could.</a:t>
            </a:r>
          </a:p>
          <a:p>
            <a:r>
              <a:rPr lang="en-US" sz="3600" dirty="0" smtClean="0"/>
              <a:t>They are not perfect,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Our grandson found a framed picture at our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Thrift store….and he asked me if he could have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it to give to his mother.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</a:t>
            </a:r>
            <a:r>
              <a:rPr lang="en-US" sz="3600" dirty="0" smtClean="0"/>
              <a:t>    Here is what it said: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9077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FF0000"/>
                </a:solidFill>
              </a:rPr>
              <a:t>“If I didn’t have you for a mother</a:t>
            </a:r>
          </a:p>
          <a:p>
            <a:r>
              <a:rPr lang="en-US" sz="5400" dirty="0">
                <a:solidFill>
                  <a:srgbClr val="FF0000"/>
                </a:solidFill>
              </a:rPr>
              <a:t>   I’d choose you as a friend.”</a:t>
            </a:r>
          </a:p>
        </p:txBody>
      </p:sp>
    </p:spTree>
    <p:extLst>
      <p:ext uri="{BB962C8B-B14F-4D97-AF65-F5344CB8AC3E}">
        <p14:creationId xmlns:p14="http://schemas.microsoft.com/office/powerpoint/2010/main" val="171384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60" y="0"/>
            <a:ext cx="1206554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26460" y="6060332"/>
            <a:ext cx="11527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 </a:t>
            </a:r>
            <a:r>
              <a:rPr lang="en-US" sz="4000" b="1" i="1" u="sng" dirty="0" smtClean="0"/>
              <a:t>We love you!      </a:t>
            </a:r>
            <a:r>
              <a:rPr lang="en-US" sz="4000" dirty="0" smtClean="0"/>
              <a:t>O’Neal church of Christ May 14,2017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5530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She hath done what she could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Jesus was most grateful for Mary, who took precious ointment and poured it on </a:t>
            </a:r>
            <a:r>
              <a:rPr lang="en-US" sz="3600" dirty="0" smtClean="0"/>
              <a:t>his </a:t>
            </a:r>
            <a:r>
              <a:rPr lang="en-US" sz="3600" dirty="0" smtClean="0"/>
              <a:t> </a:t>
            </a:r>
            <a:r>
              <a:rPr lang="en-US" sz="3600" dirty="0" smtClean="0"/>
              <a:t>head and feet </a:t>
            </a:r>
            <a:r>
              <a:rPr lang="en-US" sz="3600" dirty="0" smtClean="0"/>
              <a:t> </a:t>
            </a:r>
            <a:r>
              <a:rPr lang="en-US" sz="3600" dirty="0" smtClean="0"/>
              <a:t>preparing him for his oncoming  crucifixion and death.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The ointment was very expensive…300 pence…about a year’s wages.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I read a poem on Wed. night about  how  most of us give the Lord our left overs…Not so with Mary…She gave her best!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2536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Let’s do what we can,</a:t>
            </a:r>
          </a:p>
          <a:p>
            <a:r>
              <a:rPr lang="en-US" sz="4000" dirty="0" smtClean="0"/>
              <a:t>Praying God to help us to be</a:t>
            </a:r>
          </a:p>
          <a:p>
            <a:r>
              <a:rPr lang="en-US" sz="4000" dirty="0" smtClean="0"/>
              <a:t>The kind of people that He wants</a:t>
            </a:r>
          </a:p>
          <a:p>
            <a:r>
              <a:rPr lang="en-US" sz="4000" dirty="0" smtClean="0"/>
              <a:t>Us to be and lead others to</a:t>
            </a:r>
          </a:p>
          <a:p>
            <a:r>
              <a:rPr lang="en-US" sz="4000" dirty="0" smtClean="0"/>
              <a:t>Jesus Christ.   (Heb. 12:1-2)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6652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53" y="136525"/>
            <a:ext cx="11838562" cy="6653213"/>
          </a:xfrm>
        </p:spPr>
      </p:pic>
      <p:sp>
        <p:nvSpPr>
          <p:cNvPr id="5" name="TextBox 4"/>
          <p:cNvSpPr txBox="1"/>
          <p:nvPr/>
        </p:nvSpPr>
        <p:spPr>
          <a:xfrm>
            <a:off x="6965004" y="651753"/>
            <a:ext cx="33815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All Mothers;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All Women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  At O’Neal  2017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1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94" y="194553"/>
            <a:ext cx="11994204" cy="6575898"/>
          </a:xfrm>
        </p:spPr>
        <p:txBody>
          <a:bodyPr/>
          <a:lstStyle/>
          <a:p>
            <a:r>
              <a:rPr lang="en-US" sz="4400" b="1" dirty="0" smtClean="0"/>
              <a:t>Are you a Christian?   If not, why not?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   Hear the Word of God.  Rom. 10:17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      Believe in Jesus as the Christ.  John 8:24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         Repent .  Acts 17:30-31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            Confess Jesus.  Matt. 10:32,33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               Be baptized.  I Pet. 3:21</a:t>
            </a:r>
          </a:p>
          <a:p>
            <a:r>
              <a:rPr lang="en-US" sz="4400" b="1" dirty="0" smtClean="0"/>
              <a:t>Are you a faithful Christian?  If not, why not?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Repent.  Acts 8:22; Confess &amp; pray  James. 5:16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3253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This invitation is to all.   Won’t you come and</a:t>
            </a:r>
          </a:p>
          <a:p>
            <a:pPr marL="0" indent="0">
              <a:buNone/>
            </a:pPr>
            <a:r>
              <a:rPr lang="en-US" sz="4400" dirty="0" smtClean="0"/>
              <a:t>Make your life right with God this morning.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23646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b="1" i="1" u="sng" dirty="0" smtClean="0">
                <a:solidFill>
                  <a:srgbClr val="7030A0"/>
                </a:solidFill>
              </a:rPr>
              <a:t>She Hath Done What She</a:t>
            </a:r>
            <a:br>
              <a:rPr lang="en-US" sz="6600" b="1" i="1" u="sng" dirty="0" smtClean="0">
                <a:solidFill>
                  <a:srgbClr val="7030A0"/>
                </a:solidFill>
              </a:rPr>
            </a:br>
            <a:r>
              <a:rPr lang="en-US" sz="6600" b="1" i="1" u="sng" dirty="0" smtClean="0">
                <a:solidFill>
                  <a:srgbClr val="7030A0"/>
                </a:solidFill>
              </a:rPr>
              <a:t>Could</a:t>
            </a:r>
            <a:endParaRPr lang="en-US" sz="6600" b="1" i="1" u="sng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Mark 14:3-9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21598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16732" y="1"/>
            <a:ext cx="12052570" cy="6858000"/>
          </a:xfrm>
        </p:spPr>
        <p:txBody>
          <a:bodyPr>
            <a:normAutofit/>
          </a:bodyPr>
          <a:lstStyle/>
          <a:p>
            <a:r>
              <a:rPr lang="en-US" sz="3600" b="1" dirty="0"/>
              <a:t>Mark </a:t>
            </a:r>
            <a:r>
              <a:rPr lang="en-US" sz="3600" b="1" dirty="0" smtClean="0"/>
              <a:t>14:3-9</a:t>
            </a:r>
            <a:endParaRPr lang="en-US" sz="3600" b="1" dirty="0" smtClean="0"/>
          </a:p>
          <a:p>
            <a:r>
              <a:rPr lang="en-US" sz="3600" b="1" baseline="30000" dirty="0"/>
              <a:t> </a:t>
            </a:r>
            <a:r>
              <a:rPr lang="en-US" sz="3600" baseline="30000" dirty="0" smtClean="0"/>
              <a:t>3</a:t>
            </a:r>
            <a:r>
              <a:rPr lang="en-US" sz="3600" baseline="30000" dirty="0"/>
              <a:t> </a:t>
            </a:r>
            <a:r>
              <a:rPr lang="en-US" sz="3600" dirty="0"/>
              <a:t>And being in Bethany in the house of Simon the leper</a:t>
            </a:r>
            <a:r>
              <a:rPr lang="en-US" sz="3600" dirty="0" smtClean="0"/>
              <a:t>,(</a:t>
            </a:r>
            <a:r>
              <a:rPr lang="en-US" sz="3600" b="1" dirty="0" smtClean="0">
                <a:solidFill>
                  <a:srgbClr val="7030A0"/>
                </a:solidFill>
              </a:rPr>
              <a:t>Where</a:t>
            </a:r>
            <a:r>
              <a:rPr lang="en-US" sz="3600" dirty="0" smtClean="0"/>
              <a:t>)  </a:t>
            </a:r>
            <a:r>
              <a:rPr lang="en-US" sz="3600" dirty="0"/>
              <a:t>as he sat at meat</a:t>
            </a:r>
            <a:r>
              <a:rPr lang="en-US" sz="3600" dirty="0" smtClean="0"/>
              <a:t>,(</a:t>
            </a:r>
            <a:r>
              <a:rPr lang="en-US" sz="3600" b="1" dirty="0" smtClean="0">
                <a:solidFill>
                  <a:srgbClr val="7030A0"/>
                </a:solidFill>
              </a:rPr>
              <a:t>doing what?)  </a:t>
            </a:r>
            <a:r>
              <a:rPr lang="en-US" sz="3600" dirty="0"/>
              <a:t>there came a woman having an alabaster box of ointment of spikenard very precious</a:t>
            </a:r>
            <a:r>
              <a:rPr lang="en-US" sz="3600" dirty="0" smtClean="0"/>
              <a:t>;</a:t>
            </a:r>
            <a:r>
              <a:rPr lang="en-US" sz="3600" b="1" dirty="0" smtClean="0">
                <a:solidFill>
                  <a:srgbClr val="7030A0"/>
                </a:solidFill>
              </a:rPr>
              <a:t>(About a year’s wages)(how much?)   </a:t>
            </a:r>
            <a:r>
              <a:rPr lang="en-US" sz="3600" dirty="0"/>
              <a:t>and she brake the box, and poured it on his head.</a:t>
            </a:r>
          </a:p>
          <a:p>
            <a:r>
              <a:rPr lang="en-US" sz="3600" baseline="30000" dirty="0"/>
              <a:t>4 </a:t>
            </a:r>
            <a:r>
              <a:rPr lang="en-US" sz="3600" dirty="0"/>
              <a:t>And there were some that had indignation within themselves, and said, Why was this </a:t>
            </a:r>
            <a:r>
              <a:rPr lang="en-US" sz="3600" b="1" dirty="0">
                <a:solidFill>
                  <a:srgbClr val="7030A0"/>
                </a:solidFill>
              </a:rPr>
              <a:t>waste</a:t>
            </a:r>
            <a:r>
              <a:rPr lang="en-US" sz="3600" dirty="0"/>
              <a:t> </a:t>
            </a:r>
            <a:r>
              <a:rPr lang="en-US" sz="3600" dirty="0" smtClean="0"/>
              <a:t>(Judas,) of </a:t>
            </a:r>
            <a:r>
              <a:rPr lang="en-US" sz="3600" dirty="0"/>
              <a:t>the ointment made?</a:t>
            </a:r>
          </a:p>
          <a:p>
            <a:r>
              <a:rPr lang="en-US" sz="3600" baseline="30000" dirty="0"/>
              <a:t>5 </a:t>
            </a:r>
            <a:r>
              <a:rPr lang="en-US" sz="3600" dirty="0"/>
              <a:t>For it might have been sold for more than three hundred pence, and have been given to the poor. And they murmured against her</a:t>
            </a:r>
            <a:r>
              <a:rPr lang="en-US" sz="3600" dirty="0" smtClean="0"/>
              <a:t>.  </a:t>
            </a:r>
            <a:r>
              <a:rPr lang="en-US" sz="3600" b="1" dirty="0" smtClean="0">
                <a:solidFill>
                  <a:srgbClr val="7030A0"/>
                </a:solidFill>
              </a:rPr>
              <a:t>(Not uncommon to get criticism)</a:t>
            </a:r>
            <a:endParaRPr lang="en-US" sz="3600" b="1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4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94" y="0"/>
            <a:ext cx="11994204" cy="6858000"/>
          </a:xfrm>
        </p:spPr>
        <p:txBody>
          <a:bodyPr>
            <a:normAutofit fontScale="92500" lnSpcReduction="20000"/>
          </a:bodyPr>
          <a:lstStyle/>
          <a:p>
            <a:r>
              <a:rPr lang="en-US" sz="4000" baseline="30000" dirty="0"/>
              <a:t>6 </a:t>
            </a:r>
            <a:r>
              <a:rPr lang="en-US" sz="4000" dirty="0"/>
              <a:t>And Jesus said, Let her alone; why trouble ye her? she hath wrought a good work on me</a:t>
            </a:r>
            <a:r>
              <a:rPr lang="en-US" sz="4000" b="1" dirty="0" smtClean="0">
                <a:solidFill>
                  <a:srgbClr val="7030A0"/>
                </a:solidFill>
              </a:rPr>
              <a:t>.(What does Jesus call</a:t>
            </a:r>
          </a:p>
          <a:p>
            <a:r>
              <a:rPr lang="en-US" sz="4000" b="1" dirty="0" smtClean="0">
                <a:solidFill>
                  <a:srgbClr val="7030A0"/>
                </a:solidFill>
              </a:rPr>
              <a:t>Her actions?”)</a:t>
            </a:r>
            <a:endParaRPr lang="en-US" sz="4000" b="1" dirty="0">
              <a:solidFill>
                <a:srgbClr val="7030A0"/>
              </a:solidFill>
            </a:endParaRPr>
          </a:p>
          <a:p>
            <a:r>
              <a:rPr lang="en-US" sz="4000" baseline="30000" dirty="0"/>
              <a:t>7 </a:t>
            </a:r>
            <a:r>
              <a:rPr lang="en-US" sz="4000" dirty="0"/>
              <a:t>For ye have the poor with you always, and </a:t>
            </a:r>
            <a:r>
              <a:rPr lang="en-US" sz="4000" dirty="0" err="1"/>
              <a:t>whensoever</a:t>
            </a:r>
            <a:r>
              <a:rPr lang="en-US" sz="4000" dirty="0"/>
              <a:t> ye will ye may do them good:</a:t>
            </a:r>
            <a:r>
              <a:rPr lang="en-US" sz="4000" b="1" dirty="0">
                <a:solidFill>
                  <a:srgbClr val="7030A0"/>
                </a:solidFill>
              </a:rPr>
              <a:t> but me ye have not always</a:t>
            </a:r>
            <a:r>
              <a:rPr lang="en-US" sz="4000" dirty="0" smtClean="0"/>
              <a:t>. </a:t>
            </a:r>
            <a:r>
              <a:rPr lang="en-US" sz="4000" b="1" u="sng" dirty="0" smtClean="0">
                <a:solidFill>
                  <a:srgbClr val="FF0000"/>
                </a:solidFill>
              </a:rPr>
              <a:t>(A huge truth stated!!)</a:t>
            </a:r>
            <a:endParaRPr lang="en-US" sz="4000" b="1" u="sng" dirty="0">
              <a:solidFill>
                <a:srgbClr val="FF0000"/>
              </a:solidFill>
            </a:endParaRPr>
          </a:p>
          <a:p>
            <a:r>
              <a:rPr lang="en-US" sz="4400" b="1" baseline="30000" dirty="0"/>
              <a:t>8</a:t>
            </a:r>
            <a:r>
              <a:rPr lang="en-US" sz="4400" b="1" baseline="300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She hath done what she could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:  </a:t>
            </a:r>
          </a:p>
          <a:p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       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(  Matt. 25:14-30)  5 Talents: 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2 Talents;</a:t>
            </a:r>
          </a:p>
          <a:p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              1 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talent   )</a:t>
            </a:r>
            <a:endParaRPr lang="en-US" sz="4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4000" dirty="0" smtClean="0"/>
              <a:t> </a:t>
            </a:r>
            <a:r>
              <a:rPr lang="en-US" sz="4000" dirty="0"/>
              <a:t>she is come </a:t>
            </a:r>
            <a:r>
              <a:rPr lang="en-US" sz="4000" dirty="0" err="1"/>
              <a:t>aforehand</a:t>
            </a:r>
            <a:r>
              <a:rPr lang="en-US" sz="4000" dirty="0"/>
              <a:t> to anoint my body to the burying.</a:t>
            </a:r>
          </a:p>
          <a:p>
            <a:r>
              <a:rPr lang="en-US" sz="4000" baseline="30000" dirty="0"/>
              <a:t>9 </a:t>
            </a:r>
            <a:r>
              <a:rPr lang="en-US" sz="4000" dirty="0"/>
              <a:t>Verily I say unto you,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</a:rPr>
              <a:t>Wheresoever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 this gospel shall be preached </a:t>
            </a:r>
            <a:r>
              <a:rPr lang="en-US" sz="4000" dirty="0"/>
              <a:t>throughout the whole world, this also that she hath done shall be spoken of for a memorial of her</a:t>
            </a:r>
            <a:r>
              <a:rPr lang="en-US" sz="4000" dirty="0" smtClean="0"/>
              <a:t>.</a:t>
            </a:r>
          </a:p>
          <a:p>
            <a:r>
              <a:rPr lang="en-US" sz="4000" u="sng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u="sng" dirty="0" smtClean="0">
                <a:solidFill>
                  <a:schemeClr val="accent6">
                    <a:lumMod val="75000"/>
                  </a:schemeClr>
                </a:solidFill>
              </a:rPr>
              <a:t>  And we are fulfilling that today! </a:t>
            </a:r>
            <a:endParaRPr lang="en-US" sz="4000" u="sng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93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u="sng" dirty="0" smtClean="0">
              <a:solidFill>
                <a:srgbClr val="FF0000"/>
              </a:solidFill>
            </a:endParaRPr>
          </a:p>
          <a:p>
            <a:r>
              <a:rPr lang="en-US" sz="4400" b="1" u="sng" dirty="0" smtClean="0">
                <a:solidFill>
                  <a:srgbClr val="FF0000"/>
                </a:solidFill>
              </a:rPr>
              <a:t>Abraham Lincoln</a:t>
            </a:r>
            <a:r>
              <a:rPr lang="en-US" sz="4400" b="1" u="sng" dirty="0" smtClean="0">
                <a:solidFill>
                  <a:srgbClr val="FF0000"/>
                </a:solidFill>
              </a:rPr>
              <a:t>:</a:t>
            </a:r>
          </a:p>
          <a:p>
            <a:endParaRPr lang="en-US" sz="4400" b="1" u="sng" dirty="0">
              <a:solidFill>
                <a:srgbClr val="FF0000"/>
              </a:solidFill>
            </a:endParaRPr>
          </a:p>
          <a:p>
            <a:r>
              <a:rPr lang="en-US" sz="4800" dirty="0" smtClean="0"/>
              <a:t>All that I am or ever hope to be, I owe to my angel Mother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5624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2026"/>
            <a:ext cx="10515600" cy="5534937"/>
          </a:xfrm>
        </p:spPr>
        <p:txBody>
          <a:bodyPr>
            <a:normAutofit/>
          </a:bodyPr>
          <a:lstStyle/>
          <a:p>
            <a:r>
              <a:rPr lang="en-US" sz="4000" b="1" i="1" u="sng" dirty="0" smtClean="0">
                <a:solidFill>
                  <a:srgbClr val="7030A0"/>
                </a:solidFill>
              </a:rPr>
              <a:t>George Washington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My </a:t>
            </a:r>
            <a:r>
              <a:rPr lang="en-US" sz="4000" b="1" dirty="0" smtClean="0"/>
              <a:t>mother was </a:t>
            </a:r>
            <a:r>
              <a:rPr lang="en-US" sz="4000" b="1" dirty="0" smtClean="0"/>
              <a:t>the most beautiful woman I ever saw.  All I am I owe to my mother.  I attribute all my success in life to the moral, intellectual and physical education I received from her.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874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7030A0"/>
                </a:solidFill>
              </a:rPr>
              <a:t>Some women </a:t>
            </a:r>
            <a:r>
              <a:rPr lang="en-US" b="1" u="sng" dirty="0" smtClean="0">
                <a:solidFill>
                  <a:srgbClr val="7030A0"/>
                </a:solidFill>
              </a:rPr>
              <a:t>marry, have </a:t>
            </a:r>
            <a:r>
              <a:rPr lang="en-US" b="1" u="sng" dirty="0" smtClean="0">
                <a:solidFill>
                  <a:srgbClr val="7030A0"/>
                </a:solidFill>
              </a:rPr>
              <a:t>husbands and have children</a:t>
            </a:r>
            <a:endParaRPr lang="en-US" b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 man to be an Elder is required to be married</a:t>
            </a:r>
          </a:p>
          <a:p>
            <a:r>
              <a:rPr lang="en-US" sz="4800" dirty="0" smtClean="0"/>
              <a:t>And have faithful children.  </a:t>
            </a:r>
          </a:p>
          <a:p>
            <a:r>
              <a:rPr lang="en-US" sz="4800" dirty="0"/>
              <a:t> </a:t>
            </a:r>
            <a:r>
              <a:rPr lang="en-US" sz="4800" dirty="0" smtClean="0"/>
              <a:t>   I Tim.3:1-7</a:t>
            </a:r>
          </a:p>
          <a:p>
            <a:r>
              <a:rPr lang="en-US" sz="4800" dirty="0"/>
              <a:t> </a:t>
            </a:r>
            <a:r>
              <a:rPr lang="en-US" sz="4800" dirty="0" smtClean="0"/>
              <a:t>   I Pet. 5:1-4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2011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1126</Words>
  <Application>Microsoft Office PowerPoint</Application>
  <PresentationFormat>Widescreen</PresentationFormat>
  <Paragraphs>152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She Hath Done What She Could</vt:lpstr>
      <vt:lpstr>PowerPoint Presentation</vt:lpstr>
      <vt:lpstr>PowerPoint Presentation</vt:lpstr>
      <vt:lpstr>PowerPoint Presentation</vt:lpstr>
      <vt:lpstr>PowerPoint Presentation</vt:lpstr>
      <vt:lpstr>Some women marry, have husbands and have children</vt:lpstr>
      <vt:lpstr>Some women have husbands; but no children</vt:lpstr>
      <vt:lpstr>Some couples who have no children will adopt children</vt:lpstr>
      <vt:lpstr>Some women are foster mothers for other women’s children</vt:lpstr>
      <vt:lpstr>Some women are unmarried but give their lives to serving others…</vt:lpstr>
      <vt:lpstr>Some women are women who, like Rufus mother’ ,was a mother to Paul!</vt:lpstr>
      <vt:lpstr>Most of the women in this audience fall into the category of a married woman with children..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 Wonder God Loves Mothers!  And we do too!</vt:lpstr>
      <vt:lpstr>PowerPoint Presentation</vt:lpstr>
      <vt:lpstr>PowerPoint Presentation</vt:lpstr>
      <vt:lpstr>Many mothers are in this hero hall of fame today:</vt:lpstr>
      <vt:lpstr>PowerPoint Presentation</vt:lpstr>
      <vt:lpstr>She hath done what she could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 Hath Done What She Could</dc:title>
  <dc:creator>mac</dc:creator>
  <cp:lastModifiedBy>mac</cp:lastModifiedBy>
  <cp:revision>24</cp:revision>
  <cp:lastPrinted>2017-05-13T02:14:12Z</cp:lastPrinted>
  <dcterms:created xsi:type="dcterms:W3CDTF">2017-05-12T02:47:39Z</dcterms:created>
  <dcterms:modified xsi:type="dcterms:W3CDTF">2017-05-13T23:51:03Z</dcterms:modified>
</cp:coreProperties>
</file>