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60" r:id="rId4"/>
    <p:sldId id="258" r:id="rId5"/>
    <p:sldId id="262" r:id="rId6"/>
    <p:sldId id="273" r:id="rId7"/>
    <p:sldId id="264" r:id="rId8"/>
    <p:sldId id="267" r:id="rId9"/>
    <p:sldId id="269" r:id="rId10"/>
    <p:sldId id="270" r:id="rId11"/>
    <p:sldId id="272" r:id="rId12"/>
    <p:sldId id="271" r:id="rId13"/>
    <p:sldId id="275" r:id="rId14"/>
    <p:sldId id="27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9" autoAdjust="0"/>
    <p:restoredTop sz="93825" autoAdjust="0"/>
  </p:normalViewPr>
  <p:slideViewPr>
    <p:cSldViewPr snapToGrid="0">
      <p:cViewPr varScale="1">
        <p:scale>
          <a:sx n="59" d="100"/>
          <a:sy n="59" d="100"/>
        </p:scale>
        <p:origin x="222" y="7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smtClean="0"/>
              <a:t>6/19/2016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864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smtClean="0"/>
              <a:t>6/19/2016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76835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smtClean="0"/>
              <a:t>6/19/2016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849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smtClean="0"/>
              <a:t>6/19/2016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smtClean="0"/>
              <a:t>‹#›</a:t>
            </a:fld>
            <a:endParaRPr lang="en-US" dirty="0"/>
          </a:p>
        </p:txBody>
      </p:sp>
    </p:spTree>
    <p:extLst>
      <p:ext uri="{BB962C8B-B14F-4D97-AF65-F5344CB8AC3E}">
        <p14:creationId xmlns:p14="http://schemas.microsoft.com/office/powerpoint/2010/main" val="647593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smtClean="0"/>
              <a:t>6/19/2016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817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smtClean="0"/>
              <a:t>6/19/2016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10057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smtClean="0"/>
              <a:t>6/19/2016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8381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smtClean="0"/>
              <a:t>6/19/2016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336175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smtClean="0"/>
              <a:t>6/19/2016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6869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4271A48-F18A-45B3-BC05-1E27DA3F88AF}" type="datetimeFigureOut">
              <a:rPr lang="en-US" smtClean="0"/>
              <a:t>6/19/2016</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654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smtClean="0"/>
              <a:t>6/19/2016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826696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smtClean="0"/>
              <a:t>6/19/2016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171329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My God, is an</a:t>
            </a:r>
            <a:br>
              <a:rPr lang="en-US" dirty="0" smtClean="0"/>
            </a:br>
            <a:r>
              <a:rPr lang="en-US" dirty="0" smtClean="0"/>
              <a:t>AWESOME God</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20746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 He is all knowing</a:t>
            </a:r>
            <a:endParaRPr lang="en-US" dirty="0"/>
          </a:p>
        </p:txBody>
      </p:sp>
      <p:sp>
        <p:nvSpPr>
          <p:cNvPr id="3" name="Content Placeholder 2"/>
          <p:cNvSpPr>
            <a:spLocks noGrp="1"/>
          </p:cNvSpPr>
          <p:nvPr>
            <p:ph idx="1"/>
          </p:nvPr>
        </p:nvSpPr>
        <p:spPr>
          <a:xfrm>
            <a:off x="822959" y="2032000"/>
            <a:ext cx="7543801" cy="3837094"/>
          </a:xfrm>
        </p:spPr>
        <p:txBody>
          <a:bodyPr/>
          <a:lstStyle/>
          <a:p>
            <a:r>
              <a:rPr lang="en-US" sz="2800" dirty="0"/>
              <a:t>Psalm 33:13-14 (NKJV)</a:t>
            </a:r>
          </a:p>
          <a:p>
            <a:r>
              <a:rPr lang="en-US" sz="2800" dirty="0"/>
              <a:t>13 The Lord looks from heaven; He sees all the sons of men. 14  From the place of His dwelling He looks On all the inhabitants of the earth;</a:t>
            </a:r>
          </a:p>
          <a:p>
            <a:endParaRPr lang="en-US" dirty="0"/>
          </a:p>
        </p:txBody>
      </p:sp>
    </p:spTree>
    <p:extLst>
      <p:ext uri="{BB962C8B-B14F-4D97-AF65-F5344CB8AC3E}">
        <p14:creationId xmlns:p14="http://schemas.microsoft.com/office/powerpoint/2010/main" val="366240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a:t>
            </a:r>
            <a:r>
              <a:rPr lang="en-US" dirty="0">
                <a:solidFill>
                  <a:prstClr val="black">
                    <a:lumMod val="75000"/>
                    <a:lumOff val="25000"/>
                  </a:prstClr>
                </a:solidFill>
              </a:rPr>
              <a:t> He is everywhere</a:t>
            </a:r>
            <a:endParaRPr lang="en-US" dirty="0"/>
          </a:p>
        </p:txBody>
      </p:sp>
      <p:sp>
        <p:nvSpPr>
          <p:cNvPr id="3" name="Content Placeholder 2"/>
          <p:cNvSpPr>
            <a:spLocks noGrp="1"/>
          </p:cNvSpPr>
          <p:nvPr>
            <p:ph idx="1"/>
          </p:nvPr>
        </p:nvSpPr>
        <p:spPr>
          <a:xfrm>
            <a:off x="822959" y="1845733"/>
            <a:ext cx="7543801" cy="4395409"/>
          </a:xfrm>
        </p:spPr>
        <p:txBody>
          <a:bodyPr>
            <a:normAutofit/>
          </a:bodyPr>
          <a:lstStyle/>
          <a:p>
            <a:r>
              <a:rPr lang="en-US" sz="2800" dirty="0"/>
              <a:t>John 4:24 (NKJV)</a:t>
            </a:r>
          </a:p>
          <a:p>
            <a:r>
              <a:rPr lang="en-US" sz="2800" dirty="0"/>
              <a:t>24 God is Spirit, and those who worship Him must worship in spirit and truth.”</a:t>
            </a:r>
          </a:p>
          <a:p>
            <a:endParaRPr lang="en-US" sz="2800" dirty="0" smtClean="0"/>
          </a:p>
          <a:p>
            <a:r>
              <a:rPr lang="en-US" sz="2800" dirty="0"/>
              <a:t>1 Kings 8:27 (NKJV)</a:t>
            </a:r>
          </a:p>
          <a:p>
            <a:r>
              <a:rPr lang="en-US" sz="2800" dirty="0"/>
              <a:t>27 “But will God indeed dwell on the earth? Behold, heaven and the heaven of heavens cannot contain You. How much less this temple which I have built!</a:t>
            </a:r>
          </a:p>
          <a:p>
            <a:endParaRPr lang="en-US" dirty="0"/>
          </a:p>
        </p:txBody>
      </p:sp>
    </p:spTree>
    <p:extLst>
      <p:ext uri="{BB962C8B-B14F-4D97-AF65-F5344CB8AC3E}">
        <p14:creationId xmlns:p14="http://schemas.microsoft.com/office/powerpoint/2010/main" val="3431626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up)">
                                      <p:cBhvr>
                                        <p:cTn id="16" dur="1000"/>
                                        <p:tgtEl>
                                          <p:spTgt spid="3">
                                            <p:txEl>
                                              <p:pRg st="3" end="3"/>
                                            </p:txEl>
                                          </p:spTgt>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 He is everywhere</a:t>
            </a:r>
            <a:endParaRPr lang="en-US" dirty="0"/>
          </a:p>
        </p:txBody>
      </p:sp>
      <p:sp>
        <p:nvSpPr>
          <p:cNvPr id="3" name="Content Placeholder 2"/>
          <p:cNvSpPr>
            <a:spLocks noGrp="1"/>
          </p:cNvSpPr>
          <p:nvPr>
            <p:ph idx="1"/>
          </p:nvPr>
        </p:nvSpPr>
        <p:spPr>
          <a:xfrm>
            <a:off x="319314" y="1843313"/>
            <a:ext cx="8824686" cy="4615543"/>
          </a:xfrm>
        </p:spPr>
        <p:txBody>
          <a:bodyPr>
            <a:normAutofit/>
          </a:bodyPr>
          <a:lstStyle/>
          <a:p>
            <a:endParaRPr lang="en-US" sz="2600" dirty="0" smtClean="0"/>
          </a:p>
          <a:p>
            <a:r>
              <a:rPr lang="en-US" sz="2800" dirty="0"/>
              <a:t>Jeremiah 23:23-24 (NKJV)</a:t>
            </a:r>
          </a:p>
          <a:p>
            <a:r>
              <a:rPr lang="en-US" sz="2800" dirty="0"/>
              <a:t>23  “Am I a God near at hand,” says the Lord, “And not a God afar off?  24 Can anyone hide himself in secret places, So I shall not see him?” says the Lord; “Do I not fill heaven and earth?” says the Lord.</a:t>
            </a:r>
          </a:p>
          <a:p>
            <a:endParaRPr lang="en-US" dirty="0"/>
          </a:p>
        </p:txBody>
      </p:sp>
    </p:spTree>
    <p:extLst>
      <p:ext uri="{BB962C8B-B14F-4D97-AF65-F5344CB8AC3E}">
        <p14:creationId xmlns:p14="http://schemas.microsoft.com/office/powerpoint/2010/main" val="3348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dirty="0"/>
              <a:t>Isaiah </a:t>
            </a:r>
            <a:r>
              <a:rPr lang="en-US" sz="2800" dirty="0" smtClean="0"/>
              <a:t>55:8-9 (</a:t>
            </a:r>
            <a:r>
              <a:rPr lang="en-US" sz="2800" dirty="0"/>
              <a:t>NKJV)</a:t>
            </a:r>
          </a:p>
          <a:p>
            <a:r>
              <a:rPr lang="en-US" sz="2800" baseline="30000" dirty="0"/>
              <a:t>8 </a:t>
            </a:r>
            <a:r>
              <a:rPr lang="en-US" sz="2800" dirty="0"/>
              <a:t>“For My thoughts are not your thoughts,</a:t>
            </a:r>
            <a:br>
              <a:rPr lang="en-US" sz="2800" dirty="0"/>
            </a:br>
            <a:r>
              <a:rPr lang="en-US" sz="2800" dirty="0"/>
              <a:t>Nor are your ways My ways,” says the </a:t>
            </a:r>
            <a:r>
              <a:rPr lang="en-US" sz="2800" cap="small" dirty="0"/>
              <a:t>Lord</a:t>
            </a:r>
            <a:r>
              <a:rPr lang="en-US" sz="2800" dirty="0"/>
              <a:t>.</a:t>
            </a:r>
            <a:br>
              <a:rPr lang="en-US" sz="2800" dirty="0"/>
            </a:br>
            <a:r>
              <a:rPr lang="en-US" sz="2800" baseline="30000" dirty="0"/>
              <a:t>9 </a:t>
            </a:r>
            <a:r>
              <a:rPr lang="en-US" sz="2800" dirty="0"/>
              <a:t>“For as the heavens are higher than the earth,</a:t>
            </a:r>
            <a:br>
              <a:rPr lang="en-US" sz="2800" dirty="0"/>
            </a:br>
            <a:r>
              <a:rPr lang="en-US" sz="2800" dirty="0"/>
              <a:t>So are My ways higher than your ways,</a:t>
            </a:r>
            <a:br>
              <a:rPr lang="en-US" sz="2800" dirty="0"/>
            </a:br>
            <a:r>
              <a:rPr lang="en-US" sz="2800" dirty="0"/>
              <a:t>And My thoughts than your thoughts.</a:t>
            </a:r>
          </a:p>
          <a:p>
            <a:endParaRPr lang="en-US" dirty="0"/>
          </a:p>
        </p:txBody>
      </p:sp>
    </p:spTree>
    <p:extLst>
      <p:ext uri="{BB962C8B-B14F-4D97-AF65-F5344CB8AC3E}">
        <p14:creationId xmlns:p14="http://schemas.microsoft.com/office/powerpoint/2010/main" val="427948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62857" y="1857829"/>
            <a:ext cx="8650514" cy="4470399"/>
          </a:xfrm>
        </p:spPr>
        <p:txBody>
          <a:bodyPr>
            <a:normAutofit/>
          </a:bodyPr>
          <a:lstStyle/>
          <a:p>
            <a:endParaRPr lang="en-US" sz="2600" dirty="0" smtClean="0"/>
          </a:p>
          <a:p>
            <a:r>
              <a:rPr lang="en-US" sz="2600" dirty="0"/>
              <a:t>Matthew 10:29-31 (NKJV)</a:t>
            </a:r>
          </a:p>
          <a:p>
            <a:r>
              <a:rPr lang="en-US" sz="2600" dirty="0"/>
              <a:t>29 Are not two sparrows sold for a copper coin? And not one of them falls to the ground apart from your Father’s will.  30 But the very hairs of your head are all numbered.  31 Do not fear therefore; you are of more value than many sparrows.</a:t>
            </a:r>
          </a:p>
          <a:p>
            <a:endParaRPr lang="en-US" dirty="0"/>
          </a:p>
        </p:txBody>
      </p:sp>
      <p:sp>
        <p:nvSpPr>
          <p:cNvPr id="4" name="Rectangle 3"/>
          <p:cNvSpPr/>
          <p:nvPr/>
        </p:nvSpPr>
        <p:spPr>
          <a:xfrm>
            <a:off x="-636813" y="-284896"/>
            <a:ext cx="10352314" cy="732251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1870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500"/>
                                        <p:tgtEl>
                                          <p:spTgt spid="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My God, is </a:t>
            </a:r>
            <a:r>
              <a:rPr lang="en-US" dirty="0" smtClean="0"/>
              <a:t>an AWESOME God.</a:t>
            </a:r>
            <a:br>
              <a:rPr lang="en-US" dirty="0" smtClean="0"/>
            </a:br>
            <a:r>
              <a:rPr lang="en-US" dirty="0" smtClean="0"/>
              <a:t>Because, He is eternal</a:t>
            </a:r>
            <a:endParaRPr lang="en-US" dirty="0"/>
          </a:p>
        </p:txBody>
      </p:sp>
      <p:sp>
        <p:nvSpPr>
          <p:cNvPr id="3" name="Content Placeholder 2"/>
          <p:cNvSpPr>
            <a:spLocks noGrp="1"/>
          </p:cNvSpPr>
          <p:nvPr>
            <p:ph idx="1"/>
          </p:nvPr>
        </p:nvSpPr>
        <p:spPr/>
        <p:txBody>
          <a:bodyPr>
            <a:normAutofit lnSpcReduction="10000"/>
          </a:bodyPr>
          <a:lstStyle/>
          <a:p>
            <a:r>
              <a:rPr lang="en-US" sz="2800" dirty="0"/>
              <a:t>Genesis 1:1 (NKJV)</a:t>
            </a:r>
          </a:p>
          <a:p>
            <a:r>
              <a:rPr lang="en-US" sz="2800" dirty="0"/>
              <a:t>1 In the beginning God created the heavens and the earth. </a:t>
            </a:r>
          </a:p>
          <a:p>
            <a:endParaRPr lang="en-US" dirty="0" smtClean="0"/>
          </a:p>
          <a:p>
            <a:endParaRPr lang="en-US" dirty="0"/>
          </a:p>
          <a:p>
            <a:r>
              <a:rPr lang="en-US" sz="2800" dirty="0"/>
              <a:t>John 1:1-2</a:t>
            </a:r>
          </a:p>
          <a:p>
            <a:r>
              <a:rPr lang="en-US" sz="2800" dirty="0"/>
              <a:t>1 In the beginning was the Word, and the Word was with God, and the Word was God. He was in the </a:t>
            </a:r>
            <a:r>
              <a:rPr lang="en-US" sz="2800" dirty="0" smtClean="0"/>
              <a:t>beginning </a:t>
            </a:r>
            <a:r>
              <a:rPr lang="en-US" sz="2800" dirty="0"/>
              <a:t>with God. </a:t>
            </a:r>
          </a:p>
        </p:txBody>
      </p:sp>
    </p:spTree>
    <p:extLst>
      <p:ext uri="{BB962C8B-B14F-4D97-AF65-F5344CB8AC3E}">
        <p14:creationId xmlns:p14="http://schemas.microsoft.com/office/powerpoint/2010/main" val="334573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wipe(up)">
                                      <p:cBhvr>
                                        <p:cTn id="16" dur="1000"/>
                                        <p:tgtEl>
                                          <p:spTgt spid="3">
                                            <p:txEl>
                                              <p:pRg st="4" end="4"/>
                                            </p:txEl>
                                          </p:spTgt>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up)">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a:t>
            </a:r>
            <a:r>
              <a:rPr lang="en-US" dirty="0"/>
              <a:t> He is eternal</a:t>
            </a:r>
          </a:p>
        </p:txBody>
      </p:sp>
      <p:sp>
        <p:nvSpPr>
          <p:cNvPr id="3" name="Content Placeholder 2"/>
          <p:cNvSpPr>
            <a:spLocks noGrp="1"/>
          </p:cNvSpPr>
          <p:nvPr>
            <p:ph idx="1"/>
          </p:nvPr>
        </p:nvSpPr>
        <p:spPr/>
        <p:txBody>
          <a:bodyPr/>
          <a:lstStyle/>
          <a:p>
            <a:r>
              <a:rPr lang="en-US" sz="2800" dirty="0"/>
              <a:t>Isaiah 57:15 (NKJV)</a:t>
            </a:r>
          </a:p>
          <a:p>
            <a:r>
              <a:rPr lang="en-US" sz="2800" dirty="0"/>
              <a:t>15  For thus says the High and Lofty One Who inhabits eternity, whose name is Holy: “I dwell in the high and holy place, With him who has a contrite and humble spirit, To revive the spirit of the humble, And to revive the heart of the contrite ones.</a:t>
            </a:r>
          </a:p>
          <a:p>
            <a:endParaRPr lang="en-US" dirty="0"/>
          </a:p>
        </p:txBody>
      </p:sp>
    </p:spTree>
    <p:extLst>
      <p:ext uri="{BB962C8B-B14F-4D97-AF65-F5344CB8AC3E}">
        <p14:creationId xmlns:p14="http://schemas.microsoft.com/office/powerpoint/2010/main" val="1445239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a:t>
            </a:r>
            <a:r>
              <a:rPr lang="en-US" dirty="0"/>
              <a:t> He is eternal</a:t>
            </a:r>
          </a:p>
        </p:txBody>
      </p:sp>
      <p:sp>
        <p:nvSpPr>
          <p:cNvPr id="3" name="Content Placeholder 2"/>
          <p:cNvSpPr>
            <a:spLocks noGrp="1"/>
          </p:cNvSpPr>
          <p:nvPr>
            <p:ph idx="1"/>
          </p:nvPr>
        </p:nvSpPr>
        <p:spPr/>
        <p:txBody>
          <a:bodyPr/>
          <a:lstStyle/>
          <a:p>
            <a:r>
              <a:rPr lang="en-US" sz="2800" dirty="0"/>
              <a:t>Psalm 90:2 (NKJV)</a:t>
            </a:r>
          </a:p>
          <a:p>
            <a:r>
              <a:rPr lang="en-US" sz="2800" dirty="0"/>
              <a:t>2 Before the mountains were brought forth, Or ever You had formed the earth and the world, Even from everlasting to everlasting, You are God.</a:t>
            </a:r>
          </a:p>
          <a:p>
            <a:endParaRPr lang="en-US" dirty="0"/>
          </a:p>
        </p:txBody>
      </p:sp>
    </p:spTree>
    <p:extLst>
      <p:ext uri="{BB962C8B-B14F-4D97-AF65-F5344CB8AC3E}">
        <p14:creationId xmlns:p14="http://schemas.microsoft.com/office/powerpoint/2010/main" val="252870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2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 He is all powerful </a:t>
            </a:r>
            <a:endParaRPr lang="en-US" dirty="0"/>
          </a:p>
        </p:txBody>
      </p:sp>
      <p:sp>
        <p:nvSpPr>
          <p:cNvPr id="3" name="Content Placeholder 2"/>
          <p:cNvSpPr>
            <a:spLocks noGrp="1"/>
          </p:cNvSpPr>
          <p:nvPr>
            <p:ph idx="1"/>
          </p:nvPr>
        </p:nvSpPr>
        <p:spPr/>
        <p:txBody>
          <a:bodyPr/>
          <a:lstStyle/>
          <a:p>
            <a:r>
              <a:rPr lang="en-US" sz="2800" dirty="0"/>
              <a:t> </a:t>
            </a:r>
          </a:p>
          <a:p>
            <a:r>
              <a:rPr lang="en-US" sz="2800" dirty="0"/>
              <a:t>Isaiah 45:12 (NKJV)</a:t>
            </a:r>
          </a:p>
          <a:p>
            <a:r>
              <a:rPr lang="en-US" sz="2800" dirty="0"/>
              <a:t>12  I have made the earth, And created man on it. I—My hands—stretched out the heavens, And all their host I have commanded.</a:t>
            </a:r>
          </a:p>
          <a:p>
            <a:endParaRPr lang="en-US" dirty="0"/>
          </a:p>
        </p:txBody>
      </p:sp>
    </p:spTree>
    <p:extLst>
      <p:ext uri="{BB962C8B-B14F-4D97-AF65-F5344CB8AC3E}">
        <p14:creationId xmlns:p14="http://schemas.microsoft.com/office/powerpoint/2010/main" val="3151880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1000"/>
                                        <p:tgtEl>
                                          <p:spTgt spid="3">
                                            <p:txEl>
                                              <p:pRg st="1" end="1"/>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1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 He is all powerful </a:t>
            </a:r>
            <a:endParaRPr lang="en-US" dirty="0"/>
          </a:p>
        </p:txBody>
      </p:sp>
      <p:sp>
        <p:nvSpPr>
          <p:cNvPr id="3" name="Content Placeholder 2"/>
          <p:cNvSpPr>
            <a:spLocks noGrp="1"/>
          </p:cNvSpPr>
          <p:nvPr>
            <p:ph idx="1"/>
          </p:nvPr>
        </p:nvSpPr>
        <p:spPr/>
        <p:txBody>
          <a:bodyPr/>
          <a:lstStyle/>
          <a:p>
            <a:r>
              <a:rPr lang="en-US" sz="2800" dirty="0"/>
              <a:t>Psalm 33:6 (NKJV)</a:t>
            </a:r>
          </a:p>
          <a:p>
            <a:r>
              <a:rPr lang="en-US" sz="2800" dirty="0"/>
              <a:t>6  By the word of the Lord the heavens were made, And all the host of them by the breath of His mouth.</a:t>
            </a:r>
          </a:p>
          <a:p>
            <a:endParaRPr lang="en-US" sz="2800" dirty="0" smtClean="0"/>
          </a:p>
          <a:p>
            <a:endParaRPr lang="en-US" dirty="0"/>
          </a:p>
        </p:txBody>
      </p:sp>
    </p:spTree>
    <p:extLst>
      <p:ext uri="{BB962C8B-B14F-4D97-AF65-F5344CB8AC3E}">
        <p14:creationId xmlns:p14="http://schemas.microsoft.com/office/powerpoint/2010/main" val="82895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a:solidFill>
                  <a:prstClr val="black">
                    <a:lumMod val="75000"/>
                    <a:lumOff val="25000"/>
                  </a:prstClr>
                </a:solidFill>
              </a:rPr>
              <a:t>, He is all powerful </a:t>
            </a:r>
            <a:endParaRPr lang="en-US" dirty="0"/>
          </a:p>
        </p:txBody>
      </p:sp>
      <p:sp>
        <p:nvSpPr>
          <p:cNvPr id="3" name="Content Placeholder 2"/>
          <p:cNvSpPr>
            <a:spLocks noGrp="1"/>
          </p:cNvSpPr>
          <p:nvPr>
            <p:ph idx="1"/>
          </p:nvPr>
        </p:nvSpPr>
        <p:spPr>
          <a:xfrm>
            <a:off x="822959" y="2032000"/>
            <a:ext cx="7543801" cy="3837094"/>
          </a:xfrm>
        </p:spPr>
        <p:txBody>
          <a:bodyPr/>
          <a:lstStyle/>
          <a:p>
            <a:r>
              <a:rPr lang="en-US" sz="2800" dirty="0"/>
              <a:t>Isaiah 40:25-26 (NKJV)</a:t>
            </a:r>
          </a:p>
          <a:p>
            <a:r>
              <a:rPr lang="en-US" sz="2800" dirty="0"/>
              <a:t>25 “To whom then will you liken Me, Or to whom shall I be equal?” says the Holy One. 26  Lift up your eyes on high, And see who has created these things, Who brings out their host by number; He calls them all by name, By the greatness of His might And the strength of His power; Not one is missing.</a:t>
            </a:r>
          </a:p>
          <a:p>
            <a:endParaRPr lang="en-US" dirty="0"/>
          </a:p>
        </p:txBody>
      </p:sp>
    </p:spTree>
    <p:extLst>
      <p:ext uri="{BB962C8B-B14F-4D97-AF65-F5344CB8AC3E}">
        <p14:creationId xmlns:p14="http://schemas.microsoft.com/office/powerpoint/2010/main" val="314316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a:t>
            </a:r>
            <a:r>
              <a:rPr lang="en-US" dirty="0" smtClean="0">
                <a:solidFill>
                  <a:prstClr val="black">
                    <a:lumMod val="75000"/>
                    <a:lumOff val="25000"/>
                  </a:prstClr>
                </a:solidFill>
              </a:rPr>
              <a:t>,</a:t>
            </a:r>
            <a:r>
              <a:rPr lang="en-US" dirty="0">
                <a:solidFill>
                  <a:prstClr val="black">
                    <a:lumMod val="75000"/>
                    <a:lumOff val="25000"/>
                  </a:prstClr>
                </a:solidFill>
              </a:rPr>
              <a:t> He is all </a:t>
            </a:r>
            <a:r>
              <a:rPr lang="en-US" dirty="0" smtClean="0">
                <a:solidFill>
                  <a:prstClr val="black">
                    <a:lumMod val="75000"/>
                    <a:lumOff val="25000"/>
                  </a:prstClr>
                </a:solidFill>
              </a:rPr>
              <a:t>knowing</a:t>
            </a:r>
            <a:endParaRPr lang="en-US" dirty="0"/>
          </a:p>
        </p:txBody>
      </p:sp>
      <p:sp>
        <p:nvSpPr>
          <p:cNvPr id="3" name="Content Placeholder 2"/>
          <p:cNvSpPr>
            <a:spLocks noGrp="1"/>
          </p:cNvSpPr>
          <p:nvPr>
            <p:ph idx="1"/>
          </p:nvPr>
        </p:nvSpPr>
        <p:spPr>
          <a:xfrm>
            <a:off x="822959" y="2075542"/>
            <a:ext cx="7543801" cy="3793551"/>
          </a:xfrm>
        </p:spPr>
        <p:txBody>
          <a:bodyPr/>
          <a:lstStyle/>
          <a:p>
            <a:r>
              <a:rPr lang="en-US" sz="2800" dirty="0"/>
              <a:t>Acts 15:18 (NKJV)</a:t>
            </a:r>
          </a:p>
          <a:p>
            <a:r>
              <a:rPr lang="en-US" sz="2800" dirty="0"/>
              <a:t>18 “Known to God from eternity are all His works.</a:t>
            </a:r>
          </a:p>
          <a:p>
            <a:endParaRPr lang="en-US" sz="2800" dirty="0" smtClean="0"/>
          </a:p>
          <a:p>
            <a:r>
              <a:rPr lang="en-US" sz="2800" dirty="0"/>
              <a:t>Hebrews 4:13 (NKJV)</a:t>
            </a:r>
          </a:p>
          <a:p>
            <a:r>
              <a:rPr lang="en-US" sz="2800" dirty="0"/>
              <a:t>13 And there is no creature hidden from His sight, but all things are naked and open to the eyes of Him to whom we must give account.</a:t>
            </a:r>
          </a:p>
          <a:p>
            <a:endParaRPr lang="en-US" dirty="0"/>
          </a:p>
        </p:txBody>
      </p:sp>
    </p:spTree>
    <p:extLst>
      <p:ext uri="{BB962C8B-B14F-4D97-AF65-F5344CB8AC3E}">
        <p14:creationId xmlns:p14="http://schemas.microsoft.com/office/powerpoint/2010/main" val="64065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up)">
                                      <p:cBhvr>
                                        <p:cTn id="16" dur="1000"/>
                                        <p:tgtEl>
                                          <p:spTgt spid="3">
                                            <p:txEl>
                                              <p:pRg st="3" end="3"/>
                                            </p:txEl>
                                          </p:spTgt>
                                        </p:tgtEl>
                                      </p:cBhvr>
                                    </p:animEffect>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up)">
                                      <p:cBhvr>
                                        <p:cTn id="20" dur="1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33829"/>
            <a:ext cx="7543800" cy="1415006"/>
          </a:xfrm>
        </p:spPr>
        <p:txBody>
          <a:bodyPr>
            <a:normAutofit/>
          </a:bodyPr>
          <a:lstStyle/>
          <a:p>
            <a:pPr algn="ctr"/>
            <a:r>
              <a:rPr lang="en-US" dirty="0">
                <a:solidFill>
                  <a:prstClr val="black">
                    <a:lumMod val="75000"/>
                    <a:lumOff val="25000"/>
                  </a:prstClr>
                </a:solidFill>
              </a:rPr>
              <a:t>My God, is an AWESOME God.</a:t>
            </a:r>
            <a:br>
              <a:rPr lang="en-US" dirty="0">
                <a:solidFill>
                  <a:prstClr val="black">
                    <a:lumMod val="75000"/>
                    <a:lumOff val="25000"/>
                  </a:prstClr>
                </a:solidFill>
              </a:rPr>
            </a:br>
            <a:r>
              <a:rPr lang="en-US" dirty="0">
                <a:solidFill>
                  <a:prstClr val="black">
                    <a:lumMod val="75000"/>
                    <a:lumOff val="25000"/>
                  </a:prstClr>
                </a:solidFill>
              </a:rPr>
              <a:t>Because, He is all knowing </a:t>
            </a:r>
            <a:endParaRPr lang="en-US" dirty="0"/>
          </a:p>
        </p:txBody>
      </p:sp>
      <p:sp>
        <p:nvSpPr>
          <p:cNvPr id="3" name="Content Placeholder 2"/>
          <p:cNvSpPr>
            <a:spLocks noGrp="1"/>
          </p:cNvSpPr>
          <p:nvPr>
            <p:ph idx="1"/>
          </p:nvPr>
        </p:nvSpPr>
        <p:spPr>
          <a:xfrm>
            <a:off x="565785" y="2241550"/>
            <a:ext cx="7800975" cy="3956050"/>
          </a:xfrm>
        </p:spPr>
        <p:txBody>
          <a:bodyPr>
            <a:normAutofit lnSpcReduction="10000"/>
          </a:bodyPr>
          <a:lstStyle/>
          <a:p>
            <a:r>
              <a:rPr lang="en-US" sz="2800" dirty="0"/>
              <a:t>Psalm 139:1-6 (NKJV)</a:t>
            </a:r>
          </a:p>
          <a:p>
            <a:r>
              <a:rPr lang="en-US" sz="2800" dirty="0"/>
              <a:t>139 O Lord, You have searched me and known me. 2  You know my sitting down and my rising up; You understand my thought afar off. 3  You comprehend my path and my lying down, And are acquainted with all my ways. 4  For there is not a word on my tongue, But behold, O Lord, You know it altogether.    5 You have hedged me behind and before, And laid Your hand upon me. 6  Such knowledge is too wonderful for me; It is high, I cannot attain it.</a:t>
            </a:r>
          </a:p>
          <a:p>
            <a:endParaRPr lang="en-US" dirty="0"/>
          </a:p>
        </p:txBody>
      </p:sp>
    </p:spTree>
    <p:extLst>
      <p:ext uri="{BB962C8B-B14F-4D97-AF65-F5344CB8AC3E}">
        <p14:creationId xmlns:p14="http://schemas.microsoft.com/office/powerpoint/2010/main" val="161081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743</TotalTime>
  <Words>726</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Calibri Light</vt:lpstr>
      <vt:lpstr>Retrospect</vt:lpstr>
      <vt:lpstr>My God, is an AWESOME God</vt:lpstr>
      <vt:lpstr>My God, is an AWESOME God. Because, He is eternal</vt:lpstr>
      <vt:lpstr>My God, is an AWESOME God. Because, He is eternal</vt:lpstr>
      <vt:lpstr>My God, is an AWESOME God. Because, He is eternal</vt:lpstr>
      <vt:lpstr>My God, is an AWESOME God. Because, He is all powerful </vt:lpstr>
      <vt:lpstr>My God, is an AWESOME God. Because, He is all powerful </vt:lpstr>
      <vt:lpstr>My God, is an AWESOME God. Because, He is all powerful </vt:lpstr>
      <vt:lpstr>My God, is an AWESOME God. Because, He is all knowing</vt:lpstr>
      <vt:lpstr>My God, is an AWESOME God. Because, He is all knowing </vt:lpstr>
      <vt:lpstr>My God, is an AWESOME God. Because, He is all knowing</vt:lpstr>
      <vt:lpstr>My God, is an AWESOME God. Because, He is everywhere</vt:lpstr>
      <vt:lpstr>My God, is an AWESOME God. Because, He is everywhere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God, is an AWESOME God</dc:title>
  <dc:creator>Microsoft account</dc:creator>
  <cp:lastModifiedBy>Jerry Smith</cp:lastModifiedBy>
  <cp:revision>24</cp:revision>
  <dcterms:created xsi:type="dcterms:W3CDTF">2016-06-18T18:34:12Z</dcterms:created>
  <dcterms:modified xsi:type="dcterms:W3CDTF">2016-06-19T20:29:43Z</dcterms:modified>
</cp:coreProperties>
</file>