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308" r:id="rId2"/>
    <p:sldId id="298" r:id="rId3"/>
    <p:sldId id="299" r:id="rId4"/>
    <p:sldId id="300" r:id="rId5"/>
    <p:sldId id="301" r:id="rId6"/>
    <p:sldId id="306" r:id="rId7"/>
    <p:sldId id="256" r:id="rId8"/>
    <p:sldId id="277" r:id="rId9"/>
    <p:sldId id="305" r:id="rId10"/>
    <p:sldId id="278" r:id="rId11"/>
    <p:sldId id="275" r:id="rId12"/>
    <p:sldId id="257" r:id="rId13"/>
    <p:sldId id="290" r:id="rId14"/>
    <p:sldId id="291" r:id="rId15"/>
    <p:sldId id="292" r:id="rId16"/>
    <p:sldId id="293" r:id="rId17"/>
    <p:sldId id="307" r:id="rId18"/>
    <p:sldId id="294" r:id="rId19"/>
    <p:sldId id="295" r:id="rId20"/>
    <p:sldId id="296" r:id="rId21"/>
    <p:sldId id="297" r:id="rId22"/>
    <p:sldId id="286" r:id="rId23"/>
    <p:sldId id="287" r:id="rId24"/>
    <p:sldId id="288" r:id="rId25"/>
    <p:sldId id="289" r:id="rId26"/>
  </p:sldIdLst>
  <p:sldSz cx="12192000" cy="6858000"/>
  <p:notesSz cx="7077075" cy="90281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529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529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30B317-AAAC-4B3A-AE34-865F77BA3FF0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5141"/>
            <a:ext cx="3066733" cy="4529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575141"/>
            <a:ext cx="3066733" cy="4529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A7AB8-2694-4EC5-B2A3-26005C39F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723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529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529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472AF3-ABF9-49DA-9785-EADF385BD117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30263" y="1128713"/>
            <a:ext cx="5416550" cy="30464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344780"/>
            <a:ext cx="5661660" cy="355481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75141"/>
            <a:ext cx="3066733" cy="4529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575141"/>
            <a:ext cx="3066733" cy="4529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E25E0-F6FE-4A99-83C7-74A828046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1901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E25E0-F6FE-4A99-83C7-74A82804659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01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E25E0-F6FE-4A99-83C7-74A82804659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58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D165D-66F0-47A2-925F-FA388A5A3378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CF85-5A8E-4823-B687-A7ACE4541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503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D165D-66F0-47A2-925F-FA388A5A3378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CF85-5A8E-4823-B687-A7ACE4541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08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D165D-66F0-47A2-925F-FA388A5A3378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CF85-5A8E-4823-B687-A7ACE4541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365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D165D-66F0-47A2-925F-FA388A5A3378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CF85-5A8E-4823-B687-A7ACE4541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4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D165D-66F0-47A2-925F-FA388A5A3378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CF85-5A8E-4823-B687-A7ACE4541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090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D165D-66F0-47A2-925F-FA388A5A3378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CF85-5A8E-4823-B687-A7ACE4541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027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D165D-66F0-47A2-925F-FA388A5A3378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CF85-5A8E-4823-B687-A7ACE4541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112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D165D-66F0-47A2-925F-FA388A5A3378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CF85-5A8E-4823-B687-A7ACE4541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675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D165D-66F0-47A2-925F-FA388A5A3378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CF85-5A8E-4823-B687-A7ACE4541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388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D165D-66F0-47A2-925F-FA388A5A3378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CF85-5A8E-4823-B687-A7ACE4541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689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D165D-66F0-47A2-925F-FA388A5A3378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CF85-5A8E-4823-B687-A7ACE4541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499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D165D-66F0-47A2-925F-FA388A5A3378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9CF85-5A8E-4823-B687-A7ACE4541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724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u="sng" dirty="0" smtClean="0"/>
              <a:t>Behaving Right in the house of God  </a:t>
            </a: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b="1" dirty="0" smtClean="0"/>
              <a:t> I Tim. 3:14-15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8000" b="1" dirty="0" smtClean="0"/>
              <a:t>Doing all things</a:t>
            </a:r>
          </a:p>
          <a:p>
            <a:r>
              <a:rPr lang="en-US" sz="8000" b="1" dirty="0"/>
              <a:t> </a:t>
            </a:r>
            <a:r>
              <a:rPr lang="en-US" sz="8000" b="1" dirty="0" smtClean="0"/>
              <a:t>  decently and</a:t>
            </a:r>
          </a:p>
          <a:p>
            <a:r>
              <a:rPr lang="en-US" sz="8000" b="1" dirty="0"/>
              <a:t> </a:t>
            </a:r>
            <a:r>
              <a:rPr lang="en-US" sz="8000" b="1" dirty="0" smtClean="0"/>
              <a:t>     in Order!   I Cor. 14:40 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40648035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Was the ‘church</a:t>
            </a:r>
            <a:r>
              <a:rPr lang="en-US" sz="4400" b="1" dirty="0" smtClean="0"/>
              <a:t>’ important to Jesus?  Why did He say that</a:t>
            </a:r>
          </a:p>
          <a:p>
            <a:r>
              <a:rPr lang="en-US" sz="4400" b="1" dirty="0" smtClean="0"/>
              <a:t>He would ‘build my church’?    He was willing to die to bring</a:t>
            </a:r>
          </a:p>
          <a:p>
            <a:r>
              <a:rPr lang="en-US" sz="4400" b="1" dirty="0" smtClean="0"/>
              <a:t>It into existence!  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686861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00B050"/>
                </a:solidFill>
              </a:rPr>
              <a:t>Is the church really important?</a:t>
            </a:r>
            <a:endParaRPr lang="en-US" sz="4800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1.  It cost Jesus Christ, the Son of God, his life.  </a:t>
            </a:r>
          </a:p>
          <a:p>
            <a:r>
              <a:rPr lang="en-US" dirty="0"/>
              <a:t> </a:t>
            </a:r>
            <a:r>
              <a:rPr lang="en-US" dirty="0" smtClean="0"/>
              <a:t>    Acts 20:28     Why would he give his life for</a:t>
            </a:r>
          </a:p>
          <a:p>
            <a:r>
              <a:rPr lang="en-US" dirty="0"/>
              <a:t> </a:t>
            </a:r>
            <a:r>
              <a:rPr lang="en-US" dirty="0" smtClean="0"/>
              <a:t>    something that wasn’t important?</a:t>
            </a:r>
          </a:p>
          <a:p>
            <a:endParaRPr lang="en-US" dirty="0"/>
          </a:p>
          <a:p>
            <a:r>
              <a:rPr lang="en-US" dirty="0" smtClean="0"/>
              <a:t>2.  God planned it.  He purposed it.  It was His </a:t>
            </a:r>
          </a:p>
          <a:p>
            <a:r>
              <a:rPr lang="en-US" dirty="0"/>
              <a:t> </a:t>
            </a:r>
            <a:r>
              <a:rPr lang="en-US" dirty="0" smtClean="0"/>
              <a:t>    will that the church exist.   </a:t>
            </a:r>
          </a:p>
          <a:p>
            <a:r>
              <a:rPr lang="en-US" dirty="0"/>
              <a:t> </a:t>
            </a:r>
            <a:r>
              <a:rPr lang="en-US" dirty="0" smtClean="0"/>
              <a:t>       a)  He adds those who are obedient to Christ to it.  Acts 2:47</a:t>
            </a:r>
          </a:p>
          <a:p>
            <a:r>
              <a:rPr lang="en-US" dirty="0"/>
              <a:t> </a:t>
            </a:r>
            <a:r>
              <a:rPr lang="en-US" dirty="0" smtClean="0"/>
              <a:t>       b)  Paul was delivered out of darkness and translated into</a:t>
            </a:r>
          </a:p>
          <a:p>
            <a:r>
              <a:rPr lang="en-US" dirty="0"/>
              <a:t> </a:t>
            </a:r>
            <a:r>
              <a:rPr lang="en-US" dirty="0" smtClean="0"/>
              <a:t>             it.  Col. 1:13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78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Why does the church exist?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Problems in the church often exist because of a lack</a:t>
            </a:r>
          </a:p>
          <a:p>
            <a:r>
              <a:rPr lang="en-US" sz="4400" b="1" dirty="0" smtClean="0"/>
              <a:t>Of understanding from the Bible about the reason</a:t>
            </a:r>
          </a:p>
          <a:p>
            <a:r>
              <a:rPr lang="en-US" sz="4400" b="1" dirty="0" smtClean="0"/>
              <a:t>Why the church exist.  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5838737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This sermon is to help us to understand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b="1" dirty="0" smtClean="0">
                <a:solidFill>
                  <a:srgbClr val="7030A0"/>
                </a:solidFill>
              </a:rPr>
              <a:t>how God wants us to behave in the church!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946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7030A0"/>
                </a:solidFill>
              </a:rPr>
              <a:t>First:   Jesus Christ is the head of the church!</a:t>
            </a:r>
            <a:endParaRPr lang="en-US" b="1" u="sng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Matt. 28:18-20</a:t>
            </a:r>
          </a:p>
          <a:p>
            <a:endParaRPr lang="en-US" sz="3600" b="1" dirty="0">
              <a:solidFill>
                <a:srgbClr val="00B050"/>
              </a:solidFill>
            </a:endParaRPr>
          </a:p>
          <a:p>
            <a:r>
              <a:rPr lang="en-US" sz="3600" b="1" dirty="0" smtClean="0">
                <a:solidFill>
                  <a:srgbClr val="00B050"/>
                </a:solidFill>
              </a:rPr>
              <a:t>Col. 1:18</a:t>
            </a:r>
          </a:p>
          <a:p>
            <a:endParaRPr lang="en-US" sz="3600" b="1" dirty="0">
              <a:solidFill>
                <a:srgbClr val="00B050"/>
              </a:solidFill>
            </a:endParaRPr>
          </a:p>
          <a:p>
            <a:r>
              <a:rPr lang="en-US" sz="3600" b="1" dirty="0" smtClean="0">
                <a:solidFill>
                  <a:srgbClr val="00B050"/>
                </a:solidFill>
              </a:rPr>
              <a:t>Eph.1:22,23</a:t>
            </a:r>
            <a:endParaRPr lang="en-US" sz="3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1169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00B0F0"/>
                </a:solidFill>
              </a:rPr>
              <a:t>Second:  Jesus has ordained that there be</a:t>
            </a:r>
            <a:br>
              <a:rPr lang="en-US" b="1" u="sng" dirty="0" smtClean="0">
                <a:solidFill>
                  <a:srgbClr val="00B0F0"/>
                </a:solidFill>
              </a:rPr>
            </a:br>
            <a:r>
              <a:rPr lang="en-US" b="1" u="sng" dirty="0" smtClean="0">
                <a:solidFill>
                  <a:srgbClr val="00B0F0"/>
                </a:solidFill>
              </a:rPr>
              <a:t>men who serve as Elders in His church.</a:t>
            </a:r>
            <a:endParaRPr lang="en-US" b="1" u="sng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Acts </a:t>
            </a:r>
            <a:r>
              <a:rPr lang="en-US" b="1" dirty="0" smtClean="0">
                <a:solidFill>
                  <a:srgbClr val="00B050"/>
                </a:solidFill>
              </a:rPr>
              <a:t>20:28</a:t>
            </a:r>
          </a:p>
          <a:p>
            <a:endParaRPr lang="en-US" b="1" dirty="0">
              <a:solidFill>
                <a:srgbClr val="00B050"/>
              </a:solidFill>
            </a:endParaRPr>
          </a:p>
          <a:p>
            <a:r>
              <a:rPr lang="en-US" b="1" dirty="0" smtClean="0">
                <a:solidFill>
                  <a:srgbClr val="00B050"/>
                </a:solidFill>
              </a:rPr>
              <a:t>Acts 14:23</a:t>
            </a:r>
          </a:p>
          <a:p>
            <a:endParaRPr lang="en-US" b="1" dirty="0">
              <a:solidFill>
                <a:srgbClr val="00B050"/>
              </a:solidFill>
            </a:endParaRPr>
          </a:p>
          <a:p>
            <a:r>
              <a:rPr lang="en-US" b="1" dirty="0" smtClean="0">
                <a:solidFill>
                  <a:srgbClr val="00B050"/>
                </a:solidFill>
              </a:rPr>
              <a:t>THESE MEN ARE ORDAINED OF GOD.  ( I Tim.3:1ff) 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                    THEY ARE MEN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WHO HAVE THE CHARGE TO ‘OVERSEE THE CHURCH”</a:t>
            </a:r>
          </a:p>
          <a:p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   (Acts 20:28)</a:t>
            </a:r>
            <a:endParaRPr lang="en-US" b="1" dirty="0" smtClean="0">
              <a:solidFill>
                <a:srgbClr val="00B05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3695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Third:  We have God’s directive to submit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rgbClr val="00B050"/>
                </a:solidFill>
              </a:rPr>
              <a:t>to our Bishops; Elders; </a:t>
            </a:r>
            <a:r>
              <a:rPr lang="en-US" b="1" dirty="0" err="1" smtClean="0">
                <a:solidFill>
                  <a:srgbClr val="00B050"/>
                </a:solidFill>
              </a:rPr>
              <a:t>Shepherds;Pastors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dirty="0" smtClean="0"/>
              <a:t>1.  Elders are over every work of the church.</a:t>
            </a:r>
          </a:p>
          <a:p>
            <a:r>
              <a:rPr lang="en-US" sz="4000" dirty="0" smtClean="0"/>
              <a:t>2.  Elders are to carry out God’s orders.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 .  Feed the church.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 .  Do all things decently and in order. I Cor. 14:40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 .  Behave in God’s house</a:t>
            </a:r>
            <a:r>
              <a:rPr lang="en-US" sz="4000" dirty="0" smtClean="0"/>
              <a:t>.  I Tim. 3:14-15</a:t>
            </a:r>
          </a:p>
          <a:p>
            <a:r>
              <a:rPr lang="en-US" sz="4000" dirty="0" smtClean="0"/>
              <a:t>3.  We have the responsibility of obeying them</a:t>
            </a:r>
          </a:p>
          <a:p>
            <a:r>
              <a:rPr lang="en-US" sz="4000" dirty="0" smtClean="0"/>
              <a:t>That have the “rule over us” 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555349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Heb. 13:7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4800" b="1" baseline="30000" dirty="0"/>
              <a:t>7 </a:t>
            </a:r>
            <a:r>
              <a:rPr lang="en-US" sz="4800" b="1" dirty="0"/>
              <a:t>Remember them which have the rule over you, who have spoken unto you the word of God: whose faith follow, considering the end of their </a:t>
            </a:r>
            <a:r>
              <a:rPr lang="en-US" sz="4800" b="1" dirty="0" smtClean="0"/>
              <a:t>conversation</a:t>
            </a:r>
          </a:p>
          <a:p>
            <a:r>
              <a:rPr lang="en-US" sz="4800" b="1" dirty="0" smtClean="0"/>
              <a:t>   Heb. 13:76 Obey</a:t>
            </a:r>
            <a:r>
              <a:rPr lang="en-US" sz="4800" dirty="0" smtClean="0"/>
              <a:t> </a:t>
            </a:r>
            <a:r>
              <a:rPr lang="en-US" sz="4800" b="1" dirty="0"/>
              <a:t>them</a:t>
            </a:r>
            <a:r>
              <a:rPr lang="en-US" sz="4800" dirty="0"/>
              <a:t> that have the rule over you, and submit yourselves: for they watch for your souls, as they that must give account, that they may do it with joy, and not with grief: for that is unprofitable for you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5753193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4" y="0"/>
            <a:ext cx="12182475" cy="6858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Elders are over the </a:t>
            </a:r>
            <a:r>
              <a:rPr lang="en-US" sz="3200" dirty="0" smtClean="0"/>
              <a:t> work of God…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   Eph. 4:11, 12  And </a:t>
            </a:r>
            <a:r>
              <a:rPr lang="en-US" sz="3200" dirty="0"/>
              <a:t>he gave some, apostles; and some, prophets; and some, evangelists; and some, pastors and teachers;</a:t>
            </a:r>
          </a:p>
          <a:p>
            <a:r>
              <a:rPr lang="en-US" sz="3200" baseline="30000" dirty="0"/>
              <a:t>12 </a:t>
            </a:r>
            <a:r>
              <a:rPr lang="en-US" sz="3200" dirty="0"/>
              <a:t>For the perfecting of the saints, for the work of the ministry, for the edifying of the body of Christ:</a:t>
            </a:r>
          </a:p>
          <a:p>
            <a:pPr marL="0" indent="0">
              <a:buNone/>
            </a:pPr>
            <a:r>
              <a:rPr lang="en-US" sz="3200" dirty="0"/>
              <a:t> </a:t>
            </a:r>
            <a:r>
              <a:rPr lang="en-US" sz="3200" dirty="0" smtClean="0"/>
              <a:t>      </a:t>
            </a:r>
            <a:r>
              <a:rPr lang="en-US" sz="3200" dirty="0" smtClean="0"/>
              <a:t>l.  Preach the Gospel.   Support men who preach the Gospel.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II. Edify the Saints.  Build them up by teaching God’s Word.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III.  Help Needy Saints.   They cannot write a check for all the</a:t>
            </a:r>
          </a:p>
          <a:p>
            <a:r>
              <a:rPr lang="en-US" sz="3200" dirty="0" smtClean="0"/>
              <a:t>Needy of the world…but God has designed the church to </a:t>
            </a:r>
          </a:p>
          <a:p>
            <a:r>
              <a:rPr lang="en-US" sz="3200" dirty="0" smtClean="0"/>
              <a:t>Assist those  who are needy saints</a:t>
            </a:r>
            <a:r>
              <a:rPr lang="en-US" sz="3200" dirty="0" smtClean="0"/>
              <a:t>.  I Tim. 5:16</a:t>
            </a:r>
            <a:endParaRPr lang="en-US" sz="3200" dirty="0" smtClean="0"/>
          </a:p>
          <a:p>
            <a:r>
              <a:rPr lang="en-US" sz="3200" dirty="0"/>
              <a:t> </a:t>
            </a:r>
            <a:r>
              <a:rPr lang="en-US" sz="3200" dirty="0" smtClean="0"/>
              <a:t>  Elders are to determine by God’s word whom they feel are</a:t>
            </a:r>
          </a:p>
          <a:p>
            <a:r>
              <a:rPr lang="en-US" sz="3200" dirty="0" smtClean="0"/>
              <a:t>Needy Saints in keeping with what God’s says.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15449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675" y="0"/>
            <a:ext cx="11658600" cy="6857999"/>
          </a:xfrm>
        </p:spPr>
        <p:txBody>
          <a:bodyPr>
            <a:normAutofit/>
          </a:bodyPr>
          <a:lstStyle/>
          <a:p>
            <a:r>
              <a:rPr lang="en-US" dirty="0" smtClean="0"/>
              <a:t>Elders are over the Assemblies:</a:t>
            </a:r>
          </a:p>
          <a:p>
            <a:r>
              <a:rPr lang="en-US" dirty="0"/>
              <a:t> </a:t>
            </a:r>
            <a:r>
              <a:rPr lang="en-US" dirty="0" smtClean="0"/>
              <a:t>   1.  God determined what day of the week He chose for</a:t>
            </a:r>
          </a:p>
          <a:p>
            <a:r>
              <a:rPr lang="en-US" dirty="0"/>
              <a:t> </a:t>
            </a:r>
            <a:r>
              <a:rPr lang="en-US" dirty="0" smtClean="0"/>
              <a:t>        us to assemble together</a:t>
            </a:r>
            <a:r>
              <a:rPr lang="en-US" dirty="0" smtClean="0"/>
              <a:t>.  (Acts 20:7) 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2.  Elders determine what time we meet.</a:t>
            </a:r>
          </a:p>
          <a:p>
            <a:r>
              <a:rPr lang="en-US" dirty="0"/>
              <a:t> </a:t>
            </a:r>
            <a:r>
              <a:rPr lang="en-US" dirty="0" smtClean="0"/>
              <a:t>        a) Elders determine who is going to preach.</a:t>
            </a:r>
          </a:p>
          <a:p>
            <a:r>
              <a:rPr lang="en-US" dirty="0"/>
              <a:t> </a:t>
            </a:r>
            <a:r>
              <a:rPr lang="en-US" dirty="0" smtClean="0"/>
              <a:t>        b) Elders determine who will lead the singing.</a:t>
            </a:r>
          </a:p>
          <a:p>
            <a:r>
              <a:rPr lang="en-US" dirty="0"/>
              <a:t> </a:t>
            </a:r>
            <a:r>
              <a:rPr lang="en-US" dirty="0" smtClean="0"/>
              <a:t>        c) Elders will determine who will lead prayer and all acts</a:t>
            </a:r>
          </a:p>
          <a:p>
            <a:r>
              <a:rPr lang="en-US" dirty="0" smtClean="0"/>
              <a:t>Of worship.  </a:t>
            </a:r>
          </a:p>
          <a:p>
            <a:r>
              <a:rPr lang="en-US" dirty="0"/>
              <a:t> </a:t>
            </a:r>
            <a:r>
              <a:rPr lang="en-US" dirty="0" smtClean="0"/>
              <a:t>             1.  When you are </a:t>
            </a:r>
            <a:r>
              <a:rPr lang="en-US" dirty="0" smtClean="0"/>
              <a:t>asked </a:t>
            </a:r>
            <a:r>
              <a:rPr lang="en-US" dirty="0" smtClean="0"/>
              <a:t>to lead one song before </a:t>
            </a:r>
            <a:r>
              <a:rPr lang="en-US" dirty="0" smtClean="0"/>
              <a:t>a service,</a:t>
            </a:r>
            <a:endParaRPr lang="en-US" dirty="0" smtClean="0"/>
          </a:p>
          <a:p>
            <a:r>
              <a:rPr lang="en-US" dirty="0" smtClean="0"/>
              <a:t>, </a:t>
            </a:r>
            <a:r>
              <a:rPr lang="en-US" dirty="0" smtClean="0"/>
              <a:t>you lead one song.</a:t>
            </a:r>
          </a:p>
          <a:p>
            <a:r>
              <a:rPr lang="en-US" dirty="0"/>
              <a:t> </a:t>
            </a:r>
            <a:r>
              <a:rPr lang="en-US" dirty="0" smtClean="0"/>
              <a:t>            2.  When you are asked to officiate at the Lord’s Supper,</a:t>
            </a:r>
          </a:p>
          <a:p>
            <a:pPr marL="0" indent="0">
              <a:buNone/>
            </a:pPr>
            <a:r>
              <a:rPr lang="en-US" dirty="0" smtClean="0"/>
              <a:t>Do that…  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320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52424"/>
            <a:ext cx="10515600" cy="6372225"/>
          </a:xfrm>
        </p:spPr>
        <p:txBody>
          <a:bodyPr>
            <a:normAutofit/>
          </a:bodyPr>
          <a:lstStyle/>
          <a:p>
            <a:r>
              <a:rPr lang="en-US" sz="4400" b="1" dirty="0"/>
              <a:t>1 Timothy 3:14-15</a:t>
            </a:r>
            <a:endParaRPr lang="en-US" sz="4400" dirty="0"/>
          </a:p>
          <a:p>
            <a:r>
              <a:rPr lang="en-US" sz="4400" baseline="30000" dirty="0"/>
              <a:t>14 </a:t>
            </a:r>
            <a:r>
              <a:rPr lang="en-US" sz="4400" dirty="0"/>
              <a:t>These things write I unto thee, hoping to come unto thee shortly:</a:t>
            </a:r>
          </a:p>
          <a:p>
            <a:r>
              <a:rPr lang="en-US" sz="4400" baseline="30000" dirty="0"/>
              <a:t>15 </a:t>
            </a:r>
            <a:r>
              <a:rPr lang="en-US" sz="4400" dirty="0"/>
              <a:t>But if I tarry long, that thou </a:t>
            </a:r>
            <a:r>
              <a:rPr lang="en-US" sz="4400" dirty="0" err="1"/>
              <a:t>mayest</a:t>
            </a:r>
            <a:r>
              <a:rPr lang="en-US" sz="4400" dirty="0"/>
              <a:t> know how thou </a:t>
            </a:r>
            <a:r>
              <a:rPr lang="en-US" sz="4400" dirty="0" err="1"/>
              <a:t>oughtest</a:t>
            </a:r>
            <a:r>
              <a:rPr lang="en-US" sz="4400" dirty="0"/>
              <a:t> to behave thyself in the house of God, which is the church of the living God, the pillar and ground of the truth.</a:t>
            </a:r>
          </a:p>
        </p:txBody>
      </p:sp>
    </p:spTree>
    <p:extLst>
      <p:ext uri="{BB962C8B-B14F-4D97-AF65-F5344CB8AC3E}">
        <p14:creationId xmlns:p14="http://schemas.microsoft.com/office/powerpoint/2010/main" val="2592497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68275"/>
            <a:ext cx="11725275" cy="65659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4. Elders determine what kind of building we have,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what needs repairing, etc.   You may disagree with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some of the decisions Elders make about material 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things, they will listen to you, but that does not mean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they are going to do what every one comes to them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with suggestions, or  different ideas that they will change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.  They are “overseers—bishops, shepherds, pastors 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and God holds us responsible to “submit to them”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641238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311150"/>
            <a:ext cx="10515600" cy="64135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Elders are not deacons</a:t>
            </a:r>
          </a:p>
          <a:p>
            <a:r>
              <a:rPr lang="en-US" sz="3600" dirty="0" smtClean="0"/>
              <a:t>Deacons are not Elders.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God has placed ELDERS over each local congregation….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They are there to ‘help us to behave in the house of God</a:t>
            </a:r>
            <a:r>
              <a:rPr lang="en-US" sz="3600" dirty="0" smtClean="0"/>
              <a:t>” </a:t>
            </a:r>
            <a:r>
              <a:rPr lang="en-US" sz="3600" dirty="0" smtClean="0"/>
              <a:t>as God wants.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They are servants of Jesus Christ with His authority </a:t>
            </a:r>
            <a:r>
              <a:rPr lang="en-US" sz="3600" dirty="0" smtClean="0"/>
              <a:t>to Do </a:t>
            </a:r>
            <a:r>
              <a:rPr lang="en-US" sz="3600" dirty="0" smtClean="0"/>
              <a:t>HIS work!   If they violate this God-given </a:t>
            </a:r>
            <a:r>
              <a:rPr lang="en-US" sz="3600" dirty="0" smtClean="0"/>
              <a:t>authority, If </a:t>
            </a:r>
            <a:r>
              <a:rPr lang="en-US" sz="3600" dirty="0" smtClean="0"/>
              <a:t>they shirk their responsibility, they answer to God</a:t>
            </a:r>
            <a:r>
              <a:rPr lang="en-US" sz="3600" dirty="0" smtClean="0"/>
              <a:t>!  (Acts 20:28-31)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638289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Are you in the church?  A faithful member?</a:t>
            </a:r>
          </a:p>
          <a:p>
            <a:r>
              <a:rPr lang="en-US" sz="3600" dirty="0" smtClean="0"/>
              <a:t>A member that can be depended upon by the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Lord</a:t>
            </a:r>
            <a:r>
              <a:rPr lang="en-US" sz="3600" dirty="0" smtClean="0"/>
              <a:t>?  Are you submitting to the oversight</a:t>
            </a:r>
          </a:p>
          <a:p>
            <a:r>
              <a:rPr lang="en-US" sz="3600" dirty="0" smtClean="0"/>
              <a:t>Of the church?  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dirty="0"/>
              <a:t> </a:t>
            </a:r>
            <a:r>
              <a:rPr lang="en-US" sz="3600" dirty="0" smtClean="0"/>
              <a:t>  </a:t>
            </a:r>
            <a:r>
              <a:rPr lang="en-US" sz="3600" dirty="0" smtClean="0"/>
              <a:t>It </a:t>
            </a:r>
            <a:r>
              <a:rPr lang="en-US" sz="3600" dirty="0" smtClean="0"/>
              <a:t>is time for us all to wake up, walk up, and serve</a:t>
            </a:r>
          </a:p>
          <a:p>
            <a:r>
              <a:rPr lang="en-US" sz="3600" dirty="0" smtClean="0"/>
              <a:t>Up in the church for which Jesus died!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914756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have ‘eyes’ to see.</a:t>
            </a:r>
          </a:p>
          <a:p>
            <a:r>
              <a:rPr lang="en-US" dirty="0" smtClean="0"/>
              <a:t>We have ‘ears’ to hear.</a:t>
            </a:r>
          </a:p>
          <a:p>
            <a:r>
              <a:rPr lang="en-US" dirty="0" smtClean="0"/>
              <a:t>We have ‘hearts’ to move us.</a:t>
            </a:r>
          </a:p>
          <a:p>
            <a:r>
              <a:rPr lang="en-US" dirty="0" smtClean="0"/>
              <a:t>We have ‘hands’ to work with</a:t>
            </a:r>
          </a:p>
          <a:p>
            <a:r>
              <a:rPr lang="en-US" dirty="0" smtClean="0"/>
              <a:t>We have ‘feet ‘ to carry us where the Master wants us</a:t>
            </a:r>
          </a:p>
          <a:p>
            <a:r>
              <a:rPr lang="en-US" dirty="0" smtClean="0"/>
              <a:t>We have ‘minds’ to center on truth</a:t>
            </a:r>
          </a:p>
          <a:p>
            <a:r>
              <a:rPr lang="en-US" dirty="0" smtClean="0"/>
              <a:t>We have ‘mouths’ to speak the word of God</a:t>
            </a:r>
          </a:p>
          <a:p>
            <a:r>
              <a:rPr lang="en-US" dirty="0" smtClean="0"/>
              <a:t>We have the essentials in getting the work done that God wants done</a:t>
            </a:r>
          </a:p>
          <a:p>
            <a:r>
              <a:rPr lang="en-US" dirty="0" smtClean="0"/>
              <a:t>By us….            </a:t>
            </a:r>
            <a:r>
              <a:rPr lang="en-US" sz="3200" b="1" u="sng" dirty="0" smtClean="0"/>
              <a:t>What will we do with what we have?</a:t>
            </a:r>
            <a:endParaRPr lang="en-US" sz="3200" b="1" u="sng" dirty="0"/>
          </a:p>
        </p:txBody>
      </p:sp>
    </p:spTree>
    <p:extLst>
      <p:ext uri="{BB962C8B-B14F-4D97-AF65-F5344CB8AC3E}">
        <p14:creationId xmlns:p14="http://schemas.microsoft.com/office/powerpoint/2010/main" val="17669638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What will we do with what we have?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032375"/>
          </a:xfrm>
        </p:spPr>
        <p:txBody>
          <a:bodyPr>
            <a:normAutofit fontScale="92500" lnSpcReduction="20000"/>
          </a:bodyPr>
          <a:lstStyle/>
          <a:p>
            <a:r>
              <a:rPr lang="en-US" sz="3600" b="1" dirty="0" smtClean="0"/>
              <a:t>Rom. 6:16-18   Be a slave for Jesus</a:t>
            </a:r>
          </a:p>
          <a:p>
            <a:endParaRPr lang="en-US" sz="3600" b="1" dirty="0"/>
          </a:p>
          <a:p>
            <a:r>
              <a:rPr lang="en-US" sz="3600" b="1" dirty="0" smtClean="0"/>
              <a:t>Master, dear Master, let me, </a:t>
            </a:r>
            <a:r>
              <a:rPr lang="en-US" sz="3600" b="1" u="sng" dirty="0" smtClean="0">
                <a:solidFill>
                  <a:srgbClr val="00B050"/>
                </a:solidFill>
              </a:rPr>
              <a:t>Guy Philip McDaniel</a:t>
            </a:r>
          </a:p>
          <a:p>
            <a:r>
              <a:rPr lang="en-US" sz="3600" b="1" dirty="0" smtClean="0"/>
              <a:t>Serve Jesus.  Give what time I have left to faithfully</a:t>
            </a:r>
          </a:p>
          <a:p>
            <a:r>
              <a:rPr lang="en-US" sz="3600" b="1" dirty="0" smtClean="0"/>
              <a:t>Serving Jesus.  Be filled with thanksgiving for all </a:t>
            </a:r>
          </a:p>
          <a:p>
            <a:r>
              <a:rPr lang="en-US" sz="3600" b="1" dirty="0" smtClean="0"/>
              <a:t>That God has granted me. For, </a:t>
            </a:r>
            <a:r>
              <a:rPr lang="en-US" sz="3600" b="1" u="sng" dirty="0" smtClean="0">
                <a:solidFill>
                  <a:srgbClr val="FF0000"/>
                </a:solidFill>
              </a:rPr>
              <a:t>“God be merciful</a:t>
            </a:r>
          </a:p>
          <a:p>
            <a:r>
              <a:rPr lang="en-US" sz="3600" b="1" u="sng" dirty="0" smtClean="0">
                <a:solidFill>
                  <a:srgbClr val="FF0000"/>
                </a:solidFill>
              </a:rPr>
              <a:t>To me, the sinner!”  </a:t>
            </a:r>
            <a:r>
              <a:rPr lang="en-US" sz="3600" b="1" dirty="0" smtClean="0"/>
              <a:t>Luke 18:13 </a:t>
            </a:r>
          </a:p>
          <a:p>
            <a:endParaRPr lang="en-US" sz="3600" b="1" dirty="0"/>
          </a:p>
          <a:p>
            <a:r>
              <a:rPr lang="en-US" sz="3600" b="1" dirty="0" smtClean="0"/>
              <a:t>You can’t do anything better than to serve Jesus Christ</a:t>
            </a:r>
          </a:p>
          <a:p>
            <a:r>
              <a:rPr lang="en-US" sz="3600" b="1" dirty="0" smtClean="0"/>
              <a:t>Faithfully.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4643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Let us behave ourselves in the house of</a:t>
            </a:r>
            <a:br>
              <a:rPr lang="en-US" b="1" dirty="0" smtClean="0"/>
            </a:br>
            <a:r>
              <a:rPr lang="en-US" b="1" dirty="0" smtClean="0"/>
              <a:t>God,  and do all things decently and in order!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Let us clean out the closets where our sins have</a:t>
            </a:r>
          </a:p>
          <a:p>
            <a:r>
              <a:rPr lang="en-US" dirty="0"/>
              <a:t>b</a:t>
            </a:r>
            <a:r>
              <a:rPr lang="en-US" dirty="0" smtClean="0"/>
              <a:t>een…sweep them clean. </a:t>
            </a:r>
          </a:p>
          <a:p>
            <a:r>
              <a:rPr lang="en-US" dirty="0" smtClean="0"/>
              <a:t>Let us reach up to Heaven for pardon ,forgiveness</a:t>
            </a:r>
          </a:p>
          <a:p>
            <a:r>
              <a:rPr lang="en-US" dirty="0"/>
              <a:t>f</a:t>
            </a:r>
            <a:r>
              <a:rPr lang="en-US" dirty="0" smtClean="0"/>
              <a:t>or a ‘wretched past’.</a:t>
            </a:r>
          </a:p>
          <a:p>
            <a:r>
              <a:rPr lang="en-US" dirty="0" smtClean="0"/>
              <a:t>Let us </a:t>
            </a:r>
            <a:r>
              <a:rPr lang="en-US" b="1" i="1" u="sng" dirty="0" smtClean="0">
                <a:solidFill>
                  <a:srgbClr val="FF0000"/>
                </a:solidFill>
              </a:rPr>
              <a:t>now</a:t>
            </a:r>
            <a:r>
              <a:rPr lang="en-US" dirty="0" smtClean="0"/>
              <a:t> be about the </a:t>
            </a:r>
            <a:r>
              <a:rPr lang="en-US" sz="3200" b="1" u="sng" dirty="0" smtClean="0">
                <a:solidFill>
                  <a:srgbClr val="FF0000"/>
                </a:solidFill>
              </a:rPr>
              <a:t>Now</a:t>
            </a:r>
            <a:r>
              <a:rPr lang="en-US" dirty="0" smtClean="0"/>
              <a:t>.  </a:t>
            </a:r>
          </a:p>
          <a:p>
            <a:r>
              <a:rPr lang="en-US" dirty="0"/>
              <a:t> </a:t>
            </a:r>
            <a:r>
              <a:rPr lang="en-US" dirty="0" smtClean="0"/>
              <a:t>        Not </a:t>
            </a:r>
            <a:r>
              <a:rPr lang="en-US" b="1" dirty="0" smtClean="0">
                <a:solidFill>
                  <a:srgbClr val="7030A0"/>
                </a:solidFill>
              </a:rPr>
              <a:t>yesterday</a:t>
            </a:r>
            <a:r>
              <a:rPr lang="en-US" dirty="0" smtClean="0"/>
              <a:t>…gone…</a:t>
            </a:r>
          </a:p>
          <a:p>
            <a:r>
              <a:rPr lang="en-US" dirty="0" smtClean="0"/>
              <a:t>            Not </a:t>
            </a:r>
            <a:r>
              <a:rPr lang="en-US" b="1" dirty="0" smtClean="0">
                <a:solidFill>
                  <a:srgbClr val="7030A0"/>
                </a:solidFill>
              </a:rPr>
              <a:t>tomorrow</a:t>
            </a:r>
            <a:r>
              <a:rPr lang="en-US" dirty="0" smtClean="0"/>
              <a:t>, it isn’t here. </a:t>
            </a:r>
          </a:p>
          <a:p>
            <a:r>
              <a:rPr lang="en-US" dirty="0"/>
              <a:t> </a:t>
            </a:r>
            <a:r>
              <a:rPr lang="en-US" dirty="0" smtClean="0"/>
              <a:t>             But </a:t>
            </a:r>
            <a:r>
              <a:rPr lang="en-US" b="1" dirty="0" smtClean="0">
                <a:solidFill>
                  <a:srgbClr val="7030A0"/>
                </a:solidFill>
              </a:rPr>
              <a:t>today</a:t>
            </a:r>
            <a:r>
              <a:rPr lang="en-US" dirty="0" smtClean="0"/>
              <a:t>, let us serve King Jesus</a:t>
            </a:r>
          </a:p>
          <a:p>
            <a:r>
              <a:rPr lang="en-US" dirty="0"/>
              <a:t> </a:t>
            </a:r>
            <a:r>
              <a:rPr lang="en-US" dirty="0" smtClean="0"/>
              <a:t>   Praise God for the </a:t>
            </a:r>
            <a:r>
              <a:rPr lang="en-US" b="1" dirty="0" smtClean="0">
                <a:solidFill>
                  <a:srgbClr val="00B050"/>
                </a:solidFill>
              </a:rPr>
              <a:t>PRIVILEDGE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of being a ‘slave for</a:t>
            </a:r>
          </a:p>
          <a:p>
            <a:r>
              <a:rPr lang="en-US" dirty="0" smtClean="0"/>
              <a:t>Jesus’!!!   Gal. 6:14; Gal. 2:20; 2 Cor. 4:5; </a:t>
            </a:r>
            <a:r>
              <a:rPr lang="en-US" dirty="0"/>
              <a:t>I</a:t>
            </a:r>
            <a:r>
              <a:rPr lang="en-US" dirty="0" smtClean="0"/>
              <a:t> Cor. 2:2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676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r"/>
            <a:r>
              <a:rPr lang="en-US" sz="4000" b="1" u="sng" dirty="0"/>
              <a:t>1 Timothy </a:t>
            </a:r>
            <a:r>
              <a:rPr lang="en-US" sz="4000" b="1" u="sng" dirty="0" smtClean="0"/>
              <a:t>3:14-15 </a:t>
            </a:r>
            <a:r>
              <a:rPr lang="en-US" sz="4000" b="1" u="sng" dirty="0"/>
              <a:t>(DARBY)</a:t>
            </a:r>
            <a:endParaRPr lang="en-US" sz="4000" b="1" dirty="0"/>
          </a:p>
          <a:p>
            <a:pPr lvl="0" algn="r"/>
            <a:r>
              <a:rPr lang="en-US" sz="4000" baseline="30000" dirty="0"/>
              <a:t>14 </a:t>
            </a:r>
            <a:r>
              <a:rPr lang="en-US" sz="4000" dirty="0"/>
              <a:t>These things I write to thee, hoping to come to thee more quickly;</a:t>
            </a:r>
          </a:p>
          <a:p>
            <a:pPr lvl="0" algn="r"/>
            <a:r>
              <a:rPr lang="en-US" sz="4000" baseline="30000" dirty="0"/>
              <a:t>15 </a:t>
            </a:r>
            <a:r>
              <a:rPr lang="en-US" sz="4000" dirty="0"/>
              <a:t>but if I delay, in order that thou </a:t>
            </a:r>
            <a:r>
              <a:rPr lang="en-US" sz="4000" dirty="0" err="1"/>
              <a:t>mayest</a:t>
            </a:r>
            <a:r>
              <a:rPr lang="en-US" sz="4000" dirty="0"/>
              <a:t> know how one ought to conduct oneself in God's house, which is [the] assembly of [the] living God, [the] pillar and base of the truth.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827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baseline="30000" dirty="0" smtClean="0"/>
              <a:t>NKJV  </a:t>
            </a:r>
            <a:r>
              <a:rPr lang="en-US" sz="4800" baseline="30000" dirty="0"/>
              <a:t>14 </a:t>
            </a:r>
            <a:r>
              <a:rPr lang="en-US" sz="4800" dirty="0"/>
              <a:t>These things I write to you, though I hope to come to you shortly; </a:t>
            </a:r>
            <a:r>
              <a:rPr lang="en-US" sz="4800" baseline="30000" dirty="0"/>
              <a:t>15 but if I am delayed, </a:t>
            </a:r>
            <a:r>
              <a:rPr lang="en-US" sz="4800" i="1" baseline="30000" dirty="0"/>
              <a:t>I write</a:t>
            </a:r>
            <a:r>
              <a:rPr lang="en-US" sz="4800" baseline="30000" dirty="0"/>
              <a:t> so that you may know how you ought to conduct yourself in the house of God, which is the church of the living God, the pillar and ground of the truth.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190858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400"/>
            <a:ext cx="11144250" cy="6515100"/>
          </a:xfrm>
        </p:spPr>
        <p:txBody>
          <a:bodyPr/>
          <a:lstStyle/>
          <a:p>
            <a:pPr lvl="0"/>
            <a:r>
              <a:rPr lang="en-US" dirty="0"/>
              <a:t> </a:t>
            </a:r>
            <a:r>
              <a:rPr lang="en-US" sz="3600" dirty="0"/>
              <a:t>Paul wrote some things to Timothy</a:t>
            </a:r>
          </a:p>
          <a:p>
            <a:pPr lvl="0"/>
            <a:r>
              <a:rPr lang="en-US" sz="3600" dirty="0"/>
              <a:t>He hoped to come to him shortly</a:t>
            </a:r>
          </a:p>
          <a:p>
            <a:pPr lvl="0"/>
            <a:r>
              <a:rPr lang="en-US" sz="3600" dirty="0"/>
              <a:t>However, in case he had to tarry longer than he had wanted to</a:t>
            </a:r>
          </a:p>
          <a:p>
            <a:pPr lvl="0"/>
            <a:r>
              <a:rPr lang="en-US" sz="3600" dirty="0"/>
              <a:t>He was writing to Timothy so that Timothy  would know how to behave </a:t>
            </a:r>
            <a:r>
              <a:rPr lang="en-US" sz="3600" dirty="0" smtClean="0"/>
              <a:t>himself  </a:t>
            </a:r>
            <a:r>
              <a:rPr lang="en-US" sz="3600" dirty="0" smtClean="0"/>
              <a:t>(</a:t>
            </a:r>
            <a:r>
              <a:rPr lang="en-US" sz="3600" dirty="0" smtClean="0"/>
              <a:t>and </a:t>
            </a:r>
            <a:r>
              <a:rPr lang="en-US" sz="3600" dirty="0" smtClean="0"/>
              <a:t> </a:t>
            </a:r>
            <a:r>
              <a:rPr lang="en-US" sz="3600" dirty="0" smtClean="0"/>
              <a:t>all others) </a:t>
            </a:r>
            <a:endParaRPr lang="en-US" sz="3600" dirty="0"/>
          </a:p>
          <a:p>
            <a:pPr lvl="0"/>
            <a:r>
              <a:rPr lang="en-US" sz="3600" dirty="0"/>
              <a:t>In the House of </a:t>
            </a:r>
            <a:r>
              <a:rPr lang="en-US" sz="3600" dirty="0" err="1"/>
              <a:t>God..The</a:t>
            </a:r>
            <a:r>
              <a:rPr lang="en-US" sz="3600" dirty="0"/>
              <a:t> family of God is the church of the living God</a:t>
            </a:r>
          </a:p>
          <a:p>
            <a:pPr lvl="0"/>
            <a:r>
              <a:rPr lang="en-US" sz="3600" dirty="0"/>
              <a:t>The church is the pillar and ground of the truth…It supports the truth of God.</a:t>
            </a:r>
          </a:p>
        </p:txBody>
      </p:sp>
    </p:spTree>
    <p:extLst>
      <p:ext uri="{BB962C8B-B14F-4D97-AF65-F5344CB8AC3E}">
        <p14:creationId xmlns:p14="http://schemas.microsoft.com/office/powerpoint/2010/main" val="4036208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Cor. 14:40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400" b="1" dirty="0" smtClean="0"/>
              <a:t>Let all things be done decently and in order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067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u="sng" dirty="0" smtClean="0">
                <a:solidFill>
                  <a:srgbClr val="FF0000"/>
                </a:solidFill>
              </a:rPr>
              <a:t>Church</a:t>
            </a:r>
            <a:r>
              <a:rPr lang="en-US" dirty="0" smtClean="0"/>
              <a:t>  What is the purpose of the Lord’s church?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Upon this rock, I will build my church</a:t>
            </a:r>
          </a:p>
          <a:p>
            <a:r>
              <a:rPr lang="en-US" dirty="0"/>
              <a:t> </a:t>
            </a:r>
            <a:r>
              <a:rPr lang="en-US" dirty="0" smtClean="0"/>
              <a:t>Matt.16:13-20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566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0"/>
            <a:ext cx="12125325" cy="6858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3600" baseline="30000" dirty="0"/>
          </a:p>
          <a:p>
            <a:pPr marL="0" indent="0">
              <a:buNone/>
            </a:pPr>
            <a:r>
              <a:rPr lang="en-US" sz="4300" b="1" baseline="30000" dirty="0" smtClean="0">
                <a:solidFill>
                  <a:srgbClr val="FF0000"/>
                </a:solidFill>
              </a:rPr>
              <a:t>Matthew</a:t>
            </a:r>
            <a:r>
              <a:rPr lang="en-US" sz="3600" b="1" dirty="0" smtClean="0">
                <a:solidFill>
                  <a:srgbClr val="FF0000"/>
                </a:solidFill>
              </a:rPr>
              <a:t> 16:13-20</a:t>
            </a:r>
            <a:r>
              <a:rPr lang="en-US" b="1" baseline="30000" dirty="0">
                <a:solidFill>
                  <a:srgbClr val="FF0000"/>
                </a:solidFill>
              </a:rPr>
              <a:t> </a:t>
            </a:r>
            <a:endParaRPr lang="en-US" b="1" baseline="30000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When </a:t>
            </a:r>
            <a:r>
              <a:rPr lang="en-US" dirty="0"/>
              <a:t>Jesus came into the coasts of Caesarea Philippi, he asked his disciples, saying, </a:t>
            </a:r>
            <a:r>
              <a:rPr lang="en-US" b="1" u="sng" dirty="0">
                <a:solidFill>
                  <a:srgbClr val="002060"/>
                </a:solidFill>
              </a:rPr>
              <a:t>Whom do men say </a:t>
            </a:r>
            <a:r>
              <a:rPr lang="en-US" dirty="0"/>
              <a:t>that I the Son of man am?</a:t>
            </a:r>
          </a:p>
          <a:p>
            <a:r>
              <a:rPr lang="en-US" baseline="30000" dirty="0"/>
              <a:t>14 </a:t>
            </a:r>
            <a:r>
              <a:rPr lang="en-US" dirty="0"/>
              <a:t>And they said, Some say that thou art John the Baptist: some, Elias; and others, Jeremias, or one of the prophets.</a:t>
            </a:r>
          </a:p>
          <a:p>
            <a:r>
              <a:rPr lang="en-US" baseline="30000" dirty="0"/>
              <a:t>15 </a:t>
            </a:r>
            <a:r>
              <a:rPr lang="en-US" dirty="0"/>
              <a:t>He </a:t>
            </a:r>
            <a:r>
              <a:rPr lang="en-US" dirty="0" err="1"/>
              <a:t>saith</a:t>
            </a:r>
            <a:r>
              <a:rPr lang="en-US" dirty="0"/>
              <a:t> unto them, But </a:t>
            </a:r>
            <a:r>
              <a:rPr lang="en-US" b="1" u="sng" dirty="0"/>
              <a:t>whom say ye that I am</a:t>
            </a:r>
            <a:r>
              <a:rPr lang="en-US" dirty="0"/>
              <a:t>?</a:t>
            </a:r>
          </a:p>
          <a:p>
            <a:r>
              <a:rPr lang="en-US" baseline="30000" dirty="0"/>
              <a:t>16 </a:t>
            </a:r>
            <a:r>
              <a:rPr lang="en-US" dirty="0"/>
              <a:t>And Simon Peter answered and said, </a:t>
            </a:r>
            <a:r>
              <a:rPr lang="en-US" b="1" u="sng" dirty="0">
                <a:solidFill>
                  <a:srgbClr val="002060"/>
                </a:solidFill>
              </a:rPr>
              <a:t>Thou art </a:t>
            </a:r>
            <a:r>
              <a:rPr lang="en-US" dirty="0"/>
              <a:t>the Christ, the Son of the living God.</a:t>
            </a:r>
          </a:p>
          <a:p>
            <a:r>
              <a:rPr lang="en-US" baseline="30000" dirty="0"/>
              <a:t>17 </a:t>
            </a:r>
            <a:r>
              <a:rPr lang="en-US" dirty="0"/>
              <a:t>And Jesus answered and said unto him, Blessed art thou, Simon </a:t>
            </a:r>
            <a:r>
              <a:rPr lang="en-US" dirty="0" err="1"/>
              <a:t>Barjona</a:t>
            </a:r>
            <a:r>
              <a:rPr lang="en-US" dirty="0"/>
              <a:t>: for flesh and blood hath not revealed it unto thee, but my Father which is in heaven.</a:t>
            </a:r>
          </a:p>
          <a:p>
            <a:r>
              <a:rPr lang="en-US" baseline="30000" dirty="0"/>
              <a:t>18 </a:t>
            </a:r>
            <a:r>
              <a:rPr lang="en-US" dirty="0"/>
              <a:t>And I say also unto thee, That thou art Peter, and </a:t>
            </a:r>
            <a:r>
              <a:rPr lang="en-US" b="1" u="sng" dirty="0"/>
              <a:t>upon this rock </a:t>
            </a:r>
            <a:endParaRPr lang="en-US" b="1" u="sng" dirty="0" smtClean="0"/>
          </a:p>
          <a:p>
            <a:r>
              <a:rPr lang="en-US" b="1" u="sng" dirty="0"/>
              <a:t> </a:t>
            </a:r>
            <a:r>
              <a:rPr lang="en-US" b="1" u="sng" dirty="0" smtClean="0"/>
              <a:t>  </a:t>
            </a:r>
            <a:r>
              <a:rPr lang="en-US" sz="3000" b="1" u="sng" dirty="0" smtClean="0">
                <a:solidFill>
                  <a:srgbClr val="002060"/>
                </a:solidFill>
              </a:rPr>
              <a:t>I </a:t>
            </a:r>
            <a:r>
              <a:rPr lang="en-US" sz="3000" b="1" u="sng" dirty="0">
                <a:solidFill>
                  <a:srgbClr val="002060"/>
                </a:solidFill>
              </a:rPr>
              <a:t>will build my church</a:t>
            </a:r>
            <a:r>
              <a:rPr lang="en-US" dirty="0"/>
              <a:t>; and the gates of hell shall not prevail against it.</a:t>
            </a:r>
          </a:p>
          <a:p>
            <a:r>
              <a:rPr lang="en-US" baseline="30000" dirty="0"/>
              <a:t>19 </a:t>
            </a:r>
            <a:r>
              <a:rPr lang="en-US" dirty="0"/>
              <a:t>And I will give unto thee the keys of </a:t>
            </a:r>
            <a:r>
              <a:rPr lang="en-US" sz="3000" b="1" i="1" u="sng" dirty="0">
                <a:solidFill>
                  <a:srgbClr val="002060"/>
                </a:solidFill>
              </a:rPr>
              <a:t>the kingdom of heaven</a:t>
            </a:r>
            <a:r>
              <a:rPr lang="en-US" dirty="0"/>
              <a:t>: and whatsoever thou shalt bind on earth shall be bound in heaven: and whatsoever thou shalt loose on earth shall be loosed in heaven.</a:t>
            </a:r>
          </a:p>
          <a:p>
            <a:r>
              <a:rPr lang="en-US" baseline="30000" dirty="0"/>
              <a:t>20 </a:t>
            </a:r>
            <a:r>
              <a:rPr lang="en-US" dirty="0"/>
              <a:t>Then charged he his disciples that they should tell no man that he was</a:t>
            </a:r>
            <a:r>
              <a:rPr lang="en-US" b="1" u="sng" dirty="0">
                <a:solidFill>
                  <a:srgbClr val="002060"/>
                </a:solidFill>
              </a:rPr>
              <a:t> Jesus the Christ.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5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need instructions, as did Timothy.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 Cor. 14:40  New Living Translation NLT</a:t>
            </a:r>
          </a:p>
          <a:p>
            <a:r>
              <a:rPr lang="en-US" b="1" dirty="0" smtClean="0"/>
              <a:t>Be sure that everything is done properly and in order</a:t>
            </a:r>
          </a:p>
          <a:p>
            <a:endParaRPr lang="en-US" dirty="0"/>
          </a:p>
          <a:p>
            <a:r>
              <a:rPr lang="en-US" dirty="0" smtClean="0"/>
              <a:t>I Cor. 14:40  NIV</a:t>
            </a:r>
          </a:p>
          <a:p>
            <a:r>
              <a:rPr lang="en-US" sz="3600" u="sng" dirty="0" smtClean="0"/>
              <a:t>“But everything should be done in a fitting and orderly way.</a:t>
            </a:r>
          </a:p>
          <a:p>
            <a:endParaRPr lang="en-US" dirty="0"/>
          </a:p>
          <a:p>
            <a:r>
              <a:rPr lang="en-US" dirty="0" smtClean="0"/>
              <a:t>I Cor. 14:40 </a:t>
            </a:r>
            <a:r>
              <a:rPr lang="en-US" b="1" u="sng" dirty="0" smtClean="0"/>
              <a:t> (Darby)  But let all things be done </a:t>
            </a:r>
            <a:r>
              <a:rPr lang="en-US" b="1" u="sng" dirty="0" err="1" smtClean="0"/>
              <a:t>comelily</a:t>
            </a:r>
            <a:r>
              <a:rPr lang="en-US" b="1" u="sng" dirty="0" smtClean="0"/>
              <a:t> </a:t>
            </a:r>
          </a:p>
          <a:p>
            <a:r>
              <a:rPr lang="en-US" b="1" u="sng" dirty="0" smtClean="0"/>
              <a:t>and with order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2187420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1162</Words>
  <Application>Microsoft Office PowerPoint</Application>
  <PresentationFormat>Widescreen</PresentationFormat>
  <Paragraphs>161</Paragraphs>
  <Slides>25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Office Theme</vt:lpstr>
      <vt:lpstr>Behaving Right in the house of God    I Tim. 3:14-15</vt:lpstr>
      <vt:lpstr>PowerPoint Presentation</vt:lpstr>
      <vt:lpstr>PowerPoint Presentation</vt:lpstr>
      <vt:lpstr>PowerPoint Presentation</vt:lpstr>
      <vt:lpstr>PowerPoint Presentation</vt:lpstr>
      <vt:lpstr>I Cor. 14:40 </vt:lpstr>
      <vt:lpstr>Church  What is the purpose of the Lord’s church?</vt:lpstr>
      <vt:lpstr>PowerPoint Presentation</vt:lpstr>
      <vt:lpstr>We need instructions, as did Timothy.  </vt:lpstr>
      <vt:lpstr>Consider </vt:lpstr>
      <vt:lpstr>Is the church really important?</vt:lpstr>
      <vt:lpstr>Why does the church exist?</vt:lpstr>
      <vt:lpstr>This sermon is to help us to understand how God wants us to behave in the church!</vt:lpstr>
      <vt:lpstr>First:   Jesus Christ is the head of the church!</vt:lpstr>
      <vt:lpstr>Second:  Jesus has ordained that there be men who serve as Elders in His church.</vt:lpstr>
      <vt:lpstr>Third:  We have God’s directive to submit to our Bishops; Elders; Shepherds;Pastors</vt:lpstr>
      <vt:lpstr>Heb. 13:7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will we do with what we have?</vt:lpstr>
      <vt:lpstr>Let us behave ourselves in the house of God,  and do all things decently and in order!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Church  What is the purpose of the church?</dc:title>
  <dc:creator>mac</dc:creator>
  <cp:lastModifiedBy>mac</cp:lastModifiedBy>
  <cp:revision>31</cp:revision>
  <cp:lastPrinted>2016-06-26T03:11:04Z</cp:lastPrinted>
  <dcterms:created xsi:type="dcterms:W3CDTF">2016-06-02T12:01:43Z</dcterms:created>
  <dcterms:modified xsi:type="dcterms:W3CDTF">2016-06-26T04:13:06Z</dcterms:modified>
</cp:coreProperties>
</file>