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85" r:id="rId16"/>
    <p:sldId id="271" r:id="rId17"/>
    <p:sldId id="272" r:id="rId18"/>
    <p:sldId id="273" r:id="rId19"/>
    <p:sldId id="274" r:id="rId20"/>
    <p:sldId id="275" r:id="rId21"/>
    <p:sldId id="276" r:id="rId22"/>
    <p:sldId id="277" r:id="rId23"/>
    <p:sldId id="278" r:id="rId24"/>
    <p:sldId id="279" r:id="rId25"/>
    <p:sldId id="282" r:id="rId26"/>
    <p:sldId id="283" r:id="rId27"/>
    <p:sldId id="284" r:id="rId28"/>
    <p:sldId id="280" r:id="rId29"/>
    <p:sldId id="281" r:id="rId30"/>
    <p:sldId id="294" r:id="rId31"/>
    <p:sldId id="289" r:id="rId32"/>
    <p:sldId id="292" r:id="rId33"/>
    <p:sldId id="293" r:id="rId34"/>
    <p:sldId id="288" r:id="rId3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6295" autoAdjust="0"/>
    <p:restoredTop sz="94599"/>
  </p:normalViewPr>
  <p:slideViewPr>
    <p:cSldViewPr snapToGrid="0" snapToObjects="1">
      <p:cViewPr varScale="1">
        <p:scale>
          <a:sx n="86" d="100"/>
          <a:sy n="86" d="100"/>
        </p:scale>
        <p:origin x="114" y="204"/>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10BE12-4EAA-744B-A627-DD577A9D695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97983AE-434F-AC4C-AE01-5E319FE9161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4A5CC5F-713B-CC4C-8E67-D63DF8DD94E3}"/>
              </a:ext>
            </a:extLst>
          </p:cNvPr>
          <p:cNvSpPr>
            <a:spLocks noGrp="1"/>
          </p:cNvSpPr>
          <p:nvPr>
            <p:ph type="dt" sz="half" idx="10"/>
          </p:nvPr>
        </p:nvSpPr>
        <p:spPr/>
        <p:txBody>
          <a:bodyPr/>
          <a:lstStyle/>
          <a:p>
            <a:fld id="{CBAE41C7-672A-AC42-A9A2-48E22ACD5A55}" type="datetimeFigureOut">
              <a:rPr lang="en-US" smtClean="0"/>
              <a:pPr/>
              <a:t>12/16/2019</a:t>
            </a:fld>
            <a:endParaRPr lang="en-US"/>
          </a:p>
        </p:txBody>
      </p:sp>
      <p:sp>
        <p:nvSpPr>
          <p:cNvPr id="5" name="Footer Placeholder 4">
            <a:extLst>
              <a:ext uri="{FF2B5EF4-FFF2-40B4-BE49-F238E27FC236}">
                <a16:creationId xmlns:a16="http://schemas.microsoft.com/office/drawing/2014/main" id="{D3274DDB-99DD-FF42-A95D-A4BCB3C10A2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476A841-A90D-2F47-9388-DD9D232C2A6B}"/>
              </a:ext>
            </a:extLst>
          </p:cNvPr>
          <p:cNvSpPr>
            <a:spLocks noGrp="1"/>
          </p:cNvSpPr>
          <p:nvPr>
            <p:ph type="sldNum" sz="quarter" idx="12"/>
          </p:nvPr>
        </p:nvSpPr>
        <p:spPr/>
        <p:txBody>
          <a:bodyPr/>
          <a:lstStyle/>
          <a:p>
            <a:fld id="{EE14FA58-97A7-6E43-BA56-CFD6D9535E55}" type="slidenum">
              <a:rPr lang="en-US" smtClean="0"/>
              <a:pPr/>
              <a:t>‹#›</a:t>
            </a:fld>
            <a:endParaRPr lang="en-US"/>
          </a:p>
        </p:txBody>
      </p:sp>
    </p:spTree>
    <p:extLst>
      <p:ext uri="{BB962C8B-B14F-4D97-AF65-F5344CB8AC3E}">
        <p14:creationId xmlns:p14="http://schemas.microsoft.com/office/powerpoint/2010/main" val="30729237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1A1956-EE99-A742-800C-8181AF61FAF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EF3A690-8E1A-6C41-8343-1851C73DEF2D}"/>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7474570-1A2C-E742-933D-95C96DA31A51}"/>
              </a:ext>
            </a:extLst>
          </p:cNvPr>
          <p:cNvSpPr>
            <a:spLocks noGrp="1"/>
          </p:cNvSpPr>
          <p:nvPr>
            <p:ph type="dt" sz="half" idx="10"/>
          </p:nvPr>
        </p:nvSpPr>
        <p:spPr/>
        <p:txBody>
          <a:bodyPr/>
          <a:lstStyle/>
          <a:p>
            <a:fld id="{CBAE41C7-672A-AC42-A9A2-48E22ACD5A55}" type="datetimeFigureOut">
              <a:rPr lang="en-US" smtClean="0"/>
              <a:pPr/>
              <a:t>12/16/2019</a:t>
            </a:fld>
            <a:endParaRPr lang="en-US"/>
          </a:p>
        </p:txBody>
      </p:sp>
      <p:sp>
        <p:nvSpPr>
          <p:cNvPr id="5" name="Footer Placeholder 4">
            <a:extLst>
              <a:ext uri="{FF2B5EF4-FFF2-40B4-BE49-F238E27FC236}">
                <a16:creationId xmlns:a16="http://schemas.microsoft.com/office/drawing/2014/main" id="{EA684FF6-FBB1-7141-9A8A-0D6B2D6DCCD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48DCC16-8EA5-5547-803F-60DE4FB182BC}"/>
              </a:ext>
            </a:extLst>
          </p:cNvPr>
          <p:cNvSpPr>
            <a:spLocks noGrp="1"/>
          </p:cNvSpPr>
          <p:nvPr>
            <p:ph type="sldNum" sz="quarter" idx="12"/>
          </p:nvPr>
        </p:nvSpPr>
        <p:spPr/>
        <p:txBody>
          <a:bodyPr/>
          <a:lstStyle/>
          <a:p>
            <a:fld id="{EE14FA58-97A7-6E43-BA56-CFD6D9535E55}" type="slidenum">
              <a:rPr lang="en-US" smtClean="0"/>
              <a:pPr/>
              <a:t>‹#›</a:t>
            </a:fld>
            <a:endParaRPr lang="en-US"/>
          </a:p>
        </p:txBody>
      </p:sp>
    </p:spTree>
    <p:extLst>
      <p:ext uri="{BB962C8B-B14F-4D97-AF65-F5344CB8AC3E}">
        <p14:creationId xmlns:p14="http://schemas.microsoft.com/office/powerpoint/2010/main" val="42546861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AD68C6B-8862-9B41-8A8E-46C633EFC14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D8498B4-C030-F04B-AC48-25DC7A43F45C}"/>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139FB25-D8DC-F54C-92A2-65E53A509F2B}"/>
              </a:ext>
            </a:extLst>
          </p:cNvPr>
          <p:cNvSpPr>
            <a:spLocks noGrp="1"/>
          </p:cNvSpPr>
          <p:nvPr>
            <p:ph type="dt" sz="half" idx="10"/>
          </p:nvPr>
        </p:nvSpPr>
        <p:spPr/>
        <p:txBody>
          <a:bodyPr/>
          <a:lstStyle/>
          <a:p>
            <a:fld id="{CBAE41C7-672A-AC42-A9A2-48E22ACD5A55}" type="datetimeFigureOut">
              <a:rPr lang="en-US" smtClean="0"/>
              <a:pPr/>
              <a:t>12/16/2019</a:t>
            </a:fld>
            <a:endParaRPr lang="en-US"/>
          </a:p>
        </p:txBody>
      </p:sp>
      <p:sp>
        <p:nvSpPr>
          <p:cNvPr id="5" name="Footer Placeholder 4">
            <a:extLst>
              <a:ext uri="{FF2B5EF4-FFF2-40B4-BE49-F238E27FC236}">
                <a16:creationId xmlns:a16="http://schemas.microsoft.com/office/drawing/2014/main" id="{0314C358-0988-0549-8D59-BF9BE8386A3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B6B2706-734D-3F48-AEC8-4701C6C62DC1}"/>
              </a:ext>
            </a:extLst>
          </p:cNvPr>
          <p:cNvSpPr>
            <a:spLocks noGrp="1"/>
          </p:cNvSpPr>
          <p:nvPr>
            <p:ph type="sldNum" sz="quarter" idx="12"/>
          </p:nvPr>
        </p:nvSpPr>
        <p:spPr/>
        <p:txBody>
          <a:bodyPr/>
          <a:lstStyle/>
          <a:p>
            <a:fld id="{EE14FA58-97A7-6E43-BA56-CFD6D9535E55}" type="slidenum">
              <a:rPr lang="en-US" smtClean="0"/>
              <a:pPr/>
              <a:t>‹#›</a:t>
            </a:fld>
            <a:endParaRPr lang="en-US"/>
          </a:p>
        </p:txBody>
      </p:sp>
    </p:spTree>
    <p:extLst>
      <p:ext uri="{BB962C8B-B14F-4D97-AF65-F5344CB8AC3E}">
        <p14:creationId xmlns:p14="http://schemas.microsoft.com/office/powerpoint/2010/main" val="40871810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3E0187-5EC4-E042-B09F-B3B25E7812E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C4D83C8-8319-4747-9A7D-88C7A01D711A}"/>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D941A6A-145C-EB47-B613-A4E928B95D53}"/>
              </a:ext>
            </a:extLst>
          </p:cNvPr>
          <p:cNvSpPr>
            <a:spLocks noGrp="1"/>
          </p:cNvSpPr>
          <p:nvPr>
            <p:ph type="dt" sz="half" idx="10"/>
          </p:nvPr>
        </p:nvSpPr>
        <p:spPr/>
        <p:txBody>
          <a:bodyPr/>
          <a:lstStyle/>
          <a:p>
            <a:fld id="{CBAE41C7-672A-AC42-A9A2-48E22ACD5A55}" type="datetimeFigureOut">
              <a:rPr lang="en-US" smtClean="0"/>
              <a:pPr/>
              <a:t>12/16/2019</a:t>
            </a:fld>
            <a:endParaRPr lang="en-US"/>
          </a:p>
        </p:txBody>
      </p:sp>
      <p:sp>
        <p:nvSpPr>
          <p:cNvPr id="5" name="Footer Placeholder 4">
            <a:extLst>
              <a:ext uri="{FF2B5EF4-FFF2-40B4-BE49-F238E27FC236}">
                <a16:creationId xmlns:a16="http://schemas.microsoft.com/office/drawing/2014/main" id="{F573853E-637C-0949-AA92-295C5441C77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51043C9-7900-E540-AF8B-22CD43A9B9C6}"/>
              </a:ext>
            </a:extLst>
          </p:cNvPr>
          <p:cNvSpPr>
            <a:spLocks noGrp="1"/>
          </p:cNvSpPr>
          <p:nvPr>
            <p:ph type="sldNum" sz="quarter" idx="12"/>
          </p:nvPr>
        </p:nvSpPr>
        <p:spPr/>
        <p:txBody>
          <a:bodyPr/>
          <a:lstStyle/>
          <a:p>
            <a:fld id="{EE14FA58-97A7-6E43-BA56-CFD6D9535E55}" type="slidenum">
              <a:rPr lang="en-US" smtClean="0"/>
              <a:pPr/>
              <a:t>‹#›</a:t>
            </a:fld>
            <a:endParaRPr lang="en-US"/>
          </a:p>
        </p:txBody>
      </p:sp>
    </p:spTree>
    <p:extLst>
      <p:ext uri="{BB962C8B-B14F-4D97-AF65-F5344CB8AC3E}">
        <p14:creationId xmlns:p14="http://schemas.microsoft.com/office/powerpoint/2010/main" val="8323434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EEDE8E-7B2E-364D-9EA1-122A830E117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EB66AB6-363D-AD49-9670-6CA38DD9A97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DBD77B20-7290-A946-80E8-897B9C152AFD}"/>
              </a:ext>
            </a:extLst>
          </p:cNvPr>
          <p:cNvSpPr>
            <a:spLocks noGrp="1"/>
          </p:cNvSpPr>
          <p:nvPr>
            <p:ph type="dt" sz="half" idx="10"/>
          </p:nvPr>
        </p:nvSpPr>
        <p:spPr/>
        <p:txBody>
          <a:bodyPr/>
          <a:lstStyle/>
          <a:p>
            <a:fld id="{CBAE41C7-672A-AC42-A9A2-48E22ACD5A55}" type="datetimeFigureOut">
              <a:rPr lang="en-US" smtClean="0"/>
              <a:pPr/>
              <a:t>12/16/2019</a:t>
            </a:fld>
            <a:endParaRPr lang="en-US"/>
          </a:p>
        </p:txBody>
      </p:sp>
      <p:sp>
        <p:nvSpPr>
          <p:cNvPr id="5" name="Footer Placeholder 4">
            <a:extLst>
              <a:ext uri="{FF2B5EF4-FFF2-40B4-BE49-F238E27FC236}">
                <a16:creationId xmlns:a16="http://schemas.microsoft.com/office/drawing/2014/main" id="{4B63FF33-83DF-9748-BBB7-000ABC205DE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1C8D4FD-45CB-1942-95F3-347B2E3B5C1D}"/>
              </a:ext>
            </a:extLst>
          </p:cNvPr>
          <p:cNvSpPr>
            <a:spLocks noGrp="1"/>
          </p:cNvSpPr>
          <p:nvPr>
            <p:ph type="sldNum" sz="quarter" idx="12"/>
          </p:nvPr>
        </p:nvSpPr>
        <p:spPr/>
        <p:txBody>
          <a:bodyPr/>
          <a:lstStyle/>
          <a:p>
            <a:fld id="{EE14FA58-97A7-6E43-BA56-CFD6D9535E55}" type="slidenum">
              <a:rPr lang="en-US" smtClean="0"/>
              <a:pPr/>
              <a:t>‹#›</a:t>
            </a:fld>
            <a:endParaRPr lang="en-US"/>
          </a:p>
        </p:txBody>
      </p:sp>
    </p:spTree>
    <p:extLst>
      <p:ext uri="{BB962C8B-B14F-4D97-AF65-F5344CB8AC3E}">
        <p14:creationId xmlns:p14="http://schemas.microsoft.com/office/powerpoint/2010/main" val="37123325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D9CC31-1BD4-3048-9A39-F2AFF319029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87DF257-25BE-C347-87BB-C82C9C4CB6CD}"/>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54DBC20-26BA-B044-963D-BE2C994D973D}"/>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62DE464-64E2-FB4A-836F-500507EF12F2}"/>
              </a:ext>
            </a:extLst>
          </p:cNvPr>
          <p:cNvSpPr>
            <a:spLocks noGrp="1"/>
          </p:cNvSpPr>
          <p:nvPr>
            <p:ph type="dt" sz="half" idx="10"/>
          </p:nvPr>
        </p:nvSpPr>
        <p:spPr/>
        <p:txBody>
          <a:bodyPr/>
          <a:lstStyle/>
          <a:p>
            <a:fld id="{CBAE41C7-672A-AC42-A9A2-48E22ACD5A55}" type="datetimeFigureOut">
              <a:rPr lang="en-US" smtClean="0"/>
              <a:pPr/>
              <a:t>12/16/2019</a:t>
            </a:fld>
            <a:endParaRPr lang="en-US"/>
          </a:p>
        </p:txBody>
      </p:sp>
      <p:sp>
        <p:nvSpPr>
          <p:cNvPr id="6" name="Footer Placeholder 5">
            <a:extLst>
              <a:ext uri="{FF2B5EF4-FFF2-40B4-BE49-F238E27FC236}">
                <a16:creationId xmlns:a16="http://schemas.microsoft.com/office/drawing/2014/main" id="{01E66A41-02E9-3440-A9E3-2782040CA39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6A1EA65-4204-014F-A53D-C64C9C19CDFF}"/>
              </a:ext>
            </a:extLst>
          </p:cNvPr>
          <p:cNvSpPr>
            <a:spLocks noGrp="1"/>
          </p:cNvSpPr>
          <p:nvPr>
            <p:ph type="sldNum" sz="quarter" idx="12"/>
          </p:nvPr>
        </p:nvSpPr>
        <p:spPr/>
        <p:txBody>
          <a:bodyPr/>
          <a:lstStyle/>
          <a:p>
            <a:fld id="{EE14FA58-97A7-6E43-BA56-CFD6D9535E55}" type="slidenum">
              <a:rPr lang="en-US" smtClean="0"/>
              <a:pPr/>
              <a:t>‹#›</a:t>
            </a:fld>
            <a:endParaRPr lang="en-US"/>
          </a:p>
        </p:txBody>
      </p:sp>
    </p:spTree>
    <p:extLst>
      <p:ext uri="{BB962C8B-B14F-4D97-AF65-F5344CB8AC3E}">
        <p14:creationId xmlns:p14="http://schemas.microsoft.com/office/powerpoint/2010/main" val="42428292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6D9DFC-DBB8-CD46-8F74-6F872FE20EFB}"/>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0912913-FFCC-B94E-BF3A-C252D1453C2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9EF7DD63-8ACB-1D46-977C-6E70E3FA54D8}"/>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1072482-C451-524A-8C2D-388DDD4013B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E878E885-0917-E647-9D26-43B141395C04}"/>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F3457F0-25B7-1241-95BA-E9510523D987}"/>
              </a:ext>
            </a:extLst>
          </p:cNvPr>
          <p:cNvSpPr>
            <a:spLocks noGrp="1"/>
          </p:cNvSpPr>
          <p:nvPr>
            <p:ph type="dt" sz="half" idx="10"/>
          </p:nvPr>
        </p:nvSpPr>
        <p:spPr/>
        <p:txBody>
          <a:bodyPr/>
          <a:lstStyle/>
          <a:p>
            <a:fld id="{CBAE41C7-672A-AC42-A9A2-48E22ACD5A55}" type="datetimeFigureOut">
              <a:rPr lang="en-US" smtClean="0"/>
              <a:pPr/>
              <a:t>12/16/2019</a:t>
            </a:fld>
            <a:endParaRPr lang="en-US"/>
          </a:p>
        </p:txBody>
      </p:sp>
      <p:sp>
        <p:nvSpPr>
          <p:cNvPr id="8" name="Footer Placeholder 7">
            <a:extLst>
              <a:ext uri="{FF2B5EF4-FFF2-40B4-BE49-F238E27FC236}">
                <a16:creationId xmlns:a16="http://schemas.microsoft.com/office/drawing/2014/main" id="{A2EB1C37-374E-0548-B7DA-50B97B84128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BB677FB-DE8F-DF4F-8DFD-FD7C62753B0E}"/>
              </a:ext>
            </a:extLst>
          </p:cNvPr>
          <p:cNvSpPr>
            <a:spLocks noGrp="1"/>
          </p:cNvSpPr>
          <p:nvPr>
            <p:ph type="sldNum" sz="quarter" idx="12"/>
          </p:nvPr>
        </p:nvSpPr>
        <p:spPr/>
        <p:txBody>
          <a:bodyPr/>
          <a:lstStyle/>
          <a:p>
            <a:fld id="{EE14FA58-97A7-6E43-BA56-CFD6D9535E55}" type="slidenum">
              <a:rPr lang="en-US" smtClean="0"/>
              <a:pPr/>
              <a:t>‹#›</a:t>
            </a:fld>
            <a:endParaRPr lang="en-US"/>
          </a:p>
        </p:txBody>
      </p:sp>
    </p:spTree>
    <p:extLst>
      <p:ext uri="{BB962C8B-B14F-4D97-AF65-F5344CB8AC3E}">
        <p14:creationId xmlns:p14="http://schemas.microsoft.com/office/powerpoint/2010/main" val="38408565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C941CE-66D9-104A-8D42-F2DCF73417D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832E030-72D7-604B-BE41-00A7D3FF9D88}"/>
              </a:ext>
            </a:extLst>
          </p:cNvPr>
          <p:cNvSpPr>
            <a:spLocks noGrp="1"/>
          </p:cNvSpPr>
          <p:nvPr>
            <p:ph type="dt" sz="half" idx="10"/>
          </p:nvPr>
        </p:nvSpPr>
        <p:spPr/>
        <p:txBody>
          <a:bodyPr/>
          <a:lstStyle/>
          <a:p>
            <a:fld id="{CBAE41C7-672A-AC42-A9A2-48E22ACD5A55}" type="datetimeFigureOut">
              <a:rPr lang="en-US" smtClean="0"/>
              <a:pPr/>
              <a:t>12/16/2019</a:t>
            </a:fld>
            <a:endParaRPr lang="en-US"/>
          </a:p>
        </p:txBody>
      </p:sp>
      <p:sp>
        <p:nvSpPr>
          <p:cNvPr id="4" name="Footer Placeholder 3">
            <a:extLst>
              <a:ext uri="{FF2B5EF4-FFF2-40B4-BE49-F238E27FC236}">
                <a16:creationId xmlns:a16="http://schemas.microsoft.com/office/drawing/2014/main" id="{4DAE958E-B321-9A48-B8F2-CC35DACE055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E9B8BC3-8611-4043-A1DA-4F1F6A14806F}"/>
              </a:ext>
            </a:extLst>
          </p:cNvPr>
          <p:cNvSpPr>
            <a:spLocks noGrp="1"/>
          </p:cNvSpPr>
          <p:nvPr>
            <p:ph type="sldNum" sz="quarter" idx="12"/>
          </p:nvPr>
        </p:nvSpPr>
        <p:spPr/>
        <p:txBody>
          <a:bodyPr/>
          <a:lstStyle/>
          <a:p>
            <a:fld id="{EE14FA58-97A7-6E43-BA56-CFD6D9535E55}" type="slidenum">
              <a:rPr lang="en-US" smtClean="0"/>
              <a:pPr/>
              <a:t>‹#›</a:t>
            </a:fld>
            <a:endParaRPr lang="en-US"/>
          </a:p>
        </p:txBody>
      </p:sp>
    </p:spTree>
    <p:extLst>
      <p:ext uri="{BB962C8B-B14F-4D97-AF65-F5344CB8AC3E}">
        <p14:creationId xmlns:p14="http://schemas.microsoft.com/office/powerpoint/2010/main" val="41696556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EFF0F19-6719-DC4B-A7D7-DBD11C046847}"/>
              </a:ext>
            </a:extLst>
          </p:cNvPr>
          <p:cNvSpPr>
            <a:spLocks noGrp="1"/>
          </p:cNvSpPr>
          <p:nvPr>
            <p:ph type="dt" sz="half" idx="10"/>
          </p:nvPr>
        </p:nvSpPr>
        <p:spPr/>
        <p:txBody>
          <a:bodyPr/>
          <a:lstStyle/>
          <a:p>
            <a:fld id="{CBAE41C7-672A-AC42-A9A2-48E22ACD5A55}" type="datetimeFigureOut">
              <a:rPr lang="en-US" smtClean="0"/>
              <a:pPr/>
              <a:t>12/16/2019</a:t>
            </a:fld>
            <a:endParaRPr lang="en-US"/>
          </a:p>
        </p:txBody>
      </p:sp>
      <p:sp>
        <p:nvSpPr>
          <p:cNvPr id="3" name="Footer Placeholder 2">
            <a:extLst>
              <a:ext uri="{FF2B5EF4-FFF2-40B4-BE49-F238E27FC236}">
                <a16:creationId xmlns:a16="http://schemas.microsoft.com/office/drawing/2014/main" id="{ED44879B-7621-4E4B-A4B0-C830BE69452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94C8C48-ED43-7A4E-8F28-DEAB8058F855}"/>
              </a:ext>
            </a:extLst>
          </p:cNvPr>
          <p:cNvSpPr>
            <a:spLocks noGrp="1"/>
          </p:cNvSpPr>
          <p:nvPr>
            <p:ph type="sldNum" sz="quarter" idx="12"/>
          </p:nvPr>
        </p:nvSpPr>
        <p:spPr/>
        <p:txBody>
          <a:bodyPr/>
          <a:lstStyle/>
          <a:p>
            <a:fld id="{EE14FA58-97A7-6E43-BA56-CFD6D9535E55}" type="slidenum">
              <a:rPr lang="en-US" smtClean="0"/>
              <a:pPr/>
              <a:t>‹#›</a:t>
            </a:fld>
            <a:endParaRPr lang="en-US"/>
          </a:p>
        </p:txBody>
      </p:sp>
    </p:spTree>
    <p:extLst>
      <p:ext uri="{BB962C8B-B14F-4D97-AF65-F5344CB8AC3E}">
        <p14:creationId xmlns:p14="http://schemas.microsoft.com/office/powerpoint/2010/main" val="37749684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CBEBE2-09DD-5D4B-B2B5-4FF06CC99C0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ED1540F-D2C8-954B-A0C1-2C29DDE540F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79579F3-FE44-5A4E-8BCD-50F703DE006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A6F9D2FB-CF3F-6146-BC41-2CFE4A8B623A}"/>
              </a:ext>
            </a:extLst>
          </p:cNvPr>
          <p:cNvSpPr>
            <a:spLocks noGrp="1"/>
          </p:cNvSpPr>
          <p:nvPr>
            <p:ph type="dt" sz="half" idx="10"/>
          </p:nvPr>
        </p:nvSpPr>
        <p:spPr/>
        <p:txBody>
          <a:bodyPr/>
          <a:lstStyle/>
          <a:p>
            <a:fld id="{CBAE41C7-672A-AC42-A9A2-48E22ACD5A55}" type="datetimeFigureOut">
              <a:rPr lang="en-US" smtClean="0"/>
              <a:pPr/>
              <a:t>12/16/2019</a:t>
            </a:fld>
            <a:endParaRPr lang="en-US"/>
          </a:p>
        </p:txBody>
      </p:sp>
      <p:sp>
        <p:nvSpPr>
          <p:cNvPr id="6" name="Footer Placeholder 5">
            <a:extLst>
              <a:ext uri="{FF2B5EF4-FFF2-40B4-BE49-F238E27FC236}">
                <a16:creationId xmlns:a16="http://schemas.microsoft.com/office/drawing/2014/main" id="{633C3AD0-408B-714C-B196-EE740864899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D72A149-2F4E-884B-A3C7-33F43A2709F0}"/>
              </a:ext>
            </a:extLst>
          </p:cNvPr>
          <p:cNvSpPr>
            <a:spLocks noGrp="1"/>
          </p:cNvSpPr>
          <p:nvPr>
            <p:ph type="sldNum" sz="quarter" idx="12"/>
          </p:nvPr>
        </p:nvSpPr>
        <p:spPr/>
        <p:txBody>
          <a:bodyPr/>
          <a:lstStyle/>
          <a:p>
            <a:fld id="{EE14FA58-97A7-6E43-BA56-CFD6D9535E55}" type="slidenum">
              <a:rPr lang="en-US" smtClean="0"/>
              <a:pPr/>
              <a:t>‹#›</a:t>
            </a:fld>
            <a:endParaRPr lang="en-US"/>
          </a:p>
        </p:txBody>
      </p:sp>
    </p:spTree>
    <p:extLst>
      <p:ext uri="{BB962C8B-B14F-4D97-AF65-F5344CB8AC3E}">
        <p14:creationId xmlns:p14="http://schemas.microsoft.com/office/powerpoint/2010/main" val="27457467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5B421C-AC25-4843-A4DC-BC84B674442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8B0586B-D492-C24A-AE42-7024466B6C9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4931976-B36D-3041-8AED-9186E4506A5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E4E8992E-CB61-CA4B-A0CC-BED902CB22F9}"/>
              </a:ext>
            </a:extLst>
          </p:cNvPr>
          <p:cNvSpPr>
            <a:spLocks noGrp="1"/>
          </p:cNvSpPr>
          <p:nvPr>
            <p:ph type="dt" sz="half" idx="10"/>
          </p:nvPr>
        </p:nvSpPr>
        <p:spPr/>
        <p:txBody>
          <a:bodyPr/>
          <a:lstStyle/>
          <a:p>
            <a:fld id="{CBAE41C7-672A-AC42-A9A2-48E22ACD5A55}" type="datetimeFigureOut">
              <a:rPr lang="en-US" smtClean="0"/>
              <a:pPr/>
              <a:t>12/16/2019</a:t>
            </a:fld>
            <a:endParaRPr lang="en-US"/>
          </a:p>
        </p:txBody>
      </p:sp>
      <p:sp>
        <p:nvSpPr>
          <p:cNvPr id="6" name="Footer Placeholder 5">
            <a:extLst>
              <a:ext uri="{FF2B5EF4-FFF2-40B4-BE49-F238E27FC236}">
                <a16:creationId xmlns:a16="http://schemas.microsoft.com/office/drawing/2014/main" id="{36C27822-E325-D747-8D88-9F9C41D2A4F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E8CFA6C-32C2-EA40-B37F-E63D1BB777EC}"/>
              </a:ext>
            </a:extLst>
          </p:cNvPr>
          <p:cNvSpPr>
            <a:spLocks noGrp="1"/>
          </p:cNvSpPr>
          <p:nvPr>
            <p:ph type="sldNum" sz="quarter" idx="12"/>
          </p:nvPr>
        </p:nvSpPr>
        <p:spPr/>
        <p:txBody>
          <a:bodyPr/>
          <a:lstStyle/>
          <a:p>
            <a:fld id="{EE14FA58-97A7-6E43-BA56-CFD6D9535E55}" type="slidenum">
              <a:rPr lang="en-US" smtClean="0"/>
              <a:pPr/>
              <a:t>‹#›</a:t>
            </a:fld>
            <a:endParaRPr lang="en-US"/>
          </a:p>
        </p:txBody>
      </p:sp>
    </p:spTree>
    <p:extLst>
      <p:ext uri="{BB962C8B-B14F-4D97-AF65-F5344CB8AC3E}">
        <p14:creationId xmlns:p14="http://schemas.microsoft.com/office/powerpoint/2010/main" val="34309006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E517CE9-0A2B-674C-B735-3F5518E4710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9D1DEF5-797B-A648-B670-F8334D8CD91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5974468-74D0-2E41-9FD0-A6D7EF14824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BAE41C7-672A-AC42-A9A2-48E22ACD5A55}" type="datetimeFigureOut">
              <a:rPr lang="en-US" smtClean="0"/>
              <a:pPr/>
              <a:t>12/16/2019</a:t>
            </a:fld>
            <a:endParaRPr lang="en-US"/>
          </a:p>
        </p:txBody>
      </p:sp>
      <p:sp>
        <p:nvSpPr>
          <p:cNvPr id="5" name="Footer Placeholder 4">
            <a:extLst>
              <a:ext uri="{FF2B5EF4-FFF2-40B4-BE49-F238E27FC236}">
                <a16:creationId xmlns:a16="http://schemas.microsoft.com/office/drawing/2014/main" id="{E91C445B-9C46-F14B-B5BF-D7AB4855C7C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8A1EED4-8ADA-5B41-A074-8E0DC8C8556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E14FA58-97A7-6E43-BA56-CFD6D9535E55}" type="slidenum">
              <a:rPr lang="en-US" smtClean="0"/>
              <a:pPr/>
              <a:t>‹#›</a:t>
            </a:fld>
            <a:endParaRPr lang="en-US"/>
          </a:p>
        </p:txBody>
      </p:sp>
    </p:spTree>
    <p:extLst>
      <p:ext uri="{BB962C8B-B14F-4D97-AF65-F5344CB8AC3E}">
        <p14:creationId xmlns:p14="http://schemas.microsoft.com/office/powerpoint/2010/main" val="23614614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5BC7B9-8288-7A44-BEA2-857C4E1710B3}"/>
              </a:ext>
            </a:extLst>
          </p:cNvPr>
          <p:cNvSpPr>
            <a:spLocks noGrp="1"/>
          </p:cNvSpPr>
          <p:nvPr>
            <p:ph type="ctrTitle"/>
          </p:nvPr>
        </p:nvSpPr>
        <p:spPr/>
        <p:txBody>
          <a:bodyPr>
            <a:noAutofit/>
          </a:bodyPr>
          <a:lstStyle/>
          <a:p>
            <a:r>
              <a:rPr lang="en-US" sz="8800" b="1" u="sng" dirty="0"/>
              <a:t>Pieces of the Bible</a:t>
            </a:r>
          </a:p>
        </p:txBody>
      </p:sp>
      <p:sp>
        <p:nvSpPr>
          <p:cNvPr id="3" name="Subtitle 2">
            <a:extLst>
              <a:ext uri="{FF2B5EF4-FFF2-40B4-BE49-F238E27FC236}">
                <a16:creationId xmlns:a16="http://schemas.microsoft.com/office/drawing/2014/main" id="{FB61ADB9-EF28-1E4E-A5C1-CB736EDF19B8}"/>
              </a:ext>
            </a:extLst>
          </p:cNvPr>
          <p:cNvSpPr>
            <a:spLocks noGrp="1"/>
          </p:cNvSpPr>
          <p:nvPr>
            <p:ph type="subTitle" idx="1"/>
          </p:nvPr>
        </p:nvSpPr>
        <p:spPr/>
        <p:txBody>
          <a:bodyPr>
            <a:normAutofit/>
          </a:bodyPr>
          <a:lstStyle/>
          <a:p>
            <a:r>
              <a:rPr lang="en-US" sz="4000" dirty="0"/>
              <a:t>Putting Together the Puzzle of God’s Plan for Salvation</a:t>
            </a:r>
          </a:p>
        </p:txBody>
      </p:sp>
    </p:spTree>
    <p:extLst>
      <p:ext uri="{BB962C8B-B14F-4D97-AF65-F5344CB8AC3E}">
        <p14:creationId xmlns:p14="http://schemas.microsoft.com/office/powerpoint/2010/main" val="3583496705"/>
      </p:ext>
    </p:extLst>
  </p:cSld>
  <p:clrMapOvr>
    <a:masterClrMapping/>
  </p:clrMapOvr>
  <p:transition>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reeform 5"/>
          <p:cNvSpPr>
            <a:spLocks/>
          </p:cNvSpPr>
          <p:nvPr/>
        </p:nvSpPr>
        <p:spPr bwMode="auto">
          <a:xfrm>
            <a:off x="199197" y="142738"/>
            <a:ext cx="2495550" cy="3001963"/>
          </a:xfrm>
          <a:custGeom>
            <a:avLst/>
            <a:gdLst>
              <a:gd name="T0" fmla="*/ 1956 w 2151"/>
              <a:gd name="T1" fmla="*/ 861 h 2586"/>
              <a:gd name="T2" fmla="*/ 2010 w 2151"/>
              <a:gd name="T3" fmla="*/ 884 h 2586"/>
              <a:gd name="T4" fmla="*/ 2054 w 2151"/>
              <a:gd name="T5" fmla="*/ 931 h 2586"/>
              <a:gd name="T6" fmla="*/ 2075 w 2151"/>
              <a:gd name="T7" fmla="*/ 965 h 2586"/>
              <a:gd name="T8" fmla="*/ 2104 w 2151"/>
              <a:gd name="T9" fmla="*/ 988 h 2586"/>
              <a:gd name="T10" fmla="*/ 2132 w 2151"/>
              <a:gd name="T11" fmla="*/ 983 h 2586"/>
              <a:gd name="T12" fmla="*/ 2148 w 2151"/>
              <a:gd name="T13" fmla="*/ 955 h 2586"/>
              <a:gd name="T14" fmla="*/ 0 w 2151"/>
              <a:gd name="T15" fmla="*/ 0 h 2586"/>
              <a:gd name="T16" fmla="*/ 933 w 2151"/>
              <a:gd name="T17" fmla="*/ 2156 h 2586"/>
              <a:gd name="T18" fmla="*/ 965 w 2151"/>
              <a:gd name="T19" fmla="*/ 2161 h 2586"/>
              <a:gd name="T20" fmla="*/ 988 w 2151"/>
              <a:gd name="T21" fmla="*/ 2182 h 2586"/>
              <a:gd name="T22" fmla="*/ 985 w 2151"/>
              <a:gd name="T23" fmla="*/ 2210 h 2586"/>
              <a:gd name="T24" fmla="*/ 957 w 2151"/>
              <a:gd name="T25" fmla="*/ 2239 h 2586"/>
              <a:gd name="T26" fmla="*/ 918 w 2151"/>
              <a:gd name="T27" fmla="*/ 2264 h 2586"/>
              <a:gd name="T28" fmla="*/ 879 w 2151"/>
              <a:gd name="T29" fmla="*/ 2309 h 2586"/>
              <a:gd name="T30" fmla="*/ 859 w 2151"/>
              <a:gd name="T31" fmla="*/ 2368 h 2586"/>
              <a:gd name="T32" fmla="*/ 863 w 2151"/>
              <a:gd name="T33" fmla="*/ 2426 h 2586"/>
              <a:gd name="T34" fmla="*/ 900 w 2151"/>
              <a:gd name="T35" fmla="*/ 2498 h 2586"/>
              <a:gd name="T36" fmla="*/ 968 w 2151"/>
              <a:gd name="T37" fmla="*/ 2552 h 2586"/>
              <a:gd name="T38" fmla="*/ 1058 w 2151"/>
              <a:gd name="T39" fmla="*/ 2582 h 2586"/>
              <a:gd name="T40" fmla="*/ 1133 w 2151"/>
              <a:gd name="T41" fmla="*/ 2584 h 2586"/>
              <a:gd name="T42" fmla="*/ 1227 w 2151"/>
              <a:gd name="T43" fmla="*/ 2561 h 2586"/>
              <a:gd name="T44" fmla="*/ 1300 w 2151"/>
              <a:gd name="T45" fmla="*/ 2513 h 2586"/>
              <a:gd name="T46" fmla="*/ 1346 w 2151"/>
              <a:gd name="T47" fmla="*/ 2444 h 2586"/>
              <a:gd name="T48" fmla="*/ 1357 w 2151"/>
              <a:gd name="T49" fmla="*/ 2386 h 2586"/>
              <a:gd name="T50" fmla="*/ 1344 w 2151"/>
              <a:gd name="T51" fmla="*/ 2322 h 2586"/>
              <a:gd name="T52" fmla="*/ 1313 w 2151"/>
              <a:gd name="T53" fmla="*/ 2278 h 2586"/>
              <a:gd name="T54" fmla="*/ 1269 w 2151"/>
              <a:gd name="T55" fmla="*/ 2244 h 2586"/>
              <a:gd name="T56" fmla="*/ 1235 w 2151"/>
              <a:gd name="T57" fmla="*/ 2218 h 2586"/>
              <a:gd name="T58" fmla="*/ 1225 w 2151"/>
              <a:gd name="T59" fmla="*/ 2189 h 2586"/>
              <a:gd name="T60" fmla="*/ 1242 w 2151"/>
              <a:gd name="T61" fmla="*/ 2166 h 2586"/>
              <a:gd name="T62" fmla="*/ 1282 w 2151"/>
              <a:gd name="T63" fmla="*/ 2156 h 2586"/>
              <a:gd name="T64" fmla="*/ 2151 w 2151"/>
              <a:gd name="T65" fmla="*/ 1281 h 2586"/>
              <a:gd name="T66" fmla="*/ 2146 w 2151"/>
              <a:gd name="T67" fmla="*/ 1248 h 2586"/>
              <a:gd name="T68" fmla="*/ 2125 w 2151"/>
              <a:gd name="T69" fmla="*/ 1225 h 2586"/>
              <a:gd name="T70" fmla="*/ 2097 w 2151"/>
              <a:gd name="T71" fmla="*/ 1229 h 2586"/>
              <a:gd name="T72" fmla="*/ 2068 w 2151"/>
              <a:gd name="T73" fmla="*/ 1258 h 2586"/>
              <a:gd name="T74" fmla="*/ 2044 w 2151"/>
              <a:gd name="T75" fmla="*/ 1295 h 2586"/>
              <a:gd name="T76" fmla="*/ 1998 w 2151"/>
              <a:gd name="T77" fmla="*/ 1336 h 2586"/>
              <a:gd name="T78" fmla="*/ 1940 w 2151"/>
              <a:gd name="T79" fmla="*/ 1356 h 2586"/>
              <a:gd name="T80" fmla="*/ 1881 w 2151"/>
              <a:gd name="T81" fmla="*/ 1351 h 2586"/>
              <a:gd name="T82" fmla="*/ 1809 w 2151"/>
              <a:gd name="T83" fmla="*/ 1313 h 2586"/>
              <a:gd name="T84" fmla="*/ 1756 w 2151"/>
              <a:gd name="T85" fmla="*/ 1247 h 2586"/>
              <a:gd name="T86" fmla="*/ 1725 w 2151"/>
              <a:gd name="T87" fmla="*/ 1157 h 2586"/>
              <a:gd name="T88" fmla="*/ 1722 w 2151"/>
              <a:gd name="T89" fmla="*/ 1081 h 2586"/>
              <a:gd name="T90" fmla="*/ 1746 w 2151"/>
              <a:gd name="T91" fmla="*/ 988 h 2586"/>
              <a:gd name="T92" fmla="*/ 1795 w 2151"/>
              <a:gd name="T93" fmla="*/ 913 h 2586"/>
              <a:gd name="T94" fmla="*/ 1862 w 2151"/>
              <a:gd name="T95" fmla="*/ 868 h 2586"/>
              <a:gd name="T96" fmla="*/ 1922 w 2151"/>
              <a:gd name="T97" fmla="*/ 856 h 25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151" h="2586">
                <a:moveTo>
                  <a:pt x="1922" y="856"/>
                </a:moveTo>
                <a:lnTo>
                  <a:pt x="1922" y="856"/>
                </a:lnTo>
                <a:lnTo>
                  <a:pt x="1940" y="858"/>
                </a:lnTo>
                <a:lnTo>
                  <a:pt x="1956" y="861"/>
                </a:lnTo>
                <a:lnTo>
                  <a:pt x="1971" y="864"/>
                </a:lnTo>
                <a:lnTo>
                  <a:pt x="1985" y="871"/>
                </a:lnTo>
                <a:lnTo>
                  <a:pt x="1998" y="877"/>
                </a:lnTo>
                <a:lnTo>
                  <a:pt x="2010" y="884"/>
                </a:lnTo>
                <a:lnTo>
                  <a:pt x="2019" y="892"/>
                </a:lnTo>
                <a:lnTo>
                  <a:pt x="2029" y="900"/>
                </a:lnTo>
                <a:lnTo>
                  <a:pt x="2044" y="916"/>
                </a:lnTo>
                <a:lnTo>
                  <a:pt x="2054" y="931"/>
                </a:lnTo>
                <a:lnTo>
                  <a:pt x="2062" y="944"/>
                </a:lnTo>
                <a:lnTo>
                  <a:pt x="2062" y="944"/>
                </a:lnTo>
                <a:lnTo>
                  <a:pt x="2068" y="955"/>
                </a:lnTo>
                <a:lnTo>
                  <a:pt x="2075" y="965"/>
                </a:lnTo>
                <a:lnTo>
                  <a:pt x="2083" y="973"/>
                </a:lnTo>
                <a:lnTo>
                  <a:pt x="2089" y="980"/>
                </a:lnTo>
                <a:lnTo>
                  <a:pt x="2097" y="985"/>
                </a:lnTo>
                <a:lnTo>
                  <a:pt x="2104" y="988"/>
                </a:lnTo>
                <a:lnTo>
                  <a:pt x="2112" y="988"/>
                </a:lnTo>
                <a:lnTo>
                  <a:pt x="2119" y="988"/>
                </a:lnTo>
                <a:lnTo>
                  <a:pt x="2125" y="986"/>
                </a:lnTo>
                <a:lnTo>
                  <a:pt x="2132" y="983"/>
                </a:lnTo>
                <a:lnTo>
                  <a:pt x="2136" y="978"/>
                </a:lnTo>
                <a:lnTo>
                  <a:pt x="2141" y="972"/>
                </a:lnTo>
                <a:lnTo>
                  <a:pt x="2146" y="965"/>
                </a:lnTo>
                <a:lnTo>
                  <a:pt x="2148" y="955"/>
                </a:lnTo>
                <a:lnTo>
                  <a:pt x="2151" y="944"/>
                </a:lnTo>
                <a:lnTo>
                  <a:pt x="2151" y="931"/>
                </a:lnTo>
                <a:lnTo>
                  <a:pt x="2151" y="0"/>
                </a:lnTo>
                <a:lnTo>
                  <a:pt x="0" y="0"/>
                </a:lnTo>
                <a:lnTo>
                  <a:pt x="0" y="2155"/>
                </a:lnTo>
                <a:lnTo>
                  <a:pt x="495" y="2155"/>
                </a:lnTo>
                <a:lnTo>
                  <a:pt x="495" y="2156"/>
                </a:lnTo>
                <a:lnTo>
                  <a:pt x="933" y="2156"/>
                </a:lnTo>
                <a:lnTo>
                  <a:pt x="933" y="2156"/>
                </a:lnTo>
                <a:lnTo>
                  <a:pt x="946" y="2156"/>
                </a:lnTo>
                <a:lnTo>
                  <a:pt x="955" y="2158"/>
                </a:lnTo>
                <a:lnTo>
                  <a:pt x="965" y="2161"/>
                </a:lnTo>
                <a:lnTo>
                  <a:pt x="973" y="2166"/>
                </a:lnTo>
                <a:lnTo>
                  <a:pt x="980" y="2171"/>
                </a:lnTo>
                <a:lnTo>
                  <a:pt x="985" y="2176"/>
                </a:lnTo>
                <a:lnTo>
                  <a:pt x="988" y="2182"/>
                </a:lnTo>
                <a:lnTo>
                  <a:pt x="989" y="2189"/>
                </a:lnTo>
                <a:lnTo>
                  <a:pt x="989" y="2195"/>
                </a:lnTo>
                <a:lnTo>
                  <a:pt x="988" y="2203"/>
                </a:lnTo>
                <a:lnTo>
                  <a:pt x="985" y="2210"/>
                </a:lnTo>
                <a:lnTo>
                  <a:pt x="980" y="2218"/>
                </a:lnTo>
                <a:lnTo>
                  <a:pt x="975" y="2225"/>
                </a:lnTo>
                <a:lnTo>
                  <a:pt x="967" y="2233"/>
                </a:lnTo>
                <a:lnTo>
                  <a:pt x="957" y="2239"/>
                </a:lnTo>
                <a:lnTo>
                  <a:pt x="946" y="2244"/>
                </a:lnTo>
                <a:lnTo>
                  <a:pt x="946" y="2244"/>
                </a:lnTo>
                <a:lnTo>
                  <a:pt x="931" y="2252"/>
                </a:lnTo>
                <a:lnTo>
                  <a:pt x="918" y="2264"/>
                </a:lnTo>
                <a:lnTo>
                  <a:pt x="902" y="2278"/>
                </a:lnTo>
                <a:lnTo>
                  <a:pt x="893" y="2288"/>
                </a:lnTo>
                <a:lnTo>
                  <a:pt x="885" y="2298"/>
                </a:lnTo>
                <a:lnTo>
                  <a:pt x="879" y="2309"/>
                </a:lnTo>
                <a:lnTo>
                  <a:pt x="871" y="2322"/>
                </a:lnTo>
                <a:lnTo>
                  <a:pt x="866" y="2335"/>
                </a:lnTo>
                <a:lnTo>
                  <a:pt x="861" y="2351"/>
                </a:lnTo>
                <a:lnTo>
                  <a:pt x="859" y="2368"/>
                </a:lnTo>
                <a:lnTo>
                  <a:pt x="858" y="2386"/>
                </a:lnTo>
                <a:lnTo>
                  <a:pt x="858" y="2386"/>
                </a:lnTo>
                <a:lnTo>
                  <a:pt x="859" y="2405"/>
                </a:lnTo>
                <a:lnTo>
                  <a:pt x="863" y="2426"/>
                </a:lnTo>
                <a:lnTo>
                  <a:pt x="869" y="2444"/>
                </a:lnTo>
                <a:lnTo>
                  <a:pt x="877" y="2464"/>
                </a:lnTo>
                <a:lnTo>
                  <a:pt x="889" y="2482"/>
                </a:lnTo>
                <a:lnTo>
                  <a:pt x="900" y="2498"/>
                </a:lnTo>
                <a:lnTo>
                  <a:pt x="915" y="2513"/>
                </a:lnTo>
                <a:lnTo>
                  <a:pt x="931" y="2527"/>
                </a:lnTo>
                <a:lnTo>
                  <a:pt x="949" y="2540"/>
                </a:lnTo>
                <a:lnTo>
                  <a:pt x="968" y="2552"/>
                </a:lnTo>
                <a:lnTo>
                  <a:pt x="988" y="2561"/>
                </a:lnTo>
                <a:lnTo>
                  <a:pt x="1011" y="2569"/>
                </a:lnTo>
                <a:lnTo>
                  <a:pt x="1033" y="2578"/>
                </a:lnTo>
                <a:lnTo>
                  <a:pt x="1058" y="2582"/>
                </a:lnTo>
                <a:lnTo>
                  <a:pt x="1082" y="2584"/>
                </a:lnTo>
                <a:lnTo>
                  <a:pt x="1108" y="2586"/>
                </a:lnTo>
                <a:lnTo>
                  <a:pt x="1108" y="2586"/>
                </a:lnTo>
                <a:lnTo>
                  <a:pt x="1133" y="2584"/>
                </a:lnTo>
                <a:lnTo>
                  <a:pt x="1157" y="2582"/>
                </a:lnTo>
                <a:lnTo>
                  <a:pt x="1181" y="2578"/>
                </a:lnTo>
                <a:lnTo>
                  <a:pt x="1204" y="2569"/>
                </a:lnTo>
                <a:lnTo>
                  <a:pt x="1227" y="2561"/>
                </a:lnTo>
                <a:lnTo>
                  <a:pt x="1247" y="2552"/>
                </a:lnTo>
                <a:lnTo>
                  <a:pt x="1266" y="2540"/>
                </a:lnTo>
                <a:lnTo>
                  <a:pt x="1284" y="2527"/>
                </a:lnTo>
                <a:lnTo>
                  <a:pt x="1300" y="2513"/>
                </a:lnTo>
                <a:lnTo>
                  <a:pt x="1315" y="2498"/>
                </a:lnTo>
                <a:lnTo>
                  <a:pt x="1326" y="2482"/>
                </a:lnTo>
                <a:lnTo>
                  <a:pt x="1338" y="2464"/>
                </a:lnTo>
                <a:lnTo>
                  <a:pt x="1346" y="2444"/>
                </a:lnTo>
                <a:lnTo>
                  <a:pt x="1352" y="2426"/>
                </a:lnTo>
                <a:lnTo>
                  <a:pt x="1356" y="2405"/>
                </a:lnTo>
                <a:lnTo>
                  <a:pt x="1357" y="2386"/>
                </a:lnTo>
                <a:lnTo>
                  <a:pt x="1357" y="2386"/>
                </a:lnTo>
                <a:lnTo>
                  <a:pt x="1356" y="2368"/>
                </a:lnTo>
                <a:lnTo>
                  <a:pt x="1354" y="2351"/>
                </a:lnTo>
                <a:lnTo>
                  <a:pt x="1349" y="2335"/>
                </a:lnTo>
                <a:lnTo>
                  <a:pt x="1344" y="2322"/>
                </a:lnTo>
                <a:lnTo>
                  <a:pt x="1338" y="2309"/>
                </a:lnTo>
                <a:lnTo>
                  <a:pt x="1329" y="2298"/>
                </a:lnTo>
                <a:lnTo>
                  <a:pt x="1321" y="2288"/>
                </a:lnTo>
                <a:lnTo>
                  <a:pt x="1313" y="2278"/>
                </a:lnTo>
                <a:lnTo>
                  <a:pt x="1297" y="2264"/>
                </a:lnTo>
                <a:lnTo>
                  <a:pt x="1284" y="2252"/>
                </a:lnTo>
                <a:lnTo>
                  <a:pt x="1269" y="2244"/>
                </a:lnTo>
                <a:lnTo>
                  <a:pt x="1269" y="2244"/>
                </a:lnTo>
                <a:lnTo>
                  <a:pt x="1258" y="2239"/>
                </a:lnTo>
                <a:lnTo>
                  <a:pt x="1248" y="2233"/>
                </a:lnTo>
                <a:lnTo>
                  <a:pt x="1240" y="2225"/>
                </a:lnTo>
                <a:lnTo>
                  <a:pt x="1235" y="2218"/>
                </a:lnTo>
                <a:lnTo>
                  <a:pt x="1230" y="2210"/>
                </a:lnTo>
                <a:lnTo>
                  <a:pt x="1227" y="2203"/>
                </a:lnTo>
                <a:lnTo>
                  <a:pt x="1225" y="2195"/>
                </a:lnTo>
                <a:lnTo>
                  <a:pt x="1225" y="2189"/>
                </a:lnTo>
                <a:lnTo>
                  <a:pt x="1227" y="2182"/>
                </a:lnTo>
                <a:lnTo>
                  <a:pt x="1230" y="2176"/>
                </a:lnTo>
                <a:lnTo>
                  <a:pt x="1235" y="2171"/>
                </a:lnTo>
                <a:lnTo>
                  <a:pt x="1242" y="2166"/>
                </a:lnTo>
                <a:lnTo>
                  <a:pt x="1250" y="2161"/>
                </a:lnTo>
                <a:lnTo>
                  <a:pt x="1260" y="2158"/>
                </a:lnTo>
                <a:lnTo>
                  <a:pt x="1269" y="2156"/>
                </a:lnTo>
                <a:lnTo>
                  <a:pt x="1282" y="2156"/>
                </a:lnTo>
                <a:lnTo>
                  <a:pt x="1556" y="2156"/>
                </a:lnTo>
                <a:lnTo>
                  <a:pt x="1556" y="2155"/>
                </a:lnTo>
                <a:lnTo>
                  <a:pt x="2151" y="2155"/>
                </a:lnTo>
                <a:lnTo>
                  <a:pt x="2151" y="1281"/>
                </a:lnTo>
                <a:lnTo>
                  <a:pt x="2151" y="1281"/>
                </a:lnTo>
                <a:lnTo>
                  <a:pt x="2151" y="1269"/>
                </a:lnTo>
                <a:lnTo>
                  <a:pt x="2148" y="1258"/>
                </a:lnTo>
                <a:lnTo>
                  <a:pt x="2146" y="1248"/>
                </a:lnTo>
                <a:lnTo>
                  <a:pt x="2141" y="1240"/>
                </a:lnTo>
                <a:lnTo>
                  <a:pt x="2136" y="1234"/>
                </a:lnTo>
                <a:lnTo>
                  <a:pt x="2132" y="1229"/>
                </a:lnTo>
                <a:lnTo>
                  <a:pt x="2125" y="1225"/>
                </a:lnTo>
                <a:lnTo>
                  <a:pt x="2119" y="1224"/>
                </a:lnTo>
                <a:lnTo>
                  <a:pt x="2112" y="1224"/>
                </a:lnTo>
                <a:lnTo>
                  <a:pt x="2104" y="1225"/>
                </a:lnTo>
                <a:lnTo>
                  <a:pt x="2097" y="1229"/>
                </a:lnTo>
                <a:lnTo>
                  <a:pt x="2089" y="1234"/>
                </a:lnTo>
                <a:lnTo>
                  <a:pt x="2083" y="1240"/>
                </a:lnTo>
                <a:lnTo>
                  <a:pt x="2075" y="1248"/>
                </a:lnTo>
                <a:lnTo>
                  <a:pt x="2068" y="1258"/>
                </a:lnTo>
                <a:lnTo>
                  <a:pt x="2062" y="1268"/>
                </a:lnTo>
                <a:lnTo>
                  <a:pt x="2062" y="1268"/>
                </a:lnTo>
                <a:lnTo>
                  <a:pt x="2054" y="1282"/>
                </a:lnTo>
                <a:lnTo>
                  <a:pt x="2044" y="1295"/>
                </a:lnTo>
                <a:lnTo>
                  <a:pt x="2029" y="1312"/>
                </a:lnTo>
                <a:lnTo>
                  <a:pt x="2019" y="1320"/>
                </a:lnTo>
                <a:lnTo>
                  <a:pt x="2010" y="1328"/>
                </a:lnTo>
                <a:lnTo>
                  <a:pt x="1998" y="1336"/>
                </a:lnTo>
                <a:lnTo>
                  <a:pt x="1985" y="1343"/>
                </a:lnTo>
                <a:lnTo>
                  <a:pt x="1971" y="1348"/>
                </a:lnTo>
                <a:lnTo>
                  <a:pt x="1956" y="1352"/>
                </a:lnTo>
                <a:lnTo>
                  <a:pt x="1940" y="1356"/>
                </a:lnTo>
                <a:lnTo>
                  <a:pt x="1922" y="1356"/>
                </a:lnTo>
                <a:lnTo>
                  <a:pt x="1922" y="1356"/>
                </a:lnTo>
                <a:lnTo>
                  <a:pt x="1901" y="1354"/>
                </a:lnTo>
                <a:lnTo>
                  <a:pt x="1881" y="1351"/>
                </a:lnTo>
                <a:lnTo>
                  <a:pt x="1862" y="1344"/>
                </a:lnTo>
                <a:lnTo>
                  <a:pt x="1844" y="1336"/>
                </a:lnTo>
                <a:lnTo>
                  <a:pt x="1826" y="1326"/>
                </a:lnTo>
                <a:lnTo>
                  <a:pt x="1809" y="1313"/>
                </a:lnTo>
                <a:lnTo>
                  <a:pt x="1795" y="1299"/>
                </a:lnTo>
                <a:lnTo>
                  <a:pt x="1780" y="1282"/>
                </a:lnTo>
                <a:lnTo>
                  <a:pt x="1767" y="1265"/>
                </a:lnTo>
                <a:lnTo>
                  <a:pt x="1756" y="1247"/>
                </a:lnTo>
                <a:lnTo>
                  <a:pt x="1746" y="1225"/>
                </a:lnTo>
                <a:lnTo>
                  <a:pt x="1736" y="1203"/>
                </a:lnTo>
                <a:lnTo>
                  <a:pt x="1730" y="1180"/>
                </a:lnTo>
                <a:lnTo>
                  <a:pt x="1725" y="1157"/>
                </a:lnTo>
                <a:lnTo>
                  <a:pt x="1722" y="1131"/>
                </a:lnTo>
                <a:lnTo>
                  <a:pt x="1722" y="1107"/>
                </a:lnTo>
                <a:lnTo>
                  <a:pt x="1722" y="1107"/>
                </a:lnTo>
                <a:lnTo>
                  <a:pt x="1722" y="1081"/>
                </a:lnTo>
                <a:lnTo>
                  <a:pt x="1725" y="1056"/>
                </a:lnTo>
                <a:lnTo>
                  <a:pt x="1730" y="1032"/>
                </a:lnTo>
                <a:lnTo>
                  <a:pt x="1736" y="1009"/>
                </a:lnTo>
                <a:lnTo>
                  <a:pt x="1746" y="988"/>
                </a:lnTo>
                <a:lnTo>
                  <a:pt x="1756" y="967"/>
                </a:lnTo>
                <a:lnTo>
                  <a:pt x="1767" y="947"/>
                </a:lnTo>
                <a:lnTo>
                  <a:pt x="1780" y="929"/>
                </a:lnTo>
                <a:lnTo>
                  <a:pt x="1795" y="913"/>
                </a:lnTo>
                <a:lnTo>
                  <a:pt x="1809" y="898"/>
                </a:lnTo>
                <a:lnTo>
                  <a:pt x="1826" y="887"/>
                </a:lnTo>
                <a:lnTo>
                  <a:pt x="1844" y="876"/>
                </a:lnTo>
                <a:lnTo>
                  <a:pt x="1862" y="868"/>
                </a:lnTo>
                <a:lnTo>
                  <a:pt x="1881" y="861"/>
                </a:lnTo>
                <a:lnTo>
                  <a:pt x="1901" y="858"/>
                </a:lnTo>
                <a:lnTo>
                  <a:pt x="1922" y="856"/>
                </a:lnTo>
                <a:lnTo>
                  <a:pt x="1922" y="856"/>
                </a:lnTo>
                <a:close/>
              </a:path>
            </a:pathLst>
          </a:custGeom>
          <a:gradFill flip="none" rotWithShape="1">
            <a:gsLst>
              <a:gs pos="0">
                <a:schemeClr val="accent2">
                  <a:lumMod val="60000"/>
                  <a:lumOff val="40000"/>
                  <a:shade val="30000"/>
                  <a:satMod val="115000"/>
                </a:schemeClr>
              </a:gs>
              <a:gs pos="50000">
                <a:schemeClr val="accent2">
                  <a:lumMod val="60000"/>
                  <a:lumOff val="40000"/>
                  <a:shade val="67500"/>
                  <a:satMod val="115000"/>
                </a:schemeClr>
              </a:gs>
              <a:gs pos="100000">
                <a:schemeClr val="accent2">
                  <a:lumMod val="60000"/>
                  <a:lumOff val="40000"/>
                  <a:shade val="100000"/>
                  <a:satMod val="115000"/>
                </a:schemeClr>
              </a:gs>
            </a:gsLst>
            <a:lin ang="2700000" scaled="1"/>
            <a:tileRect/>
          </a:gradFill>
          <a:ln w="28575">
            <a:solidFill>
              <a:schemeClr val="bg1">
                <a:lumMod val="65000"/>
              </a:schemeClr>
            </a:solidFill>
            <a:prstDash val="solid"/>
            <a:round/>
            <a:headEnd/>
            <a:tailEnd/>
          </a:ln>
        </p:spPr>
        <p:txBody>
          <a:bodyPr bIns="540000" anchor="ctr"/>
          <a:lstStyle/>
          <a:p>
            <a:pPr algn="ctr" eaLnBrk="1" hangingPunct="1">
              <a:defRPr/>
            </a:pPr>
            <a:endParaRPr lang="en-GB" sz="4000" dirty="0">
              <a:cs typeface="Arial" charset="0"/>
            </a:endParaRPr>
          </a:p>
        </p:txBody>
      </p:sp>
      <p:sp>
        <p:nvSpPr>
          <p:cNvPr id="8" name="Freeform 6"/>
          <p:cNvSpPr>
            <a:spLocks/>
          </p:cNvSpPr>
          <p:nvPr/>
        </p:nvSpPr>
        <p:spPr bwMode="auto">
          <a:xfrm>
            <a:off x="199197" y="4178438"/>
            <a:ext cx="3001963" cy="2497138"/>
          </a:xfrm>
          <a:custGeom>
            <a:avLst/>
            <a:gdLst>
              <a:gd name="T0" fmla="*/ 861 w 2587"/>
              <a:gd name="T1" fmla="*/ 195 h 2151"/>
              <a:gd name="T2" fmla="*/ 885 w 2587"/>
              <a:gd name="T3" fmla="*/ 143 h 2151"/>
              <a:gd name="T4" fmla="*/ 931 w 2587"/>
              <a:gd name="T5" fmla="*/ 97 h 2151"/>
              <a:gd name="T6" fmla="*/ 965 w 2587"/>
              <a:gd name="T7" fmla="*/ 76 h 2151"/>
              <a:gd name="T8" fmla="*/ 988 w 2587"/>
              <a:gd name="T9" fmla="*/ 47 h 2151"/>
              <a:gd name="T10" fmla="*/ 985 w 2587"/>
              <a:gd name="T11" fmla="*/ 21 h 2151"/>
              <a:gd name="T12" fmla="*/ 955 w 2587"/>
              <a:gd name="T13" fmla="*/ 3 h 2151"/>
              <a:gd name="T14" fmla="*/ 0 w 2587"/>
              <a:gd name="T15" fmla="*/ 2151 h 2151"/>
              <a:gd name="T16" fmla="*/ 2156 w 2587"/>
              <a:gd name="T17" fmla="*/ 1220 h 2151"/>
              <a:gd name="T18" fmla="*/ 2163 w 2587"/>
              <a:gd name="T19" fmla="*/ 1186 h 2151"/>
              <a:gd name="T20" fmla="*/ 2182 w 2587"/>
              <a:gd name="T21" fmla="*/ 1163 h 2151"/>
              <a:gd name="T22" fmla="*/ 2211 w 2587"/>
              <a:gd name="T23" fmla="*/ 1166 h 2151"/>
              <a:gd name="T24" fmla="*/ 2239 w 2587"/>
              <a:gd name="T25" fmla="*/ 1196 h 2151"/>
              <a:gd name="T26" fmla="*/ 2263 w 2587"/>
              <a:gd name="T27" fmla="*/ 1235 h 2151"/>
              <a:gd name="T28" fmla="*/ 2309 w 2587"/>
              <a:gd name="T29" fmla="*/ 1274 h 2151"/>
              <a:gd name="T30" fmla="*/ 2368 w 2587"/>
              <a:gd name="T31" fmla="*/ 1293 h 2151"/>
              <a:gd name="T32" fmla="*/ 2426 w 2587"/>
              <a:gd name="T33" fmla="*/ 1288 h 2151"/>
              <a:gd name="T34" fmla="*/ 2498 w 2587"/>
              <a:gd name="T35" fmla="*/ 1251 h 2151"/>
              <a:gd name="T36" fmla="*/ 2553 w 2587"/>
              <a:gd name="T37" fmla="*/ 1184 h 2151"/>
              <a:gd name="T38" fmla="*/ 2582 w 2587"/>
              <a:gd name="T39" fmla="*/ 1095 h 2151"/>
              <a:gd name="T40" fmla="*/ 2586 w 2587"/>
              <a:gd name="T41" fmla="*/ 1018 h 2151"/>
              <a:gd name="T42" fmla="*/ 2563 w 2587"/>
              <a:gd name="T43" fmla="*/ 926 h 2151"/>
              <a:gd name="T44" fmla="*/ 2514 w 2587"/>
              <a:gd name="T45" fmla="*/ 852 h 2151"/>
              <a:gd name="T46" fmla="*/ 2446 w 2587"/>
              <a:gd name="T47" fmla="*/ 805 h 2151"/>
              <a:gd name="T48" fmla="*/ 2385 w 2587"/>
              <a:gd name="T49" fmla="*/ 794 h 2151"/>
              <a:gd name="T50" fmla="*/ 2322 w 2587"/>
              <a:gd name="T51" fmla="*/ 808 h 2151"/>
              <a:gd name="T52" fmla="*/ 2278 w 2587"/>
              <a:gd name="T53" fmla="*/ 838 h 2151"/>
              <a:gd name="T54" fmla="*/ 2245 w 2587"/>
              <a:gd name="T55" fmla="*/ 882 h 2151"/>
              <a:gd name="T56" fmla="*/ 2218 w 2587"/>
              <a:gd name="T57" fmla="*/ 917 h 2151"/>
              <a:gd name="T58" fmla="*/ 2189 w 2587"/>
              <a:gd name="T59" fmla="*/ 927 h 2151"/>
              <a:gd name="T60" fmla="*/ 2166 w 2587"/>
              <a:gd name="T61" fmla="*/ 911 h 2151"/>
              <a:gd name="T62" fmla="*/ 2156 w 2587"/>
              <a:gd name="T63" fmla="*/ 869 h 2151"/>
              <a:gd name="T64" fmla="*/ 1282 w 2587"/>
              <a:gd name="T65" fmla="*/ 0 h 2151"/>
              <a:gd name="T66" fmla="*/ 1248 w 2587"/>
              <a:gd name="T67" fmla="*/ 6 h 2151"/>
              <a:gd name="T68" fmla="*/ 1227 w 2587"/>
              <a:gd name="T69" fmla="*/ 27 h 2151"/>
              <a:gd name="T70" fmla="*/ 1229 w 2587"/>
              <a:gd name="T71" fmla="*/ 55 h 2151"/>
              <a:gd name="T72" fmla="*/ 1258 w 2587"/>
              <a:gd name="T73" fmla="*/ 83 h 2151"/>
              <a:gd name="T74" fmla="*/ 1297 w 2587"/>
              <a:gd name="T75" fmla="*/ 107 h 2151"/>
              <a:gd name="T76" fmla="*/ 1336 w 2587"/>
              <a:gd name="T77" fmla="*/ 154 h 2151"/>
              <a:gd name="T78" fmla="*/ 1356 w 2587"/>
              <a:gd name="T79" fmla="*/ 213 h 2151"/>
              <a:gd name="T80" fmla="*/ 1352 w 2587"/>
              <a:gd name="T81" fmla="*/ 270 h 2151"/>
              <a:gd name="T82" fmla="*/ 1313 w 2587"/>
              <a:gd name="T83" fmla="*/ 341 h 2151"/>
              <a:gd name="T84" fmla="*/ 1247 w 2587"/>
              <a:gd name="T85" fmla="*/ 397 h 2151"/>
              <a:gd name="T86" fmla="*/ 1157 w 2587"/>
              <a:gd name="T87" fmla="*/ 426 h 2151"/>
              <a:gd name="T88" fmla="*/ 1082 w 2587"/>
              <a:gd name="T89" fmla="*/ 429 h 2151"/>
              <a:gd name="T90" fmla="*/ 988 w 2587"/>
              <a:gd name="T91" fmla="*/ 406 h 2151"/>
              <a:gd name="T92" fmla="*/ 915 w 2587"/>
              <a:gd name="T93" fmla="*/ 358 h 2151"/>
              <a:gd name="T94" fmla="*/ 869 w 2587"/>
              <a:gd name="T95" fmla="*/ 289 h 2151"/>
              <a:gd name="T96" fmla="*/ 858 w 2587"/>
              <a:gd name="T97" fmla="*/ 231 h 2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587" h="2151">
                <a:moveTo>
                  <a:pt x="858" y="231"/>
                </a:moveTo>
                <a:lnTo>
                  <a:pt x="858" y="231"/>
                </a:lnTo>
                <a:lnTo>
                  <a:pt x="858" y="213"/>
                </a:lnTo>
                <a:lnTo>
                  <a:pt x="861" y="195"/>
                </a:lnTo>
                <a:lnTo>
                  <a:pt x="866" y="180"/>
                </a:lnTo>
                <a:lnTo>
                  <a:pt x="871" y="166"/>
                </a:lnTo>
                <a:lnTo>
                  <a:pt x="877" y="154"/>
                </a:lnTo>
                <a:lnTo>
                  <a:pt x="885" y="143"/>
                </a:lnTo>
                <a:lnTo>
                  <a:pt x="893" y="131"/>
                </a:lnTo>
                <a:lnTo>
                  <a:pt x="902" y="123"/>
                </a:lnTo>
                <a:lnTo>
                  <a:pt x="918" y="107"/>
                </a:lnTo>
                <a:lnTo>
                  <a:pt x="931" y="97"/>
                </a:lnTo>
                <a:lnTo>
                  <a:pt x="946" y="89"/>
                </a:lnTo>
                <a:lnTo>
                  <a:pt x="946" y="89"/>
                </a:lnTo>
                <a:lnTo>
                  <a:pt x="955" y="83"/>
                </a:lnTo>
                <a:lnTo>
                  <a:pt x="965" y="76"/>
                </a:lnTo>
                <a:lnTo>
                  <a:pt x="973" y="70"/>
                </a:lnTo>
                <a:lnTo>
                  <a:pt x="980" y="62"/>
                </a:lnTo>
                <a:lnTo>
                  <a:pt x="985" y="55"/>
                </a:lnTo>
                <a:lnTo>
                  <a:pt x="988" y="47"/>
                </a:lnTo>
                <a:lnTo>
                  <a:pt x="989" y="40"/>
                </a:lnTo>
                <a:lnTo>
                  <a:pt x="989" y="34"/>
                </a:lnTo>
                <a:lnTo>
                  <a:pt x="988" y="27"/>
                </a:lnTo>
                <a:lnTo>
                  <a:pt x="985" y="21"/>
                </a:lnTo>
                <a:lnTo>
                  <a:pt x="980" y="14"/>
                </a:lnTo>
                <a:lnTo>
                  <a:pt x="973" y="9"/>
                </a:lnTo>
                <a:lnTo>
                  <a:pt x="965" y="6"/>
                </a:lnTo>
                <a:lnTo>
                  <a:pt x="955" y="3"/>
                </a:lnTo>
                <a:lnTo>
                  <a:pt x="944" y="1"/>
                </a:lnTo>
                <a:lnTo>
                  <a:pt x="933" y="0"/>
                </a:lnTo>
                <a:lnTo>
                  <a:pt x="0" y="0"/>
                </a:lnTo>
                <a:lnTo>
                  <a:pt x="0" y="2151"/>
                </a:lnTo>
                <a:lnTo>
                  <a:pt x="2154" y="2151"/>
                </a:lnTo>
                <a:lnTo>
                  <a:pt x="2154" y="1656"/>
                </a:lnTo>
                <a:lnTo>
                  <a:pt x="2156" y="1656"/>
                </a:lnTo>
                <a:lnTo>
                  <a:pt x="2156" y="1220"/>
                </a:lnTo>
                <a:lnTo>
                  <a:pt x="2156" y="1220"/>
                </a:lnTo>
                <a:lnTo>
                  <a:pt x="2158" y="1207"/>
                </a:lnTo>
                <a:lnTo>
                  <a:pt x="2159" y="1196"/>
                </a:lnTo>
                <a:lnTo>
                  <a:pt x="2163" y="1186"/>
                </a:lnTo>
                <a:lnTo>
                  <a:pt x="2166" y="1178"/>
                </a:lnTo>
                <a:lnTo>
                  <a:pt x="2171" y="1171"/>
                </a:lnTo>
                <a:lnTo>
                  <a:pt x="2177" y="1166"/>
                </a:lnTo>
                <a:lnTo>
                  <a:pt x="2182" y="1163"/>
                </a:lnTo>
                <a:lnTo>
                  <a:pt x="2189" y="1161"/>
                </a:lnTo>
                <a:lnTo>
                  <a:pt x="2197" y="1161"/>
                </a:lnTo>
                <a:lnTo>
                  <a:pt x="2203" y="1163"/>
                </a:lnTo>
                <a:lnTo>
                  <a:pt x="2211" y="1166"/>
                </a:lnTo>
                <a:lnTo>
                  <a:pt x="2218" y="1171"/>
                </a:lnTo>
                <a:lnTo>
                  <a:pt x="2226" y="1178"/>
                </a:lnTo>
                <a:lnTo>
                  <a:pt x="2232" y="1186"/>
                </a:lnTo>
                <a:lnTo>
                  <a:pt x="2239" y="1196"/>
                </a:lnTo>
                <a:lnTo>
                  <a:pt x="2245" y="1207"/>
                </a:lnTo>
                <a:lnTo>
                  <a:pt x="2245" y="1207"/>
                </a:lnTo>
                <a:lnTo>
                  <a:pt x="2254" y="1220"/>
                </a:lnTo>
                <a:lnTo>
                  <a:pt x="2263" y="1235"/>
                </a:lnTo>
                <a:lnTo>
                  <a:pt x="2278" y="1251"/>
                </a:lnTo>
                <a:lnTo>
                  <a:pt x="2288" y="1259"/>
                </a:lnTo>
                <a:lnTo>
                  <a:pt x="2298" y="1266"/>
                </a:lnTo>
                <a:lnTo>
                  <a:pt x="2309" y="1274"/>
                </a:lnTo>
                <a:lnTo>
                  <a:pt x="2322" y="1280"/>
                </a:lnTo>
                <a:lnTo>
                  <a:pt x="2337" y="1285"/>
                </a:lnTo>
                <a:lnTo>
                  <a:pt x="2351" y="1290"/>
                </a:lnTo>
                <a:lnTo>
                  <a:pt x="2368" y="1293"/>
                </a:lnTo>
                <a:lnTo>
                  <a:pt x="2385" y="1293"/>
                </a:lnTo>
                <a:lnTo>
                  <a:pt x="2385" y="1293"/>
                </a:lnTo>
                <a:lnTo>
                  <a:pt x="2407" y="1293"/>
                </a:lnTo>
                <a:lnTo>
                  <a:pt x="2426" y="1288"/>
                </a:lnTo>
                <a:lnTo>
                  <a:pt x="2446" y="1283"/>
                </a:lnTo>
                <a:lnTo>
                  <a:pt x="2463" y="1274"/>
                </a:lnTo>
                <a:lnTo>
                  <a:pt x="2481" y="1264"/>
                </a:lnTo>
                <a:lnTo>
                  <a:pt x="2498" y="1251"/>
                </a:lnTo>
                <a:lnTo>
                  <a:pt x="2514" y="1236"/>
                </a:lnTo>
                <a:lnTo>
                  <a:pt x="2527" y="1220"/>
                </a:lnTo>
                <a:lnTo>
                  <a:pt x="2540" y="1204"/>
                </a:lnTo>
                <a:lnTo>
                  <a:pt x="2553" y="1184"/>
                </a:lnTo>
                <a:lnTo>
                  <a:pt x="2563" y="1163"/>
                </a:lnTo>
                <a:lnTo>
                  <a:pt x="2571" y="1142"/>
                </a:lnTo>
                <a:lnTo>
                  <a:pt x="2577" y="1119"/>
                </a:lnTo>
                <a:lnTo>
                  <a:pt x="2582" y="1095"/>
                </a:lnTo>
                <a:lnTo>
                  <a:pt x="2586" y="1070"/>
                </a:lnTo>
                <a:lnTo>
                  <a:pt x="2587" y="1044"/>
                </a:lnTo>
                <a:lnTo>
                  <a:pt x="2587" y="1044"/>
                </a:lnTo>
                <a:lnTo>
                  <a:pt x="2586" y="1018"/>
                </a:lnTo>
                <a:lnTo>
                  <a:pt x="2582" y="994"/>
                </a:lnTo>
                <a:lnTo>
                  <a:pt x="2577" y="969"/>
                </a:lnTo>
                <a:lnTo>
                  <a:pt x="2571" y="947"/>
                </a:lnTo>
                <a:lnTo>
                  <a:pt x="2563" y="926"/>
                </a:lnTo>
                <a:lnTo>
                  <a:pt x="2553" y="904"/>
                </a:lnTo>
                <a:lnTo>
                  <a:pt x="2540" y="885"/>
                </a:lnTo>
                <a:lnTo>
                  <a:pt x="2527" y="867"/>
                </a:lnTo>
                <a:lnTo>
                  <a:pt x="2514" y="852"/>
                </a:lnTo>
                <a:lnTo>
                  <a:pt x="2498" y="838"/>
                </a:lnTo>
                <a:lnTo>
                  <a:pt x="2481" y="825"/>
                </a:lnTo>
                <a:lnTo>
                  <a:pt x="2463" y="815"/>
                </a:lnTo>
                <a:lnTo>
                  <a:pt x="2446" y="805"/>
                </a:lnTo>
                <a:lnTo>
                  <a:pt x="2426" y="800"/>
                </a:lnTo>
                <a:lnTo>
                  <a:pt x="2407" y="795"/>
                </a:lnTo>
                <a:lnTo>
                  <a:pt x="2385" y="794"/>
                </a:lnTo>
                <a:lnTo>
                  <a:pt x="2385" y="794"/>
                </a:lnTo>
                <a:lnTo>
                  <a:pt x="2368" y="795"/>
                </a:lnTo>
                <a:lnTo>
                  <a:pt x="2351" y="799"/>
                </a:lnTo>
                <a:lnTo>
                  <a:pt x="2337" y="802"/>
                </a:lnTo>
                <a:lnTo>
                  <a:pt x="2322" y="808"/>
                </a:lnTo>
                <a:lnTo>
                  <a:pt x="2309" y="815"/>
                </a:lnTo>
                <a:lnTo>
                  <a:pt x="2298" y="821"/>
                </a:lnTo>
                <a:lnTo>
                  <a:pt x="2288" y="830"/>
                </a:lnTo>
                <a:lnTo>
                  <a:pt x="2278" y="838"/>
                </a:lnTo>
                <a:lnTo>
                  <a:pt x="2263" y="854"/>
                </a:lnTo>
                <a:lnTo>
                  <a:pt x="2254" y="869"/>
                </a:lnTo>
                <a:lnTo>
                  <a:pt x="2245" y="882"/>
                </a:lnTo>
                <a:lnTo>
                  <a:pt x="2245" y="882"/>
                </a:lnTo>
                <a:lnTo>
                  <a:pt x="2239" y="893"/>
                </a:lnTo>
                <a:lnTo>
                  <a:pt x="2232" y="903"/>
                </a:lnTo>
                <a:lnTo>
                  <a:pt x="2226" y="911"/>
                </a:lnTo>
                <a:lnTo>
                  <a:pt x="2218" y="917"/>
                </a:lnTo>
                <a:lnTo>
                  <a:pt x="2211" y="922"/>
                </a:lnTo>
                <a:lnTo>
                  <a:pt x="2203" y="926"/>
                </a:lnTo>
                <a:lnTo>
                  <a:pt x="2197" y="927"/>
                </a:lnTo>
                <a:lnTo>
                  <a:pt x="2189" y="927"/>
                </a:lnTo>
                <a:lnTo>
                  <a:pt x="2182" y="926"/>
                </a:lnTo>
                <a:lnTo>
                  <a:pt x="2177" y="922"/>
                </a:lnTo>
                <a:lnTo>
                  <a:pt x="2171" y="917"/>
                </a:lnTo>
                <a:lnTo>
                  <a:pt x="2166" y="911"/>
                </a:lnTo>
                <a:lnTo>
                  <a:pt x="2163" y="903"/>
                </a:lnTo>
                <a:lnTo>
                  <a:pt x="2159" y="893"/>
                </a:lnTo>
                <a:lnTo>
                  <a:pt x="2158" y="882"/>
                </a:lnTo>
                <a:lnTo>
                  <a:pt x="2156" y="869"/>
                </a:lnTo>
                <a:lnTo>
                  <a:pt x="2156" y="595"/>
                </a:lnTo>
                <a:lnTo>
                  <a:pt x="2154" y="595"/>
                </a:lnTo>
                <a:lnTo>
                  <a:pt x="2154" y="0"/>
                </a:lnTo>
                <a:lnTo>
                  <a:pt x="1282" y="0"/>
                </a:lnTo>
                <a:lnTo>
                  <a:pt x="1282" y="0"/>
                </a:lnTo>
                <a:lnTo>
                  <a:pt x="1269" y="1"/>
                </a:lnTo>
                <a:lnTo>
                  <a:pt x="1258" y="3"/>
                </a:lnTo>
                <a:lnTo>
                  <a:pt x="1248" y="6"/>
                </a:lnTo>
                <a:lnTo>
                  <a:pt x="1242" y="9"/>
                </a:lnTo>
                <a:lnTo>
                  <a:pt x="1235" y="14"/>
                </a:lnTo>
                <a:lnTo>
                  <a:pt x="1230" y="21"/>
                </a:lnTo>
                <a:lnTo>
                  <a:pt x="1227" y="27"/>
                </a:lnTo>
                <a:lnTo>
                  <a:pt x="1225" y="34"/>
                </a:lnTo>
                <a:lnTo>
                  <a:pt x="1225" y="40"/>
                </a:lnTo>
                <a:lnTo>
                  <a:pt x="1225" y="47"/>
                </a:lnTo>
                <a:lnTo>
                  <a:pt x="1229" y="55"/>
                </a:lnTo>
                <a:lnTo>
                  <a:pt x="1234" y="62"/>
                </a:lnTo>
                <a:lnTo>
                  <a:pt x="1240" y="70"/>
                </a:lnTo>
                <a:lnTo>
                  <a:pt x="1248" y="76"/>
                </a:lnTo>
                <a:lnTo>
                  <a:pt x="1258" y="83"/>
                </a:lnTo>
                <a:lnTo>
                  <a:pt x="1269" y="89"/>
                </a:lnTo>
                <a:lnTo>
                  <a:pt x="1269" y="89"/>
                </a:lnTo>
                <a:lnTo>
                  <a:pt x="1282" y="97"/>
                </a:lnTo>
                <a:lnTo>
                  <a:pt x="1297" y="107"/>
                </a:lnTo>
                <a:lnTo>
                  <a:pt x="1313" y="123"/>
                </a:lnTo>
                <a:lnTo>
                  <a:pt x="1321" y="131"/>
                </a:lnTo>
                <a:lnTo>
                  <a:pt x="1329" y="143"/>
                </a:lnTo>
                <a:lnTo>
                  <a:pt x="1336" y="154"/>
                </a:lnTo>
                <a:lnTo>
                  <a:pt x="1343" y="166"/>
                </a:lnTo>
                <a:lnTo>
                  <a:pt x="1349" y="180"/>
                </a:lnTo>
                <a:lnTo>
                  <a:pt x="1352" y="195"/>
                </a:lnTo>
                <a:lnTo>
                  <a:pt x="1356" y="213"/>
                </a:lnTo>
                <a:lnTo>
                  <a:pt x="1357" y="231"/>
                </a:lnTo>
                <a:lnTo>
                  <a:pt x="1357" y="231"/>
                </a:lnTo>
                <a:lnTo>
                  <a:pt x="1356" y="250"/>
                </a:lnTo>
                <a:lnTo>
                  <a:pt x="1352" y="270"/>
                </a:lnTo>
                <a:lnTo>
                  <a:pt x="1346" y="289"/>
                </a:lnTo>
                <a:lnTo>
                  <a:pt x="1338" y="307"/>
                </a:lnTo>
                <a:lnTo>
                  <a:pt x="1326" y="325"/>
                </a:lnTo>
                <a:lnTo>
                  <a:pt x="1313" y="341"/>
                </a:lnTo>
                <a:lnTo>
                  <a:pt x="1300" y="358"/>
                </a:lnTo>
                <a:lnTo>
                  <a:pt x="1284" y="372"/>
                </a:lnTo>
                <a:lnTo>
                  <a:pt x="1266" y="385"/>
                </a:lnTo>
                <a:lnTo>
                  <a:pt x="1247" y="397"/>
                </a:lnTo>
                <a:lnTo>
                  <a:pt x="1225" y="406"/>
                </a:lnTo>
                <a:lnTo>
                  <a:pt x="1204" y="415"/>
                </a:lnTo>
                <a:lnTo>
                  <a:pt x="1181" y="421"/>
                </a:lnTo>
                <a:lnTo>
                  <a:pt x="1157" y="426"/>
                </a:lnTo>
                <a:lnTo>
                  <a:pt x="1133" y="429"/>
                </a:lnTo>
                <a:lnTo>
                  <a:pt x="1107" y="431"/>
                </a:lnTo>
                <a:lnTo>
                  <a:pt x="1107" y="431"/>
                </a:lnTo>
                <a:lnTo>
                  <a:pt x="1082" y="429"/>
                </a:lnTo>
                <a:lnTo>
                  <a:pt x="1056" y="426"/>
                </a:lnTo>
                <a:lnTo>
                  <a:pt x="1033" y="421"/>
                </a:lnTo>
                <a:lnTo>
                  <a:pt x="1011" y="415"/>
                </a:lnTo>
                <a:lnTo>
                  <a:pt x="988" y="406"/>
                </a:lnTo>
                <a:lnTo>
                  <a:pt x="967" y="397"/>
                </a:lnTo>
                <a:lnTo>
                  <a:pt x="949" y="385"/>
                </a:lnTo>
                <a:lnTo>
                  <a:pt x="931" y="372"/>
                </a:lnTo>
                <a:lnTo>
                  <a:pt x="915" y="358"/>
                </a:lnTo>
                <a:lnTo>
                  <a:pt x="900" y="341"/>
                </a:lnTo>
                <a:lnTo>
                  <a:pt x="887" y="325"/>
                </a:lnTo>
                <a:lnTo>
                  <a:pt x="877" y="307"/>
                </a:lnTo>
                <a:lnTo>
                  <a:pt x="869" y="289"/>
                </a:lnTo>
                <a:lnTo>
                  <a:pt x="863" y="270"/>
                </a:lnTo>
                <a:lnTo>
                  <a:pt x="859" y="250"/>
                </a:lnTo>
                <a:lnTo>
                  <a:pt x="858" y="231"/>
                </a:lnTo>
                <a:lnTo>
                  <a:pt x="858" y="231"/>
                </a:lnTo>
                <a:close/>
              </a:path>
            </a:pathLst>
          </a:custGeom>
          <a:gradFill flip="none" rotWithShape="1">
            <a:gsLst>
              <a:gs pos="0">
                <a:schemeClr val="accent6">
                  <a:lumMod val="60000"/>
                  <a:lumOff val="40000"/>
                  <a:shade val="30000"/>
                  <a:satMod val="115000"/>
                </a:schemeClr>
              </a:gs>
              <a:gs pos="50000">
                <a:schemeClr val="accent6">
                  <a:lumMod val="60000"/>
                  <a:lumOff val="40000"/>
                  <a:shade val="67500"/>
                  <a:satMod val="115000"/>
                </a:schemeClr>
              </a:gs>
              <a:gs pos="100000">
                <a:schemeClr val="accent6">
                  <a:lumMod val="60000"/>
                  <a:lumOff val="40000"/>
                  <a:shade val="100000"/>
                  <a:satMod val="115000"/>
                </a:schemeClr>
              </a:gs>
            </a:gsLst>
            <a:lin ang="18900000" scaled="1"/>
            <a:tileRect/>
          </a:gradFill>
          <a:ln w="28575">
            <a:solidFill>
              <a:schemeClr val="bg1">
                <a:lumMod val="65000"/>
              </a:schemeClr>
            </a:solidFill>
            <a:prstDash val="solid"/>
            <a:round/>
            <a:headEnd/>
            <a:tailEnd/>
          </a:ln>
        </p:spPr>
        <p:txBody>
          <a:bodyPr rIns="468000" anchor="ctr" anchorCtr="1"/>
          <a:lstStyle/>
          <a:p>
            <a:pPr eaLnBrk="1" hangingPunct="1">
              <a:defRPr/>
            </a:pPr>
            <a:endParaRPr lang="en-GB" sz="4000" dirty="0">
              <a:cs typeface="Arial" charset="0"/>
            </a:endParaRPr>
          </a:p>
        </p:txBody>
      </p:sp>
      <p:sp>
        <p:nvSpPr>
          <p:cNvPr id="9" name="Freeform 7"/>
          <p:cNvSpPr>
            <a:spLocks/>
          </p:cNvSpPr>
          <p:nvPr/>
        </p:nvSpPr>
        <p:spPr bwMode="auto">
          <a:xfrm>
            <a:off x="9045921" y="96805"/>
            <a:ext cx="3001962" cy="2495550"/>
          </a:xfrm>
          <a:custGeom>
            <a:avLst/>
            <a:gdLst>
              <a:gd name="T0" fmla="*/ 1726 w 2587"/>
              <a:gd name="T1" fmla="*/ 1956 h 2150"/>
              <a:gd name="T2" fmla="*/ 1702 w 2587"/>
              <a:gd name="T3" fmla="*/ 2008 h 2150"/>
              <a:gd name="T4" fmla="*/ 1656 w 2587"/>
              <a:gd name="T5" fmla="*/ 2054 h 2150"/>
              <a:gd name="T6" fmla="*/ 1620 w 2587"/>
              <a:gd name="T7" fmla="*/ 2075 h 2150"/>
              <a:gd name="T8" fmla="*/ 1599 w 2587"/>
              <a:gd name="T9" fmla="*/ 2104 h 2150"/>
              <a:gd name="T10" fmla="*/ 1602 w 2587"/>
              <a:gd name="T11" fmla="*/ 2130 h 2150"/>
              <a:gd name="T12" fmla="*/ 1632 w 2587"/>
              <a:gd name="T13" fmla="*/ 2148 h 2150"/>
              <a:gd name="T14" fmla="*/ 2587 w 2587"/>
              <a:gd name="T15" fmla="*/ 0 h 2150"/>
              <a:gd name="T16" fmla="*/ 429 w 2587"/>
              <a:gd name="T17" fmla="*/ 931 h 2150"/>
              <a:gd name="T18" fmla="*/ 424 w 2587"/>
              <a:gd name="T19" fmla="*/ 965 h 2150"/>
              <a:gd name="T20" fmla="*/ 403 w 2587"/>
              <a:gd name="T21" fmla="*/ 988 h 2150"/>
              <a:gd name="T22" fmla="*/ 376 w 2587"/>
              <a:gd name="T23" fmla="*/ 985 h 2150"/>
              <a:gd name="T24" fmla="*/ 348 w 2587"/>
              <a:gd name="T25" fmla="*/ 955 h 2150"/>
              <a:gd name="T26" fmla="*/ 324 w 2587"/>
              <a:gd name="T27" fmla="*/ 916 h 2150"/>
              <a:gd name="T28" fmla="*/ 276 w 2587"/>
              <a:gd name="T29" fmla="*/ 877 h 2150"/>
              <a:gd name="T30" fmla="*/ 218 w 2587"/>
              <a:gd name="T31" fmla="*/ 858 h 2150"/>
              <a:gd name="T32" fmla="*/ 161 w 2587"/>
              <a:gd name="T33" fmla="*/ 863 h 2150"/>
              <a:gd name="T34" fmla="*/ 89 w 2587"/>
              <a:gd name="T35" fmla="*/ 900 h 2150"/>
              <a:gd name="T36" fmla="*/ 34 w 2587"/>
              <a:gd name="T37" fmla="*/ 967 h 2150"/>
              <a:gd name="T38" fmla="*/ 5 w 2587"/>
              <a:gd name="T39" fmla="*/ 1056 h 2150"/>
              <a:gd name="T40" fmla="*/ 1 w 2587"/>
              <a:gd name="T41" fmla="*/ 1133 h 2150"/>
              <a:gd name="T42" fmla="*/ 24 w 2587"/>
              <a:gd name="T43" fmla="*/ 1225 h 2150"/>
              <a:gd name="T44" fmla="*/ 73 w 2587"/>
              <a:gd name="T45" fmla="*/ 1299 h 2150"/>
              <a:gd name="T46" fmla="*/ 141 w 2587"/>
              <a:gd name="T47" fmla="*/ 1346 h 2150"/>
              <a:gd name="T48" fmla="*/ 200 w 2587"/>
              <a:gd name="T49" fmla="*/ 1356 h 2150"/>
              <a:gd name="T50" fmla="*/ 263 w 2587"/>
              <a:gd name="T51" fmla="*/ 1343 h 2150"/>
              <a:gd name="T52" fmla="*/ 307 w 2587"/>
              <a:gd name="T53" fmla="*/ 1313 h 2150"/>
              <a:gd name="T54" fmla="*/ 342 w 2587"/>
              <a:gd name="T55" fmla="*/ 1269 h 2150"/>
              <a:gd name="T56" fmla="*/ 369 w 2587"/>
              <a:gd name="T57" fmla="*/ 1234 h 2150"/>
              <a:gd name="T58" fmla="*/ 397 w 2587"/>
              <a:gd name="T59" fmla="*/ 1224 h 2150"/>
              <a:gd name="T60" fmla="*/ 421 w 2587"/>
              <a:gd name="T61" fmla="*/ 1240 h 2150"/>
              <a:gd name="T62" fmla="*/ 429 w 2587"/>
              <a:gd name="T63" fmla="*/ 1282 h 2150"/>
              <a:gd name="T64" fmla="*/ 1305 w 2587"/>
              <a:gd name="T65" fmla="*/ 2150 h 2150"/>
              <a:gd name="T66" fmla="*/ 1337 w 2587"/>
              <a:gd name="T67" fmla="*/ 2145 h 2150"/>
              <a:gd name="T68" fmla="*/ 1360 w 2587"/>
              <a:gd name="T69" fmla="*/ 2124 h 2150"/>
              <a:gd name="T70" fmla="*/ 1357 w 2587"/>
              <a:gd name="T71" fmla="*/ 2096 h 2150"/>
              <a:gd name="T72" fmla="*/ 1329 w 2587"/>
              <a:gd name="T73" fmla="*/ 2068 h 2150"/>
              <a:gd name="T74" fmla="*/ 1290 w 2587"/>
              <a:gd name="T75" fmla="*/ 2044 h 2150"/>
              <a:gd name="T76" fmla="*/ 1251 w 2587"/>
              <a:gd name="T77" fmla="*/ 1997 h 2150"/>
              <a:gd name="T78" fmla="*/ 1231 w 2587"/>
              <a:gd name="T79" fmla="*/ 1938 h 2150"/>
              <a:gd name="T80" fmla="*/ 1235 w 2587"/>
              <a:gd name="T81" fmla="*/ 1881 h 2150"/>
              <a:gd name="T82" fmla="*/ 1272 w 2587"/>
              <a:gd name="T83" fmla="*/ 1810 h 2150"/>
              <a:gd name="T84" fmla="*/ 1340 w 2587"/>
              <a:gd name="T85" fmla="*/ 1754 h 2150"/>
              <a:gd name="T86" fmla="*/ 1430 w 2587"/>
              <a:gd name="T87" fmla="*/ 1725 h 2150"/>
              <a:gd name="T88" fmla="*/ 1505 w 2587"/>
              <a:gd name="T89" fmla="*/ 1722 h 2150"/>
              <a:gd name="T90" fmla="*/ 1599 w 2587"/>
              <a:gd name="T91" fmla="*/ 1745 h 2150"/>
              <a:gd name="T92" fmla="*/ 1672 w 2587"/>
              <a:gd name="T93" fmla="*/ 1793 h 2150"/>
              <a:gd name="T94" fmla="*/ 1718 w 2587"/>
              <a:gd name="T95" fmla="*/ 1862 h 2150"/>
              <a:gd name="T96" fmla="*/ 1729 w 2587"/>
              <a:gd name="T97" fmla="*/ 1920 h 2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587" h="2150">
                <a:moveTo>
                  <a:pt x="1729" y="1920"/>
                </a:moveTo>
                <a:lnTo>
                  <a:pt x="1729" y="1920"/>
                </a:lnTo>
                <a:lnTo>
                  <a:pt x="1728" y="1938"/>
                </a:lnTo>
                <a:lnTo>
                  <a:pt x="1726" y="1956"/>
                </a:lnTo>
                <a:lnTo>
                  <a:pt x="1721" y="1971"/>
                </a:lnTo>
                <a:lnTo>
                  <a:pt x="1716" y="1984"/>
                </a:lnTo>
                <a:lnTo>
                  <a:pt x="1710" y="1997"/>
                </a:lnTo>
                <a:lnTo>
                  <a:pt x="1702" y="2008"/>
                </a:lnTo>
                <a:lnTo>
                  <a:pt x="1694" y="2020"/>
                </a:lnTo>
                <a:lnTo>
                  <a:pt x="1685" y="2028"/>
                </a:lnTo>
                <a:lnTo>
                  <a:pt x="1669" y="2044"/>
                </a:lnTo>
                <a:lnTo>
                  <a:pt x="1656" y="2054"/>
                </a:lnTo>
                <a:lnTo>
                  <a:pt x="1641" y="2062"/>
                </a:lnTo>
                <a:lnTo>
                  <a:pt x="1641" y="2062"/>
                </a:lnTo>
                <a:lnTo>
                  <a:pt x="1630" y="2068"/>
                </a:lnTo>
                <a:lnTo>
                  <a:pt x="1620" y="2075"/>
                </a:lnTo>
                <a:lnTo>
                  <a:pt x="1614" y="2081"/>
                </a:lnTo>
                <a:lnTo>
                  <a:pt x="1607" y="2089"/>
                </a:lnTo>
                <a:lnTo>
                  <a:pt x="1602" y="2096"/>
                </a:lnTo>
                <a:lnTo>
                  <a:pt x="1599" y="2104"/>
                </a:lnTo>
                <a:lnTo>
                  <a:pt x="1598" y="2111"/>
                </a:lnTo>
                <a:lnTo>
                  <a:pt x="1598" y="2117"/>
                </a:lnTo>
                <a:lnTo>
                  <a:pt x="1599" y="2124"/>
                </a:lnTo>
                <a:lnTo>
                  <a:pt x="1602" y="2130"/>
                </a:lnTo>
                <a:lnTo>
                  <a:pt x="1607" y="2137"/>
                </a:lnTo>
                <a:lnTo>
                  <a:pt x="1614" y="2142"/>
                </a:lnTo>
                <a:lnTo>
                  <a:pt x="1622" y="2145"/>
                </a:lnTo>
                <a:lnTo>
                  <a:pt x="1632" y="2148"/>
                </a:lnTo>
                <a:lnTo>
                  <a:pt x="1641" y="2150"/>
                </a:lnTo>
                <a:lnTo>
                  <a:pt x="1654" y="2150"/>
                </a:lnTo>
                <a:lnTo>
                  <a:pt x="2587" y="2150"/>
                </a:lnTo>
                <a:lnTo>
                  <a:pt x="2587" y="0"/>
                </a:lnTo>
                <a:lnTo>
                  <a:pt x="433" y="0"/>
                </a:lnTo>
                <a:lnTo>
                  <a:pt x="433" y="495"/>
                </a:lnTo>
                <a:lnTo>
                  <a:pt x="429" y="495"/>
                </a:lnTo>
                <a:lnTo>
                  <a:pt x="429" y="931"/>
                </a:lnTo>
                <a:lnTo>
                  <a:pt x="429" y="931"/>
                </a:lnTo>
                <a:lnTo>
                  <a:pt x="429" y="944"/>
                </a:lnTo>
                <a:lnTo>
                  <a:pt x="428" y="955"/>
                </a:lnTo>
                <a:lnTo>
                  <a:pt x="424" y="965"/>
                </a:lnTo>
                <a:lnTo>
                  <a:pt x="421" y="973"/>
                </a:lnTo>
                <a:lnTo>
                  <a:pt x="416" y="980"/>
                </a:lnTo>
                <a:lnTo>
                  <a:pt x="410" y="985"/>
                </a:lnTo>
                <a:lnTo>
                  <a:pt x="403" y="988"/>
                </a:lnTo>
                <a:lnTo>
                  <a:pt x="397" y="990"/>
                </a:lnTo>
                <a:lnTo>
                  <a:pt x="390" y="990"/>
                </a:lnTo>
                <a:lnTo>
                  <a:pt x="384" y="988"/>
                </a:lnTo>
                <a:lnTo>
                  <a:pt x="376" y="985"/>
                </a:lnTo>
                <a:lnTo>
                  <a:pt x="369" y="980"/>
                </a:lnTo>
                <a:lnTo>
                  <a:pt x="361" y="973"/>
                </a:lnTo>
                <a:lnTo>
                  <a:pt x="355" y="965"/>
                </a:lnTo>
                <a:lnTo>
                  <a:pt x="348" y="955"/>
                </a:lnTo>
                <a:lnTo>
                  <a:pt x="342" y="944"/>
                </a:lnTo>
                <a:lnTo>
                  <a:pt x="342" y="944"/>
                </a:lnTo>
                <a:lnTo>
                  <a:pt x="333" y="931"/>
                </a:lnTo>
                <a:lnTo>
                  <a:pt x="324" y="916"/>
                </a:lnTo>
                <a:lnTo>
                  <a:pt x="307" y="900"/>
                </a:lnTo>
                <a:lnTo>
                  <a:pt x="299" y="892"/>
                </a:lnTo>
                <a:lnTo>
                  <a:pt x="288" y="885"/>
                </a:lnTo>
                <a:lnTo>
                  <a:pt x="276" y="877"/>
                </a:lnTo>
                <a:lnTo>
                  <a:pt x="263" y="871"/>
                </a:lnTo>
                <a:lnTo>
                  <a:pt x="250" y="866"/>
                </a:lnTo>
                <a:lnTo>
                  <a:pt x="236" y="861"/>
                </a:lnTo>
                <a:lnTo>
                  <a:pt x="218" y="858"/>
                </a:lnTo>
                <a:lnTo>
                  <a:pt x="200" y="858"/>
                </a:lnTo>
                <a:lnTo>
                  <a:pt x="200" y="858"/>
                </a:lnTo>
                <a:lnTo>
                  <a:pt x="180" y="858"/>
                </a:lnTo>
                <a:lnTo>
                  <a:pt x="161" y="863"/>
                </a:lnTo>
                <a:lnTo>
                  <a:pt x="141" y="868"/>
                </a:lnTo>
                <a:lnTo>
                  <a:pt x="122" y="877"/>
                </a:lnTo>
                <a:lnTo>
                  <a:pt x="106" y="887"/>
                </a:lnTo>
                <a:lnTo>
                  <a:pt x="89" y="900"/>
                </a:lnTo>
                <a:lnTo>
                  <a:pt x="73" y="915"/>
                </a:lnTo>
                <a:lnTo>
                  <a:pt x="58" y="931"/>
                </a:lnTo>
                <a:lnTo>
                  <a:pt x="45" y="947"/>
                </a:lnTo>
                <a:lnTo>
                  <a:pt x="34" y="967"/>
                </a:lnTo>
                <a:lnTo>
                  <a:pt x="24" y="988"/>
                </a:lnTo>
                <a:lnTo>
                  <a:pt x="16" y="1009"/>
                </a:lnTo>
                <a:lnTo>
                  <a:pt x="10" y="1032"/>
                </a:lnTo>
                <a:lnTo>
                  <a:pt x="5" y="1056"/>
                </a:lnTo>
                <a:lnTo>
                  <a:pt x="1" y="1081"/>
                </a:lnTo>
                <a:lnTo>
                  <a:pt x="0" y="1107"/>
                </a:lnTo>
                <a:lnTo>
                  <a:pt x="0" y="1107"/>
                </a:lnTo>
                <a:lnTo>
                  <a:pt x="1" y="1133"/>
                </a:lnTo>
                <a:lnTo>
                  <a:pt x="5" y="1157"/>
                </a:lnTo>
                <a:lnTo>
                  <a:pt x="10" y="1182"/>
                </a:lnTo>
                <a:lnTo>
                  <a:pt x="16" y="1204"/>
                </a:lnTo>
                <a:lnTo>
                  <a:pt x="24" y="1225"/>
                </a:lnTo>
                <a:lnTo>
                  <a:pt x="34" y="1247"/>
                </a:lnTo>
                <a:lnTo>
                  <a:pt x="45" y="1266"/>
                </a:lnTo>
                <a:lnTo>
                  <a:pt x="58" y="1284"/>
                </a:lnTo>
                <a:lnTo>
                  <a:pt x="73" y="1299"/>
                </a:lnTo>
                <a:lnTo>
                  <a:pt x="89" y="1313"/>
                </a:lnTo>
                <a:lnTo>
                  <a:pt x="106" y="1326"/>
                </a:lnTo>
                <a:lnTo>
                  <a:pt x="122" y="1336"/>
                </a:lnTo>
                <a:lnTo>
                  <a:pt x="141" y="1346"/>
                </a:lnTo>
                <a:lnTo>
                  <a:pt x="161" y="1351"/>
                </a:lnTo>
                <a:lnTo>
                  <a:pt x="180" y="1356"/>
                </a:lnTo>
                <a:lnTo>
                  <a:pt x="200" y="1356"/>
                </a:lnTo>
                <a:lnTo>
                  <a:pt x="200" y="1356"/>
                </a:lnTo>
                <a:lnTo>
                  <a:pt x="218" y="1356"/>
                </a:lnTo>
                <a:lnTo>
                  <a:pt x="236" y="1352"/>
                </a:lnTo>
                <a:lnTo>
                  <a:pt x="250" y="1349"/>
                </a:lnTo>
                <a:lnTo>
                  <a:pt x="263" y="1343"/>
                </a:lnTo>
                <a:lnTo>
                  <a:pt x="276" y="1336"/>
                </a:lnTo>
                <a:lnTo>
                  <a:pt x="288" y="1328"/>
                </a:lnTo>
                <a:lnTo>
                  <a:pt x="299" y="1321"/>
                </a:lnTo>
                <a:lnTo>
                  <a:pt x="307" y="1313"/>
                </a:lnTo>
                <a:lnTo>
                  <a:pt x="324" y="1297"/>
                </a:lnTo>
                <a:lnTo>
                  <a:pt x="333" y="1282"/>
                </a:lnTo>
                <a:lnTo>
                  <a:pt x="342" y="1269"/>
                </a:lnTo>
                <a:lnTo>
                  <a:pt x="342" y="1269"/>
                </a:lnTo>
                <a:lnTo>
                  <a:pt x="348" y="1258"/>
                </a:lnTo>
                <a:lnTo>
                  <a:pt x="355" y="1248"/>
                </a:lnTo>
                <a:lnTo>
                  <a:pt x="361" y="1240"/>
                </a:lnTo>
                <a:lnTo>
                  <a:pt x="369" y="1234"/>
                </a:lnTo>
                <a:lnTo>
                  <a:pt x="376" y="1229"/>
                </a:lnTo>
                <a:lnTo>
                  <a:pt x="384" y="1225"/>
                </a:lnTo>
                <a:lnTo>
                  <a:pt x="390" y="1224"/>
                </a:lnTo>
                <a:lnTo>
                  <a:pt x="397" y="1224"/>
                </a:lnTo>
                <a:lnTo>
                  <a:pt x="403" y="1225"/>
                </a:lnTo>
                <a:lnTo>
                  <a:pt x="410" y="1229"/>
                </a:lnTo>
                <a:lnTo>
                  <a:pt x="416" y="1234"/>
                </a:lnTo>
                <a:lnTo>
                  <a:pt x="421" y="1240"/>
                </a:lnTo>
                <a:lnTo>
                  <a:pt x="424" y="1248"/>
                </a:lnTo>
                <a:lnTo>
                  <a:pt x="428" y="1258"/>
                </a:lnTo>
                <a:lnTo>
                  <a:pt x="429" y="1269"/>
                </a:lnTo>
                <a:lnTo>
                  <a:pt x="429" y="1282"/>
                </a:lnTo>
                <a:lnTo>
                  <a:pt x="429" y="1556"/>
                </a:lnTo>
                <a:lnTo>
                  <a:pt x="433" y="1556"/>
                </a:lnTo>
                <a:lnTo>
                  <a:pt x="433" y="2150"/>
                </a:lnTo>
                <a:lnTo>
                  <a:pt x="1305" y="2150"/>
                </a:lnTo>
                <a:lnTo>
                  <a:pt x="1305" y="2150"/>
                </a:lnTo>
                <a:lnTo>
                  <a:pt x="1318" y="2150"/>
                </a:lnTo>
                <a:lnTo>
                  <a:pt x="1327" y="2148"/>
                </a:lnTo>
                <a:lnTo>
                  <a:pt x="1337" y="2145"/>
                </a:lnTo>
                <a:lnTo>
                  <a:pt x="1345" y="2142"/>
                </a:lnTo>
                <a:lnTo>
                  <a:pt x="1352" y="2137"/>
                </a:lnTo>
                <a:lnTo>
                  <a:pt x="1357" y="2130"/>
                </a:lnTo>
                <a:lnTo>
                  <a:pt x="1360" y="2124"/>
                </a:lnTo>
                <a:lnTo>
                  <a:pt x="1362" y="2117"/>
                </a:lnTo>
                <a:lnTo>
                  <a:pt x="1362" y="2111"/>
                </a:lnTo>
                <a:lnTo>
                  <a:pt x="1360" y="2104"/>
                </a:lnTo>
                <a:lnTo>
                  <a:pt x="1357" y="2096"/>
                </a:lnTo>
                <a:lnTo>
                  <a:pt x="1352" y="2089"/>
                </a:lnTo>
                <a:lnTo>
                  <a:pt x="1347" y="2081"/>
                </a:lnTo>
                <a:lnTo>
                  <a:pt x="1339" y="2075"/>
                </a:lnTo>
                <a:lnTo>
                  <a:pt x="1329" y="2068"/>
                </a:lnTo>
                <a:lnTo>
                  <a:pt x="1318" y="2062"/>
                </a:lnTo>
                <a:lnTo>
                  <a:pt x="1318" y="2062"/>
                </a:lnTo>
                <a:lnTo>
                  <a:pt x="1303" y="2054"/>
                </a:lnTo>
                <a:lnTo>
                  <a:pt x="1290" y="2044"/>
                </a:lnTo>
                <a:lnTo>
                  <a:pt x="1274" y="2028"/>
                </a:lnTo>
                <a:lnTo>
                  <a:pt x="1266" y="2020"/>
                </a:lnTo>
                <a:lnTo>
                  <a:pt x="1258" y="2008"/>
                </a:lnTo>
                <a:lnTo>
                  <a:pt x="1251" y="1997"/>
                </a:lnTo>
                <a:lnTo>
                  <a:pt x="1243" y="1984"/>
                </a:lnTo>
                <a:lnTo>
                  <a:pt x="1238" y="1971"/>
                </a:lnTo>
                <a:lnTo>
                  <a:pt x="1233" y="1956"/>
                </a:lnTo>
                <a:lnTo>
                  <a:pt x="1231" y="1938"/>
                </a:lnTo>
                <a:lnTo>
                  <a:pt x="1230" y="1920"/>
                </a:lnTo>
                <a:lnTo>
                  <a:pt x="1230" y="1920"/>
                </a:lnTo>
                <a:lnTo>
                  <a:pt x="1231" y="1901"/>
                </a:lnTo>
                <a:lnTo>
                  <a:pt x="1235" y="1881"/>
                </a:lnTo>
                <a:lnTo>
                  <a:pt x="1241" y="1862"/>
                </a:lnTo>
                <a:lnTo>
                  <a:pt x="1249" y="1842"/>
                </a:lnTo>
                <a:lnTo>
                  <a:pt x="1261" y="1826"/>
                </a:lnTo>
                <a:lnTo>
                  <a:pt x="1272" y="1810"/>
                </a:lnTo>
                <a:lnTo>
                  <a:pt x="1287" y="1793"/>
                </a:lnTo>
                <a:lnTo>
                  <a:pt x="1303" y="1779"/>
                </a:lnTo>
                <a:lnTo>
                  <a:pt x="1321" y="1766"/>
                </a:lnTo>
                <a:lnTo>
                  <a:pt x="1340" y="1754"/>
                </a:lnTo>
                <a:lnTo>
                  <a:pt x="1360" y="1745"/>
                </a:lnTo>
                <a:lnTo>
                  <a:pt x="1383" y="1736"/>
                </a:lnTo>
                <a:lnTo>
                  <a:pt x="1406" y="1730"/>
                </a:lnTo>
                <a:lnTo>
                  <a:pt x="1430" y="1725"/>
                </a:lnTo>
                <a:lnTo>
                  <a:pt x="1454" y="1722"/>
                </a:lnTo>
                <a:lnTo>
                  <a:pt x="1480" y="1720"/>
                </a:lnTo>
                <a:lnTo>
                  <a:pt x="1480" y="1720"/>
                </a:lnTo>
                <a:lnTo>
                  <a:pt x="1505" y="1722"/>
                </a:lnTo>
                <a:lnTo>
                  <a:pt x="1529" y="1725"/>
                </a:lnTo>
                <a:lnTo>
                  <a:pt x="1554" y="1730"/>
                </a:lnTo>
                <a:lnTo>
                  <a:pt x="1576" y="1736"/>
                </a:lnTo>
                <a:lnTo>
                  <a:pt x="1599" y="1745"/>
                </a:lnTo>
                <a:lnTo>
                  <a:pt x="1619" y="1754"/>
                </a:lnTo>
                <a:lnTo>
                  <a:pt x="1638" y="1766"/>
                </a:lnTo>
                <a:lnTo>
                  <a:pt x="1656" y="1779"/>
                </a:lnTo>
                <a:lnTo>
                  <a:pt x="1672" y="1793"/>
                </a:lnTo>
                <a:lnTo>
                  <a:pt x="1687" y="1810"/>
                </a:lnTo>
                <a:lnTo>
                  <a:pt x="1698" y="1826"/>
                </a:lnTo>
                <a:lnTo>
                  <a:pt x="1710" y="1842"/>
                </a:lnTo>
                <a:lnTo>
                  <a:pt x="1718" y="1862"/>
                </a:lnTo>
                <a:lnTo>
                  <a:pt x="1724" y="1881"/>
                </a:lnTo>
                <a:lnTo>
                  <a:pt x="1728" y="1901"/>
                </a:lnTo>
                <a:lnTo>
                  <a:pt x="1729" y="1920"/>
                </a:lnTo>
                <a:lnTo>
                  <a:pt x="1729" y="1920"/>
                </a:lnTo>
                <a:close/>
              </a:path>
            </a:pathLst>
          </a:custGeom>
          <a:gradFill flip="none" rotWithShape="1">
            <a:gsLst>
              <a:gs pos="0">
                <a:schemeClr val="accent1">
                  <a:lumMod val="60000"/>
                  <a:lumOff val="40000"/>
                  <a:shade val="30000"/>
                  <a:satMod val="115000"/>
                </a:schemeClr>
              </a:gs>
              <a:gs pos="50000">
                <a:schemeClr val="accent1">
                  <a:lumMod val="60000"/>
                  <a:lumOff val="40000"/>
                  <a:shade val="67500"/>
                  <a:satMod val="115000"/>
                </a:schemeClr>
              </a:gs>
              <a:gs pos="100000">
                <a:schemeClr val="accent1">
                  <a:lumMod val="60000"/>
                  <a:lumOff val="40000"/>
                  <a:shade val="100000"/>
                  <a:satMod val="115000"/>
                </a:schemeClr>
              </a:gs>
            </a:gsLst>
            <a:lin ang="8100000" scaled="1"/>
            <a:tileRect/>
          </a:gradFill>
          <a:ln w="28575">
            <a:solidFill>
              <a:schemeClr val="bg1">
                <a:lumMod val="65000"/>
              </a:schemeClr>
            </a:solidFill>
            <a:prstDash val="solid"/>
            <a:round/>
            <a:headEnd/>
            <a:tailEnd/>
          </a:ln>
        </p:spPr>
        <p:txBody>
          <a:bodyPr lIns="468000" anchor="ctr"/>
          <a:lstStyle/>
          <a:p>
            <a:pPr algn="ctr" eaLnBrk="1" hangingPunct="1">
              <a:defRPr/>
            </a:pPr>
            <a:r>
              <a:rPr lang="en-GB" sz="4000" dirty="0">
                <a:cs typeface="Arial" charset="0"/>
              </a:rPr>
              <a:t>Acts 11:14</a:t>
            </a:r>
          </a:p>
        </p:txBody>
      </p:sp>
      <p:sp>
        <p:nvSpPr>
          <p:cNvPr id="10" name="Freeform 8"/>
          <p:cNvSpPr>
            <a:spLocks/>
          </p:cNvSpPr>
          <p:nvPr/>
        </p:nvSpPr>
        <p:spPr bwMode="auto">
          <a:xfrm>
            <a:off x="9550745" y="3675201"/>
            <a:ext cx="2497138" cy="3000375"/>
          </a:xfrm>
          <a:custGeom>
            <a:avLst/>
            <a:gdLst>
              <a:gd name="T0" fmla="*/ 195 w 2151"/>
              <a:gd name="T1" fmla="*/ 1725 h 2586"/>
              <a:gd name="T2" fmla="*/ 141 w 2151"/>
              <a:gd name="T3" fmla="*/ 1702 h 2586"/>
              <a:gd name="T4" fmla="*/ 96 w 2151"/>
              <a:gd name="T5" fmla="*/ 1655 h 2586"/>
              <a:gd name="T6" fmla="*/ 76 w 2151"/>
              <a:gd name="T7" fmla="*/ 1621 h 2586"/>
              <a:gd name="T8" fmla="*/ 47 w 2151"/>
              <a:gd name="T9" fmla="*/ 1598 h 2586"/>
              <a:gd name="T10" fmla="*/ 19 w 2151"/>
              <a:gd name="T11" fmla="*/ 1603 h 2586"/>
              <a:gd name="T12" fmla="*/ 2 w 2151"/>
              <a:gd name="T13" fmla="*/ 1631 h 2586"/>
              <a:gd name="T14" fmla="*/ 2151 w 2151"/>
              <a:gd name="T15" fmla="*/ 2586 h 2586"/>
              <a:gd name="T16" fmla="*/ 1218 w 2151"/>
              <a:gd name="T17" fmla="*/ 430 h 2586"/>
              <a:gd name="T18" fmla="*/ 1184 w 2151"/>
              <a:gd name="T19" fmla="*/ 425 h 2586"/>
              <a:gd name="T20" fmla="*/ 1163 w 2151"/>
              <a:gd name="T21" fmla="*/ 404 h 2586"/>
              <a:gd name="T22" fmla="*/ 1165 w 2151"/>
              <a:gd name="T23" fmla="*/ 376 h 2586"/>
              <a:gd name="T24" fmla="*/ 1194 w 2151"/>
              <a:gd name="T25" fmla="*/ 347 h 2586"/>
              <a:gd name="T26" fmla="*/ 1233 w 2151"/>
              <a:gd name="T27" fmla="*/ 322 h 2586"/>
              <a:gd name="T28" fmla="*/ 1272 w 2151"/>
              <a:gd name="T29" fmla="*/ 277 h 2586"/>
              <a:gd name="T30" fmla="*/ 1292 w 2151"/>
              <a:gd name="T31" fmla="*/ 218 h 2586"/>
              <a:gd name="T32" fmla="*/ 1288 w 2151"/>
              <a:gd name="T33" fmla="*/ 160 h 2586"/>
              <a:gd name="T34" fmla="*/ 1251 w 2151"/>
              <a:gd name="T35" fmla="*/ 88 h 2586"/>
              <a:gd name="T36" fmla="*/ 1183 w 2151"/>
              <a:gd name="T37" fmla="*/ 34 h 2586"/>
              <a:gd name="T38" fmla="*/ 1093 w 2151"/>
              <a:gd name="T39" fmla="*/ 4 h 2586"/>
              <a:gd name="T40" fmla="*/ 1018 w 2151"/>
              <a:gd name="T41" fmla="*/ 2 h 2586"/>
              <a:gd name="T42" fmla="*/ 924 w 2151"/>
              <a:gd name="T43" fmla="*/ 25 h 2586"/>
              <a:gd name="T44" fmla="*/ 851 w 2151"/>
              <a:gd name="T45" fmla="*/ 73 h 2586"/>
              <a:gd name="T46" fmla="*/ 805 w 2151"/>
              <a:gd name="T47" fmla="*/ 142 h 2586"/>
              <a:gd name="T48" fmla="*/ 794 w 2151"/>
              <a:gd name="T49" fmla="*/ 200 h 2586"/>
              <a:gd name="T50" fmla="*/ 807 w 2151"/>
              <a:gd name="T51" fmla="*/ 264 h 2586"/>
              <a:gd name="T52" fmla="*/ 838 w 2151"/>
              <a:gd name="T53" fmla="*/ 308 h 2586"/>
              <a:gd name="T54" fmla="*/ 882 w 2151"/>
              <a:gd name="T55" fmla="*/ 342 h 2586"/>
              <a:gd name="T56" fmla="*/ 916 w 2151"/>
              <a:gd name="T57" fmla="*/ 368 h 2586"/>
              <a:gd name="T58" fmla="*/ 926 w 2151"/>
              <a:gd name="T59" fmla="*/ 397 h 2586"/>
              <a:gd name="T60" fmla="*/ 909 w 2151"/>
              <a:gd name="T61" fmla="*/ 420 h 2586"/>
              <a:gd name="T62" fmla="*/ 869 w 2151"/>
              <a:gd name="T63" fmla="*/ 430 h 2586"/>
              <a:gd name="T64" fmla="*/ 0 w 2151"/>
              <a:gd name="T65" fmla="*/ 1305 h 2586"/>
              <a:gd name="T66" fmla="*/ 5 w 2151"/>
              <a:gd name="T67" fmla="*/ 1338 h 2586"/>
              <a:gd name="T68" fmla="*/ 26 w 2151"/>
              <a:gd name="T69" fmla="*/ 1361 h 2586"/>
              <a:gd name="T70" fmla="*/ 54 w 2151"/>
              <a:gd name="T71" fmla="*/ 1357 h 2586"/>
              <a:gd name="T72" fmla="*/ 83 w 2151"/>
              <a:gd name="T73" fmla="*/ 1328 h 2586"/>
              <a:gd name="T74" fmla="*/ 107 w 2151"/>
              <a:gd name="T75" fmla="*/ 1291 h 2586"/>
              <a:gd name="T76" fmla="*/ 153 w 2151"/>
              <a:gd name="T77" fmla="*/ 1250 h 2586"/>
              <a:gd name="T78" fmla="*/ 211 w 2151"/>
              <a:gd name="T79" fmla="*/ 1230 h 2586"/>
              <a:gd name="T80" fmla="*/ 270 w 2151"/>
              <a:gd name="T81" fmla="*/ 1235 h 2586"/>
              <a:gd name="T82" fmla="*/ 342 w 2151"/>
              <a:gd name="T83" fmla="*/ 1273 h 2586"/>
              <a:gd name="T84" fmla="*/ 395 w 2151"/>
              <a:gd name="T85" fmla="*/ 1339 h 2586"/>
              <a:gd name="T86" fmla="*/ 426 w 2151"/>
              <a:gd name="T87" fmla="*/ 1429 h 2586"/>
              <a:gd name="T88" fmla="*/ 428 w 2151"/>
              <a:gd name="T89" fmla="*/ 1505 h 2586"/>
              <a:gd name="T90" fmla="*/ 405 w 2151"/>
              <a:gd name="T91" fmla="*/ 1598 h 2586"/>
              <a:gd name="T92" fmla="*/ 356 w 2151"/>
              <a:gd name="T93" fmla="*/ 1673 h 2586"/>
              <a:gd name="T94" fmla="*/ 288 w 2151"/>
              <a:gd name="T95" fmla="*/ 1718 h 2586"/>
              <a:gd name="T96" fmla="*/ 229 w 2151"/>
              <a:gd name="T97" fmla="*/ 1730 h 25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151" h="2586">
                <a:moveTo>
                  <a:pt x="229" y="1730"/>
                </a:moveTo>
                <a:lnTo>
                  <a:pt x="229" y="1730"/>
                </a:lnTo>
                <a:lnTo>
                  <a:pt x="211" y="1728"/>
                </a:lnTo>
                <a:lnTo>
                  <a:pt x="195" y="1725"/>
                </a:lnTo>
                <a:lnTo>
                  <a:pt x="179" y="1722"/>
                </a:lnTo>
                <a:lnTo>
                  <a:pt x="166" y="1715"/>
                </a:lnTo>
                <a:lnTo>
                  <a:pt x="153" y="1709"/>
                </a:lnTo>
                <a:lnTo>
                  <a:pt x="141" y="1702"/>
                </a:lnTo>
                <a:lnTo>
                  <a:pt x="132" y="1694"/>
                </a:lnTo>
                <a:lnTo>
                  <a:pt x="122" y="1686"/>
                </a:lnTo>
                <a:lnTo>
                  <a:pt x="107" y="1670"/>
                </a:lnTo>
                <a:lnTo>
                  <a:pt x="96" y="1655"/>
                </a:lnTo>
                <a:lnTo>
                  <a:pt x="88" y="1642"/>
                </a:lnTo>
                <a:lnTo>
                  <a:pt x="88" y="1642"/>
                </a:lnTo>
                <a:lnTo>
                  <a:pt x="83" y="1631"/>
                </a:lnTo>
                <a:lnTo>
                  <a:pt x="76" y="1621"/>
                </a:lnTo>
                <a:lnTo>
                  <a:pt x="68" y="1613"/>
                </a:lnTo>
                <a:lnTo>
                  <a:pt x="62" y="1606"/>
                </a:lnTo>
                <a:lnTo>
                  <a:pt x="54" y="1601"/>
                </a:lnTo>
                <a:lnTo>
                  <a:pt x="47" y="1598"/>
                </a:lnTo>
                <a:lnTo>
                  <a:pt x="39" y="1598"/>
                </a:lnTo>
                <a:lnTo>
                  <a:pt x="32" y="1598"/>
                </a:lnTo>
                <a:lnTo>
                  <a:pt x="26" y="1600"/>
                </a:lnTo>
                <a:lnTo>
                  <a:pt x="19" y="1603"/>
                </a:lnTo>
                <a:lnTo>
                  <a:pt x="15" y="1608"/>
                </a:lnTo>
                <a:lnTo>
                  <a:pt x="10" y="1614"/>
                </a:lnTo>
                <a:lnTo>
                  <a:pt x="5" y="1621"/>
                </a:lnTo>
                <a:lnTo>
                  <a:pt x="2" y="1631"/>
                </a:lnTo>
                <a:lnTo>
                  <a:pt x="0" y="1642"/>
                </a:lnTo>
                <a:lnTo>
                  <a:pt x="0" y="1655"/>
                </a:lnTo>
                <a:lnTo>
                  <a:pt x="0" y="2586"/>
                </a:lnTo>
                <a:lnTo>
                  <a:pt x="2151" y="2586"/>
                </a:lnTo>
                <a:lnTo>
                  <a:pt x="2151" y="431"/>
                </a:lnTo>
                <a:lnTo>
                  <a:pt x="1656" y="431"/>
                </a:lnTo>
                <a:lnTo>
                  <a:pt x="1656" y="430"/>
                </a:lnTo>
                <a:lnTo>
                  <a:pt x="1218" y="430"/>
                </a:lnTo>
                <a:lnTo>
                  <a:pt x="1218" y="430"/>
                </a:lnTo>
                <a:lnTo>
                  <a:pt x="1205" y="430"/>
                </a:lnTo>
                <a:lnTo>
                  <a:pt x="1194" y="428"/>
                </a:lnTo>
                <a:lnTo>
                  <a:pt x="1184" y="425"/>
                </a:lnTo>
                <a:lnTo>
                  <a:pt x="1178" y="420"/>
                </a:lnTo>
                <a:lnTo>
                  <a:pt x="1171" y="415"/>
                </a:lnTo>
                <a:lnTo>
                  <a:pt x="1166" y="410"/>
                </a:lnTo>
                <a:lnTo>
                  <a:pt x="1163" y="404"/>
                </a:lnTo>
                <a:lnTo>
                  <a:pt x="1162" y="397"/>
                </a:lnTo>
                <a:lnTo>
                  <a:pt x="1162" y="391"/>
                </a:lnTo>
                <a:lnTo>
                  <a:pt x="1162" y="383"/>
                </a:lnTo>
                <a:lnTo>
                  <a:pt x="1165" y="376"/>
                </a:lnTo>
                <a:lnTo>
                  <a:pt x="1170" y="368"/>
                </a:lnTo>
                <a:lnTo>
                  <a:pt x="1176" y="361"/>
                </a:lnTo>
                <a:lnTo>
                  <a:pt x="1184" y="353"/>
                </a:lnTo>
                <a:lnTo>
                  <a:pt x="1194" y="347"/>
                </a:lnTo>
                <a:lnTo>
                  <a:pt x="1205" y="342"/>
                </a:lnTo>
                <a:lnTo>
                  <a:pt x="1205" y="342"/>
                </a:lnTo>
                <a:lnTo>
                  <a:pt x="1218" y="334"/>
                </a:lnTo>
                <a:lnTo>
                  <a:pt x="1233" y="322"/>
                </a:lnTo>
                <a:lnTo>
                  <a:pt x="1249" y="308"/>
                </a:lnTo>
                <a:lnTo>
                  <a:pt x="1258" y="298"/>
                </a:lnTo>
                <a:lnTo>
                  <a:pt x="1266" y="288"/>
                </a:lnTo>
                <a:lnTo>
                  <a:pt x="1272" y="277"/>
                </a:lnTo>
                <a:lnTo>
                  <a:pt x="1279" y="264"/>
                </a:lnTo>
                <a:lnTo>
                  <a:pt x="1285" y="251"/>
                </a:lnTo>
                <a:lnTo>
                  <a:pt x="1288" y="235"/>
                </a:lnTo>
                <a:lnTo>
                  <a:pt x="1292" y="218"/>
                </a:lnTo>
                <a:lnTo>
                  <a:pt x="1293" y="200"/>
                </a:lnTo>
                <a:lnTo>
                  <a:pt x="1293" y="200"/>
                </a:lnTo>
                <a:lnTo>
                  <a:pt x="1292" y="181"/>
                </a:lnTo>
                <a:lnTo>
                  <a:pt x="1288" y="160"/>
                </a:lnTo>
                <a:lnTo>
                  <a:pt x="1282" y="142"/>
                </a:lnTo>
                <a:lnTo>
                  <a:pt x="1274" y="122"/>
                </a:lnTo>
                <a:lnTo>
                  <a:pt x="1262" y="104"/>
                </a:lnTo>
                <a:lnTo>
                  <a:pt x="1251" y="88"/>
                </a:lnTo>
                <a:lnTo>
                  <a:pt x="1236" y="73"/>
                </a:lnTo>
                <a:lnTo>
                  <a:pt x="1220" y="59"/>
                </a:lnTo>
                <a:lnTo>
                  <a:pt x="1202" y="46"/>
                </a:lnTo>
                <a:lnTo>
                  <a:pt x="1183" y="34"/>
                </a:lnTo>
                <a:lnTo>
                  <a:pt x="1162" y="25"/>
                </a:lnTo>
                <a:lnTo>
                  <a:pt x="1140" y="17"/>
                </a:lnTo>
                <a:lnTo>
                  <a:pt x="1118" y="8"/>
                </a:lnTo>
                <a:lnTo>
                  <a:pt x="1093" y="4"/>
                </a:lnTo>
                <a:lnTo>
                  <a:pt x="1069" y="2"/>
                </a:lnTo>
                <a:lnTo>
                  <a:pt x="1043" y="0"/>
                </a:lnTo>
                <a:lnTo>
                  <a:pt x="1043" y="0"/>
                </a:lnTo>
                <a:lnTo>
                  <a:pt x="1018" y="2"/>
                </a:lnTo>
                <a:lnTo>
                  <a:pt x="992" y="4"/>
                </a:lnTo>
                <a:lnTo>
                  <a:pt x="970" y="8"/>
                </a:lnTo>
                <a:lnTo>
                  <a:pt x="947" y="17"/>
                </a:lnTo>
                <a:lnTo>
                  <a:pt x="924" y="25"/>
                </a:lnTo>
                <a:lnTo>
                  <a:pt x="903" y="34"/>
                </a:lnTo>
                <a:lnTo>
                  <a:pt x="885" y="46"/>
                </a:lnTo>
                <a:lnTo>
                  <a:pt x="867" y="59"/>
                </a:lnTo>
                <a:lnTo>
                  <a:pt x="851" y="73"/>
                </a:lnTo>
                <a:lnTo>
                  <a:pt x="836" y="88"/>
                </a:lnTo>
                <a:lnTo>
                  <a:pt x="823" y="104"/>
                </a:lnTo>
                <a:lnTo>
                  <a:pt x="813" y="122"/>
                </a:lnTo>
                <a:lnTo>
                  <a:pt x="805" y="142"/>
                </a:lnTo>
                <a:lnTo>
                  <a:pt x="799" y="160"/>
                </a:lnTo>
                <a:lnTo>
                  <a:pt x="795" y="181"/>
                </a:lnTo>
                <a:lnTo>
                  <a:pt x="794" y="200"/>
                </a:lnTo>
                <a:lnTo>
                  <a:pt x="794" y="200"/>
                </a:lnTo>
                <a:lnTo>
                  <a:pt x="794" y="218"/>
                </a:lnTo>
                <a:lnTo>
                  <a:pt x="797" y="235"/>
                </a:lnTo>
                <a:lnTo>
                  <a:pt x="802" y="251"/>
                </a:lnTo>
                <a:lnTo>
                  <a:pt x="807" y="264"/>
                </a:lnTo>
                <a:lnTo>
                  <a:pt x="813" y="277"/>
                </a:lnTo>
                <a:lnTo>
                  <a:pt x="822" y="288"/>
                </a:lnTo>
                <a:lnTo>
                  <a:pt x="830" y="298"/>
                </a:lnTo>
                <a:lnTo>
                  <a:pt x="838" y="308"/>
                </a:lnTo>
                <a:lnTo>
                  <a:pt x="854" y="322"/>
                </a:lnTo>
                <a:lnTo>
                  <a:pt x="867" y="334"/>
                </a:lnTo>
                <a:lnTo>
                  <a:pt x="882" y="342"/>
                </a:lnTo>
                <a:lnTo>
                  <a:pt x="882" y="342"/>
                </a:lnTo>
                <a:lnTo>
                  <a:pt x="891" y="347"/>
                </a:lnTo>
                <a:lnTo>
                  <a:pt x="901" y="353"/>
                </a:lnTo>
                <a:lnTo>
                  <a:pt x="909" y="361"/>
                </a:lnTo>
                <a:lnTo>
                  <a:pt x="916" y="368"/>
                </a:lnTo>
                <a:lnTo>
                  <a:pt x="921" y="376"/>
                </a:lnTo>
                <a:lnTo>
                  <a:pt x="924" y="383"/>
                </a:lnTo>
                <a:lnTo>
                  <a:pt x="926" y="391"/>
                </a:lnTo>
                <a:lnTo>
                  <a:pt x="926" y="397"/>
                </a:lnTo>
                <a:lnTo>
                  <a:pt x="924" y="404"/>
                </a:lnTo>
                <a:lnTo>
                  <a:pt x="921" y="410"/>
                </a:lnTo>
                <a:lnTo>
                  <a:pt x="916" y="415"/>
                </a:lnTo>
                <a:lnTo>
                  <a:pt x="909" y="420"/>
                </a:lnTo>
                <a:lnTo>
                  <a:pt x="901" y="425"/>
                </a:lnTo>
                <a:lnTo>
                  <a:pt x="891" y="428"/>
                </a:lnTo>
                <a:lnTo>
                  <a:pt x="880" y="430"/>
                </a:lnTo>
                <a:lnTo>
                  <a:pt x="869" y="430"/>
                </a:lnTo>
                <a:lnTo>
                  <a:pt x="595" y="430"/>
                </a:lnTo>
                <a:lnTo>
                  <a:pt x="595" y="431"/>
                </a:lnTo>
                <a:lnTo>
                  <a:pt x="0" y="431"/>
                </a:lnTo>
                <a:lnTo>
                  <a:pt x="0" y="1305"/>
                </a:lnTo>
                <a:lnTo>
                  <a:pt x="0" y="1305"/>
                </a:lnTo>
                <a:lnTo>
                  <a:pt x="0" y="1317"/>
                </a:lnTo>
                <a:lnTo>
                  <a:pt x="2" y="1328"/>
                </a:lnTo>
                <a:lnTo>
                  <a:pt x="5" y="1338"/>
                </a:lnTo>
                <a:lnTo>
                  <a:pt x="10" y="1346"/>
                </a:lnTo>
                <a:lnTo>
                  <a:pt x="15" y="1352"/>
                </a:lnTo>
                <a:lnTo>
                  <a:pt x="19" y="1357"/>
                </a:lnTo>
                <a:lnTo>
                  <a:pt x="26" y="1361"/>
                </a:lnTo>
                <a:lnTo>
                  <a:pt x="32" y="1362"/>
                </a:lnTo>
                <a:lnTo>
                  <a:pt x="39" y="1362"/>
                </a:lnTo>
                <a:lnTo>
                  <a:pt x="47" y="1361"/>
                </a:lnTo>
                <a:lnTo>
                  <a:pt x="54" y="1357"/>
                </a:lnTo>
                <a:lnTo>
                  <a:pt x="62" y="1352"/>
                </a:lnTo>
                <a:lnTo>
                  <a:pt x="68" y="1346"/>
                </a:lnTo>
                <a:lnTo>
                  <a:pt x="76" y="1338"/>
                </a:lnTo>
                <a:lnTo>
                  <a:pt x="83" y="1328"/>
                </a:lnTo>
                <a:lnTo>
                  <a:pt x="88" y="1318"/>
                </a:lnTo>
                <a:lnTo>
                  <a:pt x="88" y="1318"/>
                </a:lnTo>
                <a:lnTo>
                  <a:pt x="96" y="1304"/>
                </a:lnTo>
                <a:lnTo>
                  <a:pt x="107" y="1291"/>
                </a:lnTo>
                <a:lnTo>
                  <a:pt x="122" y="1274"/>
                </a:lnTo>
                <a:lnTo>
                  <a:pt x="132" y="1266"/>
                </a:lnTo>
                <a:lnTo>
                  <a:pt x="141" y="1258"/>
                </a:lnTo>
                <a:lnTo>
                  <a:pt x="153" y="1250"/>
                </a:lnTo>
                <a:lnTo>
                  <a:pt x="166" y="1243"/>
                </a:lnTo>
                <a:lnTo>
                  <a:pt x="179" y="1238"/>
                </a:lnTo>
                <a:lnTo>
                  <a:pt x="195" y="1234"/>
                </a:lnTo>
                <a:lnTo>
                  <a:pt x="211" y="1230"/>
                </a:lnTo>
                <a:lnTo>
                  <a:pt x="229" y="1230"/>
                </a:lnTo>
                <a:lnTo>
                  <a:pt x="229" y="1230"/>
                </a:lnTo>
                <a:lnTo>
                  <a:pt x="249" y="1232"/>
                </a:lnTo>
                <a:lnTo>
                  <a:pt x="270" y="1235"/>
                </a:lnTo>
                <a:lnTo>
                  <a:pt x="288" y="1242"/>
                </a:lnTo>
                <a:lnTo>
                  <a:pt x="307" y="1250"/>
                </a:lnTo>
                <a:lnTo>
                  <a:pt x="325" y="1260"/>
                </a:lnTo>
                <a:lnTo>
                  <a:pt x="342" y="1273"/>
                </a:lnTo>
                <a:lnTo>
                  <a:pt x="356" y="1287"/>
                </a:lnTo>
                <a:lnTo>
                  <a:pt x="371" y="1304"/>
                </a:lnTo>
                <a:lnTo>
                  <a:pt x="384" y="1321"/>
                </a:lnTo>
                <a:lnTo>
                  <a:pt x="395" y="1339"/>
                </a:lnTo>
                <a:lnTo>
                  <a:pt x="405" y="1361"/>
                </a:lnTo>
                <a:lnTo>
                  <a:pt x="413" y="1383"/>
                </a:lnTo>
                <a:lnTo>
                  <a:pt x="421" y="1406"/>
                </a:lnTo>
                <a:lnTo>
                  <a:pt x="426" y="1429"/>
                </a:lnTo>
                <a:lnTo>
                  <a:pt x="428" y="1455"/>
                </a:lnTo>
                <a:lnTo>
                  <a:pt x="429" y="1479"/>
                </a:lnTo>
                <a:lnTo>
                  <a:pt x="429" y="1479"/>
                </a:lnTo>
                <a:lnTo>
                  <a:pt x="428" y="1505"/>
                </a:lnTo>
                <a:lnTo>
                  <a:pt x="426" y="1530"/>
                </a:lnTo>
                <a:lnTo>
                  <a:pt x="421" y="1554"/>
                </a:lnTo>
                <a:lnTo>
                  <a:pt x="413" y="1577"/>
                </a:lnTo>
                <a:lnTo>
                  <a:pt x="405" y="1598"/>
                </a:lnTo>
                <a:lnTo>
                  <a:pt x="395" y="1619"/>
                </a:lnTo>
                <a:lnTo>
                  <a:pt x="384" y="1639"/>
                </a:lnTo>
                <a:lnTo>
                  <a:pt x="371" y="1657"/>
                </a:lnTo>
                <a:lnTo>
                  <a:pt x="356" y="1673"/>
                </a:lnTo>
                <a:lnTo>
                  <a:pt x="342" y="1686"/>
                </a:lnTo>
                <a:lnTo>
                  <a:pt x="325" y="1699"/>
                </a:lnTo>
                <a:lnTo>
                  <a:pt x="307" y="1710"/>
                </a:lnTo>
                <a:lnTo>
                  <a:pt x="288" y="1718"/>
                </a:lnTo>
                <a:lnTo>
                  <a:pt x="270" y="1725"/>
                </a:lnTo>
                <a:lnTo>
                  <a:pt x="249" y="1728"/>
                </a:lnTo>
                <a:lnTo>
                  <a:pt x="229" y="1730"/>
                </a:lnTo>
                <a:lnTo>
                  <a:pt x="229" y="1730"/>
                </a:lnTo>
                <a:close/>
              </a:path>
            </a:pathLst>
          </a:custGeom>
          <a:gradFill flip="none" rotWithShape="1">
            <a:gsLst>
              <a:gs pos="0">
                <a:schemeClr val="accent4">
                  <a:lumMod val="60000"/>
                  <a:lumOff val="40000"/>
                  <a:shade val="30000"/>
                  <a:satMod val="115000"/>
                </a:schemeClr>
              </a:gs>
              <a:gs pos="50000">
                <a:schemeClr val="accent4">
                  <a:lumMod val="60000"/>
                  <a:lumOff val="40000"/>
                  <a:shade val="67500"/>
                  <a:satMod val="115000"/>
                </a:schemeClr>
              </a:gs>
              <a:gs pos="100000">
                <a:schemeClr val="accent4">
                  <a:lumMod val="60000"/>
                  <a:lumOff val="40000"/>
                  <a:shade val="100000"/>
                  <a:satMod val="115000"/>
                </a:schemeClr>
              </a:gs>
            </a:gsLst>
            <a:lin ang="13500000" scaled="1"/>
            <a:tileRect/>
          </a:gradFill>
          <a:ln w="28575">
            <a:solidFill>
              <a:schemeClr val="bg1">
                <a:lumMod val="65000"/>
              </a:schemeClr>
            </a:solidFill>
            <a:prstDash val="solid"/>
            <a:round/>
            <a:headEnd/>
            <a:tailEnd/>
          </a:ln>
        </p:spPr>
        <p:txBody>
          <a:bodyPr tIns="468000" anchor="ctr" anchorCtr="1"/>
          <a:lstStyle/>
          <a:p>
            <a:pPr eaLnBrk="1" hangingPunct="1">
              <a:defRPr/>
            </a:pPr>
            <a:endParaRPr lang="en-GB" sz="4000" dirty="0">
              <a:cs typeface="Arial" charset="0"/>
            </a:endParaRPr>
          </a:p>
        </p:txBody>
      </p:sp>
      <p:sp>
        <p:nvSpPr>
          <p:cNvPr id="2" name="Title 1">
            <a:extLst>
              <a:ext uri="{FF2B5EF4-FFF2-40B4-BE49-F238E27FC236}">
                <a16:creationId xmlns:a16="http://schemas.microsoft.com/office/drawing/2014/main" id="{8A061DBB-B293-2D4E-ACDF-C14AA5DBC76A}"/>
              </a:ext>
            </a:extLst>
          </p:cNvPr>
          <p:cNvSpPr>
            <a:spLocks noGrp="1"/>
          </p:cNvSpPr>
          <p:nvPr>
            <p:ph type="title"/>
          </p:nvPr>
        </p:nvSpPr>
        <p:spPr>
          <a:xfrm>
            <a:off x="838200" y="1"/>
            <a:ext cx="10515600" cy="1117599"/>
          </a:xfrm>
        </p:spPr>
        <p:txBody>
          <a:bodyPr>
            <a:normAutofit/>
          </a:bodyPr>
          <a:lstStyle/>
          <a:p>
            <a:pPr algn="ctr"/>
            <a:r>
              <a:rPr lang="en-US" sz="6000" b="1" u="sng" dirty="0"/>
              <a:t>The Gospel</a:t>
            </a:r>
          </a:p>
        </p:txBody>
      </p:sp>
      <p:sp>
        <p:nvSpPr>
          <p:cNvPr id="3" name="Content Placeholder 2">
            <a:extLst>
              <a:ext uri="{FF2B5EF4-FFF2-40B4-BE49-F238E27FC236}">
                <a16:creationId xmlns:a16="http://schemas.microsoft.com/office/drawing/2014/main" id="{D202977E-7D30-AA4C-9004-CD0E742FEA26}"/>
              </a:ext>
            </a:extLst>
          </p:cNvPr>
          <p:cNvSpPr>
            <a:spLocks noGrp="1"/>
          </p:cNvSpPr>
          <p:nvPr>
            <p:ph idx="1"/>
          </p:nvPr>
        </p:nvSpPr>
        <p:spPr>
          <a:xfrm>
            <a:off x="2962141" y="2125014"/>
            <a:ext cx="6426558" cy="4732986"/>
          </a:xfrm>
        </p:spPr>
        <p:txBody>
          <a:bodyPr>
            <a:normAutofit/>
          </a:bodyPr>
          <a:lstStyle/>
          <a:p>
            <a:pPr marL="0" indent="0" algn="ctr">
              <a:buNone/>
            </a:pPr>
            <a:r>
              <a:rPr lang="en-US" sz="4000" dirty="0"/>
              <a:t> </a:t>
            </a:r>
            <a:r>
              <a:rPr lang="en-US" sz="4000" b="1" baseline="30000" dirty="0"/>
              <a:t>14 </a:t>
            </a:r>
            <a:r>
              <a:rPr lang="en-US" sz="4000" dirty="0"/>
              <a:t>and he will speak words to you by which you will be saved, you and all your household.’</a:t>
            </a:r>
          </a:p>
        </p:txBody>
      </p:sp>
    </p:spTree>
    <p:extLst>
      <p:ext uri="{BB962C8B-B14F-4D97-AF65-F5344CB8AC3E}">
        <p14:creationId xmlns:p14="http://schemas.microsoft.com/office/powerpoint/2010/main" val="22032021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reeform 5"/>
          <p:cNvSpPr>
            <a:spLocks/>
          </p:cNvSpPr>
          <p:nvPr/>
        </p:nvSpPr>
        <p:spPr bwMode="auto">
          <a:xfrm>
            <a:off x="199197" y="142738"/>
            <a:ext cx="2495550" cy="3001963"/>
          </a:xfrm>
          <a:custGeom>
            <a:avLst/>
            <a:gdLst>
              <a:gd name="T0" fmla="*/ 1956 w 2151"/>
              <a:gd name="T1" fmla="*/ 861 h 2586"/>
              <a:gd name="T2" fmla="*/ 2010 w 2151"/>
              <a:gd name="T3" fmla="*/ 884 h 2586"/>
              <a:gd name="T4" fmla="*/ 2054 w 2151"/>
              <a:gd name="T5" fmla="*/ 931 h 2586"/>
              <a:gd name="T6" fmla="*/ 2075 w 2151"/>
              <a:gd name="T7" fmla="*/ 965 h 2586"/>
              <a:gd name="T8" fmla="*/ 2104 w 2151"/>
              <a:gd name="T9" fmla="*/ 988 h 2586"/>
              <a:gd name="T10" fmla="*/ 2132 w 2151"/>
              <a:gd name="T11" fmla="*/ 983 h 2586"/>
              <a:gd name="T12" fmla="*/ 2148 w 2151"/>
              <a:gd name="T13" fmla="*/ 955 h 2586"/>
              <a:gd name="T14" fmla="*/ 0 w 2151"/>
              <a:gd name="T15" fmla="*/ 0 h 2586"/>
              <a:gd name="T16" fmla="*/ 933 w 2151"/>
              <a:gd name="T17" fmla="*/ 2156 h 2586"/>
              <a:gd name="T18" fmla="*/ 965 w 2151"/>
              <a:gd name="T19" fmla="*/ 2161 h 2586"/>
              <a:gd name="T20" fmla="*/ 988 w 2151"/>
              <a:gd name="T21" fmla="*/ 2182 h 2586"/>
              <a:gd name="T22" fmla="*/ 985 w 2151"/>
              <a:gd name="T23" fmla="*/ 2210 h 2586"/>
              <a:gd name="T24" fmla="*/ 957 w 2151"/>
              <a:gd name="T25" fmla="*/ 2239 h 2586"/>
              <a:gd name="T26" fmla="*/ 918 w 2151"/>
              <a:gd name="T27" fmla="*/ 2264 h 2586"/>
              <a:gd name="T28" fmla="*/ 879 w 2151"/>
              <a:gd name="T29" fmla="*/ 2309 h 2586"/>
              <a:gd name="T30" fmla="*/ 859 w 2151"/>
              <a:gd name="T31" fmla="*/ 2368 h 2586"/>
              <a:gd name="T32" fmla="*/ 863 w 2151"/>
              <a:gd name="T33" fmla="*/ 2426 h 2586"/>
              <a:gd name="T34" fmla="*/ 900 w 2151"/>
              <a:gd name="T35" fmla="*/ 2498 h 2586"/>
              <a:gd name="T36" fmla="*/ 968 w 2151"/>
              <a:gd name="T37" fmla="*/ 2552 h 2586"/>
              <a:gd name="T38" fmla="*/ 1058 w 2151"/>
              <a:gd name="T39" fmla="*/ 2582 h 2586"/>
              <a:gd name="T40" fmla="*/ 1133 w 2151"/>
              <a:gd name="T41" fmla="*/ 2584 h 2586"/>
              <a:gd name="T42" fmla="*/ 1227 w 2151"/>
              <a:gd name="T43" fmla="*/ 2561 h 2586"/>
              <a:gd name="T44" fmla="*/ 1300 w 2151"/>
              <a:gd name="T45" fmla="*/ 2513 h 2586"/>
              <a:gd name="T46" fmla="*/ 1346 w 2151"/>
              <a:gd name="T47" fmla="*/ 2444 h 2586"/>
              <a:gd name="T48" fmla="*/ 1357 w 2151"/>
              <a:gd name="T49" fmla="*/ 2386 h 2586"/>
              <a:gd name="T50" fmla="*/ 1344 w 2151"/>
              <a:gd name="T51" fmla="*/ 2322 h 2586"/>
              <a:gd name="T52" fmla="*/ 1313 w 2151"/>
              <a:gd name="T53" fmla="*/ 2278 h 2586"/>
              <a:gd name="T54" fmla="*/ 1269 w 2151"/>
              <a:gd name="T55" fmla="*/ 2244 h 2586"/>
              <a:gd name="T56" fmla="*/ 1235 w 2151"/>
              <a:gd name="T57" fmla="*/ 2218 h 2586"/>
              <a:gd name="T58" fmla="*/ 1225 w 2151"/>
              <a:gd name="T59" fmla="*/ 2189 h 2586"/>
              <a:gd name="T60" fmla="*/ 1242 w 2151"/>
              <a:gd name="T61" fmla="*/ 2166 h 2586"/>
              <a:gd name="T62" fmla="*/ 1282 w 2151"/>
              <a:gd name="T63" fmla="*/ 2156 h 2586"/>
              <a:gd name="T64" fmla="*/ 2151 w 2151"/>
              <a:gd name="T65" fmla="*/ 1281 h 2586"/>
              <a:gd name="T66" fmla="*/ 2146 w 2151"/>
              <a:gd name="T67" fmla="*/ 1248 h 2586"/>
              <a:gd name="T68" fmla="*/ 2125 w 2151"/>
              <a:gd name="T69" fmla="*/ 1225 h 2586"/>
              <a:gd name="T70" fmla="*/ 2097 w 2151"/>
              <a:gd name="T71" fmla="*/ 1229 h 2586"/>
              <a:gd name="T72" fmla="*/ 2068 w 2151"/>
              <a:gd name="T73" fmla="*/ 1258 h 2586"/>
              <a:gd name="T74" fmla="*/ 2044 w 2151"/>
              <a:gd name="T75" fmla="*/ 1295 h 2586"/>
              <a:gd name="T76" fmla="*/ 1998 w 2151"/>
              <a:gd name="T77" fmla="*/ 1336 h 2586"/>
              <a:gd name="T78" fmla="*/ 1940 w 2151"/>
              <a:gd name="T79" fmla="*/ 1356 h 2586"/>
              <a:gd name="T80" fmla="*/ 1881 w 2151"/>
              <a:gd name="T81" fmla="*/ 1351 h 2586"/>
              <a:gd name="T82" fmla="*/ 1809 w 2151"/>
              <a:gd name="T83" fmla="*/ 1313 h 2586"/>
              <a:gd name="T84" fmla="*/ 1756 w 2151"/>
              <a:gd name="T85" fmla="*/ 1247 h 2586"/>
              <a:gd name="T86" fmla="*/ 1725 w 2151"/>
              <a:gd name="T87" fmla="*/ 1157 h 2586"/>
              <a:gd name="T88" fmla="*/ 1722 w 2151"/>
              <a:gd name="T89" fmla="*/ 1081 h 2586"/>
              <a:gd name="T90" fmla="*/ 1746 w 2151"/>
              <a:gd name="T91" fmla="*/ 988 h 2586"/>
              <a:gd name="T92" fmla="*/ 1795 w 2151"/>
              <a:gd name="T93" fmla="*/ 913 h 2586"/>
              <a:gd name="T94" fmla="*/ 1862 w 2151"/>
              <a:gd name="T95" fmla="*/ 868 h 2586"/>
              <a:gd name="T96" fmla="*/ 1922 w 2151"/>
              <a:gd name="T97" fmla="*/ 856 h 25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151" h="2586">
                <a:moveTo>
                  <a:pt x="1922" y="856"/>
                </a:moveTo>
                <a:lnTo>
                  <a:pt x="1922" y="856"/>
                </a:lnTo>
                <a:lnTo>
                  <a:pt x="1940" y="858"/>
                </a:lnTo>
                <a:lnTo>
                  <a:pt x="1956" y="861"/>
                </a:lnTo>
                <a:lnTo>
                  <a:pt x="1971" y="864"/>
                </a:lnTo>
                <a:lnTo>
                  <a:pt x="1985" y="871"/>
                </a:lnTo>
                <a:lnTo>
                  <a:pt x="1998" y="877"/>
                </a:lnTo>
                <a:lnTo>
                  <a:pt x="2010" y="884"/>
                </a:lnTo>
                <a:lnTo>
                  <a:pt x="2019" y="892"/>
                </a:lnTo>
                <a:lnTo>
                  <a:pt x="2029" y="900"/>
                </a:lnTo>
                <a:lnTo>
                  <a:pt x="2044" y="916"/>
                </a:lnTo>
                <a:lnTo>
                  <a:pt x="2054" y="931"/>
                </a:lnTo>
                <a:lnTo>
                  <a:pt x="2062" y="944"/>
                </a:lnTo>
                <a:lnTo>
                  <a:pt x="2062" y="944"/>
                </a:lnTo>
                <a:lnTo>
                  <a:pt x="2068" y="955"/>
                </a:lnTo>
                <a:lnTo>
                  <a:pt x="2075" y="965"/>
                </a:lnTo>
                <a:lnTo>
                  <a:pt x="2083" y="973"/>
                </a:lnTo>
                <a:lnTo>
                  <a:pt x="2089" y="980"/>
                </a:lnTo>
                <a:lnTo>
                  <a:pt x="2097" y="985"/>
                </a:lnTo>
                <a:lnTo>
                  <a:pt x="2104" y="988"/>
                </a:lnTo>
                <a:lnTo>
                  <a:pt x="2112" y="988"/>
                </a:lnTo>
                <a:lnTo>
                  <a:pt x="2119" y="988"/>
                </a:lnTo>
                <a:lnTo>
                  <a:pt x="2125" y="986"/>
                </a:lnTo>
                <a:lnTo>
                  <a:pt x="2132" y="983"/>
                </a:lnTo>
                <a:lnTo>
                  <a:pt x="2136" y="978"/>
                </a:lnTo>
                <a:lnTo>
                  <a:pt x="2141" y="972"/>
                </a:lnTo>
                <a:lnTo>
                  <a:pt x="2146" y="965"/>
                </a:lnTo>
                <a:lnTo>
                  <a:pt x="2148" y="955"/>
                </a:lnTo>
                <a:lnTo>
                  <a:pt x="2151" y="944"/>
                </a:lnTo>
                <a:lnTo>
                  <a:pt x="2151" y="931"/>
                </a:lnTo>
                <a:lnTo>
                  <a:pt x="2151" y="0"/>
                </a:lnTo>
                <a:lnTo>
                  <a:pt x="0" y="0"/>
                </a:lnTo>
                <a:lnTo>
                  <a:pt x="0" y="2155"/>
                </a:lnTo>
                <a:lnTo>
                  <a:pt x="495" y="2155"/>
                </a:lnTo>
                <a:lnTo>
                  <a:pt x="495" y="2156"/>
                </a:lnTo>
                <a:lnTo>
                  <a:pt x="933" y="2156"/>
                </a:lnTo>
                <a:lnTo>
                  <a:pt x="933" y="2156"/>
                </a:lnTo>
                <a:lnTo>
                  <a:pt x="946" y="2156"/>
                </a:lnTo>
                <a:lnTo>
                  <a:pt x="955" y="2158"/>
                </a:lnTo>
                <a:lnTo>
                  <a:pt x="965" y="2161"/>
                </a:lnTo>
                <a:lnTo>
                  <a:pt x="973" y="2166"/>
                </a:lnTo>
                <a:lnTo>
                  <a:pt x="980" y="2171"/>
                </a:lnTo>
                <a:lnTo>
                  <a:pt x="985" y="2176"/>
                </a:lnTo>
                <a:lnTo>
                  <a:pt x="988" y="2182"/>
                </a:lnTo>
                <a:lnTo>
                  <a:pt x="989" y="2189"/>
                </a:lnTo>
                <a:lnTo>
                  <a:pt x="989" y="2195"/>
                </a:lnTo>
                <a:lnTo>
                  <a:pt x="988" y="2203"/>
                </a:lnTo>
                <a:lnTo>
                  <a:pt x="985" y="2210"/>
                </a:lnTo>
                <a:lnTo>
                  <a:pt x="980" y="2218"/>
                </a:lnTo>
                <a:lnTo>
                  <a:pt x="975" y="2225"/>
                </a:lnTo>
                <a:lnTo>
                  <a:pt x="967" y="2233"/>
                </a:lnTo>
                <a:lnTo>
                  <a:pt x="957" y="2239"/>
                </a:lnTo>
                <a:lnTo>
                  <a:pt x="946" y="2244"/>
                </a:lnTo>
                <a:lnTo>
                  <a:pt x="946" y="2244"/>
                </a:lnTo>
                <a:lnTo>
                  <a:pt x="931" y="2252"/>
                </a:lnTo>
                <a:lnTo>
                  <a:pt x="918" y="2264"/>
                </a:lnTo>
                <a:lnTo>
                  <a:pt x="902" y="2278"/>
                </a:lnTo>
                <a:lnTo>
                  <a:pt x="893" y="2288"/>
                </a:lnTo>
                <a:lnTo>
                  <a:pt x="885" y="2298"/>
                </a:lnTo>
                <a:lnTo>
                  <a:pt x="879" y="2309"/>
                </a:lnTo>
                <a:lnTo>
                  <a:pt x="871" y="2322"/>
                </a:lnTo>
                <a:lnTo>
                  <a:pt x="866" y="2335"/>
                </a:lnTo>
                <a:lnTo>
                  <a:pt x="861" y="2351"/>
                </a:lnTo>
                <a:lnTo>
                  <a:pt x="859" y="2368"/>
                </a:lnTo>
                <a:lnTo>
                  <a:pt x="858" y="2386"/>
                </a:lnTo>
                <a:lnTo>
                  <a:pt x="858" y="2386"/>
                </a:lnTo>
                <a:lnTo>
                  <a:pt x="859" y="2405"/>
                </a:lnTo>
                <a:lnTo>
                  <a:pt x="863" y="2426"/>
                </a:lnTo>
                <a:lnTo>
                  <a:pt x="869" y="2444"/>
                </a:lnTo>
                <a:lnTo>
                  <a:pt x="877" y="2464"/>
                </a:lnTo>
                <a:lnTo>
                  <a:pt x="889" y="2482"/>
                </a:lnTo>
                <a:lnTo>
                  <a:pt x="900" y="2498"/>
                </a:lnTo>
                <a:lnTo>
                  <a:pt x="915" y="2513"/>
                </a:lnTo>
                <a:lnTo>
                  <a:pt x="931" y="2527"/>
                </a:lnTo>
                <a:lnTo>
                  <a:pt x="949" y="2540"/>
                </a:lnTo>
                <a:lnTo>
                  <a:pt x="968" y="2552"/>
                </a:lnTo>
                <a:lnTo>
                  <a:pt x="988" y="2561"/>
                </a:lnTo>
                <a:lnTo>
                  <a:pt x="1011" y="2569"/>
                </a:lnTo>
                <a:lnTo>
                  <a:pt x="1033" y="2578"/>
                </a:lnTo>
                <a:lnTo>
                  <a:pt x="1058" y="2582"/>
                </a:lnTo>
                <a:lnTo>
                  <a:pt x="1082" y="2584"/>
                </a:lnTo>
                <a:lnTo>
                  <a:pt x="1108" y="2586"/>
                </a:lnTo>
                <a:lnTo>
                  <a:pt x="1108" y="2586"/>
                </a:lnTo>
                <a:lnTo>
                  <a:pt x="1133" y="2584"/>
                </a:lnTo>
                <a:lnTo>
                  <a:pt x="1157" y="2582"/>
                </a:lnTo>
                <a:lnTo>
                  <a:pt x="1181" y="2578"/>
                </a:lnTo>
                <a:lnTo>
                  <a:pt x="1204" y="2569"/>
                </a:lnTo>
                <a:lnTo>
                  <a:pt x="1227" y="2561"/>
                </a:lnTo>
                <a:lnTo>
                  <a:pt x="1247" y="2552"/>
                </a:lnTo>
                <a:lnTo>
                  <a:pt x="1266" y="2540"/>
                </a:lnTo>
                <a:lnTo>
                  <a:pt x="1284" y="2527"/>
                </a:lnTo>
                <a:lnTo>
                  <a:pt x="1300" y="2513"/>
                </a:lnTo>
                <a:lnTo>
                  <a:pt x="1315" y="2498"/>
                </a:lnTo>
                <a:lnTo>
                  <a:pt x="1326" y="2482"/>
                </a:lnTo>
                <a:lnTo>
                  <a:pt x="1338" y="2464"/>
                </a:lnTo>
                <a:lnTo>
                  <a:pt x="1346" y="2444"/>
                </a:lnTo>
                <a:lnTo>
                  <a:pt x="1352" y="2426"/>
                </a:lnTo>
                <a:lnTo>
                  <a:pt x="1356" y="2405"/>
                </a:lnTo>
                <a:lnTo>
                  <a:pt x="1357" y="2386"/>
                </a:lnTo>
                <a:lnTo>
                  <a:pt x="1357" y="2386"/>
                </a:lnTo>
                <a:lnTo>
                  <a:pt x="1356" y="2368"/>
                </a:lnTo>
                <a:lnTo>
                  <a:pt x="1354" y="2351"/>
                </a:lnTo>
                <a:lnTo>
                  <a:pt x="1349" y="2335"/>
                </a:lnTo>
                <a:lnTo>
                  <a:pt x="1344" y="2322"/>
                </a:lnTo>
                <a:lnTo>
                  <a:pt x="1338" y="2309"/>
                </a:lnTo>
                <a:lnTo>
                  <a:pt x="1329" y="2298"/>
                </a:lnTo>
                <a:lnTo>
                  <a:pt x="1321" y="2288"/>
                </a:lnTo>
                <a:lnTo>
                  <a:pt x="1313" y="2278"/>
                </a:lnTo>
                <a:lnTo>
                  <a:pt x="1297" y="2264"/>
                </a:lnTo>
                <a:lnTo>
                  <a:pt x="1284" y="2252"/>
                </a:lnTo>
                <a:lnTo>
                  <a:pt x="1269" y="2244"/>
                </a:lnTo>
                <a:lnTo>
                  <a:pt x="1269" y="2244"/>
                </a:lnTo>
                <a:lnTo>
                  <a:pt x="1258" y="2239"/>
                </a:lnTo>
                <a:lnTo>
                  <a:pt x="1248" y="2233"/>
                </a:lnTo>
                <a:lnTo>
                  <a:pt x="1240" y="2225"/>
                </a:lnTo>
                <a:lnTo>
                  <a:pt x="1235" y="2218"/>
                </a:lnTo>
                <a:lnTo>
                  <a:pt x="1230" y="2210"/>
                </a:lnTo>
                <a:lnTo>
                  <a:pt x="1227" y="2203"/>
                </a:lnTo>
                <a:lnTo>
                  <a:pt x="1225" y="2195"/>
                </a:lnTo>
                <a:lnTo>
                  <a:pt x="1225" y="2189"/>
                </a:lnTo>
                <a:lnTo>
                  <a:pt x="1227" y="2182"/>
                </a:lnTo>
                <a:lnTo>
                  <a:pt x="1230" y="2176"/>
                </a:lnTo>
                <a:lnTo>
                  <a:pt x="1235" y="2171"/>
                </a:lnTo>
                <a:lnTo>
                  <a:pt x="1242" y="2166"/>
                </a:lnTo>
                <a:lnTo>
                  <a:pt x="1250" y="2161"/>
                </a:lnTo>
                <a:lnTo>
                  <a:pt x="1260" y="2158"/>
                </a:lnTo>
                <a:lnTo>
                  <a:pt x="1269" y="2156"/>
                </a:lnTo>
                <a:lnTo>
                  <a:pt x="1282" y="2156"/>
                </a:lnTo>
                <a:lnTo>
                  <a:pt x="1556" y="2156"/>
                </a:lnTo>
                <a:lnTo>
                  <a:pt x="1556" y="2155"/>
                </a:lnTo>
                <a:lnTo>
                  <a:pt x="2151" y="2155"/>
                </a:lnTo>
                <a:lnTo>
                  <a:pt x="2151" y="1281"/>
                </a:lnTo>
                <a:lnTo>
                  <a:pt x="2151" y="1281"/>
                </a:lnTo>
                <a:lnTo>
                  <a:pt x="2151" y="1269"/>
                </a:lnTo>
                <a:lnTo>
                  <a:pt x="2148" y="1258"/>
                </a:lnTo>
                <a:lnTo>
                  <a:pt x="2146" y="1248"/>
                </a:lnTo>
                <a:lnTo>
                  <a:pt x="2141" y="1240"/>
                </a:lnTo>
                <a:lnTo>
                  <a:pt x="2136" y="1234"/>
                </a:lnTo>
                <a:lnTo>
                  <a:pt x="2132" y="1229"/>
                </a:lnTo>
                <a:lnTo>
                  <a:pt x="2125" y="1225"/>
                </a:lnTo>
                <a:lnTo>
                  <a:pt x="2119" y="1224"/>
                </a:lnTo>
                <a:lnTo>
                  <a:pt x="2112" y="1224"/>
                </a:lnTo>
                <a:lnTo>
                  <a:pt x="2104" y="1225"/>
                </a:lnTo>
                <a:lnTo>
                  <a:pt x="2097" y="1229"/>
                </a:lnTo>
                <a:lnTo>
                  <a:pt x="2089" y="1234"/>
                </a:lnTo>
                <a:lnTo>
                  <a:pt x="2083" y="1240"/>
                </a:lnTo>
                <a:lnTo>
                  <a:pt x="2075" y="1248"/>
                </a:lnTo>
                <a:lnTo>
                  <a:pt x="2068" y="1258"/>
                </a:lnTo>
                <a:lnTo>
                  <a:pt x="2062" y="1268"/>
                </a:lnTo>
                <a:lnTo>
                  <a:pt x="2062" y="1268"/>
                </a:lnTo>
                <a:lnTo>
                  <a:pt x="2054" y="1282"/>
                </a:lnTo>
                <a:lnTo>
                  <a:pt x="2044" y="1295"/>
                </a:lnTo>
                <a:lnTo>
                  <a:pt x="2029" y="1312"/>
                </a:lnTo>
                <a:lnTo>
                  <a:pt x="2019" y="1320"/>
                </a:lnTo>
                <a:lnTo>
                  <a:pt x="2010" y="1328"/>
                </a:lnTo>
                <a:lnTo>
                  <a:pt x="1998" y="1336"/>
                </a:lnTo>
                <a:lnTo>
                  <a:pt x="1985" y="1343"/>
                </a:lnTo>
                <a:lnTo>
                  <a:pt x="1971" y="1348"/>
                </a:lnTo>
                <a:lnTo>
                  <a:pt x="1956" y="1352"/>
                </a:lnTo>
                <a:lnTo>
                  <a:pt x="1940" y="1356"/>
                </a:lnTo>
                <a:lnTo>
                  <a:pt x="1922" y="1356"/>
                </a:lnTo>
                <a:lnTo>
                  <a:pt x="1922" y="1356"/>
                </a:lnTo>
                <a:lnTo>
                  <a:pt x="1901" y="1354"/>
                </a:lnTo>
                <a:lnTo>
                  <a:pt x="1881" y="1351"/>
                </a:lnTo>
                <a:lnTo>
                  <a:pt x="1862" y="1344"/>
                </a:lnTo>
                <a:lnTo>
                  <a:pt x="1844" y="1336"/>
                </a:lnTo>
                <a:lnTo>
                  <a:pt x="1826" y="1326"/>
                </a:lnTo>
                <a:lnTo>
                  <a:pt x="1809" y="1313"/>
                </a:lnTo>
                <a:lnTo>
                  <a:pt x="1795" y="1299"/>
                </a:lnTo>
                <a:lnTo>
                  <a:pt x="1780" y="1282"/>
                </a:lnTo>
                <a:lnTo>
                  <a:pt x="1767" y="1265"/>
                </a:lnTo>
                <a:lnTo>
                  <a:pt x="1756" y="1247"/>
                </a:lnTo>
                <a:lnTo>
                  <a:pt x="1746" y="1225"/>
                </a:lnTo>
                <a:lnTo>
                  <a:pt x="1736" y="1203"/>
                </a:lnTo>
                <a:lnTo>
                  <a:pt x="1730" y="1180"/>
                </a:lnTo>
                <a:lnTo>
                  <a:pt x="1725" y="1157"/>
                </a:lnTo>
                <a:lnTo>
                  <a:pt x="1722" y="1131"/>
                </a:lnTo>
                <a:lnTo>
                  <a:pt x="1722" y="1107"/>
                </a:lnTo>
                <a:lnTo>
                  <a:pt x="1722" y="1107"/>
                </a:lnTo>
                <a:lnTo>
                  <a:pt x="1722" y="1081"/>
                </a:lnTo>
                <a:lnTo>
                  <a:pt x="1725" y="1056"/>
                </a:lnTo>
                <a:lnTo>
                  <a:pt x="1730" y="1032"/>
                </a:lnTo>
                <a:lnTo>
                  <a:pt x="1736" y="1009"/>
                </a:lnTo>
                <a:lnTo>
                  <a:pt x="1746" y="988"/>
                </a:lnTo>
                <a:lnTo>
                  <a:pt x="1756" y="967"/>
                </a:lnTo>
                <a:lnTo>
                  <a:pt x="1767" y="947"/>
                </a:lnTo>
                <a:lnTo>
                  <a:pt x="1780" y="929"/>
                </a:lnTo>
                <a:lnTo>
                  <a:pt x="1795" y="913"/>
                </a:lnTo>
                <a:lnTo>
                  <a:pt x="1809" y="898"/>
                </a:lnTo>
                <a:lnTo>
                  <a:pt x="1826" y="887"/>
                </a:lnTo>
                <a:lnTo>
                  <a:pt x="1844" y="876"/>
                </a:lnTo>
                <a:lnTo>
                  <a:pt x="1862" y="868"/>
                </a:lnTo>
                <a:lnTo>
                  <a:pt x="1881" y="861"/>
                </a:lnTo>
                <a:lnTo>
                  <a:pt x="1901" y="858"/>
                </a:lnTo>
                <a:lnTo>
                  <a:pt x="1922" y="856"/>
                </a:lnTo>
                <a:lnTo>
                  <a:pt x="1922" y="856"/>
                </a:lnTo>
                <a:close/>
              </a:path>
            </a:pathLst>
          </a:custGeom>
          <a:gradFill flip="none" rotWithShape="1">
            <a:gsLst>
              <a:gs pos="0">
                <a:schemeClr val="accent2">
                  <a:lumMod val="60000"/>
                  <a:lumOff val="40000"/>
                  <a:shade val="30000"/>
                  <a:satMod val="115000"/>
                </a:schemeClr>
              </a:gs>
              <a:gs pos="50000">
                <a:schemeClr val="accent2">
                  <a:lumMod val="60000"/>
                  <a:lumOff val="40000"/>
                  <a:shade val="67500"/>
                  <a:satMod val="115000"/>
                </a:schemeClr>
              </a:gs>
              <a:gs pos="100000">
                <a:schemeClr val="accent2">
                  <a:lumMod val="60000"/>
                  <a:lumOff val="40000"/>
                  <a:shade val="100000"/>
                  <a:satMod val="115000"/>
                </a:schemeClr>
              </a:gs>
            </a:gsLst>
            <a:lin ang="2700000" scaled="1"/>
            <a:tileRect/>
          </a:gradFill>
          <a:ln w="28575">
            <a:solidFill>
              <a:schemeClr val="bg1">
                <a:lumMod val="65000"/>
              </a:schemeClr>
            </a:solidFill>
            <a:prstDash val="solid"/>
            <a:round/>
            <a:headEnd/>
            <a:tailEnd/>
          </a:ln>
        </p:spPr>
        <p:txBody>
          <a:bodyPr bIns="540000" anchor="ctr"/>
          <a:lstStyle/>
          <a:p>
            <a:pPr algn="ctr" eaLnBrk="1" hangingPunct="1">
              <a:defRPr/>
            </a:pPr>
            <a:r>
              <a:rPr lang="en-GB" sz="4000" dirty="0">
                <a:cs typeface="Arial" charset="0"/>
              </a:rPr>
              <a:t>Hebrews 11:6</a:t>
            </a:r>
          </a:p>
        </p:txBody>
      </p:sp>
      <p:sp>
        <p:nvSpPr>
          <p:cNvPr id="8" name="Freeform 6"/>
          <p:cNvSpPr>
            <a:spLocks/>
          </p:cNvSpPr>
          <p:nvPr/>
        </p:nvSpPr>
        <p:spPr bwMode="auto">
          <a:xfrm>
            <a:off x="199197" y="4178438"/>
            <a:ext cx="3001963" cy="2497138"/>
          </a:xfrm>
          <a:custGeom>
            <a:avLst/>
            <a:gdLst>
              <a:gd name="T0" fmla="*/ 861 w 2587"/>
              <a:gd name="T1" fmla="*/ 195 h 2151"/>
              <a:gd name="T2" fmla="*/ 885 w 2587"/>
              <a:gd name="T3" fmla="*/ 143 h 2151"/>
              <a:gd name="T4" fmla="*/ 931 w 2587"/>
              <a:gd name="T5" fmla="*/ 97 h 2151"/>
              <a:gd name="T6" fmla="*/ 965 w 2587"/>
              <a:gd name="T7" fmla="*/ 76 h 2151"/>
              <a:gd name="T8" fmla="*/ 988 w 2587"/>
              <a:gd name="T9" fmla="*/ 47 h 2151"/>
              <a:gd name="T10" fmla="*/ 985 w 2587"/>
              <a:gd name="T11" fmla="*/ 21 h 2151"/>
              <a:gd name="T12" fmla="*/ 955 w 2587"/>
              <a:gd name="T13" fmla="*/ 3 h 2151"/>
              <a:gd name="T14" fmla="*/ 0 w 2587"/>
              <a:gd name="T15" fmla="*/ 2151 h 2151"/>
              <a:gd name="T16" fmla="*/ 2156 w 2587"/>
              <a:gd name="T17" fmla="*/ 1220 h 2151"/>
              <a:gd name="T18" fmla="*/ 2163 w 2587"/>
              <a:gd name="T19" fmla="*/ 1186 h 2151"/>
              <a:gd name="T20" fmla="*/ 2182 w 2587"/>
              <a:gd name="T21" fmla="*/ 1163 h 2151"/>
              <a:gd name="T22" fmla="*/ 2211 w 2587"/>
              <a:gd name="T23" fmla="*/ 1166 h 2151"/>
              <a:gd name="T24" fmla="*/ 2239 w 2587"/>
              <a:gd name="T25" fmla="*/ 1196 h 2151"/>
              <a:gd name="T26" fmla="*/ 2263 w 2587"/>
              <a:gd name="T27" fmla="*/ 1235 h 2151"/>
              <a:gd name="T28" fmla="*/ 2309 w 2587"/>
              <a:gd name="T29" fmla="*/ 1274 h 2151"/>
              <a:gd name="T30" fmla="*/ 2368 w 2587"/>
              <a:gd name="T31" fmla="*/ 1293 h 2151"/>
              <a:gd name="T32" fmla="*/ 2426 w 2587"/>
              <a:gd name="T33" fmla="*/ 1288 h 2151"/>
              <a:gd name="T34" fmla="*/ 2498 w 2587"/>
              <a:gd name="T35" fmla="*/ 1251 h 2151"/>
              <a:gd name="T36" fmla="*/ 2553 w 2587"/>
              <a:gd name="T37" fmla="*/ 1184 h 2151"/>
              <a:gd name="T38" fmla="*/ 2582 w 2587"/>
              <a:gd name="T39" fmla="*/ 1095 h 2151"/>
              <a:gd name="T40" fmla="*/ 2586 w 2587"/>
              <a:gd name="T41" fmla="*/ 1018 h 2151"/>
              <a:gd name="T42" fmla="*/ 2563 w 2587"/>
              <a:gd name="T43" fmla="*/ 926 h 2151"/>
              <a:gd name="T44" fmla="*/ 2514 w 2587"/>
              <a:gd name="T45" fmla="*/ 852 h 2151"/>
              <a:gd name="T46" fmla="*/ 2446 w 2587"/>
              <a:gd name="T47" fmla="*/ 805 h 2151"/>
              <a:gd name="T48" fmla="*/ 2385 w 2587"/>
              <a:gd name="T49" fmla="*/ 794 h 2151"/>
              <a:gd name="T50" fmla="*/ 2322 w 2587"/>
              <a:gd name="T51" fmla="*/ 808 h 2151"/>
              <a:gd name="T52" fmla="*/ 2278 w 2587"/>
              <a:gd name="T53" fmla="*/ 838 h 2151"/>
              <a:gd name="T54" fmla="*/ 2245 w 2587"/>
              <a:gd name="T55" fmla="*/ 882 h 2151"/>
              <a:gd name="T56" fmla="*/ 2218 w 2587"/>
              <a:gd name="T57" fmla="*/ 917 h 2151"/>
              <a:gd name="T58" fmla="*/ 2189 w 2587"/>
              <a:gd name="T59" fmla="*/ 927 h 2151"/>
              <a:gd name="T60" fmla="*/ 2166 w 2587"/>
              <a:gd name="T61" fmla="*/ 911 h 2151"/>
              <a:gd name="T62" fmla="*/ 2156 w 2587"/>
              <a:gd name="T63" fmla="*/ 869 h 2151"/>
              <a:gd name="T64" fmla="*/ 1282 w 2587"/>
              <a:gd name="T65" fmla="*/ 0 h 2151"/>
              <a:gd name="T66" fmla="*/ 1248 w 2587"/>
              <a:gd name="T67" fmla="*/ 6 h 2151"/>
              <a:gd name="T68" fmla="*/ 1227 w 2587"/>
              <a:gd name="T69" fmla="*/ 27 h 2151"/>
              <a:gd name="T70" fmla="*/ 1229 w 2587"/>
              <a:gd name="T71" fmla="*/ 55 h 2151"/>
              <a:gd name="T72" fmla="*/ 1258 w 2587"/>
              <a:gd name="T73" fmla="*/ 83 h 2151"/>
              <a:gd name="T74" fmla="*/ 1297 w 2587"/>
              <a:gd name="T75" fmla="*/ 107 h 2151"/>
              <a:gd name="T76" fmla="*/ 1336 w 2587"/>
              <a:gd name="T77" fmla="*/ 154 h 2151"/>
              <a:gd name="T78" fmla="*/ 1356 w 2587"/>
              <a:gd name="T79" fmla="*/ 213 h 2151"/>
              <a:gd name="T80" fmla="*/ 1352 w 2587"/>
              <a:gd name="T81" fmla="*/ 270 h 2151"/>
              <a:gd name="T82" fmla="*/ 1313 w 2587"/>
              <a:gd name="T83" fmla="*/ 341 h 2151"/>
              <a:gd name="T84" fmla="*/ 1247 w 2587"/>
              <a:gd name="T85" fmla="*/ 397 h 2151"/>
              <a:gd name="T86" fmla="*/ 1157 w 2587"/>
              <a:gd name="T87" fmla="*/ 426 h 2151"/>
              <a:gd name="T88" fmla="*/ 1082 w 2587"/>
              <a:gd name="T89" fmla="*/ 429 h 2151"/>
              <a:gd name="T90" fmla="*/ 988 w 2587"/>
              <a:gd name="T91" fmla="*/ 406 h 2151"/>
              <a:gd name="T92" fmla="*/ 915 w 2587"/>
              <a:gd name="T93" fmla="*/ 358 h 2151"/>
              <a:gd name="T94" fmla="*/ 869 w 2587"/>
              <a:gd name="T95" fmla="*/ 289 h 2151"/>
              <a:gd name="T96" fmla="*/ 858 w 2587"/>
              <a:gd name="T97" fmla="*/ 231 h 2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587" h="2151">
                <a:moveTo>
                  <a:pt x="858" y="231"/>
                </a:moveTo>
                <a:lnTo>
                  <a:pt x="858" y="231"/>
                </a:lnTo>
                <a:lnTo>
                  <a:pt x="858" y="213"/>
                </a:lnTo>
                <a:lnTo>
                  <a:pt x="861" y="195"/>
                </a:lnTo>
                <a:lnTo>
                  <a:pt x="866" y="180"/>
                </a:lnTo>
                <a:lnTo>
                  <a:pt x="871" y="166"/>
                </a:lnTo>
                <a:lnTo>
                  <a:pt x="877" y="154"/>
                </a:lnTo>
                <a:lnTo>
                  <a:pt x="885" y="143"/>
                </a:lnTo>
                <a:lnTo>
                  <a:pt x="893" y="131"/>
                </a:lnTo>
                <a:lnTo>
                  <a:pt x="902" y="123"/>
                </a:lnTo>
                <a:lnTo>
                  <a:pt x="918" y="107"/>
                </a:lnTo>
                <a:lnTo>
                  <a:pt x="931" y="97"/>
                </a:lnTo>
                <a:lnTo>
                  <a:pt x="946" y="89"/>
                </a:lnTo>
                <a:lnTo>
                  <a:pt x="946" y="89"/>
                </a:lnTo>
                <a:lnTo>
                  <a:pt x="955" y="83"/>
                </a:lnTo>
                <a:lnTo>
                  <a:pt x="965" y="76"/>
                </a:lnTo>
                <a:lnTo>
                  <a:pt x="973" y="70"/>
                </a:lnTo>
                <a:lnTo>
                  <a:pt x="980" y="62"/>
                </a:lnTo>
                <a:lnTo>
                  <a:pt x="985" y="55"/>
                </a:lnTo>
                <a:lnTo>
                  <a:pt x="988" y="47"/>
                </a:lnTo>
                <a:lnTo>
                  <a:pt x="989" y="40"/>
                </a:lnTo>
                <a:lnTo>
                  <a:pt x="989" y="34"/>
                </a:lnTo>
                <a:lnTo>
                  <a:pt x="988" y="27"/>
                </a:lnTo>
                <a:lnTo>
                  <a:pt x="985" y="21"/>
                </a:lnTo>
                <a:lnTo>
                  <a:pt x="980" y="14"/>
                </a:lnTo>
                <a:lnTo>
                  <a:pt x="973" y="9"/>
                </a:lnTo>
                <a:lnTo>
                  <a:pt x="965" y="6"/>
                </a:lnTo>
                <a:lnTo>
                  <a:pt x="955" y="3"/>
                </a:lnTo>
                <a:lnTo>
                  <a:pt x="944" y="1"/>
                </a:lnTo>
                <a:lnTo>
                  <a:pt x="933" y="0"/>
                </a:lnTo>
                <a:lnTo>
                  <a:pt x="0" y="0"/>
                </a:lnTo>
                <a:lnTo>
                  <a:pt x="0" y="2151"/>
                </a:lnTo>
                <a:lnTo>
                  <a:pt x="2154" y="2151"/>
                </a:lnTo>
                <a:lnTo>
                  <a:pt x="2154" y="1656"/>
                </a:lnTo>
                <a:lnTo>
                  <a:pt x="2156" y="1656"/>
                </a:lnTo>
                <a:lnTo>
                  <a:pt x="2156" y="1220"/>
                </a:lnTo>
                <a:lnTo>
                  <a:pt x="2156" y="1220"/>
                </a:lnTo>
                <a:lnTo>
                  <a:pt x="2158" y="1207"/>
                </a:lnTo>
                <a:lnTo>
                  <a:pt x="2159" y="1196"/>
                </a:lnTo>
                <a:lnTo>
                  <a:pt x="2163" y="1186"/>
                </a:lnTo>
                <a:lnTo>
                  <a:pt x="2166" y="1178"/>
                </a:lnTo>
                <a:lnTo>
                  <a:pt x="2171" y="1171"/>
                </a:lnTo>
                <a:lnTo>
                  <a:pt x="2177" y="1166"/>
                </a:lnTo>
                <a:lnTo>
                  <a:pt x="2182" y="1163"/>
                </a:lnTo>
                <a:lnTo>
                  <a:pt x="2189" y="1161"/>
                </a:lnTo>
                <a:lnTo>
                  <a:pt x="2197" y="1161"/>
                </a:lnTo>
                <a:lnTo>
                  <a:pt x="2203" y="1163"/>
                </a:lnTo>
                <a:lnTo>
                  <a:pt x="2211" y="1166"/>
                </a:lnTo>
                <a:lnTo>
                  <a:pt x="2218" y="1171"/>
                </a:lnTo>
                <a:lnTo>
                  <a:pt x="2226" y="1178"/>
                </a:lnTo>
                <a:lnTo>
                  <a:pt x="2232" y="1186"/>
                </a:lnTo>
                <a:lnTo>
                  <a:pt x="2239" y="1196"/>
                </a:lnTo>
                <a:lnTo>
                  <a:pt x="2245" y="1207"/>
                </a:lnTo>
                <a:lnTo>
                  <a:pt x="2245" y="1207"/>
                </a:lnTo>
                <a:lnTo>
                  <a:pt x="2254" y="1220"/>
                </a:lnTo>
                <a:lnTo>
                  <a:pt x="2263" y="1235"/>
                </a:lnTo>
                <a:lnTo>
                  <a:pt x="2278" y="1251"/>
                </a:lnTo>
                <a:lnTo>
                  <a:pt x="2288" y="1259"/>
                </a:lnTo>
                <a:lnTo>
                  <a:pt x="2298" y="1266"/>
                </a:lnTo>
                <a:lnTo>
                  <a:pt x="2309" y="1274"/>
                </a:lnTo>
                <a:lnTo>
                  <a:pt x="2322" y="1280"/>
                </a:lnTo>
                <a:lnTo>
                  <a:pt x="2337" y="1285"/>
                </a:lnTo>
                <a:lnTo>
                  <a:pt x="2351" y="1290"/>
                </a:lnTo>
                <a:lnTo>
                  <a:pt x="2368" y="1293"/>
                </a:lnTo>
                <a:lnTo>
                  <a:pt x="2385" y="1293"/>
                </a:lnTo>
                <a:lnTo>
                  <a:pt x="2385" y="1293"/>
                </a:lnTo>
                <a:lnTo>
                  <a:pt x="2407" y="1293"/>
                </a:lnTo>
                <a:lnTo>
                  <a:pt x="2426" y="1288"/>
                </a:lnTo>
                <a:lnTo>
                  <a:pt x="2446" y="1283"/>
                </a:lnTo>
                <a:lnTo>
                  <a:pt x="2463" y="1274"/>
                </a:lnTo>
                <a:lnTo>
                  <a:pt x="2481" y="1264"/>
                </a:lnTo>
                <a:lnTo>
                  <a:pt x="2498" y="1251"/>
                </a:lnTo>
                <a:lnTo>
                  <a:pt x="2514" y="1236"/>
                </a:lnTo>
                <a:lnTo>
                  <a:pt x="2527" y="1220"/>
                </a:lnTo>
                <a:lnTo>
                  <a:pt x="2540" y="1204"/>
                </a:lnTo>
                <a:lnTo>
                  <a:pt x="2553" y="1184"/>
                </a:lnTo>
                <a:lnTo>
                  <a:pt x="2563" y="1163"/>
                </a:lnTo>
                <a:lnTo>
                  <a:pt x="2571" y="1142"/>
                </a:lnTo>
                <a:lnTo>
                  <a:pt x="2577" y="1119"/>
                </a:lnTo>
                <a:lnTo>
                  <a:pt x="2582" y="1095"/>
                </a:lnTo>
                <a:lnTo>
                  <a:pt x="2586" y="1070"/>
                </a:lnTo>
                <a:lnTo>
                  <a:pt x="2587" y="1044"/>
                </a:lnTo>
                <a:lnTo>
                  <a:pt x="2587" y="1044"/>
                </a:lnTo>
                <a:lnTo>
                  <a:pt x="2586" y="1018"/>
                </a:lnTo>
                <a:lnTo>
                  <a:pt x="2582" y="994"/>
                </a:lnTo>
                <a:lnTo>
                  <a:pt x="2577" y="969"/>
                </a:lnTo>
                <a:lnTo>
                  <a:pt x="2571" y="947"/>
                </a:lnTo>
                <a:lnTo>
                  <a:pt x="2563" y="926"/>
                </a:lnTo>
                <a:lnTo>
                  <a:pt x="2553" y="904"/>
                </a:lnTo>
                <a:lnTo>
                  <a:pt x="2540" y="885"/>
                </a:lnTo>
                <a:lnTo>
                  <a:pt x="2527" y="867"/>
                </a:lnTo>
                <a:lnTo>
                  <a:pt x="2514" y="852"/>
                </a:lnTo>
                <a:lnTo>
                  <a:pt x="2498" y="838"/>
                </a:lnTo>
                <a:lnTo>
                  <a:pt x="2481" y="825"/>
                </a:lnTo>
                <a:lnTo>
                  <a:pt x="2463" y="815"/>
                </a:lnTo>
                <a:lnTo>
                  <a:pt x="2446" y="805"/>
                </a:lnTo>
                <a:lnTo>
                  <a:pt x="2426" y="800"/>
                </a:lnTo>
                <a:lnTo>
                  <a:pt x="2407" y="795"/>
                </a:lnTo>
                <a:lnTo>
                  <a:pt x="2385" y="794"/>
                </a:lnTo>
                <a:lnTo>
                  <a:pt x="2385" y="794"/>
                </a:lnTo>
                <a:lnTo>
                  <a:pt x="2368" y="795"/>
                </a:lnTo>
                <a:lnTo>
                  <a:pt x="2351" y="799"/>
                </a:lnTo>
                <a:lnTo>
                  <a:pt x="2337" y="802"/>
                </a:lnTo>
                <a:lnTo>
                  <a:pt x="2322" y="808"/>
                </a:lnTo>
                <a:lnTo>
                  <a:pt x="2309" y="815"/>
                </a:lnTo>
                <a:lnTo>
                  <a:pt x="2298" y="821"/>
                </a:lnTo>
                <a:lnTo>
                  <a:pt x="2288" y="830"/>
                </a:lnTo>
                <a:lnTo>
                  <a:pt x="2278" y="838"/>
                </a:lnTo>
                <a:lnTo>
                  <a:pt x="2263" y="854"/>
                </a:lnTo>
                <a:lnTo>
                  <a:pt x="2254" y="869"/>
                </a:lnTo>
                <a:lnTo>
                  <a:pt x="2245" y="882"/>
                </a:lnTo>
                <a:lnTo>
                  <a:pt x="2245" y="882"/>
                </a:lnTo>
                <a:lnTo>
                  <a:pt x="2239" y="893"/>
                </a:lnTo>
                <a:lnTo>
                  <a:pt x="2232" y="903"/>
                </a:lnTo>
                <a:lnTo>
                  <a:pt x="2226" y="911"/>
                </a:lnTo>
                <a:lnTo>
                  <a:pt x="2218" y="917"/>
                </a:lnTo>
                <a:lnTo>
                  <a:pt x="2211" y="922"/>
                </a:lnTo>
                <a:lnTo>
                  <a:pt x="2203" y="926"/>
                </a:lnTo>
                <a:lnTo>
                  <a:pt x="2197" y="927"/>
                </a:lnTo>
                <a:lnTo>
                  <a:pt x="2189" y="927"/>
                </a:lnTo>
                <a:lnTo>
                  <a:pt x="2182" y="926"/>
                </a:lnTo>
                <a:lnTo>
                  <a:pt x="2177" y="922"/>
                </a:lnTo>
                <a:lnTo>
                  <a:pt x="2171" y="917"/>
                </a:lnTo>
                <a:lnTo>
                  <a:pt x="2166" y="911"/>
                </a:lnTo>
                <a:lnTo>
                  <a:pt x="2163" y="903"/>
                </a:lnTo>
                <a:lnTo>
                  <a:pt x="2159" y="893"/>
                </a:lnTo>
                <a:lnTo>
                  <a:pt x="2158" y="882"/>
                </a:lnTo>
                <a:lnTo>
                  <a:pt x="2156" y="869"/>
                </a:lnTo>
                <a:lnTo>
                  <a:pt x="2156" y="595"/>
                </a:lnTo>
                <a:lnTo>
                  <a:pt x="2154" y="595"/>
                </a:lnTo>
                <a:lnTo>
                  <a:pt x="2154" y="0"/>
                </a:lnTo>
                <a:lnTo>
                  <a:pt x="1282" y="0"/>
                </a:lnTo>
                <a:lnTo>
                  <a:pt x="1282" y="0"/>
                </a:lnTo>
                <a:lnTo>
                  <a:pt x="1269" y="1"/>
                </a:lnTo>
                <a:lnTo>
                  <a:pt x="1258" y="3"/>
                </a:lnTo>
                <a:lnTo>
                  <a:pt x="1248" y="6"/>
                </a:lnTo>
                <a:lnTo>
                  <a:pt x="1242" y="9"/>
                </a:lnTo>
                <a:lnTo>
                  <a:pt x="1235" y="14"/>
                </a:lnTo>
                <a:lnTo>
                  <a:pt x="1230" y="21"/>
                </a:lnTo>
                <a:lnTo>
                  <a:pt x="1227" y="27"/>
                </a:lnTo>
                <a:lnTo>
                  <a:pt x="1225" y="34"/>
                </a:lnTo>
                <a:lnTo>
                  <a:pt x="1225" y="40"/>
                </a:lnTo>
                <a:lnTo>
                  <a:pt x="1225" y="47"/>
                </a:lnTo>
                <a:lnTo>
                  <a:pt x="1229" y="55"/>
                </a:lnTo>
                <a:lnTo>
                  <a:pt x="1234" y="62"/>
                </a:lnTo>
                <a:lnTo>
                  <a:pt x="1240" y="70"/>
                </a:lnTo>
                <a:lnTo>
                  <a:pt x="1248" y="76"/>
                </a:lnTo>
                <a:lnTo>
                  <a:pt x="1258" y="83"/>
                </a:lnTo>
                <a:lnTo>
                  <a:pt x="1269" y="89"/>
                </a:lnTo>
                <a:lnTo>
                  <a:pt x="1269" y="89"/>
                </a:lnTo>
                <a:lnTo>
                  <a:pt x="1282" y="97"/>
                </a:lnTo>
                <a:lnTo>
                  <a:pt x="1297" y="107"/>
                </a:lnTo>
                <a:lnTo>
                  <a:pt x="1313" y="123"/>
                </a:lnTo>
                <a:lnTo>
                  <a:pt x="1321" y="131"/>
                </a:lnTo>
                <a:lnTo>
                  <a:pt x="1329" y="143"/>
                </a:lnTo>
                <a:lnTo>
                  <a:pt x="1336" y="154"/>
                </a:lnTo>
                <a:lnTo>
                  <a:pt x="1343" y="166"/>
                </a:lnTo>
                <a:lnTo>
                  <a:pt x="1349" y="180"/>
                </a:lnTo>
                <a:lnTo>
                  <a:pt x="1352" y="195"/>
                </a:lnTo>
                <a:lnTo>
                  <a:pt x="1356" y="213"/>
                </a:lnTo>
                <a:lnTo>
                  <a:pt x="1357" y="231"/>
                </a:lnTo>
                <a:lnTo>
                  <a:pt x="1357" y="231"/>
                </a:lnTo>
                <a:lnTo>
                  <a:pt x="1356" y="250"/>
                </a:lnTo>
                <a:lnTo>
                  <a:pt x="1352" y="270"/>
                </a:lnTo>
                <a:lnTo>
                  <a:pt x="1346" y="289"/>
                </a:lnTo>
                <a:lnTo>
                  <a:pt x="1338" y="307"/>
                </a:lnTo>
                <a:lnTo>
                  <a:pt x="1326" y="325"/>
                </a:lnTo>
                <a:lnTo>
                  <a:pt x="1313" y="341"/>
                </a:lnTo>
                <a:lnTo>
                  <a:pt x="1300" y="358"/>
                </a:lnTo>
                <a:lnTo>
                  <a:pt x="1284" y="372"/>
                </a:lnTo>
                <a:lnTo>
                  <a:pt x="1266" y="385"/>
                </a:lnTo>
                <a:lnTo>
                  <a:pt x="1247" y="397"/>
                </a:lnTo>
                <a:lnTo>
                  <a:pt x="1225" y="406"/>
                </a:lnTo>
                <a:lnTo>
                  <a:pt x="1204" y="415"/>
                </a:lnTo>
                <a:lnTo>
                  <a:pt x="1181" y="421"/>
                </a:lnTo>
                <a:lnTo>
                  <a:pt x="1157" y="426"/>
                </a:lnTo>
                <a:lnTo>
                  <a:pt x="1133" y="429"/>
                </a:lnTo>
                <a:lnTo>
                  <a:pt x="1107" y="431"/>
                </a:lnTo>
                <a:lnTo>
                  <a:pt x="1107" y="431"/>
                </a:lnTo>
                <a:lnTo>
                  <a:pt x="1082" y="429"/>
                </a:lnTo>
                <a:lnTo>
                  <a:pt x="1056" y="426"/>
                </a:lnTo>
                <a:lnTo>
                  <a:pt x="1033" y="421"/>
                </a:lnTo>
                <a:lnTo>
                  <a:pt x="1011" y="415"/>
                </a:lnTo>
                <a:lnTo>
                  <a:pt x="988" y="406"/>
                </a:lnTo>
                <a:lnTo>
                  <a:pt x="967" y="397"/>
                </a:lnTo>
                <a:lnTo>
                  <a:pt x="949" y="385"/>
                </a:lnTo>
                <a:lnTo>
                  <a:pt x="931" y="372"/>
                </a:lnTo>
                <a:lnTo>
                  <a:pt x="915" y="358"/>
                </a:lnTo>
                <a:lnTo>
                  <a:pt x="900" y="341"/>
                </a:lnTo>
                <a:lnTo>
                  <a:pt x="887" y="325"/>
                </a:lnTo>
                <a:lnTo>
                  <a:pt x="877" y="307"/>
                </a:lnTo>
                <a:lnTo>
                  <a:pt x="869" y="289"/>
                </a:lnTo>
                <a:lnTo>
                  <a:pt x="863" y="270"/>
                </a:lnTo>
                <a:lnTo>
                  <a:pt x="859" y="250"/>
                </a:lnTo>
                <a:lnTo>
                  <a:pt x="858" y="231"/>
                </a:lnTo>
                <a:lnTo>
                  <a:pt x="858" y="231"/>
                </a:lnTo>
                <a:close/>
              </a:path>
            </a:pathLst>
          </a:custGeom>
          <a:gradFill flip="none" rotWithShape="1">
            <a:gsLst>
              <a:gs pos="0">
                <a:schemeClr val="accent6">
                  <a:lumMod val="60000"/>
                  <a:lumOff val="40000"/>
                  <a:shade val="30000"/>
                  <a:satMod val="115000"/>
                </a:schemeClr>
              </a:gs>
              <a:gs pos="50000">
                <a:schemeClr val="accent6">
                  <a:lumMod val="60000"/>
                  <a:lumOff val="40000"/>
                  <a:shade val="67500"/>
                  <a:satMod val="115000"/>
                </a:schemeClr>
              </a:gs>
              <a:gs pos="100000">
                <a:schemeClr val="accent6">
                  <a:lumMod val="60000"/>
                  <a:lumOff val="40000"/>
                  <a:shade val="100000"/>
                  <a:satMod val="115000"/>
                </a:schemeClr>
              </a:gs>
            </a:gsLst>
            <a:lin ang="18900000" scaled="1"/>
            <a:tileRect/>
          </a:gradFill>
          <a:ln w="28575">
            <a:solidFill>
              <a:schemeClr val="bg1">
                <a:lumMod val="65000"/>
              </a:schemeClr>
            </a:solidFill>
            <a:prstDash val="solid"/>
            <a:round/>
            <a:headEnd/>
            <a:tailEnd/>
          </a:ln>
        </p:spPr>
        <p:txBody>
          <a:bodyPr rIns="468000" anchor="ctr" anchorCtr="1"/>
          <a:lstStyle/>
          <a:p>
            <a:pPr eaLnBrk="1" hangingPunct="1">
              <a:defRPr/>
            </a:pPr>
            <a:endParaRPr lang="en-GB" sz="4000" dirty="0">
              <a:cs typeface="Arial" charset="0"/>
            </a:endParaRPr>
          </a:p>
        </p:txBody>
      </p:sp>
      <p:sp>
        <p:nvSpPr>
          <p:cNvPr id="9" name="Freeform 7"/>
          <p:cNvSpPr>
            <a:spLocks/>
          </p:cNvSpPr>
          <p:nvPr/>
        </p:nvSpPr>
        <p:spPr bwMode="auto">
          <a:xfrm>
            <a:off x="9045921" y="96805"/>
            <a:ext cx="3001962" cy="2495550"/>
          </a:xfrm>
          <a:custGeom>
            <a:avLst/>
            <a:gdLst>
              <a:gd name="T0" fmla="*/ 1726 w 2587"/>
              <a:gd name="T1" fmla="*/ 1956 h 2150"/>
              <a:gd name="T2" fmla="*/ 1702 w 2587"/>
              <a:gd name="T3" fmla="*/ 2008 h 2150"/>
              <a:gd name="T4" fmla="*/ 1656 w 2587"/>
              <a:gd name="T5" fmla="*/ 2054 h 2150"/>
              <a:gd name="T6" fmla="*/ 1620 w 2587"/>
              <a:gd name="T7" fmla="*/ 2075 h 2150"/>
              <a:gd name="T8" fmla="*/ 1599 w 2587"/>
              <a:gd name="T9" fmla="*/ 2104 h 2150"/>
              <a:gd name="T10" fmla="*/ 1602 w 2587"/>
              <a:gd name="T11" fmla="*/ 2130 h 2150"/>
              <a:gd name="T12" fmla="*/ 1632 w 2587"/>
              <a:gd name="T13" fmla="*/ 2148 h 2150"/>
              <a:gd name="T14" fmla="*/ 2587 w 2587"/>
              <a:gd name="T15" fmla="*/ 0 h 2150"/>
              <a:gd name="T16" fmla="*/ 429 w 2587"/>
              <a:gd name="T17" fmla="*/ 931 h 2150"/>
              <a:gd name="T18" fmla="*/ 424 w 2587"/>
              <a:gd name="T19" fmla="*/ 965 h 2150"/>
              <a:gd name="T20" fmla="*/ 403 w 2587"/>
              <a:gd name="T21" fmla="*/ 988 h 2150"/>
              <a:gd name="T22" fmla="*/ 376 w 2587"/>
              <a:gd name="T23" fmla="*/ 985 h 2150"/>
              <a:gd name="T24" fmla="*/ 348 w 2587"/>
              <a:gd name="T25" fmla="*/ 955 h 2150"/>
              <a:gd name="T26" fmla="*/ 324 w 2587"/>
              <a:gd name="T27" fmla="*/ 916 h 2150"/>
              <a:gd name="T28" fmla="*/ 276 w 2587"/>
              <a:gd name="T29" fmla="*/ 877 h 2150"/>
              <a:gd name="T30" fmla="*/ 218 w 2587"/>
              <a:gd name="T31" fmla="*/ 858 h 2150"/>
              <a:gd name="T32" fmla="*/ 161 w 2587"/>
              <a:gd name="T33" fmla="*/ 863 h 2150"/>
              <a:gd name="T34" fmla="*/ 89 w 2587"/>
              <a:gd name="T35" fmla="*/ 900 h 2150"/>
              <a:gd name="T36" fmla="*/ 34 w 2587"/>
              <a:gd name="T37" fmla="*/ 967 h 2150"/>
              <a:gd name="T38" fmla="*/ 5 w 2587"/>
              <a:gd name="T39" fmla="*/ 1056 h 2150"/>
              <a:gd name="T40" fmla="*/ 1 w 2587"/>
              <a:gd name="T41" fmla="*/ 1133 h 2150"/>
              <a:gd name="T42" fmla="*/ 24 w 2587"/>
              <a:gd name="T43" fmla="*/ 1225 h 2150"/>
              <a:gd name="T44" fmla="*/ 73 w 2587"/>
              <a:gd name="T45" fmla="*/ 1299 h 2150"/>
              <a:gd name="T46" fmla="*/ 141 w 2587"/>
              <a:gd name="T47" fmla="*/ 1346 h 2150"/>
              <a:gd name="T48" fmla="*/ 200 w 2587"/>
              <a:gd name="T49" fmla="*/ 1356 h 2150"/>
              <a:gd name="T50" fmla="*/ 263 w 2587"/>
              <a:gd name="T51" fmla="*/ 1343 h 2150"/>
              <a:gd name="T52" fmla="*/ 307 w 2587"/>
              <a:gd name="T53" fmla="*/ 1313 h 2150"/>
              <a:gd name="T54" fmla="*/ 342 w 2587"/>
              <a:gd name="T55" fmla="*/ 1269 h 2150"/>
              <a:gd name="T56" fmla="*/ 369 w 2587"/>
              <a:gd name="T57" fmla="*/ 1234 h 2150"/>
              <a:gd name="T58" fmla="*/ 397 w 2587"/>
              <a:gd name="T59" fmla="*/ 1224 h 2150"/>
              <a:gd name="T60" fmla="*/ 421 w 2587"/>
              <a:gd name="T61" fmla="*/ 1240 h 2150"/>
              <a:gd name="T62" fmla="*/ 429 w 2587"/>
              <a:gd name="T63" fmla="*/ 1282 h 2150"/>
              <a:gd name="T64" fmla="*/ 1305 w 2587"/>
              <a:gd name="T65" fmla="*/ 2150 h 2150"/>
              <a:gd name="T66" fmla="*/ 1337 w 2587"/>
              <a:gd name="T67" fmla="*/ 2145 h 2150"/>
              <a:gd name="T68" fmla="*/ 1360 w 2587"/>
              <a:gd name="T69" fmla="*/ 2124 h 2150"/>
              <a:gd name="T70" fmla="*/ 1357 w 2587"/>
              <a:gd name="T71" fmla="*/ 2096 h 2150"/>
              <a:gd name="T72" fmla="*/ 1329 w 2587"/>
              <a:gd name="T73" fmla="*/ 2068 h 2150"/>
              <a:gd name="T74" fmla="*/ 1290 w 2587"/>
              <a:gd name="T75" fmla="*/ 2044 h 2150"/>
              <a:gd name="T76" fmla="*/ 1251 w 2587"/>
              <a:gd name="T77" fmla="*/ 1997 h 2150"/>
              <a:gd name="T78" fmla="*/ 1231 w 2587"/>
              <a:gd name="T79" fmla="*/ 1938 h 2150"/>
              <a:gd name="T80" fmla="*/ 1235 w 2587"/>
              <a:gd name="T81" fmla="*/ 1881 h 2150"/>
              <a:gd name="T82" fmla="*/ 1272 w 2587"/>
              <a:gd name="T83" fmla="*/ 1810 h 2150"/>
              <a:gd name="T84" fmla="*/ 1340 w 2587"/>
              <a:gd name="T85" fmla="*/ 1754 h 2150"/>
              <a:gd name="T86" fmla="*/ 1430 w 2587"/>
              <a:gd name="T87" fmla="*/ 1725 h 2150"/>
              <a:gd name="T88" fmla="*/ 1505 w 2587"/>
              <a:gd name="T89" fmla="*/ 1722 h 2150"/>
              <a:gd name="T90" fmla="*/ 1599 w 2587"/>
              <a:gd name="T91" fmla="*/ 1745 h 2150"/>
              <a:gd name="T92" fmla="*/ 1672 w 2587"/>
              <a:gd name="T93" fmla="*/ 1793 h 2150"/>
              <a:gd name="T94" fmla="*/ 1718 w 2587"/>
              <a:gd name="T95" fmla="*/ 1862 h 2150"/>
              <a:gd name="T96" fmla="*/ 1729 w 2587"/>
              <a:gd name="T97" fmla="*/ 1920 h 2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587" h="2150">
                <a:moveTo>
                  <a:pt x="1729" y="1920"/>
                </a:moveTo>
                <a:lnTo>
                  <a:pt x="1729" y="1920"/>
                </a:lnTo>
                <a:lnTo>
                  <a:pt x="1728" y="1938"/>
                </a:lnTo>
                <a:lnTo>
                  <a:pt x="1726" y="1956"/>
                </a:lnTo>
                <a:lnTo>
                  <a:pt x="1721" y="1971"/>
                </a:lnTo>
                <a:lnTo>
                  <a:pt x="1716" y="1984"/>
                </a:lnTo>
                <a:lnTo>
                  <a:pt x="1710" y="1997"/>
                </a:lnTo>
                <a:lnTo>
                  <a:pt x="1702" y="2008"/>
                </a:lnTo>
                <a:lnTo>
                  <a:pt x="1694" y="2020"/>
                </a:lnTo>
                <a:lnTo>
                  <a:pt x="1685" y="2028"/>
                </a:lnTo>
                <a:lnTo>
                  <a:pt x="1669" y="2044"/>
                </a:lnTo>
                <a:lnTo>
                  <a:pt x="1656" y="2054"/>
                </a:lnTo>
                <a:lnTo>
                  <a:pt x="1641" y="2062"/>
                </a:lnTo>
                <a:lnTo>
                  <a:pt x="1641" y="2062"/>
                </a:lnTo>
                <a:lnTo>
                  <a:pt x="1630" y="2068"/>
                </a:lnTo>
                <a:lnTo>
                  <a:pt x="1620" y="2075"/>
                </a:lnTo>
                <a:lnTo>
                  <a:pt x="1614" y="2081"/>
                </a:lnTo>
                <a:lnTo>
                  <a:pt x="1607" y="2089"/>
                </a:lnTo>
                <a:lnTo>
                  <a:pt x="1602" y="2096"/>
                </a:lnTo>
                <a:lnTo>
                  <a:pt x="1599" y="2104"/>
                </a:lnTo>
                <a:lnTo>
                  <a:pt x="1598" y="2111"/>
                </a:lnTo>
                <a:lnTo>
                  <a:pt x="1598" y="2117"/>
                </a:lnTo>
                <a:lnTo>
                  <a:pt x="1599" y="2124"/>
                </a:lnTo>
                <a:lnTo>
                  <a:pt x="1602" y="2130"/>
                </a:lnTo>
                <a:lnTo>
                  <a:pt x="1607" y="2137"/>
                </a:lnTo>
                <a:lnTo>
                  <a:pt x="1614" y="2142"/>
                </a:lnTo>
                <a:lnTo>
                  <a:pt x="1622" y="2145"/>
                </a:lnTo>
                <a:lnTo>
                  <a:pt x="1632" y="2148"/>
                </a:lnTo>
                <a:lnTo>
                  <a:pt x="1641" y="2150"/>
                </a:lnTo>
                <a:lnTo>
                  <a:pt x="1654" y="2150"/>
                </a:lnTo>
                <a:lnTo>
                  <a:pt x="2587" y="2150"/>
                </a:lnTo>
                <a:lnTo>
                  <a:pt x="2587" y="0"/>
                </a:lnTo>
                <a:lnTo>
                  <a:pt x="433" y="0"/>
                </a:lnTo>
                <a:lnTo>
                  <a:pt x="433" y="495"/>
                </a:lnTo>
                <a:lnTo>
                  <a:pt x="429" y="495"/>
                </a:lnTo>
                <a:lnTo>
                  <a:pt x="429" y="931"/>
                </a:lnTo>
                <a:lnTo>
                  <a:pt x="429" y="931"/>
                </a:lnTo>
                <a:lnTo>
                  <a:pt x="429" y="944"/>
                </a:lnTo>
                <a:lnTo>
                  <a:pt x="428" y="955"/>
                </a:lnTo>
                <a:lnTo>
                  <a:pt x="424" y="965"/>
                </a:lnTo>
                <a:lnTo>
                  <a:pt x="421" y="973"/>
                </a:lnTo>
                <a:lnTo>
                  <a:pt x="416" y="980"/>
                </a:lnTo>
                <a:lnTo>
                  <a:pt x="410" y="985"/>
                </a:lnTo>
                <a:lnTo>
                  <a:pt x="403" y="988"/>
                </a:lnTo>
                <a:lnTo>
                  <a:pt x="397" y="990"/>
                </a:lnTo>
                <a:lnTo>
                  <a:pt x="390" y="990"/>
                </a:lnTo>
                <a:lnTo>
                  <a:pt x="384" y="988"/>
                </a:lnTo>
                <a:lnTo>
                  <a:pt x="376" y="985"/>
                </a:lnTo>
                <a:lnTo>
                  <a:pt x="369" y="980"/>
                </a:lnTo>
                <a:lnTo>
                  <a:pt x="361" y="973"/>
                </a:lnTo>
                <a:lnTo>
                  <a:pt x="355" y="965"/>
                </a:lnTo>
                <a:lnTo>
                  <a:pt x="348" y="955"/>
                </a:lnTo>
                <a:lnTo>
                  <a:pt x="342" y="944"/>
                </a:lnTo>
                <a:lnTo>
                  <a:pt x="342" y="944"/>
                </a:lnTo>
                <a:lnTo>
                  <a:pt x="333" y="931"/>
                </a:lnTo>
                <a:lnTo>
                  <a:pt x="324" y="916"/>
                </a:lnTo>
                <a:lnTo>
                  <a:pt x="307" y="900"/>
                </a:lnTo>
                <a:lnTo>
                  <a:pt x="299" y="892"/>
                </a:lnTo>
                <a:lnTo>
                  <a:pt x="288" y="885"/>
                </a:lnTo>
                <a:lnTo>
                  <a:pt x="276" y="877"/>
                </a:lnTo>
                <a:lnTo>
                  <a:pt x="263" y="871"/>
                </a:lnTo>
                <a:lnTo>
                  <a:pt x="250" y="866"/>
                </a:lnTo>
                <a:lnTo>
                  <a:pt x="236" y="861"/>
                </a:lnTo>
                <a:lnTo>
                  <a:pt x="218" y="858"/>
                </a:lnTo>
                <a:lnTo>
                  <a:pt x="200" y="858"/>
                </a:lnTo>
                <a:lnTo>
                  <a:pt x="200" y="858"/>
                </a:lnTo>
                <a:lnTo>
                  <a:pt x="180" y="858"/>
                </a:lnTo>
                <a:lnTo>
                  <a:pt x="161" y="863"/>
                </a:lnTo>
                <a:lnTo>
                  <a:pt x="141" y="868"/>
                </a:lnTo>
                <a:lnTo>
                  <a:pt x="122" y="877"/>
                </a:lnTo>
                <a:lnTo>
                  <a:pt x="106" y="887"/>
                </a:lnTo>
                <a:lnTo>
                  <a:pt x="89" y="900"/>
                </a:lnTo>
                <a:lnTo>
                  <a:pt x="73" y="915"/>
                </a:lnTo>
                <a:lnTo>
                  <a:pt x="58" y="931"/>
                </a:lnTo>
                <a:lnTo>
                  <a:pt x="45" y="947"/>
                </a:lnTo>
                <a:lnTo>
                  <a:pt x="34" y="967"/>
                </a:lnTo>
                <a:lnTo>
                  <a:pt x="24" y="988"/>
                </a:lnTo>
                <a:lnTo>
                  <a:pt x="16" y="1009"/>
                </a:lnTo>
                <a:lnTo>
                  <a:pt x="10" y="1032"/>
                </a:lnTo>
                <a:lnTo>
                  <a:pt x="5" y="1056"/>
                </a:lnTo>
                <a:lnTo>
                  <a:pt x="1" y="1081"/>
                </a:lnTo>
                <a:lnTo>
                  <a:pt x="0" y="1107"/>
                </a:lnTo>
                <a:lnTo>
                  <a:pt x="0" y="1107"/>
                </a:lnTo>
                <a:lnTo>
                  <a:pt x="1" y="1133"/>
                </a:lnTo>
                <a:lnTo>
                  <a:pt x="5" y="1157"/>
                </a:lnTo>
                <a:lnTo>
                  <a:pt x="10" y="1182"/>
                </a:lnTo>
                <a:lnTo>
                  <a:pt x="16" y="1204"/>
                </a:lnTo>
                <a:lnTo>
                  <a:pt x="24" y="1225"/>
                </a:lnTo>
                <a:lnTo>
                  <a:pt x="34" y="1247"/>
                </a:lnTo>
                <a:lnTo>
                  <a:pt x="45" y="1266"/>
                </a:lnTo>
                <a:lnTo>
                  <a:pt x="58" y="1284"/>
                </a:lnTo>
                <a:lnTo>
                  <a:pt x="73" y="1299"/>
                </a:lnTo>
                <a:lnTo>
                  <a:pt x="89" y="1313"/>
                </a:lnTo>
                <a:lnTo>
                  <a:pt x="106" y="1326"/>
                </a:lnTo>
                <a:lnTo>
                  <a:pt x="122" y="1336"/>
                </a:lnTo>
                <a:lnTo>
                  <a:pt x="141" y="1346"/>
                </a:lnTo>
                <a:lnTo>
                  <a:pt x="161" y="1351"/>
                </a:lnTo>
                <a:lnTo>
                  <a:pt x="180" y="1356"/>
                </a:lnTo>
                <a:lnTo>
                  <a:pt x="200" y="1356"/>
                </a:lnTo>
                <a:lnTo>
                  <a:pt x="200" y="1356"/>
                </a:lnTo>
                <a:lnTo>
                  <a:pt x="218" y="1356"/>
                </a:lnTo>
                <a:lnTo>
                  <a:pt x="236" y="1352"/>
                </a:lnTo>
                <a:lnTo>
                  <a:pt x="250" y="1349"/>
                </a:lnTo>
                <a:lnTo>
                  <a:pt x="263" y="1343"/>
                </a:lnTo>
                <a:lnTo>
                  <a:pt x="276" y="1336"/>
                </a:lnTo>
                <a:lnTo>
                  <a:pt x="288" y="1328"/>
                </a:lnTo>
                <a:lnTo>
                  <a:pt x="299" y="1321"/>
                </a:lnTo>
                <a:lnTo>
                  <a:pt x="307" y="1313"/>
                </a:lnTo>
                <a:lnTo>
                  <a:pt x="324" y="1297"/>
                </a:lnTo>
                <a:lnTo>
                  <a:pt x="333" y="1282"/>
                </a:lnTo>
                <a:lnTo>
                  <a:pt x="342" y="1269"/>
                </a:lnTo>
                <a:lnTo>
                  <a:pt x="342" y="1269"/>
                </a:lnTo>
                <a:lnTo>
                  <a:pt x="348" y="1258"/>
                </a:lnTo>
                <a:lnTo>
                  <a:pt x="355" y="1248"/>
                </a:lnTo>
                <a:lnTo>
                  <a:pt x="361" y="1240"/>
                </a:lnTo>
                <a:lnTo>
                  <a:pt x="369" y="1234"/>
                </a:lnTo>
                <a:lnTo>
                  <a:pt x="376" y="1229"/>
                </a:lnTo>
                <a:lnTo>
                  <a:pt x="384" y="1225"/>
                </a:lnTo>
                <a:lnTo>
                  <a:pt x="390" y="1224"/>
                </a:lnTo>
                <a:lnTo>
                  <a:pt x="397" y="1224"/>
                </a:lnTo>
                <a:lnTo>
                  <a:pt x="403" y="1225"/>
                </a:lnTo>
                <a:lnTo>
                  <a:pt x="410" y="1229"/>
                </a:lnTo>
                <a:lnTo>
                  <a:pt x="416" y="1234"/>
                </a:lnTo>
                <a:lnTo>
                  <a:pt x="421" y="1240"/>
                </a:lnTo>
                <a:lnTo>
                  <a:pt x="424" y="1248"/>
                </a:lnTo>
                <a:lnTo>
                  <a:pt x="428" y="1258"/>
                </a:lnTo>
                <a:lnTo>
                  <a:pt x="429" y="1269"/>
                </a:lnTo>
                <a:lnTo>
                  <a:pt x="429" y="1282"/>
                </a:lnTo>
                <a:lnTo>
                  <a:pt x="429" y="1556"/>
                </a:lnTo>
                <a:lnTo>
                  <a:pt x="433" y="1556"/>
                </a:lnTo>
                <a:lnTo>
                  <a:pt x="433" y="2150"/>
                </a:lnTo>
                <a:lnTo>
                  <a:pt x="1305" y="2150"/>
                </a:lnTo>
                <a:lnTo>
                  <a:pt x="1305" y="2150"/>
                </a:lnTo>
                <a:lnTo>
                  <a:pt x="1318" y="2150"/>
                </a:lnTo>
                <a:lnTo>
                  <a:pt x="1327" y="2148"/>
                </a:lnTo>
                <a:lnTo>
                  <a:pt x="1337" y="2145"/>
                </a:lnTo>
                <a:lnTo>
                  <a:pt x="1345" y="2142"/>
                </a:lnTo>
                <a:lnTo>
                  <a:pt x="1352" y="2137"/>
                </a:lnTo>
                <a:lnTo>
                  <a:pt x="1357" y="2130"/>
                </a:lnTo>
                <a:lnTo>
                  <a:pt x="1360" y="2124"/>
                </a:lnTo>
                <a:lnTo>
                  <a:pt x="1362" y="2117"/>
                </a:lnTo>
                <a:lnTo>
                  <a:pt x="1362" y="2111"/>
                </a:lnTo>
                <a:lnTo>
                  <a:pt x="1360" y="2104"/>
                </a:lnTo>
                <a:lnTo>
                  <a:pt x="1357" y="2096"/>
                </a:lnTo>
                <a:lnTo>
                  <a:pt x="1352" y="2089"/>
                </a:lnTo>
                <a:lnTo>
                  <a:pt x="1347" y="2081"/>
                </a:lnTo>
                <a:lnTo>
                  <a:pt x="1339" y="2075"/>
                </a:lnTo>
                <a:lnTo>
                  <a:pt x="1329" y="2068"/>
                </a:lnTo>
                <a:lnTo>
                  <a:pt x="1318" y="2062"/>
                </a:lnTo>
                <a:lnTo>
                  <a:pt x="1318" y="2062"/>
                </a:lnTo>
                <a:lnTo>
                  <a:pt x="1303" y="2054"/>
                </a:lnTo>
                <a:lnTo>
                  <a:pt x="1290" y="2044"/>
                </a:lnTo>
                <a:lnTo>
                  <a:pt x="1274" y="2028"/>
                </a:lnTo>
                <a:lnTo>
                  <a:pt x="1266" y="2020"/>
                </a:lnTo>
                <a:lnTo>
                  <a:pt x="1258" y="2008"/>
                </a:lnTo>
                <a:lnTo>
                  <a:pt x="1251" y="1997"/>
                </a:lnTo>
                <a:lnTo>
                  <a:pt x="1243" y="1984"/>
                </a:lnTo>
                <a:lnTo>
                  <a:pt x="1238" y="1971"/>
                </a:lnTo>
                <a:lnTo>
                  <a:pt x="1233" y="1956"/>
                </a:lnTo>
                <a:lnTo>
                  <a:pt x="1231" y="1938"/>
                </a:lnTo>
                <a:lnTo>
                  <a:pt x="1230" y="1920"/>
                </a:lnTo>
                <a:lnTo>
                  <a:pt x="1230" y="1920"/>
                </a:lnTo>
                <a:lnTo>
                  <a:pt x="1231" y="1901"/>
                </a:lnTo>
                <a:lnTo>
                  <a:pt x="1235" y="1881"/>
                </a:lnTo>
                <a:lnTo>
                  <a:pt x="1241" y="1862"/>
                </a:lnTo>
                <a:lnTo>
                  <a:pt x="1249" y="1842"/>
                </a:lnTo>
                <a:lnTo>
                  <a:pt x="1261" y="1826"/>
                </a:lnTo>
                <a:lnTo>
                  <a:pt x="1272" y="1810"/>
                </a:lnTo>
                <a:lnTo>
                  <a:pt x="1287" y="1793"/>
                </a:lnTo>
                <a:lnTo>
                  <a:pt x="1303" y="1779"/>
                </a:lnTo>
                <a:lnTo>
                  <a:pt x="1321" y="1766"/>
                </a:lnTo>
                <a:lnTo>
                  <a:pt x="1340" y="1754"/>
                </a:lnTo>
                <a:lnTo>
                  <a:pt x="1360" y="1745"/>
                </a:lnTo>
                <a:lnTo>
                  <a:pt x="1383" y="1736"/>
                </a:lnTo>
                <a:lnTo>
                  <a:pt x="1406" y="1730"/>
                </a:lnTo>
                <a:lnTo>
                  <a:pt x="1430" y="1725"/>
                </a:lnTo>
                <a:lnTo>
                  <a:pt x="1454" y="1722"/>
                </a:lnTo>
                <a:lnTo>
                  <a:pt x="1480" y="1720"/>
                </a:lnTo>
                <a:lnTo>
                  <a:pt x="1480" y="1720"/>
                </a:lnTo>
                <a:lnTo>
                  <a:pt x="1505" y="1722"/>
                </a:lnTo>
                <a:lnTo>
                  <a:pt x="1529" y="1725"/>
                </a:lnTo>
                <a:lnTo>
                  <a:pt x="1554" y="1730"/>
                </a:lnTo>
                <a:lnTo>
                  <a:pt x="1576" y="1736"/>
                </a:lnTo>
                <a:lnTo>
                  <a:pt x="1599" y="1745"/>
                </a:lnTo>
                <a:lnTo>
                  <a:pt x="1619" y="1754"/>
                </a:lnTo>
                <a:lnTo>
                  <a:pt x="1638" y="1766"/>
                </a:lnTo>
                <a:lnTo>
                  <a:pt x="1656" y="1779"/>
                </a:lnTo>
                <a:lnTo>
                  <a:pt x="1672" y="1793"/>
                </a:lnTo>
                <a:lnTo>
                  <a:pt x="1687" y="1810"/>
                </a:lnTo>
                <a:lnTo>
                  <a:pt x="1698" y="1826"/>
                </a:lnTo>
                <a:lnTo>
                  <a:pt x="1710" y="1842"/>
                </a:lnTo>
                <a:lnTo>
                  <a:pt x="1718" y="1862"/>
                </a:lnTo>
                <a:lnTo>
                  <a:pt x="1724" y="1881"/>
                </a:lnTo>
                <a:lnTo>
                  <a:pt x="1728" y="1901"/>
                </a:lnTo>
                <a:lnTo>
                  <a:pt x="1729" y="1920"/>
                </a:lnTo>
                <a:lnTo>
                  <a:pt x="1729" y="1920"/>
                </a:lnTo>
                <a:close/>
              </a:path>
            </a:pathLst>
          </a:custGeom>
          <a:gradFill flip="none" rotWithShape="1">
            <a:gsLst>
              <a:gs pos="0">
                <a:schemeClr val="accent1">
                  <a:lumMod val="60000"/>
                  <a:lumOff val="40000"/>
                  <a:shade val="30000"/>
                  <a:satMod val="115000"/>
                </a:schemeClr>
              </a:gs>
              <a:gs pos="50000">
                <a:schemeClr val="accent1">
                  <a:lumMod val="60000"/>
                  <a:lumOff val="40000"/>
                  <a:shade val="67500"/>
                  <a:satMod val="115000"/>
                </a:schemeClr>
              </a:gs>
              <a:gs pos="100000">
                <a:schemeClr val="accent1">
                  <a:lumMod val="60000"/>
                  <a:lumOff val="40000"/>
                  <a:shade val="100000"/>
                  <a:satMod val="115000"/>
                </a:schemeClr>
              </a:gs>
            </a:gsLst>
            <a:lin ang="8100000" scaled="1"/>
            <a:tileRect/>
          </a:gradFill>
          <a:ln w="28575">
            <a:solidFill>
              <a:schemeClr val="bg1">
                <a:lumMod val="65000"/>
              </a:schemeClr>
            </a:solidFill>
            <a:prstDash val="solid"/>
            <a:round/>
            <a:headEnd/>
            <a:tailEnd/>
          </a:ln>
        </p:spPr>
        <p:txBody>
          <a:bodyPr lIns="468000" anchor="ctr"/>
          <a:lstStyle/>
          <a:p>
            <a:pPr algn="ctr" eaLnBrk="1" hangingPunct="1">
              <a:defRPr/>
            </a:pPr>
            <a:endParaRPr lang="en-GB" sz="4000" dirty="0">
              <a:cs typeface="Arial" charset="0"/>
            </a:endParaRPr>
          </a:p>
        </p:txBody>
      </p:sp>
      <p:sp>
        <p:nvSpPr>
          <p:cNvPr id="10" name="Freeform 8"/>
          <p:cNvSpPr>
            <a:spLocks/>
          </p:cNvSpPr>
          <p:nvPr/>
        </p:nvSpPr>
        <p:spPr bwMode="auto">
          <a:xfrm>
            <a:off x="9550745" y="3675201"/>
            <a:ext cx="2497138" cy="3000375"/>
          </a:xfrm>
          <a:custGeom>
            <a:avLst/>
            <a:gdLst>
              <a:gd name="T0" fmla="*/ 195 w 2151"/>
              <a:gd name="T1" fmla="*/ 1725 h 2586"/>
              <a:gd name="T2" fmla="*/ 141 w 2151"/>
              <a:gd name="T3" fmla="*/ 1702 h 2586"/>
              <a:gd name="T4" fmla="*/ 96 w 2151"/>
              <a:gd name="T5" fmla="*/ 1655 h 2586"/>
              <a:gd name="T6" fmla="*/ 76 w 2151"/>
              <a:gd name="T7" fmla="*/ 1621 h 2586"/>
              <a:gd name="T8" fmla="*/ 47 w 2151"/>
              <a:gd name="T9" fmla="*/ 1598 h 2586"/>
              <a:gd name="T10" fmla="*/ 19 w 2151"/>
              <a:gd name="T11" fmla="*/ 1603 h 2586"/>
              <a:gd name="T12" fmla="*/ 2 w 2151"/>
              <a:gd name="T13" fmla="*/ 1631 h 2586"/>
              <a:gd name="T14" fmla="*/ 2151 w 2151"/>
              <a:gd name="T15" fmla="*/ 2586 h 2586"/>
              <a:gd name="T16" fmla="*/ 1218 w 2151"/>
              <a:gd name="T17" fmla="*/ 430 h 2586"/>
              <a:gd name="T18" fmla="*/ 1184 w 2151"/>
              <a:gd name="T19" fmla="*/ 425 h 2586"/>
              <a:gd name="T20" fmla="*/ 1163 w 2151"/>
              <a:gd name="T21" fmla="*/ 404 h 2586"/>
              <a:gd name="T22" fmla="*/ 1165 w 2151"/>
              <a:gd name="T23" fmla="*/ 376 h 2586"/>
              <a:gd name="T24" fmla="*/ 1194 w 2151"/>
              <a:gd name="T25" fmla="*/ 347 h 2586"/>
              <a:gd name="T26" fmla="*/ 1233 w 2151"/>
              <a:gd name="T27" fmla="*/ 322 h 2586"/>
              <a:gd name="T28" fmla="*/ 1272 w 2151"/>
              <a:gd name="T29" fmla="*/ 277 h 2586"/>
              <a:gd name="T30" fmla="*/ 1292 w 2151"/>
              <a:gd name="T31" fmla="*/ 218 h 2586"/>
              <a:gd name="T32" fmla="*/ 1288 w 2151"/>
              <a:gd name="T33" fmla="*/ 160 h 2586"/>
              <a:gd name="T34" fmla="*/ 1251 w 2151"/>
              <a:gd name="T35" fmla="*/ 88 h 2586"/>
              <a:gd name="T36" fmla="*/ 1183 w 2151"/>
              <a:gd name="T37" fmla="*/ 34 h 2586"/>
              <a:gd name="T38" fmla="*/ 1093 w 2151"/>
              <a:gd name="T39" fmla="*/ 4 h 2586"/>
              <a:gd name="T40" fmla="*/ 1018 w 2151"/>
              <a:gd name="T41" fmla="*/ 2 h 2586"/>
              <a:gd name="T42" fmla="*/ 924 w 2151"/>
              <a:gd name="T43" fmla="*/ 25 h 2586"/>
              <a:gd name="T44" fmla="*/ 851 w 2151"/>
              <a:gd name="T45" fmla="*/ 73 h 2586"/>
              <a:gd name="T46" fmla="*/ 805 w 2151"/>
              <a:gd name="T47" fmla="*/ 142 h 2586"/>
              <a:gd name="T48" fmla="*/ 794 w 2151"/>
              <a:gd name="T49" fmla="*/ 200 h 2586"/>
              <a:gd name="T50" fmla="*/ 807 w 2151"/>
              <a:gd name="T51" fmla="*/ 264 h 2586"/>
              <a:gd name="T52" fmla="*/ 838 w 2151"/>
              <a:gd name="T53" fmla="*/ 308 h 2586"/>
              <a:gd name="T54" fmla="*/ 882 w 2151"/>
              <a:gd name="T55" fmla="*/ 342 h 2586"/>
              <a:gd name="T56" fmla="*/ 916 w 2151"/>
              <a:gd name="T57" fmla="*/ 368 h 2586"/>
              <a:gd name="T58" fmla="*/ 926 w 2151"/>
              <a:gd name="T59" fmla="*/ 397 h 2586"/>
              <a:gd name="T60" fmla="*/ 909 w 2151"/>
              <a:gd name="T61" fmla="*/ 420 h 2586"/>
              <a:gd name="T62" fmla="*/ 869 w 2151"/>
              <a:gd name="T63" fmla="*/ 430 h 2586"/>
              <a:gd name="T64" fmla="*/ 0 w 2151"/>
              <a:gd name="T65" fmla="*/ 1305 h 2586"/>
              <a:gd name="T66" fmla="*/ 5 w 2151"/>
              <a:gd name="T67" fmla="*/ 1338 h 2586"/>
              <a:gd name="T68" fmla="*/ 26 w 2151"/>
              <a:gd name="T69" fmla="*/ 1361 h 2586"/>
              <a:gd name="T70" fmla="*/ 54 w 2151"/>
              <a:gd name="T71" fmla="*/ 1357 h 2586"/>
              <a:gd name="T72" fmla="*/ 83 w 2151"/>
              <a:gd name="T73" fmla="*/ 1328 h 2586"/>
              <a:gd name="T74" fmla="*/ 107 w 2151"/>
              <a:gd name="T75" fmla="*/ 1291 h 2586"/>
              <a:gd name="T76" fmla="*/ 153 w 2151"/>
              <a:gd name="T77" fmla="*/ 1250 h 2586"/>
              <a:gd name="T78" fmla="*/ 211 w 2151"/>
              <a:gd name="T79" fmla="*/ 1230 h 2586"/>
              <a:gd name="T80" fmla="*/ 270 w 2151"/>
              <a:gd name="T81" fmla="*/ 1235 h 2586"/>
              <a:gd name="T82" fmla="*/ 342 w 2151"/>
              <a:gd name="T83" fmla="*/ 1273 h 2586"/>
              <a:gd name="T84" fmla="*/ 395 w 2151"/>
              <a:gd name="T85" fmla="*/ 1339 h 2586"/>
              <a:gd name="T86" fmla="*/ 426 w 2151"/>
              <a:gd name="T87" fmla="*/ 1429 h 2586"/>
              <a:gd name="T88" fmla="*/ 428 w 2151"/>
              <a:gd name="T89" fmla="*/ 1505 h 2586"/>
              <a:gd name="T90" fmla="*/ 405 w 2151"/>
              <a:gd name="T91" fmla="*/ 1598 h 2586"/>
              <a:gd name="T92" fmla="*/ 356 w 2151"/>
              <a:gd name="T93" fmla="*/ 1673 h 2586"/>
              <a:gd name="T94" fmla="*/ 288 w 2151"/>
              <a:gd name="T95" fmla="*/ 1718 h 2586"/>
              <a:gd name="T96" fmla="*/ 229 w 2151"/>
              <a:gd name="T97" fmla="*/ 1730 h 25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151" h="2586">
                <a:moveTo>
                  <a:pt x="229" y="1730"/>
                </a:moveTo>
                <a:lnTo>
                  <a:pt x="229" y="1730"/>
                </a:lnTo>
                <a:lnTo>
                  <a:pt x="211" y="1728"/>
                </a:lnTo>
                <a:lnTo>
                  <a:pt x="195" y="1725"/>
                </a:lnTo>
                <a:lnTo>
                  <a:pt x="179" y="1722"/>
                </a:lnTo>
                <a:lnTo>
                  <a:pt x="166" y="1715"/>
                </a:lnTo>
                <a:lnTo>
                  <a:pt x="153" y="1709"/>
                </a:lnTo>
                <a:lnTo>
                  <a:pt x="141" y="1702"/>
                </a:lnTo>
                <a:lnTo>
                  <a:pt x="132" y="1694"/>
                </a:lnTo>
                <a:lnTo>
                  <a:pt x="122" y="1686"/>
                </a:lnTo>
                <a:lnTo>
                  <a:pt x="107" y="1670"/>
                </a:lnTo>
                <a:lnTo>
                  <a:pt x="96" y="1655"/>
                </a:lnTo>
                <a:lnTo>
                  <a:pt x="88" y="1642"/>
                </a:lnTo>
                <a:lnTo>
                  <a:pt x="88" y="1642"/>
                </a:lnTo>
                <a:lnTo>
                  <a:pt x="83" y="1631"/>
                </a:lnTo>
                <a:lnTo>
                  <a:pt x="76" y="1621"/>
                </a:lnTo>
                <a:lnTo>
                  <a:pt x="68" y="1613"/>
                </a:lnTo>
                <a:lnTo>
                  <a:pt x="62" y="1606"/>
                </a:lnTo>
                <a:lnTo>
                  <a:pt x="54" y="1601"/>
                </a:lnTo>
                <a:lnTo>
                  <a:pt x="47" y="1598"/>
                </a:lnTo>
                <a:lnTo>
                  <a:pt x="39" y="1598"/>
                </a:lnTo>
                <a:lnTo>
                  <a:pt x="32" y="1598"/>
                </a:lnTo>
                <a:lnTo>
                  <a:pt x="26" y="1600"/>
                </a:lnTo>
                <a:lnTo>
                  <a:pt x="19" y="1603"/>
                </a:lnTo>
                <a:lnTo>
                  <a:pt x="15" y="1608"/>
                </a:lnTo>
                <a:lnTo>
                  <a:pt x="10" y="1614"/>
                </a:lnTo>
                <a:lnTo>
                  <a:pt x="5" y="1621"/>
                </a:lnTo>
                <a:lnTo>
                  <a:pt x="2" y="1631"/>
                </a:lnTo>
                <a:lnTo>
                  <a:pt x="0" y="1642"/>
                </a:lnTo>
                <a:lnTo>
                  <a:pt x="0" y="1655"/>
                </a:lnTo>
                <a:lnTo>
                  <a:pt x="0" y="2586"/>
                </a:lnTo>
                <a:lnTo>
                  <a:pt x="2151" y="2586"/>
                </a:lnTo>
                <a:lnTo>
                  <a:pt x="2151" y="431"/>
                </a:lnTo>
                <a:lnTo>
                  <a:pt x="1656" y="431"/>
                </a:lnTo>
                <a:lnTo>
                  <a:pt x="1656" y="430"/>
                </a:lnTo>
                <a:lnTo>
                  <a:pt x="1218" y="430"/>
                </a:lnTo>
                <a:lnTo>
                  <a:pt x="1218" y="430"/>
                </a:lnTo>
                <a:lnTo>
                  <a:pt x="1205" y="430"/>
                </a:lnTo>
                <a:lnTo>
                  <a:pt x="1194" y="428"/>
                </a:lnTo>
                <a:lnTo>
                  <a:pt x="1184" y="425"/>
                </a:lnTo>
                <a:lnTo>
                  <a:pt x="1178" y="420"/>
                </a:lnTo>
                <a:lnTo>
                  <a:pt x="1171" y="415"/>
                </a:lnTo>
                <a:lnTo>
                  <a:pt x="1166" y="410"/>
                </a:lnTo>
                <a:lnTo>
                  <a:pt x="1163" y="404"/>
                </a:lnTo>
                <a:lnTo>
                  <a:pt x="1162" y="397"/>
                </a:lnTo>
                <a:lnTo>
                  <a:pt x="1162" y="391"/>
                </a:lnTo>
                <a:lnTo>
                  <a:pt x="1162" y="383"/>
                </a:lnTo>
                <a:lnTo>
                  <a:pt x="1165" y="376"/>
                </a:lnTo>
                <a:lnTo>
                  <a:pt x="1170" y="368"/>
                </a:lnTo>
                <a:lnTo>
                  <a:pt x="1176" y="361"/>
                </a:lnTo>
                <a:lnTo>
                  <a:pt x="1184" y="353"/>
                </a:lnTo>
                <a:lnTo>
                  <a:pt x="1194" y="347"/>
                </a:lnTo>
                <a:lnTo>
                  <a:pt x="1205" y="342"/>
                </a:lnTo>
                <a:lnTo>
                  <a:pt x="1205" y="342"/>
                </a:lnTo>
                <a:lnTo>
                  <a:pt x="1218" y="334"/>
                </a:lnTo>
                <a:lnTo>
                  <a:pt x="1233" y="322"/>
                </a:lnTo>
                <a:lnTo>
                  <a:pt x="1249" y="308"/>
                </a:lnTo>
                <a:lnTo>
                  <a:pt x="1258" y="298"/>
                </a:lnTo>
                <a:lnTo>
                  <a:pt x="1266" y="288"/>
                </a:lnTo>
                <a:lnTo>
                  <a:pt x="1272" y="277"/>
                </a:lnTo>
                <a:lnTo>
                  <a:pt x="1279" y="264"/>
                </a:lnTo>
                <a:lnTo>
                  <a:pt x="1285" y="251"/>
                </a:lnTo>
                <a:lnTo>
                  <a:pt x="1288" y="235"/>
                </a:lnTo>
                <a:lnTo>
                  <a:pt x="1292" y="218"/>
                </a:lnTo>
                <a:lnTo>
                  <a:pt x="1293" y="200"/>
                </a:lnTo>
                <a:lnTo>
                  <a:pt x="1293" y="200"/>
                </a:lnTo>
                <a:lnTo>
                  <a:pt x="1292" y="181"/>
                </a:lnTo>
                <a:lnTo>
                  <a:pt x="1288" y="160"/>
                </a:lnTo>
                <a:lnTo>
                  <a:pt x="1282" y="142"/>
                </a:lnTo>
                <a:lnTo>
                  <a:pt x="1274" y="122"/>
                </a:lnTo>
                <a:lnTo>
                  <a:pt x="1262" y="104"/>
                </a:lnTo>
                <a:lnTo>
                  <a:pt x="1251" y="88"/>
                </a:lnTo>
                <a:lnTo>
                  <a:pt x="1236" y="73"/>
                </a:lnTo>
                <a:lnTo>
                  <a:pt x="1220" y="59"/>
                </a:lnTo>
                <a:lnTo>
                  <a:pt x="1202" y="46"/>
                </a:lnTo>
                <a:lnTo>
                  <a:pt x="1183" y="34"/>
                </a:lnTo>
                <a:lnTo>
                  <a:pt x="1162" y="25"/>
                </a:lnTo>
                <a:lnTo>
                  <a:pt x="1140" y="17"/>
                </a:lnTo>
                <a:lnTo>
                  <a:pt x="1118" y="8"/>
                </a:lnTo>
                <a:lnTo>
                  <a:pt x="1093" y="4"/>
                </a:lnTo>
                <a:lnTo>
                  <a:pt x="1069" y="2"/>
                </a:lnTo>
                <a:lnTo>
                  <a:pt x="1043" y="0"/>
                </a:lnTo>
                <a:lnTo>
                  <a:pt x="1043" y="0"/>
                </a:lnTo>
                <a:lnTo>
                  <a:pt x="1018" y="2"/>
                </a:lnTo>
                <a:lnTo>
                  <a:pt x="992" y="4"/>
                </a:lnTo>
                <a:lnTo>
                  <a:pt x="970" y="8"/>
                </a:lnTo>
                <a:lnTo>
                  <a:pt x="947" y="17"/>
                </a:lnTo>
                <a:lnTo>
                  <a:pt x="924" y="25"/>
                </a:lnTo>
                <a:lnTo>
                  <a:pt x="903" y="34"/>
                </a:lnTo>
                <a:lnTo>
                  <a:pt x="885" y="46"/>
                </a:lnTo>
                <a:lnTo>
                  <a:pt x="867" y="59"/>
                </a:lnTo>
                <a:lnTo>
                  <a:pt x="851" y="73"/>
                </a:lnTo>
                <a:lnTo>
                  <a:pt x="836" y="88"/>
                </a:lnTo>
                <a:lnTo>
                  <a:pt x="823" y="104"/>
                </a:lnTo>
                <a:lnTo>
                  <a:pt x="813" y="122"/>
                </a:lnTo>
                <a:lnTo>
                  <a:pt x="805" y="142"/>
                </a:lnTo>
                <a:lnTo>
                  <a:pt x="799" y="160"/>
                </a:lnTo>
                <a:lnTo>
                  <a:pt x="795" y="181"/>
                </a:lnTo>
                <a:lnTo>
                  <a:pt x="794" y="200"/>
                </a:lnTo>
                <a:lnTo>
                  <a:pt x="794" y="200"/>
                </a:lnTo>
                <a:lnTo>
                  <a:pt x="794" y="218"/>
                </a:lnTo>
                <a:lnTo>
                  <a:pt x="797" y="235"/>
                </a:lnTo>
                <a:lnTo>
                  <a:pt x="802" y="251"/>
                </a:lnTo>
                <a:lnTo>
                  <a:pt x="807" y="264"/>
                </a:lnTo>
                <a:lnTo>
                  <a:pt x="813" y="277"/>
                </a:lnTo>
                <a:lnTo>
                  <a:pt x="822" y="288"/>
                </a:lnTo>
                <a:lnTo>
                  <a:pt x="830" y="298"/>
                </a:lnTo>
                <a:lnTo>
                  <a:pt x="838" y="308"/>
                </a:lnTo>
                <a:lnTo>
                  <a:pt x="854" y="322"/>
                </a:lnTo>
                <a:lnTo>
                  <a:pt x="867" y="334"/>
                </a:lnTo>
                <a:lnTo>
                  <a:pt x="882" y="342"/>
                </a:lnTo>
                <a:lnTo>
                  <a:pt x="882" y="342"/>
                </a:lnTo>
                <a:lnTo>
                  <a:pt x="891" y="347"/>
                </a:lnTo>
                <a:lnTo>
                  <a:pt x="901" y="353"/>
                </a:lnTo>
                <a:lnTo>
                  <a:pt x="909" y="361"/>
                </a:lnTo>
                <a:lnTo>
                  <a:pt x="916" y="368"/>
                </a:lnTo>
                <a:lnTo>
                  <a:pt x="921" y="376"/>
                </a:lnTo>
                <a:lnTo>
                  <a:pt x="924" y="383"/>
                </a:lnTo>
                <a:lnTo>
                  <a:pt x="926" y="391"/>
                </a:lnTo>
                <a:lnTo>
                  <a:pt x="926" y="397"/>
                </a:lnTo>
                <a:lnTo>
                  <a:pt x="924" y="404"/>
                </a:lnTo>
                <a:lnTo>
                  <a:pt x="921" y="410"/>
                </a:lnTo>
                <a:lnTo>
                  <a:pt x="916" y="415"/>
                </a:lnTo>
                <a:lnTo>
                  <a:pt x="909" y="420"/>
                </a:lnTo>
                <a:lnTo>
                  <a:pt x="901" y="425"/>
                </a:lnTo>
                <a:lnTo>
                  <a:pt x="891" y="428"/>
                </a:lnTo>
                <a:lnTo>
                  <a:pt x="880" y="430"/>
                </a:lnTo>
                <a:lnTo>
                  <a:pt x="869" y="430"/>
                </a:lnTo>
                <a:lnTo>
                  <a:pt x="595" y="430"/>
                </a:lnTo>
                <a:lnTo>
                  <a:pt x="595" y="431"/>
                </a:lnTo>
                <a:lnTo>
                  <a:pt x="0" y="431"/>
                </a:lnTo>
                <a:lnTo>
                  <a:pt x="0" y="1305"/>
                </a:lnTo>
                <a:lnTo>
                  <a:pt x="0" y="1305"/>
                </a:lnTo>
                <a:lnTo>
                  <a:pt x="0" y="1317"/>
                </a:lnTo>
                <a:lnTo>
                  <a:pt x="2" y="1328"/>
                </a:lnTo>
                <a:lnTo>
                  <a:pt x="5" y="1338"/>
                </a:lnTo>
                <a:lnTo>
                  <a:pt x="10" y="1346"/>
                </a:lnTo>
                <a:lnTo>
                  <a:pt x="15" y="1352"/>
                </a:lnTo>
                <a:lnTo>
                  <a:pt x="19" y="1357"/>
                </a:lnTo>
                <a:lnTo>
                  <a:pt x="26" y="1361"/>
                </a:lnTo>
                <a:lnTo>
                  <a:pt x="32" y="1362"/>
                </a:lnTo>
                <a:lnTo>
                  <a:pt x="39" y="1362"/>
                </a:lnTo>
                <a:lnTo>
                  <a:pt x="47" y="1361"/>
                </a:lnTo>
                <a:lnTo>
                  <a:pt x="54" y="1357"/>
                </a:lnTo>
                <a:lnTo>
                  <a:pt x="62" y="1352"/>
                </a:lnTo>
                <a:lnTo>
                  <a:pt x="68" y="1346"/>
                </a:lnTo>
                <a:lnTo>
                  <a:pt x="76" y="1338"/>
                </a:lnTo>
                <a:lnTo>
                  <a:pt x="83" y="1328"/>
                </a:lnTo>
                <a:lnTo>
                  <a:pt x="88" y="1318"/>
                </a:lnTo>
                <a:lnTo>
                  <a:pt x="88" y="1318"/>
                </a:lnTo>
                <a:lnTo>
                  <a:pt x="96" y="1304"/>
                </a:lnTo>
                <a:lnTo>
                  <a:pt x="107" y="1291"/>
                </a:lnTo>
                <a:lnTo>
                  <a:pt x="122" y="1274"/>
                </a:lnTo>
                <a:lnTo>
                  <a:pt x="132" y="1266"/>
                </a:lnTo>
                <a:lnTo>
                  <a:pt x="141" y="1258"/>
                </a:lnTo>
                <a:lnTo>
                  <a:pt x="153" y="1250"/>
                </a:lnTo>
                <a:lnTo>
                  <a:pt x="166" y="1243"/>
                </a:lnTo>
                <a:lnTo>
                  <a:pt x="179" y="1238"/>
                </a:lnTo>
                <a:lnTo>
                  <a:pt x="195" y="1234"/>
                </a:lnTo>
                <a:lnTo>
                  <a:pt x="211" y="1230"/>
                </a:lnTo>
                <a:lnTo>
                  <a:pt x="229" y="1230"/>
                </a:lnTo>
                <a:lnTo>
                  <a:pt x="229" y="1230"/>
                </a:lnTo>
                <a:lnTo>
                  <a:pt x="249" y="1232"/>
                </a:lnTo>
                <a:lnTo>
                  <a:pt x="270" y="1235"/>
                </a:lnTo>
                <a:lnTo>
                  <a:pt x="288" y="1242"/>
                </a:lnTo>
                <a:lnTo>
                  <a:pt x="307" y="1250"/>
                </a:lnTo>
                <a:lnTo>
                  <a:pt x="325" y="1260"/>
                </a:lnTo>
                <a:lnTo>
                  <a:pt x="342" y="1273"/>
                </a:lnTo>
                <a:lnTo>
                  <a:pt x="356" y="1287"/>
                </a:lnTo>
                <a:lnTo>
                  <a:pt x="371" y="1304"/>
                </a:lnTo>
                <a:lnTo>
                  <a:pt x="384" y="1321"/>
                </a:lnTo>
                <a:lnTo>
                  <a:pt x="395" y="1339"/>
                </a:lnTo>
                <a:lnTo>
                  <a:pt x="405" y="1361"/>
                </a:lnTo>
                <a:lnTo>
                  <a:pt x="413" y="1383"/>
                </a:lnTo>
                <a:lnTo>
                  <a:pt x="421" y="1406"/>
                </a:lnTo>
                <a:lnTo>
                  <a:pt x="426" y="1429"/>
                </a:lnTo>
                <a:lnTo>
                  <a:pt x="428" y="1455"/>
                </a:lnTo>
                <a:lnTo>
                  <a:pt x="429" y="1479"/>
                </a:lnTo>
                <a:lnTo>
                  <a:pt x="429" y="1479"/>
                </a:lnTo>
                <a:lnTo>
                  <a:pt x="428" y="1505"/>
                </a:lnTo>
                <a:lnTo>
                  <a:pt x="426" y="1530"/>
                </a:lnTo>
                <a:lnTo>
                  <a:pt x="421" y="1554"/>
                </a:lnTo>
                <a:lnTo>
                  <a:pt x="413" y="1577"/>
                </a:lnTo>
                <a:lnTo>
                  <a:pt x="405" y="1598"/>
                </a:lnTo>
                <a:lnTo>
                  <a:pt x="395" y="1619"/>
                </a:lnTo>
                <a:lnTo>
                  <a:pt x="384" y="1639"/>
                </a:lnTo>
                <a:lnTo>
                  <a:pt x="371" y="1657"/>
                </a:lnTo>
                <a:lnTo>
                  <a:pt x="356" y="1673"/>
                </a:lnTo>
                <a:lnTo>
                  <a:pt x="342" y="1686"/>
                </a:lnTo>
                <a:lnTo>
                  <a:pt x="325" y="1699"/>
                </a:lnTo>
                <a:lnTo>
                  <a:pt x="307" y="1710"/>
                </a:lnTo>
                <a:lnTo>
                  <a:pt x="288" y="1718"/>
                </a:lnTo>
                <a:lnTo>
                  <a:pt x="270" y="1725"/>
                </a:lnTo>
                <a:lnTo>
                  <a:pt x="249" y="1728"/>
                </a:lnTo>
                <a:lnTo>
                  <a:pt x="229" y="1730"/>
                </a:lnTo>
                <a:lnTo>
                  <a:pt x="229" y="1730"/>
                </a:lnTo>
                <a:close/>
              </a:path>
            </a:pathLst>
          </a:custGeom>
          <a:gradFill flip="none" rotWithShape="1">
            <a:gsLst>
              <a:gs pos="0">
                <a:schemeClr val="accent4">
                  <a:lumMod val="60000"/>
                  <a:lumOff val="40000"/>
                  <a:shade val="30000"/>
                  <a:satMod val="115000"/>
                </a:schemeClr>
              </a:gs>
              <a:gs pos="50000">
                <a:schemeClr val="accent4">
                  <a:lumMod val="60000"/>
                  <a:lumOff val="40000"/>
                  <a:shade val="67500"/>
                  <a:satMod val="115000"/>
                </a:schemeClr>
              </a:gs>
              <a:gs pos="100000">
                <a:schemeClr val="accent4">
                  <a:lumMod val="60000"/>
                  <a:lumOff val="40000"/>
                  <a:shade val="100000"/>
                  <a:satMod val="115000"/>
                </a:schemeClr>
              </a:gs>
            </a:gsLst>
            <a:lin ang="13500000" scaled="1"/>
            <a:tileRect/>
          </a:gradFill>
          <a:ln w="28575">
            <a:solidFill>
              <a:schemeClr val="bg1">
                <a:lumMod val="65000"/>
              </a:schemeClr>
            </a:solidFill>
            <a:prstDash val="solid"/>
            <a:round/>
            <a:headEnd/>
            <a:tailEnd/>
          </a:ln>
        </p:spPr>
        <p:txBody>
          <a:bodyPr tIns="468000" anchor="ctr" anchorCtr="1"/>
          <a:lstStyle/>
          <a:p>
            <a:pPr eaLnBrk="1" hangingPunct="1">
              <a:defRPr/>
            </a:pPr>
            <a:endParaRPr lang="en-GB" sz="4000" dirty="0">
              <a:cs typeface="Arial" charset="0"/>
            </a:endParaRPr>
          </a:p>
        </p:txBody>
      </p:sp>
      <p:sp>
        <p:nvSpPr>
          <p:cNvPr id="2" name="Title 1">
            <a:extLst>
              <a:ext uri="{FF2B5EF4-FFF2-40B4-BE49-F238E27FC236}">
                <a16:creationId xmlns:a16="http://schemas.microsoft.com/office/drawing/2014/main" id="{8A061DBB-B293-2D4E-ACDF-C14AA5DBC76A}"/>
              </a:ext>
            </a:extLst>
          </p:cNvPr>
          <p:cNvSpPr>
            <a:spLocks noGrp="1"/>
          </p:cNvSpPr>
          <p:nvPr>
            <p:ph type="title"/>
          </p:nvPr>
        </p:nvSpPr>
        <p:spPr>
          <a:xfrm>
            <a:off x="838200" y="1"/>
            <a:ext cx="10515600" cy="1117599"/>
          </a:xfrm>
        </p:spPr>
        <p:txBody>
          <a:bodyPr>
            <a:normAutofit/>
          </a:bodyPr>
          <a:lstStyle/>
          <a:p>
            <a:pPr algn="ctr"/>
            <a:r>
              <a:rPr lang="en-US" sz="6000" b="1" u="sng" dirty="0"/>
              <a:t>Faith in Christ</a:t>
            </a:r>
          </a:p>
        </p:txBody>
      </p:sp>
      <p:sp>
        <p:nvSpPr>
          <p:cNvPr id="3" name="Content Placeholder 2">
            <a:extLst>
              <a:ext uri="{FF2B5EF4-FFF2-40B4-BE49-F238E27FC236}">
                <a16:creationId xmlns:a16="http://schemas.microsoft.com/office/drawing/2014/main" id="{D202977E-7D30-AA4C-9004-CD0E742FEA26}"/>
              </a:ext>
            </a:extLst>
          </p:cNvPr>
          <p:cNvSpPr>
            <a:spLocks noGrp="1"/>
          </p:cNvSpPr>
          <p:nvPr>
            <p:ph idx="1"/>
          </p:nvPr>
        </p:nvSpPr>
        <p:spPr>
          <a:xfrm>
            <a:off x="2962141" y="2125014"/>
            <a:ext cx="6426558" cy="4732986"/>
          </a:xfrm>
        </p:spPr>
        <p:txBody>
          <a:bodyPr>
            <a:normAutofit/>
          </a:bodyPr>
          <a:lstStyle/>
          <a:p>
            <a:pPr marL="0" indent="0" algn="ctr">
              <a:buNone/>
            </a:pPr>
            <a:r>
              <a:rPr lang="en-US" sz="4000" dirty="0"/>
              <a:t> </a:t>
            </a:r>
            <a:r>
              <a:rPr lang="en-US" sz="4000" b="1" baseline="30000" dirty="0"/>
              <a:t>6 </a:t>
            </a:r>
            <a:r>
              <a:rPr lang="en-US" sz="4000" dirty="0"/>
              <a:t>And without faith it is impossible to please </a:t>
            </a:r>
            <a:r>
              <a:rPr lang="en-US" sz="4000" i="1" dirty="0"/>
              <a:t>Him</a:t>
            </a:r>
            <a:r>
              <a:rPr lang="en-US" sz="4000" dirty="0"/>
              <a:t>, for he who comes to God must believe that He is and </a:t>
            </a:r>
            <a:r>
              <a:rPr lang="en-US" sz="4000" i="1" dirty="0"/>
              <a:t>that</a:t>
            </a:r>
            <a:r>
              <a:rPr lang="en-US" sz="4000" dirty="0"/>
              <a:t> He is a </a:t>
            </a:r>
            <a:r>
              <a:rPr lang="en-US" sz="4000" dirty="0" err="1"/>
              <a:t>rewarder</a:t>
            </a:r>
            <a:r>
              <a:rPr lang="en-US" sz="4000" dirty="0"/>
              <a:t> of those who seek Him.</a:t>
            </a:r>
          </a:p>
        </p:txBody>
      </p:sp>
    </p:spTree>
    <p:extLst>
      <p:ext uri="{BB962C8B-B14F-4D97-AF65-F5344CB8AC3E}">
        <p14:creationId xmlns:p14="http://schemas.microsoft.com/office/powerpoint/2010/main" val="22032021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reeform 5"/>
          <p:cNvSpPr>
            <a:spLocks/>
          </p:cNvSpPr>
          <p:nvPr/>
        </p:nvSpPr>
        <p:spPr bwMode="auto">
          <a:xfrm>
            <a:off x="199197" y="142738"/>
            <a:ext cx="2495550" cy="3001963"/>
          </a:xfrm>
          <a:custGeom>
            <a:avLst/>
            <a:gdLst>
              <a:gd name="T0" fmla="*/ 1956 w 2151"/>
              <a:gd name="T1" fmla="*/ 861 h 2586"/>
              <a:gd name="T2" fmla="*/ 2010 w 2151"/>
              <a:gd name="T3" fmla="*/ 884 h 2586"/>
              <a:gd name="T4" fmla="*/ 2054 w 2151"/>
              <a:gd name="T5" fmla="*/ 931 h 2586"/>
              <a:gd name="T6" fmla="*/ 2075 w 2151"/>
              <a:gd name="T7" fmla="*/ 965 h 2586"/>
              <a:gd name="T8" fmla="*/ 2104 w 2151"/>
              <a:gd name="T9" fmla="*/ 988 h 2586"/>
              <a:gd name="T10" fmla="*/ 2132 w 2151"/>
              <a:gd name="T11" fmla="*/ 983 h 2586"/>
              <a:gd name="T12" fmla="*/ 2148 w 2151"/>
              <a:gd name="T13" fmla="*/ 955 h 2586"/>
              <a:gd name="T14" fmla="*/ 0 w 2151"/>
              <a:gd name="T15" fmla="*/ 0 h 2586"/>
              <a:gd name="T16" fmla="*/ 933 w 2151"/>
              <a:gd name="T17" fmla="*/ 2156 h 2586"/>
              <a:gd name="T18" fmla="*/ 965 w 2151"/>
              <a:gd name="T19" fmla="*/ 2161 h 2586"/>
              <a:gd name="T20" fmla="*/ 988 w 2151"/>
              <a:gd name="T21" fmla="*/ 2182 h 2586"/>
              <a:gd name="T22" fmla="*/ 985 w 2151"/>
              <a:gd name="T23" fmla="*/ 2210 h 2586"/>
              <a:gd name="T24" fmla="*/ 957 w 2151"/>
              <a:gd name="T25" fmla="*/ 2239 h 2586"/>
              <a:gd name="T26" fmla="*/ 918 w 2151"/>
              <a:gd name="T27" fmla="*/ 2264 h 2586"/>
              <a:gd name="T28" fmla="*/ 879 w 2151"/>
              <a:gd name="T29" fmla="*/ 2309 h 2586"/>
              <a:gd name="T30" fmla="*/ 859 w 2151"/>
              <a:gd name="T31" fmla="*/ 2368 h 2586"/>
              <a:gd name="T32" fmla="*/ 863 w 2151"/>
              <a:gd name="T33" fmla="*/ 2426 h 2586"/>
              <a:gd name="T34" fmla="*/ 900 w 2151"/>
              <a:gd name="T35" fmla="*/ 2498 h 2586"/>
              <a:gd name="T36" fmla="*/ 968 w 2151"/>
              <a:gd name="T37" fmla="*/ 2552 h 2586"/>
              <a:gd name="T38" fmla="*/ 1058 w 2151"/>
              <a:gd name="T39" fmla="*/ 2582 h 2586"/>
              <a:gd name="T40" fmla="*/ 1133 w 2151"/>
              <a:gd name="T41" fmla="*/ 2584 h 2586"/>
              <a:gd name="T42" fmla="*/ 1227 w 2151"/>
              <a:gd name="T43" fmla="*/ 2561 h 2586"/>
              <a:gd name="T44" fmla="*/ 1300 w 2151"/>
              <a:gd name="T45" fmla="*/ 2513 h 2586"/>
              <a:gd name="T46" fmla="*/ 1346 w 2151"/>
              <a:gd name="T47" fmla="*/ 2444 h 2586"/>
              <a:gd name="T48" fmla="*/ 1357 w 2151"/>
              <a:gd name="T49" fmla="*/ 2386 h 2586"/>
              <a:gd name="T50" fmla="*/ 1344 w 2151"/>
              <a:gd name="T51" fmla="*/ 2322 h 2586"/>
              <a:gd name="T52" fmla="*/ 1313 w 2151"/>
              <a:gd name="T53" fmla="*/ 2278 h 2586"/>
              <a:gd name="T54" fmla="*/ 1269 w 2151"/>
              <a:gd name="T55" fmla="*/ 2244 h 2586"/>
              <a:gd name="T56" fmla="*/ 1235 w 2151"/>
              <a:gd name="T57" fmla="*/ 2218 h 2586"/>
              <a:gd name="T58" fmla="*/ 1225 w 2151"/>
              <a:gd name="T59" fmla="*/ 2189 h 2586"/>
              <a:gd name="T60" fmla="*/ 1242 w 2151"/>
              <a:gd name="T61" fmla="*/ 2166 h 2586"/>
              <a:gd name="T62" fmla="*/ 1282 w 2151"/>
              <a:gd name="T63" fmla="*/ 2156 h 2586"/>
              <a:gd name="T64" fmla="*/ 2151 w 2151"/>
              <a:gd name="T65" fmla="*/ 1281 h 2586"/>
              <a:gd name="T66" fmla="*/ 2146 w 2151"/>
              <a:gd name="T67" fmla="*/ 1248 h 2586"/>
              <a:gd name="T68" fmla="*/ 2125 w 2151"/>
              <a:gd name="T69" fmla="*/ 1225 h 2586"/>
              <a:gd name="T70" fmla="*/ 2097 w 2151"/>
              <a:gd name="T71" fmla="*/ 1229 h 2586"/>
              <a:gd name="T72" fmla="*/ 2068 w 2151"/>
              <a:gd name="T73" fmla="*/ 1258 h 2586"/>
              <a:gd name="T74" fmla="*/ 2044 w 2151"/>
              <a:gd name="T75" fmla="*/ 1295 h 2586"/>
              <a:gd name="T76" fmla="*/ 1998 w 2151"/>
              <a:gd name="T77" fmla="*/ 1336 h 2586"/>
              <a:gd name="T78" fmla="*/ 1940 w 2151"/>
              <a:gd name="T79" fmla="*/ 1356 h 2586"/>
              <a:gd name="T80" fmla="*/ 1881 w 2151"/>
              <a:gd name="T81" fmla="*/ 1351 h 2586"/>
              <a:gd name="T82" fmla="*/ 1809 w 2151"/>
              <a:gd name="T83" fmla="*/ 1313 h 2586"/>
              <a:gd name="T84" fmla="*/ 1756 w 2151"/>
              <a:gd name="T85" fmla="*/ 1247 h 2586"/>
              <a:gd name="T86" fmla="*/ 1725 w 2151"/>
              <a:gd name="T87" fmla="*/ 1157 h 2586"/>
              <a:gd name="T88" fmla="*/ 1722 w 2151"/>
              <a:gd name="T89" fmla="*/ 1081 h 2586"/>
              <a:gd name="T90" fmla="*/ 1746 w 2151"/>
              <a:gd name="T91" fmla="*/ 988 h 2586"/>
              <a:gd name="T92" fmla="*/ 1795 w 2151"/>
              <a:gd name="T93" fmla="*/ 913 h 2586"/>
              <a:gd name="T94" fmla="*/ 1862 w 2151"/>
              <a:gd name="T95" fmla="*/ 868 h 2586"/>
              <a:gd name="T96" fmla="*/ 1922 w 2151"/>
              <a:gd name="T97" fmla="*/ 856 h 25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151" h="2586">
                <a:moveTo>
                  <a:pt x="1922" y="856"/>
                </a:moveTo>
                <a:lnTo>
                  <a:pt x="1922" y="856"/>
                </a:lnTo>
                <a:lnTo>
                  <a:pt x="1940" y="858"/>
                </a:lnTo>
                <a:lnTo>
                  <a:pt x="1956" y="861"/>
                </a:lnTo>
                <a:lnTo>
                  <a:pt x="1971" y="864"/>
                </a:lnTo>
                <a:lnTo>
                  <a:pt x="1985" y="871"/>
                </a:lnTo>
                <a:lnTo>
                  <a:pt x="1998" y="877"/>
                </a:lnTo>
                <a:lnTo>
                  <a:pt x="2010" y="884"/>
                </a:lnTo>
                <a:lnTo>
                  <a:pt x="2019" y="892"/>
                </a:lnTo>
                <a:lnTo>
                  <a:pt x="2029" y="900"/>
                </a:lnTo>
                <a:lnTo>
                  <a:pt x="2044" y="916"/>
                </a:lnTo>
                <a:lnTo>
                  <a:pt x="2054" y="931"/>
                </a:lnTo>
                <a:lnTo>
                  <a:pt x="2062" y="944"/>
                </a:lnTo>
                <a:lnTo>
                  <a:pt x="2062" y="944"/>
                </a:lnTo>
                <a:lnTo>
                  <a:pt x="2068" y="955"/>
                </a:lnTo>
                <a:lnTo>
                  <a:pt x="2075" y="965"/>
                </a:lnTo>
                <a:lnTo>
                  <a:pt x="2083" y="973"/>
                </a:lnTo>
                <a:lnTo>
                  <a:pt x="2089" y="980"/>
                </a:lnTo>
                <a:lnTo>
                  <a:pt x="2097" y="985"/>
                </a:lnTo>
                <a:lnTo>
                  <a:pt x="2104" y="988"/>
                </a:lnTo>
                <a:lnTo>
                  <a:pt x="2112" y="988"/>
                </a:lnTo>
                <a:lnTo>
                  <a:pt x="2119" y="988"/>
                </a:lnTo>
                <a:lnTo>
                  <a:pt x="2125" y="986"/>
                </a:lnTo>
                <a:lnTo>
                  <a:pt x="2132" y="983"/>
                </a:lnTo>
                <a:lnTo>
                  <a:pt x="2136" y="978"/>
                </a:lnTo>
                <a:lnTo>
                  <a:pt x="2141" y="972"/>
                </a:lnTo>
                <a:lnTo>
                  <a:pt x="2146" y="965"/>
                </a:lnTo>
                <a:lnTo>
                  <a:pt x="2148" y="955"/>
                </a:lnTo>
                <a:lnTo>
                  <a:pt x="2151" y="944"/>
                </a:lnTo>
                <a:lnTo>
                  <a:pt x="2151" y="931"/>
                </a:lnTo>
                <a:lnTo>
                  <a:pt x="2151" y="0"/>
                </a:lnTo>
                <a:lnTo>
                  <a:pt x="0" y="0"/>
                </a:lnTo>
                <a:lnTo>
                  <a:pt x="0" y="2155"/>
                </a:lnTo>
                <a:lnTo>
                  <a:pt x="495" y="2155"/>
                </a:lnTo>
                <a:lnTo>
                  <a:pt x="495" y="2156"/>
                </a:lnTo>
                <a:lnTo>
                  <a:pt x="933" y="2156"/>
                </a:lnTo>
                <a:lnTo>
                  <a:pt x="933" y="2156"/>
                </a:lnTo>
                <a:lnTo>
                  <a:pt x="946" y="2156"/>
                </a:lnTo>
                <a:lnTo>
                  <a:pt x="955" y="2158"/>
                </a:lnTo>
                <a:lnTo>
                  <a:pt x="965" y="2161"/>
                </a:lnTo>
                <a:lnTo>
                  <a:pt x="973" y="2166"/>
                </a:lnTo>
                <a:lnTo>
                  <a:pt x="980" y="2171"/>
                </a:lnTo>
                <a:lnTo>
                  <a:pt x="985" y="2176"/>
                </a:lnTo>
                <a:lnTo>
                  <a:pt x="988" y="2182"/>
                </a:lnTo>
                <a:lnTo>
                  <a:pt x="989" y="2189"/>
                </a:lnTo>
                <a:lnTo>
                  <a:pt x="989" y="2195"/>
                </a:lnTo>
                <a:lnTo>
                  <a:pt x="988" y="2203"/>
                </a:lnTo>
                <a:lnTo>
                  <a:pt x="985" y="2210"/>
                </a:lnTo>
                <a:lnTo>
                  <a:pt x="980" y="2218"/>
                </a:lnTo>
                <a:lnTo>
                  <a:pt x="975" y="2225"/>
                </a:lnTo>
                <a:lnTo>
                  <a:pt x="967" y="2233"/>
                </a:lnTo>
                <a:lnTo>
                  <a:pt x="957" y="2239"/>
                </a:lnTo>
                <a:lnTo>
                  <a:pt x="946" y="2244"/>
                </a:lnTo>
                <a:lnTo>
                  <a:pt x="946" y="2244"/>
                </a:lnTo>
                <a:lnTo>
                  <a:pt x="931" y="2252"/>
                </a:lnTo>
                <a:lnTo>
                  <a:pt x="918" y="2264"/>
                </a:lnTo>
                <a:lnTo>
                  <a:pt x="902" y="2278"/>
                </a:lnTo>
                <a:lnTo>
                  <a:pt x="893" y="2288"/>
                </a:lnTo>
                <a:lnTo>
                  <a:pt x="885" y="2298"/>
                </a:lnTo>
                <a:lnTo>
                  <a:pt x="879" y="2309"/>
                </a:lnTo>
                <a:lnTo>
                  <a:pt x="871" y="2322"/>
                </a:lnTo>
                <a:lnTo>
                  <a:pt x="866" y="2335"/>
                </a:lnTo>
                <a:lnTo>
                  <a:pt x="861" y="2351"/>
                </a:lnTo>
                <a:lnTo>
                  <a:pt x="859" y="2368"/>
                </a:lnTo>
                <a:lnTo>
                  <a:pt x="858" y="2386"/>
                </a:lnTo>
                <a:lnTo>
                  <a:pt x="858" y="2386"/>
                </a:lnTo>
                <a:lnTo>
                  <a:pt x="859" y="2405"/>
                </a:lnTo>
                <a:lnTo>
                  <a:pt x="863" y="2426"/>
                </a:lnTo>
                <a:lnTo>
                  <a:pt x="869" y="2444"/>
                </a:lnTo>
                <a:lnTo>
                  <a:pt x="877" y="2464"/>
                </a:lnTo>
                <a:lnTo>
                  <a:pt x="889" y="2482"/>
                </a:lnTo>
                <a:lnTo>
                  <a:pt x="900" y="2498"/>
                </a:lnTo>
                <a:lnTo>
                  <a:pt x="915" y="2513"/>
                </a:lnTo>
                <a:lnTo>
                  <a:pt x="931" y="2527"/>
                </a:lnTo>
                <a:lnTo>
                  <a:pt x="949" y="2540"/>
                </a:lnTo>
                <a:lnTo>
                  <a:pt x="968" y="2552"/>
                </a:lnTo>
                <a:lnTo>
                  <a:pt x="988" y="2561"/>
                </a:lnTo>
                <a:lnTo>
                  <a:pt x="1011" y="2569"/>
                </a:lnTo>
                <a:lnTo>
                  <a:pt x="1033" y="2578"/>
                </a:lnTo>
                <a:lnTo>
                  <a:pt x="1058" y="2582"/>
                </a:lnTo>
                <a:lnTo>
                  <a:pt x="1082" y="2584"/>
                </a:lnTo>
                <a:lnTo>
                  <a:pt x="1108" y="2586"/>
                </a:lnTo>
                <a:lnTo>
                  <a:pt x="1108" y="2586"/>
                </a:lnTo>
                <a:lnTo>
                  <a:pt x="1133" y="2584"/>
                </a:lnTo>
                <a:lnTo>
                  <a:pt x="1157" y="2582"/>
                </a:lnTo>
                <a:lnTo>
                  <a:pt x="1181" y="2578"/>
                </a:lnTo>
                <a:lnTo>
                  <a:pt x="1204" y="2569"/>
                </a:lnTo>
                <a:lnTo>
                  <a:pt x="1227" y="2561"/>
                </a:lnTo>
                <a:lnTo>
                  <a:pt x="1247" y="2552"/>
                </a:lnTo>
                <a:lnTo>
                  <a:pt x="1266" y="2540"/>
                </a:lnTo>
                <a:lnTo>
                  <a:pt x="1284" y="2527"/>
                </a:lnTo>
                <a:lnTo>
                  <a:pt x="1300" y="2513"/>
                </a:lnTo>
                <a:lnTo>
                  <a:pt x="1315" y="2498"/>
                </a:lnTo>
                <a:lnTo>
                  <a:pt x="1326" y="2482"/>
                </a:lnTo>
                <a:lnTo>
                  <a:pt x="1338" y="2464"/>
                </a:lnTo>
                <a:lnTo>
                  <a:pt x="1346" y="2444"/>
                </a:lnTo>
                <a:lnTo>
                  <a:pt x="1352" y="2426"/>
                </a:lnTo>
                <a:lnTo>
                  <a:pt x="1356" y="2405"/>
                </a:lnTo>
                <a:lnTo>
                  <a:pt x="1357" y="2386"/>
                </a:lnTo>
                <a:lnTo>
                  <a:pt x="1357" y="2386"/>
                </a:lnTo>
                <a:lnTo>
                  <a:pt x="1356" y="2368"/>
                </a:lnTo>
                <a:lnTo>
                  <a:pt x="1354" y="2351"/>
                </a:lnTo>
                <a:lnTo>
                  <a:pt x="1349" y="2335"/>
                </a:lnTo>
                <a:lnTo>
                  <a:pt x="1344" y="2322"/>
                </a:lnTo>
                <a:lnTo>
                  <a:pt x="1338" y="2309"/>
                </a:lnTo>
                <a:lnTo>
                  <a:pt x="1329" y="2298"/>
                </a:lnTo>
                <a:lnTo>
                  <a:pt x="1321" y="2288"/>
                </a:lnTo>
                <a:lnTo>
                  <a:pt x="1313" y="2278"/>
                </a:lnTo>
                <a:lnTo>
                  <a:pt x="1297" y="2264"/>
                </a:lnTo>
                <a:lnTo>
                  <a:pt x="1284" y="2252"/>
                </a:lnTo>
                <a:lnTo>
                  <a:pt x="1269" y="2244"/>
                </a:lnTo>
                <a:lnTo>
                  <a:pt x="1269" y="2244"/>
                </a:lnTo>
                <a:lnTo>
                  <a:pt x="1258" y="2239"/>
                </a:lnTo>
                <a:lnTo>
                  <a:pt x="1248" y="2233"/>
                </a:lnTo>
                <a:lnTo>
                  <a:pt x="1240" y="2225"/>
                </a:lnTo>
                <a:lnTo>
                  <a:pt x="1235" y="2218"/>
                </a:lnTo>
                <a:lnTo>
                  <a:pt x="1230" y="2210"/>
                </a:lnTo>
                <a:lnTo>
                  <a:pt x="1227" y="2203"/>
                </a:lnTo>
                <a:lnTo>
                  <a:pt x="1225" y="2195"/>
                </a:lnTo>
                <a:lnTo>
                  <a:pt x="1225" y="2189"/>
                </a:lnTo>
                <a:lnTo>
                  <a:pt x="1227" y="2182"/>
                </a:lnTo>
                <a:lnTo>
                  <a:pt x="1230" y="2176"/>
                </a:lnTo>
                <a:lnTo>
                  <a:pt x="1235" y="2171"/>
                </a:lnTo>
                <a:lnTo>
                  <a:pt x="1242" y="2166"/>
                </a:lnTo>
                <a:lnTo>
                  <a:pt x="1250" y="2161"/>
                </a:lnTo>
                <a:lnTo>
                  <a:pt x="1260" y="2158"/>
                </a:lnTo>
                <a:lnTo>
                  <a:pt x="1269" y="2156"/>
                </a:lnTo>
                <a:lnTo>
                  <a:pt x="1282" y="2156"/>
                </a:lnTo>
                <a:lnTo>
                  <a:pt x="1556" y="2156"/>
                </a:lnTo>
                <a:lnTo>
                  <a:pt x="1556" y="2155"/>
                </a:lnTo>
                <a:lnTo>
                  <a:pt x="2151" y="2155"/>
                </a:lnTo>
                <a:lnTo>
                  <a:pt x="2151" y="1281"/>
                </a:lnTo>
                <a:lnTo>
                  <a:pt x="2151" y="1281"/>
                </a:lnTo>
                <a:lnTo>
                  <a:pt x="2151" y="1269"/>
                </a:lnTo>
                <a:lnTo>
                  <a:pt x="2148" y="1258"/>
                </a:lnTo>
                <a:lnTo>
                  <a:pt x="2146" y="1248"/>
                </a:lnTo>
                <a:lnTo>
                  <a:pt x="2141" y="1240"/>
                </a:lnTo>
                <a:lnTo>
                  <a:pt x="2136" y="1234"/>
                </a:lnTo>
                <a:lnTo>
                  <a:pt x="2132" y="1229"/>
                </a:lnTo>
                <a:lnTo>
                  <a:pt x="2125" y="1225"/>
                </a:lnTo>
                <a:lnTo>
                  <a:pt x="2119" y="1224"/>
                </a:lnTo>
                <a:lnTo>
                  <a:pt x="2112" y="1224"/>
                </a:lnTo>
                <a:lnTo>
                  <a:pt x="2104" y="1225"/>
                </a:lnTo>
                <a:lnTo>
                  <a:pt x="2097" y="1229"/>
                </a:lnTo>
                <a:lnTo>
                  <a:pt x="2089" y="1234"/>
                </a:lnTo>
                <a:lnTo>
                  <a:pt x="2083" y="1240"/>
                </a:lnTo>
                <a:lnTo>
                  <a:pt x="2075" y="1248"/>
                </a:lnTo>
                <a:lnTo>
                  <a:pt x="2068" y="1258"/>
                </a:lnTo>
                <a:lnTo>
                  <a:pt x="2062" y="1268"/>
                </a:lnTo>
                <a:lnTo>
                  <a:pt x="2062" y="1268"/>
                </a:lnTo>
                <a:lnTo>
                  <a:pt x="2054" y="1282"/>
                </a:lnTo>
                <a:lnTo>
                  <a:pt x="2044" y="1295"/>
                </a:lnTo>
                <a:lnTo>
                  <a:pt x="2029" y="1312"/>
                </a:lnTo>
                <a:lnTo>
                  <a:pt x="2019" y="1320"/>
                </a:lnTo>
                <a:lnTo>
                  <a:pt x="2010" y="1328"/>
                </a:lnTo>
                <a:lnTo>
                  <a:pt x="1998" y="1336"/>
                </a:lnTo>
                <a:lnTo>
                  <a:pt x="1985" y="1343"/>
                </a:lnTo>
                <a:lnTo>
                  <a:pt x="1971" y="1348"/>
                </a:lnTo>
                <a:lnTo>
                  <a:pt x="1956" y="1352"/>
                </a:lnTo>
                <a:lnTo>
                  <a:pt x="1940" y="1356"/>
                </a:lnTo>
                <a:lnTo>
                  <a:pt x="1922" y="1356"/>
                </a:lnTo>
                <a:lnTo>
                  <a:pt x="1922" y="1356"/>
                </a:lnTo>
                <a:lnTo>
                  <a:pt x="1901" y="1354"/>
                </a:lnTo>
                <a:lnTo>
                  <a:pt x="1881" y="1351"/>
                </a:lnTo>
                <a:lnTo>
                  <a:pt x="1862" y="1344"/>
                </a:lnTo>
                <a:lnTo>
                  <a:pt x="1844" y="1336"/>
                </a:lnTo>
                <a:lnTo>
                  <a:pt x="1826" y="1326"/>
                </a:lnTo>
                <a:lnTo>
                  <a:pt x="1809" y="1313"/>
                </a:lnTo>
                <a:lnTo>
                  <a:pt x="1795" y="1299"/>
                </a:lnTo>
                <a:lnTo>
                  <a:pt x="1780" y="1282"/>
                </a:lnTo>
                <a:lnTo>
                  <a:pt x="1767" y="1265"/>
                </a:lnTo>
                <a:lnTo>
                  <a:pt x="1756" y="1247"/>
                </a:lnTo>
                <a:lnTo>
                  <a:pt x="1746" y="1225"/>
                </a:lnTo>
                <a:lnTo>
                  <a:pt x="1736" y="1203"/>
                </a:lnTo>
                <a:lnTo>
                  <a:pt x="1730" y="1180"/>
                </a:lnTo>
                <a:lnTo>
                  <a:pt x="1725" y="1157"/>
                </a:lnTo>
                <a:lnTo>
                  <a:pt x="1722" y="1131"/>
                </a:lnTo>
                <a:lnTo>
                  <a:pt x="1722" y="1107"/>
                </a:lnTo>
                <a:lnTo>
                  <a:pt x="1722" y="1107"/>
                </a:lnTo>
                <a:lnTo>
                  <a:pt x="1722" y="1081"/>
                </a:lnTo>
                <a:lnTo>
                  <a:pt x="1725" y="1056"/>
                </a:lnTo>
                <a:lnTo>
                  <a:pt x="1730" y="1032"/>
                </a:lnTo>
                <a:lnTo>
                  <a:pt x="1736" y="1009"/>
                </a:lnTo>
                <a:lnTo>
                  <a:pt x="1746" y="988"/>
                </a:lnTo>
                <a:lnTo>
                  <a:pt x="1756" y="967"/>
                </a:lnTo>
                <a:lnTo>
                  <a:pt x="1767" y="947"/>
                </a:lnTo>
                <a:lnTo>
                  <a:pt x="1780" y="929"/>
                </a:lnTo>
                <a:lnTo>
                  <a:pt x="1795" y="913"/>
                </a:lnTo>
                <a:lnTo>
                  <a:pt x="1809" y="898"/>
                </a:lnTo>
                <a:lnTo>
                  <a:pt x="1826" y="887"/>
                </a:lnTo>
                <a:lnTo>
                  <a:pt x="1844" y="876"/>
                </a:lnTo>
                <a:lnTo>
                  <a:pt x="1862" y="868"/>
                </a:lnTo>
                <a:lnTo>
                  <a:pt x="1881" y="861"/>
                </a:lnTo>
                <a:lnTo>
                  <a:pt x="1901" y="858"/>
                </a:lnTo>
                <a:lnTo>
                  <a:pt x="1922" y="856"/>
                </a:lnTo>
                <a:lnTo>
                  <a:pt x="1922" y="856"/>
                </a:lnTo>
                <a:close/>
              </a:path>
            </a:pathLst>
          </a:custGeom>
          <a:gradFill flip="none" rotWithShape="1">
            <a:gsLst>
              <a:gs pos="0">
                <a:schemeClr val="accent2">
                  <a:lumMod val="60000"/>
                  <a:lumOff val="40000"/>
                  <a:shade val="30000"/>
                  <a:satMod val="115000"/>
                </a:schemeClr>
              </a:gs>
              <a:gs pos="50000">
                <a:schemeClr val="accent2">
                  <a:lumMod val="60000"/>
                  <a:lumOff val="40000"/>
                  <a:shade val="67500"/>
                  <a:satMod val="115000"/>
                </a:schemeClr>
              </a:gs>
              <a:gs pos="100000">
                <a:schemeClr val="accent2">
                  <a:lumMod val="60000"/>
                  <a:lumOff val="40000"/>
                  <a:shade val="100000"/>
                  <a:satMod val="115000"/>
                </a:schemeClr>
              </a:gs>
            </a:gsLst>
            <a:lin ang="2700000" scaled="1"/>
            <a:tileRect/>
          </a:gradFill>
          <a:ln w="28575">
            <a:solidFill>
              <a:schemeClr val="bg1">
                <a:lumMod val="65000"/>
              </a:schemeClr>
            </a:solidFill>
            <a:prstDash val="solid"/>
            <a:round/>
            <a:headEnd/>
            <a:tailEnd/>
          </a:ln>
        </p:spPr>
        <p:txBody>
          <a:bodyPr bIns="540000" anchor="ctr"/>
          <a:lstStyle/>
          <a:p>
            <a:pPr algn="ctr" eaLnBrk="1" hangingPunct="1">
              <a:defRPr/>
            </a:pPr>
            <a:endParaRPr lang="en-GB" sz="4000" dirty="0">
              <a:cs typeface="Arial" charset="0"/>
            </a:endParaRPr>
          </a:p>
        </p:txBody>
      </p:sp>
      <p:sp>
        <p:nvSpPr>
          <p:cNvPr id="8" name="Freeform 6"/>
          <p:cNvSpPr>
            <a:spLocks/>
          </p:cNvSpPr>
          <p:nvPr/>
        </p:nvSpPr>
        <p:spPr bwMode="auto">
          <a:xfrm>
            <a:off x="199197" y="4178438"/>
            <a:ext cx="3001963" cy="2497138"/>
          </a:xfrm>
          <a:custGeom>
            <a:avLst/>
            <a:gdLst>
              <a:gd name="T0" fmla="*/ 861 w 2587"/>
              <a:gd name="T1" fmla="*/ 195 h 2151"/>
              <a:gd name="T2" fmla="*/ 885 w 2587"/>
              <a:gd name="T3" fmla="*/ 143 h 2151"/>
              <a:gd name="T4" fmla="*/ 931 w 2587"/>
              <a:gd name="T5" fmla="*/ 97 h 2151"/>
              <a:gd name="T6" fmla="*/ 965 w 2587"/>
              <a:gd name="T7" fmla="*/ 76 h 2151"/>
              <a:gd name="T8" fmla="*/ 988 w 2587"/>
              <a:gd name="T9" fmla="*/ 47 h 2151"/>
              <a:gd name="T10" fmla="*/ 985 w 2587"/>
              <a:gd name="T11" fmla="*/ 21 h 2151"/>
              <a:gd name="T12" fmla="*/ 955 w 2587"/>
              <a:gd name="T13" fmla="*/ 3 h 2151"/>
              <a:gd name="T14" fmla="*/ 0 w 2587"/>
              <a:gd name="T15" fmla="*/ 2151 h 2151"/>
              <a:gd name="T16" fmla="*/ 2156 w 2587"/>
              <a:gd name="T17" fmla="*/ 1220 h 2151"/>
              <a:gd name="T18" fmla="*/ 2163 w 2587"/>
              <a:gd name="T19" fmla="*/ 1186 h 2151"/>
              <a:gd name="T20" fmla="*/ 2182 w 2587"/>
              <a:gd name="T21" fmla="*/ 1163 h 2151"/>
              <a:gd name="T22" fmla="*/ 2211 w 2587"/>
              <a:gd name="T23" fmla="*/ 1166 h 2151"/>
              <a:gd name="T24" fmla="*/ 2239 w 2587"/>
              <a:gd name="T25" fmla="*/ 1196 h 2151"/>
              <a:gd name="T26" fmla="*/ 2263 w 2587"/>
              <a:gd name="T27" fmla="*/ 1235 h 2151"/>
              <a:gd name="T28" fmla="*/ 2309 w 2587"/>
              <a:gd name="T29" fmla="*/ 1274 h 2151"/>
              <a:gd name="T30" fmla="*/ 2368 w 2587"/>
              <a:gd name="T31" fmla="*/ 1293 h 2151"/>
              <a:gd name="T32" fmla="*/ 2426 w 2587"/>
              <a:gd name="T33" fmla="*/ 1288 h 2151"/>
              <a:gd name="T34" fmla="*/ 2498 w 2587"/>
              <a:gd name="T35" fmla="*/ 1251 h 2151"/>
              <a:gd name="T36" fmla="*/ 2553 w 2587"/>
              <a:gd name="T37" fmla="*/ 1184 h 2151"/>
              <a:gd name="T38" fmla="*/ 2582 w 2587"/>
              <a:gd name="T39" fmla="*/ 1095 h 2151"/>
              <a:gd name="T40" fmla="*/ 2586 w 2587"/>
              <a:gd name="T41" fmla="*/ 1018 h 2151"/>
              <a:gd name="T42" fmla="*/ 2563 w 2587"/>
              <a:gd name="T43" fmla="*/ 926 h 2151"/>
              <a:gd name="T44" fmla="*/ 2514 w 2587"/>
              <a:gd name="T45" fmla="*/ 852 h 2151"/>
              <a:gd name="T46" fmla="*/ 2446 w 2587"/>
              <a:gd name="T47" fmla="*/ 805 h 2151"/>
              <a:gd name="T48" fmla="*/ 2385 w 2587"/>
              <a:gd name="T49" fmla="*/ 794 h 2151"/>
              <a:gd name="T50" fmla="*/ 2322 w 2587"/>
              <a:gd name="T51" fmla="*/ 808 h 2151"/>
              <a:gd name="T52" fmla="*/ 2278 w 2587"/>
              <a:gd name="T53" fmla="*/ 838 h 2151"/>
              <a:gd name="T54" fmla="*/ 2245 w 2587"/>
              <a:gd name="T55" fmla="*/ 882 h 2151"/>
              <a:gd name="T56" fmla="*/ 2218 w 2587"/>
              <a:gd name="T57" fmla="*/ 917 h 2151"/>
              <a:gd name="T58" fmla="*/ 2189 w 2587"/>
              <a:gd name="T59" fmla="*/ 927 h 2151"/>
              <a:gd name="T60" fmla="*/ 2166 w 2587"/>
              <a:gd name="T61" fmla="*/ 911 h 2151"/>
              <a:gd name="T62" fmla="*/ 2156 w 2587"/>
              <a:gd name="T63" fmla="*/ 869 h 2151"/>
              <a:gd name="T64" fmla="*/ 1282 w 2587"/>
              <a:gd name="T65" fmla="*/ 0 h 2151"/>
              <a:gd name="T66" fmla="*/ 1248 w 2587"/>
              <a:gd name="T67" fmla="*/ 6 h 2151"/>
              <a:gd name="T68" fmla="*/ 1227 w 2587"/>
              <a:gd name="T69" fmla="*/ 27 h 2151"/>
              <a:gd name="T70" fmla="*/ 1229 w 2587"/>
              <a:gd name="T71" fmla="*/ 55 h 2151"/>
              <a:gd name="T72" fmla="*/ 1258 w 2587"/>
              <a:gd name="T73" fmla="*/ 83 h 2151"/>
              <a:gd name="T74" fmla="*/ 1297 w 2587"/>
              <a:gd name="T75" fmla="*/ 107 h 2151"/>
              <a:gd name="T76" fmla="*/ 1336 w 2587"/>
              <a:gd name="T77" fmla="*/ 154 h 2151"/>
              <a:gd name="T78" fmla="*/ 1356 w 2587"/>
              <a:gd name="T79" fmla="*/ 213 h 2151"/>
              <a:gd name="T80" fmla="*/ 1352 w 2587"/>
              <a:gd name="T81" fmla="*/ 270 h 2151"/>
              <a:gd name="T82" fmla="*/ 1313 w 2587"/>
              <a:gd name="T83" fmla="*/ 341 h 2151"/>
              <a:gd name="T84" fmla="*/ 1247 w 2587"/>
              <a:gd name="T85" fmla="*/ 397 h 2151"/>
              <a:gd name="T86" fmla="*/ 1157 w 2587"/>
              <a:gd name="T87" fmla="*/ 426 h 2151"/>
              <a:gd name="T88" fmla="*/ 1082 w 2587"/>
              <a:gd name="T89" fmla="*/ 429 h 2151"/>
              <a:gd name="T90" fmla="*/ 988 w 2587"/>
              <a:gd name="T91" fmla="*/ 406 h 2151"/>
              <a:gd name="T92" fmla="*/ 915 w 2587"/>
              <a:gd name="T93" fmla="*/ 358 h 2151"/>
              <a:gd name="T94" fmla="*/ 869 w 2587"/>
              <a:gd name="T95" fmla="*/ 289 h 2151"/>
              <a:gd name="T96" fmla="*/ 858 w 2587"/>
              <a:gd name="T97" fmla="*/ 231 h 2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587" h="2151">
                <a:moveTo>
                  <a:pt x="858" y="231"/>
                </a:moveTo>
                <a:lnTo>
                  <a:pt x="858" y="231"/>
                </a:lnTo>
                <a:lnTo>
                  <a:pt x="858" y="213"/>
                </a:lnTo>
                <a:lnTo>
                  <a:pt x="861" y="195"/>
                </a:lnTo>
                <a:lnTo>
                  <a:pt x="866" y="180"/>
                </a:lnTo>
                <a:lnTo>
                  <a:pt x="871" y="166"/>
                </a:lnTo>
                <a:lnTo>
                  <a:pt x="877" y="154"/>
                </a:lnTo>
                <a:lnTo>
                  <a:pt x="885" y="143"/>
                </a:lnTo>
                <a:lnTo>
                  <a:pt x="893" y="131"/>
                </a:lnTo>
                <a:lnTo>
                  <a:pt x="902" y="123"/>
                </a:lnTo>
                <a:lnTo>
                  <a:pt x="918" y="107"/>
                </a:lnTo>
                <a:lnTo>
                  <a:pt x="931" y="97"/>
                </a:lnTo>
                <a:lnTo>
                  <a:pt x="946" y="89"/>
                </a:lnTo>
                <a:lnTo>
                  <a:pt x="946" y="89"/>
                </a:lnTo>
                <a:lnTo>
                  <a:pt x="955" y="83"/>
                </a:lnTo>
                <a:lnTo>
                  <a:pt x="965" y="76"/>
                </a:lnTo>
                <a:lnTo>
                  <a:pt x="973" y="70"/>
                </a:lnTo>
                <a:lnTo>
                  <a:pt x="980" y="62"/>
                </a:lnTo>
                <a:lnTo>
                  <a:pt x="985" y="55"/>
                </a:lnTo>
                <a:lnTo>
                  <a:pt x="988" y="47"/>
                </a:lnTo>
                <a:lnTo>
                  <a:pt x="989" y="40"/>
                </a:lnTo>
                <a:lnTo>
                  <a:pt x="989" y="34"/>
                </a:lnTo>
                <a:lnTo>
                  <a:pt x="988" y="27"/>
                </a:lnTo>
                <a:lnTo>
                  <a:pt x="985" y="21"/>
                </a:lnTo>
                <a:lnTo>
                  <a:pt x="980" y="14"/>
                </a:lnTo>
                <a:lnTo>
                  <a:pt x="973" y="9"/>
                </a:lnTo>
                <a:lnTo>
                  <a:pt x="965" y="6"/>
                </a:lnTo>
                <a:lnTo>
                  <a:pt x="955" y="3"/>
                </a:lnTo>
                <a:lnTo>
                  <a:pt x="944" y="1"/>
                </a:lnTo>
                <a:lnTo>
                  <a:pt x="933" y="0"/>
                </a:lnTo>
                <a:lnTo>
                  <a:pt x="0" y="0"/>
                </a:lnTo>
                <a:lnTo>
                  <a:pt x="0" y="2151"/>
                </a:lnTo>
                <a:lnTo>
                  <a:pt x="2154" y="2151"/>
                </a:lnTo>
                <a:lnTo>
                  <a:pt x="2154" y="1656"/>
                </a:lnTo>
                <a:lnTo>
                  <a:pt x="2156" y="1656"/>
                </a:lnTo>
                <a:lnTo>
                  <a:pt x="2156" y="1220"/>
                </a:lnTo>
                <a:lnTo>
                  <a:pt x="2156" y="1220"/>
                </a:lnTo>
                <a:lnTo>
                  <a:pt x="2158" y="1207"/>
                </a:lnTo>
                <a:lnTo>
                  <a:pt x="2159" y="1196"/>
                </a:lnTo>
                <a:lnTo>
                  <a:pt x="2163" y="1186"/>
                </a:lnTo>
                <a:lnTo>
                  <a:pt x="2166" y="1178"/>
                </a:lnTo>
                <a:lnTo>
                  <a:pt x="2171" y="1171"/>
                </a:lnTo>
                <a:lnTo>
                  <a:pt x="2177" y="1166"/>
                </a:lnTo>
                <a:lnTo>
                  <a:pt x="2182" y="1163"/>
                </a:lnTo>
                <a:lnTo>
                  <a:pt x="2189" y="1161"/>
                </a:lnTo>
                <a:lnTo>
                  <a:pt x="2197" y="1161"/>
                </a:lnTo>
                <a:lnTo>
                  <a:pt x="2203" y="1163"/>
                </a:lnTo>
                <a:lnTo>
                  <a:pt x="2211" y="1166"/>
                </a:lnTo>
                <a:lnTo>
                  <a:pt x="2218" y="1171"/>
                </a:lnTo>
                <a:lnTo>
                  <a:pt x="2226" y="1178"/>
                </a:lnTo>
                <a:lnTo>
                  <a:pt x="2232" y="1186"/>
                </a:lnTo>
                <a:lnTo>
                  <a:pt x="2239" y="1196"/>
                </a:lnTo>
                <a:lnTo>
                  <a:pt x="2245" y="1207"/>
                </a:lnTo>
                <a:lnTo>
                  <a:pt x="2245" y="1207"/>
                </a:lnTo>
                <a:lnTo>
                  <a:pt x="2254" y="1220"/>
                </a:lnTo>
                <a:lnTo>
                  <a:pt x="2263" y="1235"/>
                </a:lnTo>
                <a:lnTo>
                  <a:pt x="2278" y="1251"/>
                </a:lnTo>
                <a:lnTo>
                  <a:pt x="2288" y="1259"/>
                </a:lnTo>
                <a:lnTo>
                  <a:pt x="2298" y="1266"/>
                </a:lnTo>
                <a:lnTo>
                  <a:pt x="2309" y="1274"/>
                </a:lnTo>
                <a:lnTo>
                  <a:pt x="2322" y="1280"/>
                </a:lnTo>
                <a:lnTo>
                  <a:pt x="2337" y="1285"/>
                </a:lnTo>
                <a:lnTo>
                  <a:pt x="2351" y="1290"/>
                </a:lnTo>
                <a:lnTo>
                  <a:pt x="2368" y="1293"/>
                </a:lnTo>
                <a:lnTo>
                  <a:pt x="2385" y="1293"/>
                </a:lnTo>
                <a:lnTo>
                  <a:pt x="2385" y="1293"/>
                </a:lnTo>
                <a:lnTo>
                  <a:pt x="2407" y="1293"/>
                </a:lnTo>
                <a:lnTo>
                  <a:pt x="2426" y="1288"/>
                </a:lnTo>
                <a:lnTo>
                  <a:pt x="2446" y="1283"/>
                </a:lnTo>
                <a:lnTo>
                  <a:pt x="2463" y="1274"/>
                </a:lnTo>
                <a:lnTo>
                  <a:pt x="2481" y="1264"/>
                </a:lnTo>
                <a:lnTo>
                  <a:pt x="2498" y="1251"/>
                </a:lnTo>
                <a:lnTo>
                  <a:pt x="2514" y="1236"/>
                </a:lnTo>
                <a:lnTo>
                  <a:pt x="2527" y="1220"/>
                </a:lnTo>
                <a:lnTo>
                  <a:pt x="2540" y="1204"/>
                </a:lnTo>
                <a:lnTo>
                  <a:pt x="2553" y="1184"/>
                </a:lnTo>
                <a:lnTo>
                  <a:pt x="2563" y="1163"/>
                </a:lnTo>
                <a:lnTo>
                  <a:pt x="2571" y="1142"/>
                </a:lnTo>
                <a:lnTo>
                  <a:pt x="2577" y="1119"/>
                </a:lnTo>
                <a:lnTo>
                  <a:pt x="2582" y="1095"/>
                </a:lnTo>
                <a:lnTo>
                  <a:pt x="2586" y="1070"/>
                </a:lnTo>
                <a:lnTo>
                  <a:pt x="2587" y="1044"/>
                </a:lnTo>
                <a:lnTo>
                  <a:pt x="2587" y="1044"/>
                </a:lnTo>
                <a:lnTo>
                  <a:pt x="2586" y="1018"/>
                </a:lnTo>
                <a:lnTo>
                  <a:pt x="2582" y="994"/>
                </a:lnTo>
                <a:lnTo>
                  <a:pt x="2577" y="969"/>
                </a:lnTo>
                <a:lnTo>
                  <a:pt x="2571" y="947"/>
                </a:lnTo>
                <a:lnTo>
                  <a:pt x="2563" y="926"/>
                </a:lnTo>
                <a:lnTo>
                  <a:pt x="2553" y="904"/>
                </a:lnTo>
                <a:lnTo>
                  <a:pt x="2540" y="885"/>
                </a:lnTo>
                <a:lnTo>
                  <a:pt x="2527" y="867"/>
                </a:lnTo>
                <a:lnTo>
                  <a:pt x="2514" y="852"/>
                </a:lnTo>
                <a:lnTo>
                  <a:pt x="2498" y="838"/>
                </a:lnTo>
                <a:lnTo>
                  <a:pt x="2481" y="825"/>
                </a:lnTo>
                <a:lnTo>
                  <a:pt x="2463" y="815"/>
                </a:lnTo>
                <a:lnTo>
                  <a:pt x="2446" y="805"/>
                </a:lnTo>
                <a:lnTo>
                  <a:pt x="2426" y="800"/>
                </a:lnTo>
                <a:lnTo>
                  <a:pt x="2407" y="795"/>
                </a:lnTo>
                <a:lnTo>
                  <a:pt x="2385" y="794"/>
                </a:lnTo>
                <a:lnTo>
                  <a:pt x="2385" y="794"/>
                </a:lnTo>
                <a:lnTo>
                  <a:pt x="2368" y="795"/>
                </a:lnTo>
                <a:lnTo>
                  <a:pt x="2351" y="799"/>
                </a:lnTo>
                <a:lnTo>
                  <a:pt x="2337" y="802"/>
                </a:lnTo>
                <a:lnTo>
                  <a:pt x="2322" y="808"/>
                </a:lnTo>
                <a:lnTo>
                  <a:pt x="2309" y="815"/>
                </a:lnTo>
                <a:lnTo>
                  <a:pt x="2298" y="821"/>
                </a:lnTo>
                <a:lnTo>
                  <a:pt x="2288" y="830"/>
                </a:lnTo>
                <a:lnTo>
                  <a:pt x="2278" y="838"/>
                </a:lnTo>
                <a:lnTo>
                  <a:pt x="2263" y="854"/>
                </a:lnTo>
                <a:lnTo>
                  <a:pt x="2254" y="869"/>
                </a:lnTo>
                <a:lnTo>
                  <a:pt x="2245" y="882"/>
                </a:lnTo>
                <a:lnTo>
                  <a:pt x="2245" y="882"/>
                </a:lnTo>
                <a:lnTo>
                  <a:pt x="2239" y="893"/>
                </a:lnTo>
                <a:lnTo>
                  <a:pt x="2232" y="903"/>
                </a:lnTo>
                <a:lnTo>
                  <a:pt x="2226" y="911"/>
                </a:lnTo>
                <a:lnTo>
                  <a:pt x="2218" y="917"/>
                </a:lnTo>
                <a:lnTo>
                  <a:pt x="2211" y="922"/>
                </a:lnTo>
                <a:lnTo>
                  <a:pt x="2203" y="926"/>
                </a:lnTo>
                <a:lnTo>
                  <a:pt x="2197" y="927"/>
                </a:lnTo>
                <a:lnTo>
                  <a:pt x="2189" y="927"/>
                </a:lnTo>
                <a:lnTo>
                  <a:pt x="2182" y="926"/>
                </a:lnTo>
                <a:lnTo>
                  <a:pt x="2177" y="922"/>
                </a:lnTo>
                <a:lnTo>
                  <a:pt x="2171" y="917"/>
                </a:lnTo>
                <a:lnTo>
                  <a:pt x="2166" y="911"/>
                </a:lnTo>
                <a:lnTo>
                  <a:pt x="2163" y="903"/>
                </a:lnTo>
                <a:lnTo>
                  <a:pt x="2159" y="893"/>
                </a:lnTo>
                <a:lnTo>
                  <a:pt x="2158" y="882"/>
                </a:lnTo>
                <a:lnTo>
                  <a:pt x="2156" y="869"/>
                </a:lnTo>
                <a:lnTo>
                  <a:pt x="2156" y="595"/>
                </a:lnTo>
                <a:lnTo>
                  <a:pt x="2154" y="595"/>
                </a:lnTo>
                <a:lnTo>
                  <a:pt x="2154" y="0"/>
                </a:lnTo>
                <a:lnTo>
                  <a:pt x="1282" y="0"/>
                </a:lnTo>
                <a:lnTo>
                  <a:pt x="1282" y="0"/>
                </a:lnTo>
                <a:lnTo>
                  <a:pt x="1269" y="1"/>
                </a:lnTo>
                <a:lnTo>
                  <a:pt x="1258" y="3"/>
                </a:lnTo>
                <a:lnTo>
                  <a:pt x="1248" y="6"/>
                </a:lnTo>
                <a:lnTo>
                  <a:pt x="1242" y="9"/>
                </a:lnTo>
                <a:lnTo>
                  <a:pt x="1235" y="14"/>
                </a:lnTo>
                <a:lnTo>
                  <a:pt x="1230" y="21"/>
                </a:lnTo>
                <a:lnTo>
                  <a:pt x="1227" y="27"/>
                </a:lnTo>
                <a:lnTo>
                  <a:pt x="1225" y="34"/>
                </a:lnTo>
                <a:lnTo>
                  <a:pt x="1225" y="40"/>
                </a:lnTo>
                <a:lnTo>
                  <a:pt x="1225" y="47"/>
                </a:lnTo>
                <a:lnTo>
                  <a:pt x="1229" y="55"/>
                </a:lnTo>
                <a:lnTo>
                  <a:pt x="1234" y="62"/>
                </a:lnTo>
                <a:lnTo>
                  <a:pt x="1240" y="70"/>
                </a:lnTo>
                <a:lnTo>
                  <a:pt x="1248" y="76"/>
                </a:lnTo>
                <a:lnTo>
                  <a:pt x="1258" y="83"/>
                </a:lnTo>
                <a:lnTo>
                  <a:pt x="1269" y="89"/>
                </a:lnTo>
                <a:lnTo>
                  <a:pt x="1269" y="89"/>
                </a:lnTo>
                <a:lnTo>
                  <a:pt x="1282" y="97"/>
                </a:lnTo>
                <a:lnTo>
                  <a:pt x="1297" y="107"/>
                </a:lnTo>
                <a:lnTo>
                  <a:pt x="1313" y="123"/>
                </a:lnTo>
                <a:lnTo>
                  <a:pt x="1321" y="131"/>
                </a:lnTo>
                <a:lnTo>
                  <a:pt x="1329" y="143"/>
                </a:lnTo>
                <a:lnTo>
                  <a:pt x="1336" y="154"/>
                </a:lnTo>
                <a:lnTo>
                  <a:pt x="1343" y="166"/>
                </a:lnTo>
                <a:lnTo>
                  <a:pt x="1349" y="180"/>
                </a:lnTo>
                <a:lnTo>
                  <a:pt x="1352" y="195"/>
                </a:lnTo>
                <a:lnTo>
                  <a:pt x="1356" y="213"/>
                </a:lnTo>
                <a:lnTo>
                  <a:pt x="1357" y="231"/>
                </a:lnTo>
                <a:lnTo>
                  <a:pt x="1357" y="231"/>
                </a:lnTo>
                <a:lnTo>
                  <a:pt x="1356" y="250"/>
                </a:lnTo>
                <a:lnTo>
                  <a:pt x="1352" y="270"/>
                </a:lnTo>
                <a:lnTo>
                  <a:pt x="1346" y="289"/>
                </a:lnTo>
                <a:lnTo>
                  <a:pt x="1338" y="307"/>
                </a:lnTo>
                <a:lnTo>
                  <a:pt x="1326" y="325"/>
                </a:lnTo>
                <a:lnTo>
                  <a:pt x="1313" y="341"/>
                </a:lnTo>
                <a:lnTo>
                  <a:pt x="1300" y="358"/>
                </a:lnTo>
                <a:lnTo>
                  <a:pt x="1284" y="372"/>
                </a:lnTo>
                <a:lnTo>
                  <a:pt x="1266" y="385"/>
                </a:lnTo>
                <a:lnTo>
                  <a:pt x="1247" y="397"/>
                </a:lnTo>
                <a:lnTo>
                  <a:pt x="1225" y="406"/>
                </a:lnTo>
                <a:lnTo>
                  <a:pt x="1204" y="415"/>
                </a:lnTo>
                <a:lnTo>
                  <a:pt x="1181" y="421"/>
                </a:lnTo>
                <a:lnTo>
                  <a:pt x="1157" y="426"/>
                </a:lnTo>
                <a:lnTo>
                  <a:pt x="1133" y="429"/>
                </a:lnTo>
                <a:lnTo>
                  <a:pt x="1107" y="431"/>
                </a:lnTo>
                <a:lnTo>
                  <a:pt x="1107" y="431"/>
                </a:lnTo>
                <a:lnTo>
                  <a:pt x="1082" y="429"/>
                </a:lnTo>
                <a:lnTo>
                  <a:pt x="1056" y="426"/>
                </a:lnTo>
                <a:lnTo>
                  <a:pt x="1033" y="421"/>
                </a:lnTo>
                <a:lnTo>
                  <a:pt x="1011" y="415"/>
                </a:lnTo>
                <a:lnTo>
                  <a:pt x="988" y="406"/>
                </a:lnTo>
                <a:lnTo>
                  <a:pt x="967" y="397"/>
                </a:lnTo>
                <a:lnTo>
                  <a:pt x="949" y="385"/>
                </a:lnTo>
                <a:lnTo>
                  <a:pt x="931" y="372"/>
                </a:lnTo>
                <a:lnTo>
                  <a:pt x="915" y="358"/>
                </a:lnTo>
                <a:lnTo>
                  <a:pt x="900" y="341"/>
                </a:lnTo>
                <a:lnTo>
                  <a:pt x="887" y="325"/>
                </a:lnTo>
                <a:lnTo>
                  <a:pt x="877" y="307"/>
                </a:lnTo>
                <a:lnTo>
                  <a:pt x="869" y="289"/>
                </a:lnTo>
                <a:lnTo>
                  <a:pt x="863" y="270"/>
                </a:lnTo>
                <a:lnTo>
                  <a:pt x="859" y="250"/>
                </a:lnTo>
                <a:lnTo>
                  <a:pt x="858" y="231"/>
                </a:lnTo>
                <a:lnTo>
                  <a:pt x="858" y="231"/>
                </a:lnTo>
                <a:close/>
              </a:path>
            </a:pathLst>
          </a:custGeom>
          <a:gradFill flip="none" rotWithShape="1">
            <a:gsLst>
              <a:gs pos="0">
                <a:schemeClr val="accent6">
                  <a:lumMod val="60000"/>
                  <a:lumOff val="40000"/>
                  <a:shade val="30000"/>
                  <a:satMod val="115000"/>
                </a:schemeClr>
              </a:gs>
              <a:gs pos="50000">
                <a:schemeClr val="accent6">
                  <a:lumMod val="60000"/>
                  <a:lumOff val="40000"/>
                  <a:shade val="67500"/>
                  <a:satMod val="115000"/>
                </a:schemeClr>
              </a:gs>
              <a:gs pos="100000">
                <a:schemeClr val="accent6">
                  <a:lumMod val="60000"/>
                  <a:lumOff val="40000"/>
                  <a:shade val="100000"/>
                  <a:satMod val="115000"/>
                </a:schemeClr>
              </a:gs>
            </a:gsLst>
            <a:lin ang="18900000" scaled="1"/>
            <a:tileRect/>
          </a:gradFill>
          <a:ln w="28575">
            <a:solidFill>
              <a:schemeClr val="bg1">
                <a:lumMod val="65000"/>
              </a:schemeClr>
            </a:solidFill>
            <a:prstDash val="solid"/>
            <a:round/>
            <a:headEnd/>
            <a:tailEnd/>
          </a:ln>
        </p:spPr>
        <p:txBody>
          <a:bodyPr rIns="468000" anchor="ctr" anchorCtr="1"/>
          <a:lstStyle/>
          <a:p>
            <a:pPr eaLnBrk="1" hangingPunct="1">
              <a:defRPr/>
            </a:pPr>
            <a:r>
              <a:rPr lang="en-GB" sz="4000" dirty="0">
                <a:cs typeface="Arial" charset="0"/>
              </a:rPr>
              <a:t>Romans 5:1-2</a:t>
            </a:r>
          </a:p>
        </p:txBody>
      </p:sp>
      <p:sp>
        <p:nvSpPr>
          <p:cNvPr id="9" name="Freeform 7"/>
          <p:cNvSpPr>
            <a:spLocks/>
          </p:cNvSpPr>
          <p:nvPr/>
        </p:nvSpPr>
        <p:spPr bwMode="auto">
          <a:xfrm>
            <a:off x="9045921" y="96805"/>
            <a:ext cx="3001962" cy="2495550"/>
          </a:xfrm>
          <a:custGeom>
            <a:avLst/>
            <a:gdLst>
              <a:gd name="T0" fmla="*/ 1726 w 2587"/>
              <a:gd name="T1" fmla="*/ 1956 h 2150"/>
              <a:gd name="T2" fmla="*/ 1702 w 2587"/>
              <a:gd name="T3" fmla="*/ 2008 h 2150"/>
              <a:gd name="T4" fmla="*/ 1656 w 2587"/>
              <a:gd name="T5" fmla="*/ 2054 h 2150"/>
              <a:gd name="T6" fmla="*/ 1620 w 2587"/>
              <a:gd name="T7" fmla="*/ 2075 h 2150"/>
              <a:gd name="T8" fmla="*/ 1599 w 2587"/>
              <a:gd name="T9" fmla="*/ 2104 h 2150"/>
              <a:gd name="T10" fmla="*/ 1602 w 2587"/>
              <a:gd name="T11" fmla="*/ 2130 h 2150"/>
              <a:gd name="T12" fmla="*/ 1632 w 2587"/>
              <a:gd name="T13" fmla="*/ 2148 h 2150"/>
              <a:gd name="T14" fmla="*/ 2587 w 2587"/>
              <a:gd name="T15" fmla="*/ 0 h 2150"/>
              <a:gd name="T16" fmla="*/ 429 w 2587"/>
              <a:gd name="T17" fmla="*/ 931 h 2150"/>
              <a:gd name="T18" fmla="*/ 424 w 2587"/>
              <a:gd name="T19" fmla="*/ 965 h 2150"/>
              <a:gd name="T20" fmla="*/ 403 w 2587"/>
              <a:gd name="T21" fmla="*/ 988 h 2150"/>
              <a:gd name="T22" fmla="*/ 376 w 2587"/>
              <a:gd name="T23" fmla="*/ 985 h 2150"/>
              <a:gd name="T24" fmla="*/ 348 w 2587"/>
              <a:gd name="T25" fmla="*/ 955 h 2150"/>
              <a:gd name="T26" fmla="*/ 324 w 2587"/>
              <a:gd name="T27" fmla="*/ 916 h 2150"/>
              <a:gd name="T28" fmla="*/ 276 w 2587"/>
              <a:gd name="T29" fmla="*/ 877 h 2150"/>
              <a:gd name="T30" fmla="*/ 218 w 2587"/>
              <a:gd name="T31" fmla="*/ 858 h 2150"/>
              <a:gd name="T32" fmla="*/ 161 w 2587"/>
              <a:gd name="T33" fmla="*/ 863 h 2150"/>
              <a:gd name="T34" fmla="*/ 89 w 2587"/>
              <a:gd name="T35" fmla="*/ 900 h 2150"/>
              <a:gd name="T36" fmla="*/ 34 w 2587"/>
              <a:gd name="T37" fmla="*/ 967 h 2150"/>
              <a:gd name="T38" fmla="*/ 5 w 2587"/>
              <a:gd name="T39" fmla="*/ 1056 h 2150"/>
              <a:gd name="T40" fmla="*/ 1 w 2587"/>
              <a:gd name="T41" fmla="*/ 1133 h 2150"/>
              <a:gd name="T42" fmla="*/ 24 w 2587"/>
              <a:gd name="T43" fmla="*/ 1225 h 2150"/>
              <a:gd name="T44" fmla="*/ 73 w 2587"/>
              <a:gd name="T45" fmla="*/ 1299 h 2150"/>
              <a:gd name="T46" fmla="*/ 141 w 2587"/>
              <a:gd name="T47" fmla="*/ 1346 h 2150"/>
              <a:gd name="T48" fmla="*/ 200 w 2587"/>
              <a:gd name="T49" fmla="*/ 1356 h 2150"/>
              <a:gd name="T50" fmla="*/ 263 w 2587"/>
              <a:gd name="T51" fmla="*/ 1343 h 2150"/>
              <a:gd name="T52" fmla="*/ 307 w 2587"/>
              <a:gd name="T53" fmla="*/ 1313 h 2150"/>
              <a:gd name="T54" fmla="*/ 342 w 2587"/>
              <a:gd name="T55" fmla="*/ 1269 h 2150"/>
              <a:gd name="T56" fmla="*/ 369 w 2587"/>
              <a:gd name="T57" fmla="*/ 1234 h 2150"/>
              <a:gd name="T58" fmla="*/ 397 w 2587"/>
              <a:gd name="T59" fmla="*/ 1224 h 2150"/>
              <a:gd name="T60" fmla="*/ 421 w 2587"/>
              <a:gd name="T61" fmla="*/ 1240 h 2150"/>
              <a:gd name="T62" fmla="*/ 429 w 2587"/>
              <a:gd name="T63" fmla="*/ 1282 h 2150"/>
              <a:gd name="T64" fmla="*/ 1305 w 2587"/>
              <a:gd name="T65" fmla="*/ 2150 h 2150"/>
              <a:gd name="T66" fmla="*/ 1337 w 2587"/>
              <a:gd name="T67" fmla="*/ 2145 h 2150"/>
              <a:gd name="T68" fmla="*/ 1360 w 2587"/>
              <a:gd name="T69" fmla="*/ 2124 h 2150"/>
              <a:gd name="T70" fmla="*/ 1357 w 2587"/>
              <a:gd name="T71" fmla="*/ 2096 h 2150"/>
              <a:gd name="T72" fmla="*/ 1329 w 2587"/>
              <a:gd name="T73" fmla="*/ 2068 h 2150"/>
              <a:gd name="T74" fmla="*/ 1290 w 2587"/>
              <a:gd name="T75" fmla="*/ 2044 h 2150"/>
              <a:gd name="T76" fmla="*/ 1251 w 2587"/>
              <a:gd name="T77" fmla="*/ 1997 h 2150"/>
              <a:gd name="T78" fmla="*/ 1231 w 2587"/>
              <a:gd name="T79" fmla="*/ 1938 h 2150"/>
              <a:gd name="T80" fmla="*/ 1235 w 2587"/>
              <a:gd name="T81" fmla="*/ 1881 h 2150"/>
              <a:gd name="T82" fmla="*/ 1272 w 2587"/>
              <a:gd name="T83" fmla="*/ 1810 h 2150"/>
              <a:gd name="T84" fmla="*/ 1340 w 2587"/>
              <a:gd name="T85" fmla="*/ 1754 h 2150"/>
              <a:gd name="T86" fmla="*/ 1430 w 2587"/>
              <a:gd name="T87" fmla="*/ 1725 h 2150"/>
              <a:gd name="T88" fmla="*/ 1505 w 2587"/>
              <a:gd name="T89" fmla="*/ 1722 h 2150"/>
              <a:gd name="T90" fmla="*/ 1599 w 2587"/>
              <a:gd name="T91" fmla="*/ 1745 h 2150"/>
              <a:gd name="T92" fmla="*/ 1672 w 2587"/>
              <a:gd name="T93" fmla="*/ 1793 h 2150"/>
              <a:gd name="T94" fmla="*/ 1718 w 2587"/>
              <a:gd name="T95" fmla="*/ 1862 h 2150"/>
              <a:gd name="T96" fmla="*/ 1729 w 2587"/>
              <a:gd name="T97" fmla="*/ 1920 h 2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587" h="2150">
                <a:moveTo>
                  <a:pt x="1729" y="1920"/>
                </a:moveTo>
                <a:lnTo>
                  <a:pt x="1729" y="1920"/>
                </a:lnTo>
                <a:lnTo>
                  <a:pt x="1728" y="1938"/>
                </a:lnTo>
                <a:lnTo>
                  <a:pt x="1726" y="1956"/>
                </a:lnTo>
                <a:lnTo>
                  <a:pt x="1721" y="1971"/>
                </a:lnTo>
                <a:lnTo>
                  <a:pt x="1716" y="1984"/>
                </a:lnTo>
                <a:lnTo>
                  <a:pt x="1710" y="1997"/>
                </a:lnTo>
                <a:lnTo>
                  <a:pt x="1702" y="2008"/>
                </a:lnTo>
                <a:lnTo>
                  <a:pt x="1694" y="2020"/>
                </a:lnTo>
                <a:lnTo>
                  <a:pt x="1685" y="2028"/>
                </a:lnTo>
                <a:lnTo>
                  <a:pt x="1669" y="2044"/>
                </a:lnTo>
                <a:lnTo>
                  <a:pt x="1656" y="2054"/>
                </a:lnTo>
                <a:lnTo>
                  <a:pt x="1641" y="2062"/>
                </a:lnTo>
                <a:lnTo>
                  <a:pt x="1641" y="2062"/>
                </a:lnTo>
                <a:lnTo>
                  <a:pt x="1630" y="2068"/>
                </a:lnTo>
                <a:lnTo>
                  <a:pt x="1620" y="2075"/>
                </a:lnTo>
                <a:lnTo>
                  <a:pt x="1614" y="2081"/>
                </a:lnTo>
                <a:lnTo>
                  <a:pt x="1607" y="2089"/>
                </a:lnTo>
                <a:lnTo>
                  <a:pt x="1602" y="2096"/>
                </a:lnTo>
                <a:lnTo>
                  <a:pt x="1599" y="2104"/>
                </a:lnTo>
                <a:lnTo>
                  <a:pt x="1598" y="2111"/>
                </a:lnTo>
                <a:lnTo>
                  <a:pt x="1598" y="2117"/>
                </a:lnTo>
                <a:lnTo>
                  <a:pt x="1599" y="2124"/>
                </a:lnTo>
                <a:lnTo>
                  <a:pt x="1602" y="2130"/>
                </a:lnTo>
                <a:lnTo>
                  <a:pt x="1607" y="2137"/>
                </a:lnTo>
                <a:lnTo>
                  <a:pt x="1614" y="2142"/>
                </a:lnTo>
                <a:lnTo>
                  <a:pt x="1622" y="2145"/>
                </a:lnTo>
                <a:lnTo>
                  <a:pt x="1632" y="2148"/>
                </a:lnTo>
                <a:lnTo>
                  <a:pt x="1641" y="2150"/>
                </a:lnTo>
                <a:lnTo>
                  <a:pt x="1654" y="2150"/>
                </a:lnTo>
                <a:lnTo>
                  <a:pt x="2587" y="2150"/>
                </a:lnTo>
                <a:lnTo>
                  <a:pt x="2587" y="0"/>
                </a:lnTo>
                <a:lnTo>
                  <a:pt x="433" y="0"/>
                </a:lnTo>
                <a:lnTo>
                  <a:pt x="433" y="495"/>
                </a:lnTo>
                <a:lnTo>
                  <a:pt x="429" y="495"/>
                </a:lnTo>
                <a:lnTo>
                  <a:pt x="429" y="931"/>
                </a:lnTo>
                <a:lnTo>
                  <a:pt x="429" y="931"/>
                </a:lnTo>
                <a:lnTo>
                  <a:pt x="429" y="944"/>
                </a:lnTo>
                <a:lnTo>
                  <a:pt x="428" y="955"/>
                </a:lnTo>
                <a:lnTo>
                  <a:pt x="424" y="965"/>
                </a:lnTo>
                <a:lnTo>
                  <a:pt x="421" y="973"/>
                </a:lnTo>
                <a:lnTo>
                  <a:pt x="416" y="980"/>
                </a:lnTo>
                <a:lnTo>
                  <a:pt x="410" y="985"/>
                </a:lnTo>
                <a:lnTo>
                  <a:pt x="403" y="988"/>
                </a:lnTo>
                <a:lnTo>
                  <a:pt x="397" y="990"/>
                </a:lnTo>
                <a:lnTo>
                  <a:pt x="390" y="990"/>
                </a:lnTo>
                <a:lnTo>
                  <a:pt x="384" y="988"/>
                </a:lnTo>
                <a:lnTo>
                  <a:pt x="376" y="985"/>
                </a:lnTo>
                <a:lnTo>
                  <a:pt x="369" y="980"/>
                </a:lnTo>
                <a:lnTo>
                  <a:pt x="361" y="973"/>
                </a:lnTo>
                <a:lnTo>
                  <a:pt x="355" y="965"/>
                </a:lnTo>
                <a:lnTo>
                  <a:pt x="348" y="955"/>
                </a:lnTo>
                <a:lnTo>
                  <a:pt x="342" y="944"/>
                </a:lnTo>
                <a:lnTo>
                  <a:pt x="342" y="944"/>
                </a:lnTo>
                <a:lnTo>
                  <a:pt x="333" y="931"/>
                </a:lnTo>
                <a:lnTo>
                  <a:pt x="324" y="916"/>
                </a:lnTo>
                <a:lnTo>
                  <a:pt x="307" y="900"/>
                </a:lnTo>
                <a:lnTo>
                  <a:pt x="299" y="892"/>
                </a:lnTo>
                <a:lnTo>
                  <a:pt x="288" y="885"/>
                </a:lnTo>
                <a:lnTo>
                  <a:pt x="276" y="877"/>
                </a:lnTo>
                <a:lnTo>
                  <a:pt x="263" y="871"/>
                </a:lnTo>
                <a:lnTo>
                  <a:pt x="250" y="866"/>
                </a:lnTo>
                <a:lnTo>
                  <a:pt x="236" y="861"/>
                </a:lnTo>
                <a:lnTo>
                  <a:pt x="218" y="858"/>
                </a:lnTo>
                <a:lnTo>
                  <a:pt x="200" y="858"/>
                </a:lnTo>
                <a:lnTo>
                  <a:pt x="200" y="858"/>
                </a:lnTo>
                <a:lnTo>
                  <a:pt x="180" y="858"/>
                </a:lnTo>
                <a:lnTo>
                  <a:pt x="161" y="863"/>
                </a:lnTo>
                <a:lnTo>
                  <a:pt x="141" y="868"/>
                </a:lnTo>
                <a:lnTo>
                  <a:pt x="122" y="877"/>
                </a:lnTo>
                <a:lnTo>
                  <a:pt x="106" y="887"/>
                </a:lnTo>
                <a:lnTo>
                  <a:pt x="89" y="900"/>
                </a:lnTo>
                <a:lnTo>
                  <a:pt x="73" y="915"/>
                </a:lnTo>
                <a:lnTo>
                  <a:pt x="58" y="931"/>
                </a:lnTo>
                <a:lnTo>
                  <a:pt x="45" y="947"/>
                </a:lnTo>
                <a:lnTo>
                  <a:pt x="34" y="967"/>
                </a:lnTo>
                <a:lnTo>
                  <a:pt x="24" y="988"/>
                </a:lnTo>
                <a:lnTo>
                  <a:pt x="16" y="1009"/>
                </a:lnTo>
                <a:lnTo>
                  <a:pt x="10" y="1032"/>
                </a:lnTo>
                <a:lnTo>
                  <a:pt x="5" y="1056"/>
                </a:lnTo>
                <a:lnTo>
                  <a:pt x="1" y="1081"/>
                </a:lnTo>
                <a:lnTo>
                  <a:pt x="0" y="1107"/>
                </a:lnTo>
                <a:lnTo>
                  <a:pt x="0" y="1107"/>
                </a:lnTo>
                <a:lnTo>
                  <a:pt x="1" y="1133"/>
                </a:lnTo>
                <a:lnTo>
                  <a:pt x="5" y="1157"/>
                </a:lnTo>
                <a:lnTo>
                  <a:pt x="10" y="1182"/>
                </a:lnTo>
                <a:lnTo>
                  <a:pt x="16" y="1204"/>
                </a:lnTo>
                <a:lnTo>
                  <a:pt x="24" y="1225"/>
                </a:lnTo>
                <a:lnTo>
                  <a:pt x="34" y="1247"/>
                </a:lnTo>
                <a:lnTo>
                  <a:pt x="45" y="1266"/>
                </a:lnTo>
                <a:lnTo>
                  <a:pt x="58" y="1284"/>
                </a:lnTo>
                <a:lnTo>
                  <a:pt x="73" y="1299"/>
                </a:lnTo>
                <a:lnTo>
                  <a:pt x="89" y="1313"/>
                </a:lnTo>
                <a:lnTo>
                  <a:pt x="106" y="1326"/>
                </a:lnTo>
                <a:lnTo>
                  <a:pt x="122" y="1336"/>
                </a:lnTo>
                <a:lnTo>
                  <a:pt x="141" y="1346"/>
                </a:lnTo>
                <a:lnTo>
                  <a:pt x="161" y="1351"/>
                </a:lnTo>
                <a:lnTo>
                  <a:pt x="180" y="1356"/>
                </a:lnTo>
                <a:lnTo>
                  <a:pt x="200" y="1356"/>
                </a:lnTo>
                <a:lnTo>
                  <a:pt x="200" y="1356"/>
                </a:lnTo>
                <a:lnTo>
                  <a:pt x="218" y="1356"/>
                </a:lnTo>
                <a:lnTo>
                  <a:pt x="236" y="1352"/>
                </a:lnTo>
                <a:lnTo>
                  <a:pt x="250" y="1349"/>
                </a:lnTo>
                <a:lnTo>
                  <a:pt x="263" y="1343"/>
                </a:lnTo>
                <a:lnTo>
                  <a:pt x="276" y="1336"/>
                </a:lnTo>
                <a:lnTo>
                  <a:pt x="288" y="1328"/>
                </a:lnTo>
                <a:lnTo>
                  <a:pt x="299" y="1321"/>
                </a:lnTo>
                <a:lnTo>
                  <a:pt x="307" y="1313"/>
                </a:lnTo>
                <a:lnTo>
                  <a:pt x="324" y="1297"/>
                </a:lnTo>
                <a:lnTo>
                  <a:pt x="333" y="1282"/>
                </a:lnTo>
                <a:lnTo>
                  <a:pt x="342" y="1269"/>
                </a:lnTo>
                <a:lnTo>
                  <a:pt x="342" y="1269"/>
                </a:lnTo>
                <a:lnTo>
                  <a:pt x="348" y="1258"/>
                </a:lnTo>
                <a:lnTo>
                  <a:pt x="355" y="1248"/>
                </a:lnTo>
                <a:lnTo>
                  <a:pt x="361" y="1240"/>
                </a:lnTo>
                <a:lnTo>
                  <a:pt x="369" y="1234"/>
                </a:lnTo>
                <a:lnTo>
                  <a:pt x="376" y="1229"/>
                </a:lnTo>
                <a:lnTo>
                  <a:pt x="384" y="1225"/>
                </a:lnTo>
                <a:lnTo>
                  <a:pt x="390" y="1224"/>
                </a:lnTo>
                <a:lnTo>
                  <a:pt x="397" y="1224"/>
                </a:lnTo>
                <a:lnTo>
                  <a:pt x="403" y="1225"/>
                </a:lnTo>
                <a:lnTo>
                  <a:pt x="410" y="1229"/>
                </a:lnTo>
                <a:lnTo>
                  <a:pt x="416" y="1234"/>
                </a:lnTo>
                <a:lnTo>
                  <a:pt x="421" y="1240"/>
                </a:lnTo>
                <a:lnTo>
                  <a:pt x="424" y="1248"/>
                </a:lnTo>
                <a:lnTo>
                  <a:pt x="428" y="1258"/>
                </a:lnTo>
                <a:lnTo>
                  <a:pt x="429" y="1269"/>
                </a:lnTo>
                <a:lnTo>
                  <a:pt x="429" y="1282"/>
                </a:lnTo>
                <a:lnTo>
                  <a:pt x="429" y="1556"/>
                </a:lnTo>
                <a:lnTo>
                  <a:pt x="433" y="1556"/>
                </a:lnTo>
                <a:lnTo>
                  <a:pt x="433" y="2150"/>
                </a:lnTo>
                <a:lnTo>
                  <a:pt x="1305" y="2150"/>
                </a:lnTo>
                <a:lnTo>
                  <a:pt x="1305" y="2150"/>
                </a:lnTo>
                <a:lnTo>
                  <a:pt x="1318" y="2150"/>
                </a:lnTo>
                <a:lnTo>
                  <a:pt x="1327" y="2148"/>
                </a:lnTo>
                <a:lnTo>
                  <a:pt x="1337" y="2145"/>
                </a:lnTo>
                <a:lnTo>
                  <a:pt x="1345" y="2142"/>
                </a:lnTo>
                <a:lnTo>
                  <a:pt x="1352" y="2137"/>
                </a:lnTo>
                <a:lnTo>
                  <a:pt x="1357" y="2130"/>
                </a:lnTo>
                <a:lnTo>
                  <a:pt x="1360" y="2124"/>
                </a:lnTo>
                <a:lnTo>
                  <a:pt x="1362" y="2117"/>
                </a:lnTo>
                <a:lnTo>
                  <a:pt x="1362" y="2111"/>
                </a:lnTo>
                <a:lnTo>
                  <a:pt x="1360" y="2104"/>
                </a:lnTo>
                <a:lnTo>
                  <a:pt x="1357" y="2096"/>
                </a:lnTo>
                <a:lnTo>
                  <a:pt x="1352" y="2089"/>
                </a:lnTo>
                <a:lnTo>
                  <a:pt x="1347" y="2081"/>
                </a:lnTo>
                <a:lnTo>
                  <a:pt x="1339" y="2075"/>
                </a:lnTo>
                <a:lnTo>
                  <a:pt x="1329" y="2068"/>
                </a:lnTo>
                <a:lnTo>
                  <a:pt x="1318" y="2062"/>
                </a:lnTo>
                <a:lnTo>
                  <a:pt x="1318" y="2062"/>
                </a:lnTo>
                <a:lnTo>
                  <a:pt x="1303" y="2054"/>
                </a:lnTo>
                <a:lnTo>
                  <a:pt x="1290" y="2044"/>
                </a:lnTo>
                <a:lnTo>
                  <a:pt x="1274" y="2028"/>
                </a:lnTo>
                <a:lnTo>
                  <a:pt x="1266" y="2020"/>
                </a:lnTo>
                <a:lnTo>
                  <a:pt x="1258" y="2008"/>
                </a:lnTo>
                <a:lnTo>
                  <a:pt x="1251" y="1997"/>
                </a:lnTo>
                <a:lnTo>
                  <a:pt x="1243" y="1984"/>
                </a:lnTo>
                <a:lnTo>
                  <a:pt x="1238" y="1971"/>
                </a:lnTo>
                <a:lnTo>
                  <a:pt x="1233" y="1956"/>
                </a:lnTo>
                <a:lnTo>
                  <a:pt x="1231" y="1938"/>
                </a:lnTo>
                <a:lnTo>
                  <a:pt x="1230" y="1920"/>
                </a:lnTo>
                <a:lnTo>
                  <a:pt x="1230" y="1920"/>
                </a:lnTo>
                <a:lnTo>
                  <a:pt x="1231" y="1901"/>
                </a:lnTo>
                <a:lnTo>
                  <a:pt x="1235" y="1881"/>
                </a:lnTo>
                <a:lnTo>
                  <a:pt x="1241" y="1862"/>
                </a:lnTo>
                <a:lnTo>
                  <a:pt x="1249" y="1842"/>
                </a:lnTo>
                <a:lnTo>
                  <a:pt x="1261" y="1826"/>
                </a:lnTo>
                <a:lnTo>
                  <a:pt x="1272" y="1810"/>
                </a:lnTo>
                <a:lnTo>
                  <a:pt x="1287" y="1793"/>
                </a:lnTo>
                <a:lnTo>
                  <a:pt x="1303" y="1779"/>
                </a:lnTo>
                <a:lnTo>
                  <a:pt x="1321" y="1766"/>
                </a:lnTo>
                <a:lnTo>
                  <a:pt x="1340" y="1754"/>
                </a:lnTo>
                <a:lnTo>
                  <a:pt x="1360" y="1745"/>
                </a:lnTo>
                <a:lnTo>
                  <a:pt x="1383" y="1736"/>
                </a:lnTo>
                <a:lnTo>
                  <a:pt x="1406" y="1730"/>
                </a:lnTo>
                <a:lnTo>
                  <a:pt x="1430" y="1725"/>
                </a:lnTo>
                <a:lnTo>
                  <a:pt x="1454" y="1722"/>
                </a:lnTo>
                <a:lnTo>
                  <a:pt x="1480" y="1720"/>
                </a:lnTo>
                <a:lnTo>
                  <a:pt x="1480" y="1720"/>
                </a:lnTo>
                <a:lnTo>
                  <a:pt x="1505" y="1722"/>
                </a:lnTo>
                <a:lnTo>
                  <a:pt x="1529" y="1725"/>
                </a:lnTo>
                <a:lnTo>
                  <a:pt x="1554" y="1730"/>
                </a:lnTo>
                <a:lnTo>
                  <a:pt x="1576" y="1736"/>
                </a:lnTo>
                <a:lnTo>
                  <a:pt x="1599" y="1745"/>
                </a:lnTo>
                <a:lnTo>
                  <a:pt x="1619" y="1754"/>
                </a:lnTo>
                <a:lnTo>
                  <a:pt x="1638" y="1766"/>
                </a:lnTo>
                <a:lnTo>
                  <a:pt x="1656" y="1779"/>
                </a:lnTo>
                <a:lnTo>
                  <a:pt x="1672" y="1793"/>
                </a:lnTo>
                <a:lnTo>
                  <a:pt x="1687" y="1810"/>
                </a:lnTo>
                <a:lnTo>
                  <a:pt x="1698" y="1826"/>
                </a:lnTo>
                <a:lnTo>
                  <a:pt x="1710" y="1842"/>
                </a:lnTo>
                <a:lnTo>
                  <a:pt x="1718" y="1862"/>
                </a:lnTo>
                <a:lnTo>
                  <a:pt x="1724" y="1881"/>
                </a:lnTo>
                <a:lnTo>
                  <a:pt x="1728" y="1901"/>
                </a:lnTo>
                <a:lnTo>
                  <a:pt x="1729" y="1920"/>
                </a:lnTo>
                <a:lnTo>
                  <a:pt x="1729" y="1920"/>
                </a:lnTo>
                <a:close/>
              </a:path>
            </a:pathLst>
          </a:custGeom>
          <a:gradFill flip="none" rotWithShape="1">
            <a:gsLst>
              <a:gs pos="0">
                <a:schemeClr val="accent1">
                  <a:lumMod val="60000"/>
                  <a:lumOff val="40000"/>
                  <a:shade val="30000"/>
                  <a:satMod val="115000"/>
                </a:schemeClr>
              </a:gs>
              <a:gs pos="50000">
                <a:schemeClr val="accent1">
                  <a:lumMod val="60000"/>
                  <a:lumOff val="40000"/>
                  <a:shade val="67500"/>
                  <a:satMod val="115000"/>
                </a:schemeClr>
              </a:gs>
              <a:gs pos="100000">
                <a:schemeClr val="accent1">
                  <a:lumMod val="60000"/>
                  <a:lumOff val="40000"/>
                  <a:shade val="100000"/>
                  <a:satMod val="115000"/>
                </a:schemeClr>
              </a:gs>
            </a:gsLst>
            <a:lin ang="8100000" scaled="1"/>
            <a:tileRect/>
          </a:gradFill>
          <a:ln w="28575">
            <a:solidFill>
              <a:schemeClr val="bg1">
                <a:lumMod val="65000"/>
              </a:schemeClr>
            </a:solidFill>
            <a:prstDash val="solid"/>
            <a:round/>
            <a:headEnd/>
            <a:tailEnd/>
          </a:ln>
        </p:spPr>
        <p:txBody>
          <a:bodyPr lIns="468000" anchor="ctr"/>
          <a:lstStyle/>
          <a:p>
            <a:pPr algn="ctr" eaLnBrk="1" hangingPunct="1">
              <a:defRPr/>
            </a:pPr>
            <a:endParaRPr lang="en-GB" sz="4000" dirty="0">
              <a:cs typeface="Arial" charset="0"/>
            </a:endParaRPr>
          </a:p>
        </p:txBody>
      </p:sp>
      <p:sp>
        <p:nvSpPr>
          <p:cNvPr id="10" name="Freeform 8"/>
          <p:cNvSpPr>
            <a:spLocks/>
          </p:cNvSpPr>
          <p:nvPr/>
        </p:nvSpPr>
        <p:spPr bwMode="auto">
          <a:xfrm>
            <a:off x="9550745" y="3675201"/>
            <a:ext cx="2497138" cy="3000375"/>
          </a:xfrm>
          <a:custGeom>
            <a:avLst/>
            <a:gdLst>
              <a:gd name="T0" fmla="*/ 195 w 2151"/>
              <a:gd name="T1" fmla="*/ 1725 h 2586"/>
              <a:gd name="T2" fmla="*/ 141 w 2151"/>
              <a:gd name="T3" fmla="*/ 1702 h 2586"/>
              <a:gd name="T4" fmla="*/ 96 w 2151"/>
              <a:gd name="T5" fmla="*/ 1655 h 2586"/>
              <a:gd name="T6" fmla="*/ 76 w 2151"/>
              <a:gd name="T7" fmla="*/ 1621 h 2586"/>
              <a:gd name="T8" fmla="*/ 47 w 2151"/>
              <a:gd name="T9" fmla="*/ 1598 h 2586"/>
              <a:gd name="T10" fmla="*/ 19 w 2151"/>
              <a:gd name="T11" fmla="*/ 1603 h 2586"/>
              <a:gd name="T12" fmla="*/ 2 w 2151"/>
              <a:gd name="T13" fmla="*/ 1631 h 2586"/>
              <a:gd name="T14" fmla="*/ 2151 w 2151"/>
              <a:gd name="T15" fmla="*/ 2586 h 2586"/>
              <a:gd name="T16" fmla="*/ 1218 w 2151"/>
              <a:gd name="T17" fmla="*/ 430 h 2586"/>
              <a:gd name="T18" fmla="*/ 1184 w 2151"/>
              <a:gd name="T19" fmla="*/ 425 h 2586"/>
              <a:gd name="T20" fmla="*/ 1163 w 2151"/>
              <a:gd name="T21" fmla="*/ 404 h 2586"/>
              <a:gd name="T22" fmla="*/ 1165 w 2151"/>
              <a:gd name="T23" fmla="*/ 376 h 2586"/>
              <a:gd name="T24" fmla="*/ 1194 w 2151"/>
              <a:gd name="T25" fmla="*/ 347 h 2586"/>
              <a:gd name="T26" fmla="*/ 1233 w 2151"/>
              <a:gd name="T27" fmla="*/ 322 h 2586"/>
              <a:gd name="T28" fmla="*/ 1272 w 2151"/>
              <a:gd name="T29" fmla="*/ 277 h 2586"/>
              <a:gd name="T30" fmla="*/ 1292 w 2151"/>
              <a:gd name="T31" fmla="*/ 218 h 2586"/>
              <a:gd name="T32" fmla="*/ 1288 w 2151"/>
              <a:gd name="T33" fmla="*/ 160 h 2586"/>
              <a:gd name="T34" fmla="*/ 1251 w 2151"/>
              <a:gd name="T35" fmla="*/ 88 h 2586"/>
              <a:gd name="T36" fmla="*/ 1183 w 2151"/>
              <a:gd name="T37" fmla="*/ 34 h 2586"/>
              <a:gd name="T38" fmla="*/ 1093 w 2151"/>
              <a:gd name="T39" fmla="*/ 4 h 2586"/>
              <a:gd name="T40" fmla="*/ 1018 w 2151"/>
              <a:gd name="T41" fmla="*/ 2 h 2586"/>
              <a:gd name="T42" fmla="*/ 924 w 2151"/>
              <a:gd name="T43" fmla="*/ 25 h 2586"/>
              <a:gd name="T44" fmla="*/ 851 w 2151"/>
              <a:gd name="T45" fmla="*/ 73 h 2586"/>
              <a:gd name="T46" fmla="*/ 805 w 2151"/>
              <a:gd name="T47" fmla="*/ 142 h 2586"/>
              <a:gd name="T48" fmla="*/ 794 w 2151"/>
              <a:gd name="T49" fmla="*/ 200 h 2586"/>
              <a:gd name="T50" fmla="*/ 807 w 2151"/>
              <a:gd name="T51" fmla="*/ 264 h 2586"/>
              <a:gd name="T52" fmla="*/ 838 w 2151"/>
              <a:gd name="T53" fmla="*/ 308 h 2586"/>
              <a:gd name="T54" fmla="*/ 882 w 2151"/>
              <a:gd name="T55" fmla="*/ 342 h 2586"/>
              <a:gd name="T56" fmla="*/ 916 w 2151"/>
              <a:gd name="T57" fmla="*/ 368 h 2586"/>
              <a:gd name="T58" fmla="*/ 926 w 2151"/>
              <a:gd name="T59" fmla="*/ 397 h 2586"/>
              <a:gd name="T60" fmla="*/ 909 w 2151"/>
              <a:gd name="T61" fmla="*/ 420 h 2586"/>
              <a:gd name="T62" fmla="*/ 869 w 2151"/>
              <a:gd name="T63" fmla="*/ 430 h 2586"/>
              <a:gd name="T64" fmla="*/ 0 w 2151"/>
              <a:gd name="T65" fmla="*/ 1305 h 2586"/>
              <a:gd name="T66" fmla="*/ 5 w 2151"/>
              <a:gd name="T67" fmla="*/ 1338 h 2586"/>
              <a:gd name="T68" fmla="*/ 26 w 2151"/>
              <a:gd name="T69" fmla="*/ 1361 h 2586"/>
              <a:gd name="T70" fmla="*/ 54 w 2151"/>
              <a:gd name="T71" fmla="*/ 1357 h 2586"/>
              <a:gd name="T72" fmla="*/ 83 w 2151"/>
              <a:gd name="T73" fmla="*/ 1328 h 2586"/>
              <a:gd name="T74" fmla="*/ 107 w 2151"/>
              <a:gd name="T75" fmla="*/ 1291 h 2586"/>
              <a:gd name="T76" fmla="*/ 153 w 2151"/>
              <a:gd name="T77" fmla="*/ 1250 h 2586"/>
              <a:gd name="T78" fmla="*/ 211 w 2151"/>
              <a:gd name="T79" fmla="*/ 1230 h 2586"/>
              <a:gd name="T80" fmla="*/ 270 w 2151"/>
              <a:gd name="T81" fmla="*/ 1235 h 2586"/>
              <a:gd name="T82" fmla="*/ 342 w 2151"/>
              <a:gd name="T83" fmla="*/ 1273 h 2586"/>
              <a:gd name="T84" fmla="*/ 395 w 2151"/>
              <a:gd name="T85" fmla="*/ 1339 h 2586"/>
              <a:gd name="T86" fmla="*/ 426 w 2151"/>
              <a:gd name="T87" fmla="*/ 1429 h 2586"/>
              <a:gd name="T88" fmla="*/ 428 w 2151"/>
              <a:gd name="T89" fmla="*/ 1505 h 2586"/>
              <a:gd name="T90" fmla="*/ 405 w 2151"/>
              <a:gd name="T91" fmla="*/ 1598 h 2586"/>
              <a:gd name="T92" fmla="*/ 356 w 2151"/>
              <a:gd name="T93" fmla="*/ 1673 h 2586"/>
              <a:gd name="T94" fmla="*/ 288 w 2151"/>
              <a:gd name="T95" fmla="*/ 1718 h 2586"/>
              <a:gd name="T96" fmla="*/ 229 w 2151"/>
              <a:gd name="T97" fmla="*/ 1730 h 25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151" h="2586">
                <a:moveTo>
                  <a:pt x="229" y="1730"/>
                </a:moveTo>
                <a:lnTo>
                  <a:pt x="229" y="1730"/>
                </a:lnTo>
                <a:lnTo>
                  <a:pt x="211" y="1728"/>
                </a:lnTo>
                <a:lnTo>
                  <a:pt x="195" y="1725"/>
                </a:lnTo>
                <a:lnTo>
                  <a:pt x="179" y="1722"/>
                </a:lnTo>
                <a:lnTo>
                  <a:pt x="166" y="1715"/>
                </a:lnTo>
                <a:lnTo>
                  <a:pt x="153" y="1709"/>
                </a:lnTo>
                <a:lnTo>
                  <a:pt x="141" y="1702"/>
                </a:lnTo>
                <a:lnTo>
                  <a:pt x="132" y="1694"/>
                </a:lnTo>
                <a:lnTo>
                  <a:pt x="122" y="1686"/>
                </a:lnTo>
                <a:lnTo>
                  <a:pt x="107" y="1670"/>
                </a:lnTo>
                <a:lnTo>
                  <a:pt x="96" y="1655"/>
                </a:lnTo>
                <a:lnTo>
                  <a:pt x="88" y="1642"/>
                </a:lnTo>
                <a:lnTo>
                  <a:pt x="88" y="1642"/>
                </a:lnTo>
                <a:lnTo>
                  <a:pt x="83" y="1631"/>
                </a:lnTo>
                <a:lnTo>
                  <a:pt x="76" y="1621"/>
                </a:lnTo>
                <a:lnTo>
                  <a:pt x="68" y="1613"/>
                </a:lnTo>
                <a:lnTo>
                  <a:pt x="62" y="1606"/>
                </a:lnTo>
                <a:lnTo>
                  <a:pt x="54" y="1601"/>
                </a:lnTo>
                <a:lnTo>
                  <a:pt x="47" y="1598"/>
                </a:lnTo>
                <a:lnTo>
                  <a:pt x="39" y="1598"/>
                </a:lnTo>
                <a:lnTo>
                  <a:pt x="32" y="1598"/>
                </a:lnTo>
                <a:lnTo>
                  <a:pt x="26" y="1600"/>
                </a:lnTo>
                <a:lnTo>
                  <a:pt x="19" y="1603"/>
                </a:lnTo>
                <a:lnTo>
                  <a:pt x="15" y="1608"/>
                </a:lnTo>
                <a:lnTo>
                  <a:pt x="10" y="1614"/>
                </a:lnTo>
                <a:lnTo>
                  <a:pt x="5" y="1621"/>
                </a:lnTo>
                <a:lnTo>
                  <a:pt x="2" y="1631"/>
                </a:lnTo>
                <a:lnTo>
                  <a:pt x="0" y="1642"/>
                </a:lnTo>
                <a:lnTo>
                  <a:pt x="0" y="1655"/>
                </a:lnTo>
                <a:lnTo>
                  <a:pt x="0" y="2586"/>
                </a:lnTo>
                <a:lnTo>
                  <a:pt x="2151" y="2586"/>
                </a:lnTo>
                <a:lnTo>
                  <a:pt x="2151" y="431"/>
                </a:lnTo>
                <a:lnTo>
                  <a:pt x="1656" y="431"/>
                </a:lnTo>
                <a:lnTo>
                  <a:pt x="1656" y="430"/>
                </a:lnTo>
                <a:lnTo>
                  <a:pt x="1218" y="430"/>
                </a:lnTo>
                <a:lnTo>
                  <a:pt x="1218" y="430"/>
                </a:lnTo>
                <a:lnTo>
                  <a:pt x="1205" y="430"/>
                </a:lnTo>
                <a:lnTo>
                  <a:pt x="1194" y="428"/>
                </a:lnTo>
                <a:lnTo>
                  <a:pt x="1184" y="425"/>
                </a:lnTo>
                <a:lnTo>
                  <a:pt x="1178" y="420"/>
                </a:lnTo>
                <a:lnTo>
                  <a:pt x="1171" y="415"/>
                </a:lnTo>
                <a:lnTo>
                  <a:pt x="1166" y="410"/>
                </a:lnTo>
                <a:lnTo>
                  <a:pt x="1163" y="404"/>
                </a:lnTo>
                <a:lnTo>
                  <a:pt x="1162" y="397"/>
                </a:lnTo>
                <a:lnTo>
                  <a:pt x="1162" y="391"/>
                </a:lnTo>
                <a:lnTo>
                  <a:pt x="1162" y="383"/>
                </a:lnTo>
                <a:lnTo>
                  <a:pt x="1165" y="376"/>
                </a:lnTo>
                <a:lnTo>
                  <a:pt x="1170" y="368"/>
                </a:lnTo>
                <a:lnTo>
                  <a:pt x="1176" y="361"/>
                </a:lnTo>
                <a:lnTo>
                  <a:pt x="1184" y="353"/>
                </a:lnTo>
                <a:lnTo>
                  <a:pt x="1194" y="347"/>
                </a:lnTo>
                <a:lnTo>
                  <a:pt x="1205" y="342"/>
                </a:lnTo>
                <a:lnTo>
                  <a:pt x="1205" y="342"/>
                </a:lnTo>
                <a:lnTo>
                  <a:pt x="1218" y="334"/>
                </a:lnTo>
                <a:lnTo>
                  <a:pt x="1233" y="322"/>
                </a:lnTo>
                <a:lnTo>
                  <a:pt x="1249" y="308"/>
                </a:lnTo>
                <a:lnTo>
                  <a:pt x="1258" y="298"/>
                </a:lnTo>
                <a:lnTo>
                  <a:pt x="1266" y="288"/>
                </a:lnTo>
                <a:lnTo>
                  <a:pt x="1272" y="277"/>
                </a:lnTo>
                <a:lnTo>
                  <a:pt x="1279" y="264"/>
                </a:lnTo>
                <a:lnTo>
                  <a:pt x="1285" y="251"/>
                </a:lnTo>
                <a:lnTo>
                  <a:pt x="1288" y="235"/>
                </a:lnTo>
                <a:lnTo>
                  <a:pt x="1292" y="218"/>
                </a:lnTo>
                <a:lnTo>
                  <a:pt x="1293" y="200"/>
                </a:lnTo>
                <a:lnTo>
                  <a:pt x="1293" y="200"/>
                </a:lnTo>
                <a:lnTo>
                  <a:pt x="1292" y="181"/>
                </a:lnTo>
                <a:lnTo>
                  <a:pt x="1288" y="160"/>
                </a:lnTo>
                <a:lnTo>
                  <a:pt x="1282" y="142"/>
                </a:lnTo>
                <a:lnTo>
                  <a:pt x="1274" y="122"/>
                </a:lnTo>
                <a:lnTo>
                  <a:pt x="1262" y="104"/>
                </a:lnTo>
                <a:lnTo>
                  <a:pt x="1251" y="88"/>
                </a:lnTo>
                <a:lnTo>
                  <a:pt x="1236" y="73"/>
                </a:lnTo>
                <a:lnTo>
                  <a:pt x="1220" y="59"/>
                </a:lnTo>
                <a:lnTo>
                  <a:pt x="1202" y="46"/>
                </a:lnTo>
                <a:lnTo>
                  <a:pt x="1183" y="34"/>
                </a:lnTo>
                <a:lnTo>
                  <a:pt x="1162" y="25"/>
                </a:lnTo>
                <a:lnTo>
                  <a:pt x="1140" y="17"/>
                </a:lnTo>
                <a:lnTo>
                  <a:pt x="1118" y="8"/>
                </a:lnTo>
                <a:lnTo>
                  <a:pt x="1093" y="4"/>
                </a:lnTo>
                <a:lnTo>
                  <a:pt x="1069" y="2"/>
                </a:lnTo>
                <a:lnTo>
                  <a:pt x="1043" y="0"/>
                </a:lnTo>
                <a:lnTo>
                  <a:pt x="1043" y="0"/>
                </a:lnTo>
                <a:lnTo>
                  <a:pt x="1018" y="2"/>
                </a:lnTo>
                <a:lnTo>
                  <a:pt x="992" y="4"/>
                </a:lnTo>
                <a:lnTo>
                  <a:pt x="970" y="8"/>
                </a:lnTo>
                <a:lnTo>
                  <a:pt x="947" y="17"/>
                </a:lnTo>
                <a:lnTo>
                  <a:pt x="924" y="25"/>
                </a:lnTo>
                <a:lnTo>
                  <a:pt x="903" y="34"/>
                </a:lnTo>
                <a:lnTo>
                  <a:pt x="885" y="46"/>
                </a:lnTo>
                <a:lnTo>
                  <a:pt x="867" y="59"/>
                </a:lnTo>
                <a:lnTo>
                  <a:pt x="851" y="73"/>
                </a:lnTo>
                <a:lnTo>
                  <a:pt x="836" y="88"/>
                </a:lnTo>
                <a:lnTo>
                  <a:pt x="823" y="104"/>
                </a:lnTo>
                <a:lnTo>
                  <a:pt x="813" y="122"/>
                </a:lnTo>
                <a:lnTo>
                  <a:pt x="805" y="142"/>
                </a:lnTo>
                <a:lnTo>
                  <a:pt x="799" y="160"/>
                </a:lnTo>
                <a:lnTo>
                  <a:pt x="795" y="181"/>
                </a:lnTo>
                <a:lnTo>
                  <a:pt x="794" y="200"/>
                </a:lnTo>
                <a:lnTo>
                  <a:pt x="794" y="200"/>
                </a:lnTo>
                <a:lnTo>
                  <a:pt x="794" y="218"/>
                </a:lnTo>
                <a:lnTo>
                  <a:pt x="797" y="235"/>
                </a:lnTo>
                <a:lnTo>
                  <a:pt x="802" y="251"/>
                </a:lnTo>
                <a:lnTo>
                  <a:pt x="807" y="264"/>
                </a:lnTo>
                <a:lnTo>
                  <a:pt x="813" y="277"/>
                </a:lnTo>
                <a:lnTo>
                  <a:pt x="822" y="288"/>
                </a:lnTo>
                <a:lnTo>
                  <a:pt x="830" y="298"/>
                </a:lnTo>
                <a:lnTo>
                  <a:pt x="838" y="308"/>
                </a:lnTo>
                <a:lnTo>
                  <a:pt x="854" y="322"/>
                </a:lnTo>
                <a:lnTo>
                  <a:pt x="867" y="334"/>
                </a:lnTo>
                <a:lnTo>
                  <a:pt x="882" y="342"/>
                </a:lnTo>
                <a:lnTo>
                  <a:pt x="882" y="342"/>
                </a:lnTo>
                <a:lnTo>
                  <a:pt x="891" y="347"/>
                </a:lnTo>
                <a:lnTo>
                  <a:pt x="901" y="353"/>
                </a:lnTo>
                <a:lnTo>
                  <a:pt x="909" y="361"/>
                </a:lnTo>
                <a:lnTo>
                  <a:pt x="916" y="368"/>
                </a:lnTo>
                <a:lnTo>
                  <a:pt x="921" y="376"/>
                </a:lnTo>
                <a:lnTo>
                  <a:pt x="924" y="383"/>
                </a:lnTo>
                <a:lnTo>
                  <a:pt x="926" y="391"/>
                </a:lnTo>
                <a:lnTo>
                  <a:pt x="926" y="397"/>
                </a:lnTo>
                <a:lnTo>
                  <a:pt x="924" y="404"/>
                </a:lnTo>
                <a:lnTo>
                  <a:pt x="921" y="410"/>
                </a:lnTo>
                <a:lnTo>
                  <a:pt x="916" y="415"/>
                </a:lnTo>
                <a:lnTo>
                  <a:pt x="909" y="420"/>
                </a:lnTo>
                <a:lnTo>
                  <a:pt x="901" y="425"/>
                </a:lnTo>
                <a:lnTo>
                  <a:pt x="891" y="428"/>
                </a:lnTo>
                <a:lnTo>
                  <a:pt x="880" y="430"/>
                </a:lnTo>
                <a:lnTo>
                  <a:pt x="869" y="430"/>
                </a:lnTo>
                <a:lnTo>
                  <a:pt x="595" y="430"/>
                </a:lnTo>
                <a:lnTo>
                  <a:pt x="595" y="431"/>
                </a:lnTo>
                <a:lnTo>
                  <a:pt x="0" y="431"/>
                </a:lnTo>
                <a:lnTo>
                  <a:pt x="0" y="1305"/>
                </a:lnTo>
                <a:lnTo>
                  <a:pt x="0" y="1305"/>
                </a:lnTo>
                <a:lnTo>
                  <a:pt x="0" y="1317"/>
                </a:lnTo>
                <a:lnTo>
                  <a:pt x="2" y="1328"/>
                </a:lnTo>
                <a:lnTo>
                  <a:pt x="5" y="1338"/>
                </a:lnTo>
                <a:lnTo>
                  <a:pt x="10" y="1346"/>
                </a:lnTo>
                <a:lnTo>
                  <a:pt x="15" y="1352"/>
                </a:lnTo>
                <a:lnTo>
                  <a:pt x="19" y="1357"/>
                </a:lnTo>
                <a:lnTo>
                  <a:pt x="26" y="1361"/>
                </a:lnTo>
                <a:lnTo>
                  <a:pt x="32" y="1362"/>
                </a:lnTo>
                <a:lnTo>
                  <a:pt x="39" y="1362"/>
                </a:lnTo>
                <a:lnTo>
                  <a:pt x="47" y="1361"/>
                </a:lnTo>
                <a:lnTo>
                  <a:pt x="54" y="1357"/>
                </a:lnTo>
                <a:lnTo>
                  <a:pt x="62" y="1352"/>
                </a:lnTo>
                <a:lnTo>
                  <a:pt x="68" y="1346"/>
                </a:lnTo>
                <a:lnTo>
                  <a:pt x="76" y="1338"/>
                </a:lnTo>
                <a:lnTo>
                  <a:pt x="83" y="1328"/>
                </a:lnTo>
                <a:lnTo>
                  <a:pt x="88" y="1318"/>
                </a:lnTo>
                <a:lnTo>
                  <a:pt x="88" y="1318"/>
                </a:lnTo>
                <a:lnTo>
                  <a:pt x="96" y="1304"/>
                </a:lnTo>
                <a:lnTo>
                  <a:pt x="107" y="1291"/>
                </a:lnTo>
                <a:lnTo>
                  <a:pt x="122" y="1274"/>
                </a:lnTo>
                <a:lnTo>
                  <a:pt x="132" y="1266"/>
                </a:lnTo>
                <a:lnTo>
                  <a:pt x="141" y="1258"/>
                </a:lnTo>
                <a:lnTo>
                  <a:pt x="153" y="1250"/>
                </a:lnTo>
                <a:lnTo>
                  <a:pt x="166" y="1243"/>
                </a:lnTo>
                <a:lnTo>
                  <a:pt x="179" y="1238"/>
                </a:lnTo>
                <a:lnTo>
                  <a:pt x="195" y="1234"/>
                </a:lnTo>
                <a:lnTo>
                  <a:pt x="211" y="1230"/>
                </a:lnTo>
                <a:lnTo>
                  <a:pt x="229" y="1230"/>
                </a:lnTo>
                <a:lnTo>
                  <a:pt x="229" y="1230"/>
                </a:lnTo>
                <a:lnTo>
                  <a:pt x="249" y="1232"/>
                </a:lnTo>
                <a:lnTo>
                  <a:pt x="270" y="1235"/>
                </a:lnTo>
                <a:lnTo>
                  <a:pt x="288" y="1242"/>
                </a:lnTo>
                <a:lnTo>
                  <a:pt x="307" y="1250"/>
                </a:lnTo>
                <a:lnTo>
                  <a:pt x="325" y="1260"/>
                </a:lnTo>
                <a:lnTo>
                  <a:pt x="342" y="1273"/>
                </a:lnTo>
                <a:lnTo>
                  <a:pt x="356" y="1287"/>
                </a:lnTo>
                <a:lnTo>
                  <a:pt x="371" y="1304"/>
                </a:lnTo>
                <a:lnTo>
                  <a:pt x="384" y="1321"/>
                </a:lnTo>
                <a:lnTo>
                  <a:pt x="395" y="1339"/>
                </a:lnTo>
                <a:lnTo>
                  <a:pt x="405" y="1361"/>
                </a:lnTo>
                <a:lnTo>
                  <a:pt x="413" y="1383"/>
                </a:lnTo>
                <a:lnTo>
                  <a:pt x="421" y="1406"/>
                </a:lnTo>
                <a:lnTo>
                  <a:pt x="426" y="1429"/>
                </a:lnTo>
                <a:lnTo>
                  <a:pt x="428" y="1455"/>
                </a:lnTo>
                <a:lnTo>
                  <a:pt x="429" y="1479"/>
                </a:lnTo>
                <a:lnTo>
                  <a:pt x="429" y="1479"/>
                </a:lnTo>
                <a:lnTo>
                  <a:pt x="428" y="1505"/>
                </a:lnTo>
                <a:lnTo>
                  <a:pt x="426" y="1530"/>
                </a:lnTo>
                <a:lnTo>
                  <a:pt x="421" y="1554"/>
                </a:lnTo>
                <a:lnTo>
                  <a:pt x="413" y="1577"/>
                </a:lnTo>
                <a:lnTo>
                  <a:pt x="405" y="1598"/>
                </a:lnTo>
                <a:lnTo>
                  <a:pt x="395" y="1619"/>
                </a:lnTo>
                <a:lnTo>
                  <a:pt x="384" y="1639"/>
                </a:lnTo>
                <a:lnTo>
                  <a:pt x="371" y="1657"/>
                </a:lnTo>
                <a:lnTo>
                  <a:pt x="356" y="1673"/>
                </a:lnTo>
                <a:lnTo>
                  <a:pt x="342" y="1686"/>
                </a:lnTo>
                <a:lnTo>
                  <a:pt x="325" y="1699"/>
                </a:lnTo>
                <a:lnTo>
                  <a:pt x="307" y="1710"/>
                </a:lnTo>
                <a:lnTo>
                  <a:pt x="288" y="1718"/>
                </a:lnTo>
                <a:lnTo>
                  <a:pt x="270" y="1725"/>
                </a:lnTo>
                <a:lnTo>
                  <a:pt x="249" y="1728"/>
                </a:lnTo>
                <a:lnTo>
                  <a:pt x="229" y="1730"/>
                </a:lnTo>
                <a:lnTo>
                  <a:pt x="229" y="1730"/>
                </a:lnTo>
                <a:close/>
              </a:path>
            </a:pathLst>
          </a:custGeom>
          <a:gradFill flip="none" rotWithShape="1">
            <a:gsLst>
              <a:gs pos="0">
                <a:schemeClr val="accent4">
                  <a:lumMod val="60000"/>
                  <a:lumOff val="40000"/>
                  <a:shade val="30000"/>
                  <a:satMod val="115000"/>
                </a:schemeClr>
              </a:gs>
              <a:gs pos="50000">
                <a:schemeClr val="accent4">
                  <a:lumMod val="60000"/>
                  <a:lumOff val="40000"/>
                  <a:shade val="67500"/>
                  <a:satMod val="115000"/>
                </a:schemeClr>
              </a:gs>
              <a:gs pos="100000">
                <a:schemeClr val="accent4">
                  <a:lumMod val="60000"/>
                  <a:lumOff val="40000"/>
                  <a:shade val="100000"/>
                  <a:satMod val="115000"/>
                </a:schemeClr>
              </a:gs>
            </a:gsLst>
            <a:lin ang="13500000" scaled="1"/>
            <a:tileRect/>
          </a:gradFill>
          <a:ln w="28575">
            <a:solidFill>
              <a:schemeClr val="bg1">
                <a:lumMod val="65000"/>
              </a:schemeClr>
            </a:solidFill>
            <a:prstDash val="solid"/>
            <a:round/>
            <a:headEnd/>
            <a:tailEnd/>
          </a:ln>
        </p:spPr>
        <p:txBody>
          <a:bodyPr tIns="468000" anchor="ctr" anchorCtr="1"/>
          <a:lstStyle/>
          <a:p>
            <a:pPr eaLnBrk="1" hangingPunct="1">
              <a:defRPr/>
            </a:pPr>
            <a:endParaRPr lang="en-GB" sz="4000" dirty="0">
              <a:cs typeface="Arial" charset="0"/>
            </a:endParaRPr>
          </a:p>
        </p:txBody>
      </p:sp>
      <p:sp>
        <p:nvSpPr>
          <p:cNvPr id="2" name="Title 1">
            <a:extLst>
              <a:ext uri="{FF2B5EF4-FFF2-40B4-BE49-F238E27FC236}">
                <a16:creationId xmlns:a16="http://schemas.microsoft.com/office/drawing/2014/main" id="{8A061DBB-B293-2D4E-ACDF-C14AA5DBC76A}"/>
              </a:ext>
            </a:extLst>
          </p:cNvPr>
          <p:cNvSpPr>
            <a:spLocks noGrp="1"/>
          </p:cNvSpPr>
          <p:nvPr>
            <p:ph type="title"/>
          </p:nvPr>
        </p:nvSpPr>
        <p:spPr>
          <a:xfrm>
            <a:off x="838200" y="1"/>
            <a:ext cx="10515600" cy="1117599"/>
          </a:xfrm>
        </p:spPr>
        <p:txBody>
          <a:bodyPr>
            <a:normAutofit/>
          </a:bodyPr>
          <a:lstStyle/>
          <a:p>
            <a:pPr algn="ctr"/>
            <a:r>
              <a:rPr lang="en-US" sz="6000" b="1" u="sng" dirty="0"/>
              <a:t>Faith in Christ</a:t>
            </a:r>
          </a:p>
        </p:txBody>
      </p:sp>
      <p:sp>
        <p:nvSpPr>
          <p:cNvPr id="3" name="Content Placeholder 2">
            <a:extLst>
              <a:ext uri="{FF2B5EF4-FFF2-40B4-BE49-F238E27FC236}">
                <a16:creationId xmlns:a16="http://schemas.microsoft.com/office/drawing/2014/main" id="{D202977E-7D30-AA4C-9004-CD0E742FEA26}"/>
              </a:ext>
            </a:extLst>
          </p:cNvPr>
          <p:cNvSpPr>
            <a:spLocks noGrp="1"/>
          </p:cNvSpPr>
          <p:nvPr>
            <p:ph idx="1"/>
          </p:nvPr>
        </p:nvSpPr>
        <p:spPr>
          <a:xfrm>
            <a:off x="2962141" y="1117601"/>
            <a:ext cx="6426558" cy="5740400"/>
          </a:xfrm>
        </p:spPr>
        <p:txBody>
          <a:bodyPr>
            <a:normAutofit/>
          </a:bodyPr>
          <a:lstStyle/>
          <a:p>
            <a:pPr marL="0" indent="0" algn="ctr">
              <a:buNone/>
            </a:pPr>
            <a:r>
              <a:rPr lang="en-US" sz="4000" dirty="0"/>
              <a:t>Therefore, having been justified by faith, we have peace with God through our Lord Jesus Christ, </a:t>
            </a:r>
            <a:r>
              <a:rPr lang="en-US" sz="4000" b="1" baseline="30000" dirty="0"/>
              <a:t>2 </a:t>
            </a:r>
            <a:r>
              <a:rPr lang="en-US" sz="4000" dirty="0"/>
              <a:t>through whom also we have obtained our introduction by faith into this grace in which we stand; and we exult in hope of the glory of God.</a:t>
            </a:r>
          </a:p>
        </p:txBody>
      </p:sp>
    </p:spTree>
    <p:extLst>
      <p:ext uri="{BB962C8B-B14F-4D97-AF65-F5344CB8AC3E}">
        <p14:creationId xmlns:p14="http://schemas.microsoft.com/office/powerpoint/2010/main" val="22032021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reeform 5"/>
          <p:cNvSpPr>
            <a:spLocks/>
          </p:cNvSpPr>
          <p:nvPr/>
        </p:nvSpPr>
        <p:spPr bwMode="auto">
          <a:xfrm>
            <a:off x="199197" y="142738"/>
            <a:ext cx="2495550" cy="3001963"/>
          </a:xfrm>
          <a:custGeom>
            <a:avLst/>
            <a:gdLst>
              <a:gd name="T0" fmla="*/ 1956 w 2151"/>
              <a:gd name="T1" fmla="*/ 861 h 2586"/>
              <a:gd name="T2" fmla="*/ 2010 w 2151"/>
              <a:gd name="T3" fmla="*/ 884 h 2586"/>
              <a:gd name="T4" fmla="*/ 2054 w 2151"/>
              <a:gd name="T5" fmla="*/ 931 h 2586"/>
              <a:gd name="T6" fmla="*/ 2075 w 2151"/>
              <a:gd name="T7" fmla="*/ 965 h 2586"/>
              <a:gd name="T8" fmla="*/ 2104 w 2151"/>
              <a:gd name="T9" fmla="*/ 988 h 2586"/>
              <a:gd name="T10" fmla="*/ 2132 w 2151"/>
              <a:gd name="T11" fmla="*/ 983 h 2586"/>
              <a:gd name="T12" fmla="*/ 2148 w 2151"/>
              <a:gd name="T13" fmla="*/ 955 h 2586"/>
              <a:gd name="T14" fmla="*/ 0 w 2151"/>
              <a:gd name="T15" fmla="*/ 0 h 2586"/>
              <a:gd name="T16" fmla="*/ 933 w 2151"/>
              <a:gd name="T17" fmla="*/ 2156 h 2586"/>
              <a:gd name="T18" fmla="*/ 965 w 2151"/>
              <a:gd name="T19" fmla="*/ 2161 h 2586"/>
              <a:gd name="T20" fmla="*/ 988 w 2151"/>
              <a:gd name="T21" fmla="*/ 2182 h 2586"/>
              <a:gd name="T22" fmla="*/ 985 w 2151"/>
              <a:gd name="T23" fmla="*/ 2210 h 2586"/>
              <a:gd name="T24" fmla="*/ 957 w 2151"/>
              <a:gd name="T25" fmla="*/ 2239 h 2586"/>
              <a:gd name="T26" fmla="*/ 918 w 2151"/>
              <a:gd name="T27" fmla="*/ 2264 h 2586"/>
              <a:gd name="T28" fmla="*/ 879 w 2151"/>
              <a:gd name="T29" fmla="*/ 2309 h 2586"/>
              <a:gd name="T30" fmla="*/ 859 w 2151"/>
              <a:gd name="T31" fmla="*/ 2368 h 2586"/>
              <a:gd name="T32" fmla="*/ 863 w 2151"/>
              <a:gd name="T33" fmla="*/ 2426 h 2586"/>
              <a:gd name="T34" fmla="*/ 900 w 2151"/>
              <a:gd name="T35" fmla="*/ 2498 h 2586"/>
              <a:gd name="T36" fmla="*/ 968 w 2151"/>
              <a:gd name="T37" fmla="*/ 2552 h 2586"/>
              <a:gd name="T38" fmla="*/ 1058 w 2151"/>
              <a:gd name="T39" fmla="*/ 2582 h 2586"/>
              <a:gd name="T40" fmla="*/ 1133 w 2151"/>
              <a:gd name="T41" fmla="*/ 2584 h 2586"/>
              <a:gd name="T42" fmla="*/ 1227 w 2151"/>
              <a:gd name="T43" fmla="*/ 2561 h 2586"/>
              <a:gd name="T44" fmla="*/ 1300 w 2151"/>
              <a:gd name="T45" fmla="*/ 2513 h 2586"/>
              <a:gd name="T46" fmla="*/ 1346 w 2151"/>
              <a:gd name="T47" fmla="*/ 2444 h 2586"/>
              <a:gd name="T48" fmla="*/ 1357 w 2151"/>
              <a:gd name="T49" fmla="*/ 2386 h 2586"/>
              <a:gd name="T50" fmla="*/ 1344 w 2151"/>
              <a:gd name="T51" fmla="*/ 2322 h 2586"/>
              <a:gd name="T52" fmla="*/ 1313 w 2151"/>
              <a:gd name="T53" fmla="*/ 2278 h 2586"/>
              <a:gd name="T54" fmla="*/ 1269 w 2151"/>
              <a:gd name="T55" fmla="*/ 2244 h 2586"/>
              <a:gd name="T56" fmla="*/ 1235 w 2151"/>
              <a:gd name="T57" fmla="*/ 2218 h 2586"/>
              <a:gd name="T58" fmla="*/ 1225 w 2151"/>
              <a:gd name="T59" fmla="*/ 2189 h 2586"/>
              <a:gd name="T60" fmla="*/ 1242 w 2151"/>
              <a:gd name="T61" fmla="*/ 2166 h 2586"/>
              <a:gd name="T62" fmla="*/ 1282 w 2151"/>
              <a:gd name="T63" fmla="*/ 2156 h 2586"/>
              <a:gd name="T64" fmla="*/ 2151 w 2151"/>
              <a:gd name="T65" fmla="*/ 1281 h 2586"/>
              <a:gd name="T66" fmla="*/ 2146 w 2151"/>
              <a:gd name="T67" fmla="*/ 1248 h 2586"/>
              <a:gd name="T68" fmla="*/ 2125 w 2151"/>
              <a:gd name="T69" fmla="*/ 1225 h 2586"/>
              <a:gd name="T70" fmla="*/ 2097 w 2151"/>
              <a:gd name="T71" fmla="*/ 1229 h 2586"/>
              <a:gd name="T72" fmla="*/ 2068 w 2151"/>
              <a:gd name="T73" fmla="*/ 1258 h 2586"/>
              <a:gd name="T74" fmla="*/ 2044 w 2151"/>
              <a:gd name="T75" fmla="*/ 1295 h 2586"/>
              <a:gd name="T76" fmla="*/ 1998 w 2151"/>
              <a:gd name="T77" fmla="*/ 1336 h 2586"/>
              <a:gd name="T78" fmla="*/ 1940 w 2151"/>
              <a:gd name="T79" fmla="*/ 1356 h 2586"/>
              <a:gd name="T80" fmla="*/ 1881 w 2151"/>
              <a:gd name="T81" fmla="*/ 1351 h 2586"/>
              <a:gd name="T82" fmla="*/ 1809 w 2151"/>
              <a:gd name="T83" fmla="*/ 1313 h 2586"/>
              <a:gd name="T84" fmla="*/ 1756 w 2151"/>
              <a:gd name="T85" fmla="*/ 1247 h 2586"/>
              <a:gd name="T86" fmla="*/ 1725 w 2151"/>
              <a:gd name="T87" fmla="*/ 1157 h 2586"/>
              <a:gd name="T88" fmla="*/ 1722 w 2151"/>
              <a:gd name="T89" fmla="*/ 1081 h 2586"/>
              <a:gd name="T90" fmla="*/ 1746 w 2151"/>
              <a:gd name="T91" fmla="*/ 988 h 2586"/>
              <a:gd name="T92" fmla="*/ 1795 w 2151"/>
              <a:gd name="T93" fmla="*/ 913 h 2586"/>
              <a:gd name="T94" fmla="*/ 1862 w 2151"/>
              <a:gd name="T95" fmla="*/ 868 h 2586"/>
              <a:gd name="T96" fmla="*/ 1922 w 2151"/>
              <a:gd name="T97" fmla="*/ 856 h 25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151" h="2586">
                <a:moveTo>
                  <a:pt x="1922" y="856"/>
                </a:moveTo>
                <a:lnTo>
                  <a:pt x="1922" y="856"/>
                </a:lnTo>
                <a:lnTo>
                  <a:pt x="1940" y="858"/>
                </a:lnTo>
                <a:lnTo>
                  <a:pt x="1956" y="861"/>
                </a:lnTo>
                <a:lnTo>
                  <a:pt x="1971" y="864"/>
                </a:lnTo>
                <a:lnTo>
                  <a:pt x="1985" y="871"/>
                </a:lnTo>
                <a:lnTo>
                  <a:pt x="1998" y="877"/>
                </a:lnTo>
                <a:lnTo>
                  <a:pt x="2010" y="884"/>
                </a:lnTo>
                <a:lnTo>
                  <a:pt x="2019" y="892"/>
                </a:lnTo>
                <a:lnTo>
                  <a:pt x="2029" y="900"/>
                </a:lnTo>
                <a:lnTo>
                  <a:pt x="2044" y="916"/>
                </a:lnTo>
                <a:lnTo>
                  <a:pt x="2054" y="931"/>
                </a:lnTo>
                <a:lnTo>
                  <a:pt x="2062" y="944"/>
                </a:lnTo>
                <a:lnTo>
                  <a:pt x="2062" y="944"/>
                </a:lnTo>
                <a:lnTo>
                  <a:pt x="2068" y="955"/>
                </a:lnTo>
                <a:lnTo>
                  <a:pt x="2075" y="965"/>
                </a:lnTo>
                <a:lnTo>
                  <a:pt x="2083" y="973"/>
                </a:lnTo>
                <a:lnTo>
                  <a:pt x="2089" y="980"/>
                </a:lnTo>
                <a:lnTo>
                  <a:pt x="2097" y="985"/>
                </a:lnTo>
                <a:lnTo>
                  <a:pt x="2104" y="988"/>
                </a:lnTo>
                <a:lnTo>
                  <a:pt x="2112" y="988"/>
                </a:lnTo>
                <a:lnTo>
                  <a:pt x="2119" y="988"/>
                </a:lnTo>
                <a:lnTo>
                  <a:pt x="2125" y="986"/>
                </a:lnTo>
                <a:lnTo>
                  <a:pt x="2132" y="983"/>
                </a:lnTo>
                <a:lnTo>
                  <a:pt x="2136" y="978"/>
                </a:lnTo>
                <a:lnTo>
                  <a:pt x="2141" y="972"/>
                </a:lnTo>
                <a:lnTo>
                  <a:pt x="2146" y="965"/>
                </a:lnTo>
                <a:lnTo>
                  <a:pt x="2148" y="955"/>
                </a:lnTo>
                <a:lnTo>
                  <a:pt x="2151" y="944"/>
                </a:lnTo>
                <a:lnTo>
                  <a:pt x="2151" y="931"/>
                </a:lnTo>
                <a:lnTo>
                  <a:pt x="2151" y="0"/>
                </a:lnTo>
                <a:lnTo>
                  <a:pt x="0" y="0"/>
                </a:lnTo>
                <a:lnTo>
                  <a:pt x="0" y="2155"/>
                </a:lnTo>
                <a:lnTo>
                  <a:pt x="495" y="2155"/>
                </a:lnTo>
                <a:lnTo>
                  <a:pt x="495" y="2156"/>
                </a:lnTo>
                <a:lnTo>
                  <a:pt x="933" y="2156"/>
                </a:lnTo>
                <a:lnTo>
                  <a:pt x="933" y="2156"/>
                </a:lnTo>
                <a:lnTo>
                  <a:pt x="946" y="2156"/>
                </a:lnTo>
                <a:lnTo>
                  <a:pt x="955" y="2158"/>
                </a:lnTo>
                <a:lnTo>
                  <a:pt x="965" y="2161"/>
                </a:lnTo>
                <a:lnTo>
                  <a:pt x="973" y="2166"/>
                </a:lnTo>
                <a:lnTo>
                  <a:pt x="980" y="2171"/>
                </a:lnTo>
                <a:lnTo>
                  <a:pt x="985" y="2176"/>
                </a:lnTo>
                <a:lnTo>
                  <a:pt x="988" y="2182"/>
                </a:lnTo>
                <a:lnTo>
                  <a:pt x="989" y="2189"/>
                </a:lnTo>
                <a:lnTo>
                  <a:pt x="989" y="2195"/>
                </a:lnTo>
                <a:lnTo>
                  <a:pt x="988" y="2203"/>
                </a:lnTo>
                <a:lnTo>
                  <a:pt x="985" y="2210"/>
                </a:lnTo>
                <a:lnTo>
                  <a:pt x="980" y="2218"/>
                </a:lnTo>
                <a:lnTo>
                  <a:pt x="975" y="2225"/>
                </a:lnTo>
                <a:lnTo>
                  <a:pt x="967" y="2233"/>
                </a:lnTo>
                <a:lnTo>
                  <a:pt x="957" y="2239"/>
                </a:lnTo>
                <a:lnTo>
                  <a:pt x="946" y="2244"/>
                </a:lnTo>
                <a:lnTo>
                  <a:pt x="946" y="2244"/>
                </a:lnTo>
                <a:lnTo>
                  <a:pt x="931" y="2252"/>
                </a:lnTo>
                <a:lnTo>
                  <a:pt x="918" y="2264"/>
                </a:lnTo>
                <a:lnTo>
                  <a:pt x="902" y="2278"/>
                </a:lnTo>
                <a:lnTo>
                  <a:pt x="893" y="2288"/>
                </a:lnTo>
                <a:lnTo>
                  <a:pt x="885" y="2298"/>
                </a:lnTo>
                <a:lnTo>
                  <a:pt x="879" y="2309"/>
                </a:lnTo>
                <a:lnTo>
                  <a:pt x="871" y="2322"/>
                </a:lnTo>
                <a:lnTo>
                  <a:pt x="866" y="2335"/>
                </a:lnTo>
                <a:lnTo>
                  <a:pt x="861" y="2351"/>
                </a:lnTo>
                <a:lnTo>
                  <a:pt x="859" y="2368"/>
                </a:lnTo>
                <a:lnTo>
                  <a:pt x="858" y="2386"/>
                </a:lnTo>
                <a:lnTo>
                  <a:pt x="858" y="2386"/>
                </a:lnTo>
                <a:lnTo>
                  <a:pt x="859" y="2405"/>
                </a:lnTo>
                <a:lnTo>
                  <a:pt x="863" y="2426"/>
                </a:lnTo>
                <a:lnTo>
                  <a:pt x="869" y="2444"/>
                </a:lnTo>
                <a:lnTo>
                  <a:pt x="877" y="2464"/>
                </a:lnTo>
                <a:lnTo>
                  <a:pt x="889" y="2482"/>
                </a:lnTo>
                <a:lnTo>
                  <a:pt x="900" y="2498"/>
                </a:lnTo>
                <a:lnTo>
                  <a:pt x="915" y="2513"/>
                </a:lnTo>
                <a:lnTo>
                  <a:pt x="931" y="2527"/>
                </a:lnTo>
                <a:lnTo>
                  <a:pt x="949" y="2540"/>
                </a:lnTo>
                <a:lnTo>
                  <a:pt x="968" y="2552"/>
                </a:lnTo>
                <a:lnTo>
                  <a:pt x="988" y="2561"/>
                </a:lnTo>
                <a:lnTo>
                  <a:pt x="1011" y="2569"/>
                </a:lnTo>
                <a:lnTo>
                  <a:pt x="1033" y="2578"/>
                </a:lnTo>
                <a:lnTo>
                  <a:pt x="1058" y="2582"/>
                </a:lnTo>
                <a:lnTo>
                  <a:pt x="1082" y="2584"/>
                </a:lnTo>
                <a:lnTo>
                  <a:pt x="1108" y="2586"/>
                </a:lnTo>
                <a:lnTo>
                  <a:pt x="1108" y="2586"/>
                </a:lnTo>
                <a:lnTo>
                  <a:pt x="1133" y="2584"/>
                </a:lnTo>
                <a:lnTo>
                  <a:pt x="1157" y="2582"/>
                </a:lnTo>
                <a:lnTo>
                  <a:pt x="1181" y="2578"/>
                </a:lnTo>
                <a:lnTo>
                  <a:pt x="1204" y="2569"/>
                </a:lnTo>
                <a:lnTo>
                  <a:pt x="1227" y="2561"/>
                </a:lnTo>
                <a:lnTo>
                  <a:pt x="1247" y="2552"/>
                </a:lnTo>
                <a:lnTo>
                  <a:pt x="1266" y="2540"/>
                </a:lnTo>
                <a:lnTo>
                  <a:pt x="1284" y="2527"/>
                </a:lnTo>
                <a:lnTo>
                  <a:pt x="1300" y="2513"/>
                </a:lnTo>
                <a:lnTo>
                  <a:pt x="1315" y="2498"/>
                </a:lnTo>
                <a:lnTo>
                  <a:pt x="1326" y="2482"/>
                </a:lnTo>
                <a:lnTo>
                  <a:pt x="1338" y="2464"/>
                </a:lnTo>
                <a:lnTo>
                  <a:pt x="1346" y="2444"/>
                </a:lnTo>
                <a:lnTo>
                  <a:pt x="1352" y="2426"/>
                </a:lnTo>
                <a:lnTo>
                  <a:pt x="1356" y="2405"/>
                </a:lnTo>
                <a:lnTo>
                  <a:pt x="1357" y="2386"/>
                </a:lnTo>
                <a:lnTo>
                  <a:pt x="1357" y="2386"/>
                </a:lnTo>
                <a:lnTo>
                  <a:pt x="1356" y="2368"/>
                </a:lnTo>
                <a:lnTo>
                  <a:pt x="1354" y="2351"/>
                </a:lnTo>
                <a:lnTo>
                  <a:pt x="1349" y="2335"/>
                </a:lnTo>
                <a:lnTo>
                  <a:pt x="1344" y="2322"/>
                </a:lnTo>
                <a:lnTo>
                  <a:pt x="1338" y="2309"/>
                </a:lnTo>
                <a:lnTo>
                  <a:pt x="1329" y="2298"/>
                </a:lnTo>
                <a:lnTo>
                  <a:pt x="1321" y="2288"/>
                </a:lnTo>
                <a:lnTo>
                  <a:pt x="1313" y="2278"/>
                </a:lnTo>
                <a:lnTo>
                  <a:pt x="1297" y="2264"/>
                </a:lnTo>
                <a:lnTo>
                  <a:pt x="1284" y="2252"/>
                </a:lnTo>
                <a:lnTo>
                  <a:pt x="1269" y="2244"/>
                </a:lnTo>
                <a:lnTo>
                  <a:pt x="1269" y="2244"/>
                </a:lnTo>
                <a:lnTo>
                  <a:pt x="1258" y="2239"/>
                </a:lnTo>
                <a:lnTo>
                  <a:pt x="1248" y="2233"/>
                </a:lnTo>
                <a:lnTo>
                  <a:pt x="1240" y="2225"/>
                </a:lnTo>
                <a:lnTo>
                  <a:pt x="1235" y="2218"/>
                </a:lnTo>
                <a:lnTo>
                  <a:pt x="1230" y="2210"/>
                </a:lnTo>
                <a:lnTo>
                  <a:pt x="1227" y="2203"/>
                </a:lnTo>
                <a:lnTo>
                  <a:pt x="1225" y="2195"/>
                </a:lnTo>
                <a:lnTo>
                  <a:pt x="1225" y="2189"/>
                </a:lnTo>
                <a:lnTo>
                  <a:pt x="1227" y="2182"/>
                </a:lnTo>
                <a:lnTo>
                  <a:pt x="1230" y="2176"/>
                </a:lnTo>
                <a:lnTo>
                  <a:pt x="1235" y="2171"/>
                </a:lnTo>
                <a:lnTo>
                  <a:pt x="1242" y="2166"/>
                </a:lnTo>
                <a:lnTo>
                  <a:pt x="1250" y="2161"/>
                </a:lnTo>
                <a:lnTo>
                  <a:pt x="1260" y="2158"/>
                </a:lnTo>
                <a:lnTo>
                  <a:pt x="1269" y="2156"/>
                </a:lnTo>
                <a:lnTo>
                  <a:pt x="1282" y="2156"/>
                </a:lnTo>
                <a:lnTo>
                  <a:pt x="1556" y="2156"/>
                </a:lnTo>
                <a:lnTo>
                  <a:pt x="1556" y="2155"/>
                </a:lnTo>
                <a:lnTo>
                  <a:pt x="2151" y="2155"/>
                </a:lnTo>
                <a:lnTo>
                  <a:pt x="2151" y="1281"/>
                </a:lnTo>
                <a:lnTo>
                  <a:pt x="2151" y="1281"/>
                </a:lnTo>
                <a:lnTo>
                  <a:pt x="2151" y="1269"/>
                </a:lnTo>
                <a:lnTo>
                  <a:pt x="2148" y="1258"/>
                </a:lnTo>
                <a:lnTo>
                  <a:pt x="2146" y="1248"/>
                </a:lnTo>
                <a:lnTo>
                  <a:pt x="2141" y="1240"/>
                </a:lnTo>
                <a:lnTo>
                  <a:pt x="2136" y="1234"/>
                </a:lnTo>
                <a:lnTo>
                  <a:pt x="2132" y="1229"/>
                </a:lnTo>
                <a:lnTo>
                  <a:pt x="2125" y="1225"/>
                </a:lnTo>
                <a:lnTo>
                  <a:pt x="2119" y="1224"/>
                </a:lnTo>
                <a:lnTo>
                  <a:pt x="2112" y="1224"/>
                </a:lnTo>
                <a:lnTo>
                  <a:pt x="2104" y="1225"/>
                </a:lnTo>
                <a:lnTo>
                  <a:pt x="2097" y="1229"/>
                </a:lnTo>
                <a:lnTo>
                  <a:pt x="2089" y="1234"/>
                </a:lnTo>
                <a:lnTo>
                  <a:pt x="2083" y="1240"/>
                </a:lnTo>
                <a:lnTo>
                  <a:pt x="2075" y="1248"/>
                </a:lnTo>
                <a:lnTo>
                  <a:pt x="2068" y="1258"/>
                </a:lnTo>
                <a:lnTo>
                  <a:pt x="2062" y="1268"/>
                </a:lnTo>
                <a:lnTo>
                  <a:pt x="2062" y="1268"/>
                </a:lnTo>
                <a:lnTo>
                  <a:pt x="2054" y="1282"/>
                </a:lnTo>
                <a:lnTo>
                  <a:pt x="2044" y="1295"/>
                </a:lnTo>
                <a:lnTo>
                  <a:pt x="2029" y="1312"/>
                </a:lnTo>
                <a:lnTo>
                  <a:pt x="2019" y="1320"/>
                </a:lnTo>
                <a:lnTo>
                  <a:pt x="2010" y="1328"/>
                </a:lnTo>
                <a:lnTo>
                  <a:pt x="1998" y="1336"/>
                </a:lnTo>
                <a:lnTo>
                  <a:pt x="1985" y="1343"/>
                </a:lnTo>
                <a:lnTo>
                  <a:pt x="1971" y="1348"/>
                </a:lnTo>
                <a:lnTo>
                  <a:pt x="1956" y="1352"/>
                </a:lnTo>
                <a:lnTo>
                  <a:pt x="1940" y="1356"/>
                </a:lnTo>
                <a:lnTo>
                  <a:pt x="1922" y="1356"/>
                </a:lnTo>
                <a:lnTo>
                  <a:pt x="1922" y="1356"/>
                </a:lnTo>
                <a:lnTo>
                  <a:pt x="1901" y="1354"/>
                </a:lnTo>
                <a:lnTo>
                  <a:pt x="1881" y="1351"/>
                </a:lnTo>
                <a:lnTo>
                  <a:pt x="1862" y="1344"/>
                </a:lnTo>
                <a:lnTo>
                  <a:pt x="1844" y="1336"/>
                </a:lnTo>
                <a:lnTo>
                  <a:pt x="1826" y="1326"/>
                </a:lnTo>
                <a:lnTo>
                  <a:pt x="1809" y="1313"/>
                </a:lnTo>
                <a:lnTo>
                  <a:pt x="1795" y="1299"/>
                </a:lnTo>
                <a:lnTo>
                  <a:pt x="1780" y="1282"/>
                </a:lnTo>
                <a:lnTo>
                  <a:pt x="1767" y="1265"/>
                </a:lnTo>
                <a:lnTo>
                  <a:pt x="1756" y="1247"/>
                </a:lnTo>
                <a:lnTo>
                  <a:pt x="1746" y="1225"/>
                </a:lnTo>
                <a:lnTo>
                  <a:pt x="1736" y="1203"/>
                </a:lnTo>
                <a:lnTo>
                  <a:pt x="1730" y="1180"/>
                </a:lnTo>
                <a:lnTo>
                  <a:pt x="1725" y="1157"/>
                </a:lnTo>
                <a:lnTo>
                  <a:pt x="1722" y="1131"/>
                </a:lnTo>
                <a:lnTo>
                  <a:pt x="1722" y="1107"/>
                </a:lnTo>
                <a:lnTo>
                  <a:pt x="1722" y="1107"/>
                </a:lnTo>
                <a:lnTo>
                  <a:pt x="1722" y="1081"/>
                </a:lnTo>
                <a:lnTo>
                  <a:pt x="1725" y="1056"/>
                </a:lnTo>
                <a:lnTo>
                  <a:pt x="1730" y="1032"/>
                </a:lnTo>
                <a:lnTo>
                  <a:pt x="1736" y="1009"/>
                </a:lnTo>
                <a:lnTo>
                  <a:pt x="1746" y="988"/>
                </a:lnTo>
                <a:lnTo>
                  <a:pt x="1756" y="967"/>
                </a:lnTo>
                <a:lnTo>
                  <a:pt x="1767" y="947"/>
                </a:lnTo>
                <a:lnTo>
                  <a:pt x="1780" y="929"/>
                </a:lnTo>
                <a:lnTo>
                  <a:pt x="1795" y="913"/>
                </a:lnTo>
                <a:lnTo>
                  <a:pt x="1809" y="898"/>
                </a:lnTo>
                <a:lnTo>
                  <a:pt x="1826" y="887"/>
                </a:lnTo>
                <a:lnTo>
                  <a:pt x="1844" y="876"/>
                </a:lnTo>
                <a:lnTo>
                  <a:pt x="1862" y="868"/>
                </a:lnTo>
                <a:lnTo>
                  <a:pt x="1881" y="861"/>
                </a:lnTo>
                <a:lnTo>
                  <a:pt x="1901" y="858"/>
                </a:lnTo>
                <a:lnTo>
                  <a:pt x="1922" y="856"/>
                </a:lnTo>
                <a:lnTo>
                  <a:pt x="1922" y="856"/>
                </a:lnTo>
                <a:close/>
              </a:path>
            </a:pathLst>
          </a:custGeom>
          <a:gradFill flip="none" rotWithShape="1">
            <a:gsLst>
              <a:gs pos="0">
                <a:schemeClr val="accent2">
                  <a:lumMod val="60000"/>
                  <a:lumOff val="40000"/>
                  <a:shade val="30000"/>
                  <a:satMod val="115000"/>
                </a:schemeClr>
              </a:gs>
              <a:gs pos="50000">
                <a:schemeClr val="accent2">
                  <a:lumMod val="60000"/>
                  <a:lumOff val="40000"/>
                  <a:shade val="67500"/>
                  <a:satMod val="115000"/>
                </a:schemeClr>
              </a:gs>
              <a:gs pos="100000">
                <a:schemeClr val="accent2">
                  <a:lumMod val="60000"/>
                  <a:lumOff val="40000"/>
                  <a:shade val="100000"/>
                  <a:satMod val="115000"/>
                </a:schemeClr>
              </a:gs>
            </a:gsLst>
            <a:lin ang="2700000" scaled="1"/>
            <a:tileRect/>
          </a:gradFill>
          <a:ln w="28575">
            <a:solidFill>
              <a:schemeClr val="bg1">
                <a:lumMod val="65000"/>
              </a:schemeClr>
            </a:solidFill>
            <a:prstDash val="solid"/>
            <a:round/>
            <a:headEnd/>
            <a:tailEnd/>
          </a:ln>
        </p:spPr>
        <p:txBody>
          <a:bodyPr bIns="540000" anchor="ctr"/>
          <a:lstStyle/>
          <a:p>
            <a:pPr algn="ctr" eaLnBrk="1" hangingPunct="1">
              <a:defRPr/>
            </a:pPr>
            <a:endParaRPr lang="en-GB" sz="4000" dirty="0">
              <a:cs typeface="Arial" charset="0"/>
            </a:endParaRPr>
          </a:p>
        </p:txBody>
      </p:sp>
      <p:sp>
        <p:nvSpPr>
          <p:cNvPr id="8" name="Freeform 6"/>
          <p:cNvSpPr>
            <a:spLocks/>
          </p:cNvSpPr>
          <p:nvPr/>
        </p:nvSpPr>
        <p:spPr bwMode="auto">
          <a:xfrm>
            <a:off x="199197" y="4178438"/>
            <a:ext cx="3001963" cy="2497138"/>
          </a:xfrm>
          <a:custGeom>
            <a:avLst/>
            <a:gdLst>
              <a:gd name="T0" fmla="*/ 861 w 2587"/>
              <a:gd name="T1" fmla="*/ 195 h 2151"/>
              <a:gd name="T2" fmla="*/ 885 w 2587"/>
              <a:gd name="T3" fmla="*/ 143 h 2151"/>
              <a:gd name="T4" fmla="*/ 931 w 2587"/>
              <a:gd name="T5" fmla="*/ 97 h 2151"/>
              <a:gd name="T6" fmla="*/ 965 w 2587"/>
              <a:gd name="T7" fmla="*/ 76 h 2151"/>
              <a:gd name="T8" fmla="*/ 988 w 2587"/>
              <a:gd name="T9" fmla="*/ 47 h 2151"/>
              <a:gd name="T10" fmla="*/ 985 w 2587"/>
              <a:gd name="T11" fmla="*/ 21 h 2151"/>
              <a:gd name="T12" fmla="*/ 955 w 2587"/>
              <a:gd name="T13" fmla="*/ 3 h 2151"/>
              <a:gd name="T14" fmla="*/ 0 w 2587"/>
              <a:gd name="T15" fmla="*/ 2151 h 2151"/>
              <a:gd name="T16" fmla="*/ 2156 w 2587"/>
              <a:gd name="T17" fmla="*/ 1220 h 2151"/>
              <a:gd name="T18" fmla="*/ 2163 w 2587"/>
              <a:gd name="T19" fmla="*/ 1186 h 2151"/>
              <a:gd name="T20" fmla="*/ 2182 w 2587"/>
              <a:gd name="T21" fmla="*/ 1163 h 2151"/>
              <a:gd name="T22" fmla="*/ 2211 w 2587"/>
              <a:gd name="T23" fmla="*/ 1166 h 2151"/>
              <a:gd name="T24" fmla="*/ 2239 w 2587"/>
              <a:gd name="T25" fmla="*/ 1196 h 2151"/>
              <a:gd name="T26" fmla="*/ 2263 w 2587"/>
              <a:gd name="T27" fmla="*/ 1235 h 2151"/>
              <a:gd name="T28" fmla="*/ 2309 w 2587"/>
              <a:gd name="T29" fmla="*/ 1274 h 2151"/>
              <a:gd name="T30" fmla="*/ 2368 w 2587"/>
              <a:gd name="T31" fmla="*/ 1293 h 2151"/>
              <a:gd name="T32" fmla="*/ 2426 w 2587"/>
              <a:gd name="T33" fmla="*/ 1288 h 2151"/>
              <a:gd name="T34" fmla="*/ 2498 w 2587"/>
              <a:gd name="T35" fmla="*/ 1251 h 2151"/>
              <a:gd name="T36" fmla="*/ 2553 w 2587"/>
              <a:gd name="T37" fmla="*/ 1184 h 2151"/>
              <a:gd name="T38" fmla="*/ 2582 w 2587"/>
              <a:gd name="T39" fmla="*/ 1095 h 2151"/>
              <a:gd name="T40" fmla="*/ 2586 w 2587"/>
              <a:gd name="T41" fmla="*/ 1018 h 2151"/>
              <a:gd name="T42" fmla="*/ 2563 w 2587"/>
              <a:gd name="T43" fmla="*/ 926 h 2151"/>
              <a:gd name="T44" fmla="*/ 2514 w 2587"/>
              <a:gd name="T45" fmla="*/ 852 h 2151"/>
              <a:gd name="T46" fmla="*/ 2446 w 2587"/>
              <a:gd name="T47" fmla="*/ 805 h 2151"/>
              <a:gd name="T48" fmla="*/ 2385 w 2587"/>
              <a:gd name="T49" fmla="*/ 794 h 2151"/>
              <a:gd name="T50" fmla="*/ 2322 w 2587"/>
              <a:gd name="T51" fmla="*/ 808 h 2151"/>
              <a:gd name="T52" fmla="*/ 2278 w 2587"/>
              <a:gd name="T53" fmla="*/ 838 h 2151"/>
              <a:gd name="T54" fmla="*/ 2245 w 2587"/>
              <a:gd name="T55" fmla="*/ 882 h 2151"/>
              <a:gd name="T56" fmla="*/ 2218 w 2587"/>
              <a:gd name="T57" fmla="*/ 917 h 2151"/>
              <a:gd name="T58" fmla="*/ 2189 w 2587"/>
              <a:gd name="T59" fmla="*/ 927 h 2151"/>
              <a:gd name="T60" fmla="*/ 2166 w 2587"/>
              <a:gd name="T61" fmla="*/ 911 h 2151"/>
              <a:gd name="T62" fmla="*/ 2156 w 2587"/>
              <a:gd name="T63" fmla="*/ 869 h 2151"/>
              <a:gd name="T64" fmla="*/ 1282 w 2587"/>
              <a:gd name="T65" fmla="*/ 0 h 2151"/>
              <a:gd name="T66" fmla="*/ 1248 w 2587"/>
              <a:gd name="T67" fmla="*/ 6 h 2151"/>
              <a:gd name="T68" fmla="*/ 1227 w 2587"/>
              <a:gd name="T69" fmla="*/ 27 h 2151"/>
              <a:gd name="T70" fmla="*/ 1229 w 2587"/>
              <a:gd name="T71" fmla="*/ 55 h 2151"/>
              <a:gd name="T72" fmla="*/ 1258 w 2587"/>
              <a:gd name="T73" fmla="*/ 83 h 2151"/>
              <a:gd name="T74" fmla="*/ 1297 w 2587"/>
              <a:gd name="T75" fmla="*/ 107 h 2151"/>
              <a:gd name="T76" fmla="*/ 1336 w 2587"/>
              <a:gd name="T77" fmla="*/ 154 h 2151"/>
              <a:gd name="T78" fmla="*/ 1356 w 2587"/>
              <a:gd name="T79" fmla="*/ 213 h 2151"/>
              <a:gd name="T80" fmla="*/ 1352 w 2587"/>
              <a:gd name="T81" fmla="*/ 270 h 2151"/>
              <a:gd name="T82" fmla="*/ 1313 w 2587"/>
              <a:gd name="T83" fmla="*/ 341 h 2151"/>
              <a:gd name="T84" fmla="*/ 1247 w 2587"/>
              <a:gd name="T85" fmla="*/ 397 h 2151"/>
              <a:gd name="T86" fmla="*/ 1157 w 2587"/>
              <a:gd name="T87" fmla="*/ 426 h 2151"/>
              <a:gd name="T88" fmla="*/ 1082 w 2587"/>
              <a:gd name="T89" fmla="*/ 429 h 2151"/>
              <a:gd name="T90" fmla="*/ 988 w 2587"/>
              <a:gd name="T91" fmla="*/ 406 h 2151"/>
              <a:gd name="T92" fmla="*/ 915 w 2587"/>
              <a:gd name="T93" fmla="*/ 358 h 2151"/>
              <a:gd name="T94" fmla="*/ 869 w 2587"/>
              <a:gd name="T95" fmla="*/ 289 h 2151"/>
              <a:gd name="T96" fmla="*/ 858 w 2587"/>
              <a:gd name="T97" fmla="*/ 231 h 2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587" h="2151">
                <a:moveTo>
                  <a:pt x="858" y="231"/>
                </a:moveTo>
                <a:lnTo>
                  <a:pt x="858" y="231"/>
                </a:lnTo>
                <a:lnTo>
                  <a:pt x="858" y="213"/>
                </a:lnTo>
                <a:lnTo>
                  <a:pt x="861" y="195"/>
                </a:lnTo>
                <a:lnTo>
                  <a:pt x="866" y="180"/>
                </a:lnTo>
                <a:lnTo>
                  <a:pt x="871" y="166"/>
                </a:lnTo>
                <a:lnTo>
                  <a:pt x="877" y="154"/>
                </a:lnTo>
                <a:lnTo>
                  <a:pt x="885" y="143"/>
                </a:lnTo>
                <a:lnTo>
                  <a:pt x="893" y="131"/>
                </a:lnTo>
                <a:lnTo>
                  <a:pt x="902" y="123"/>
                </a:lnTo>
                <a:lnTo>
                  <a:pt x="918" y="107"/>
                </a:lnTo>
                <a:lnTo>
                  <a:pt x="931" y="97"/>
                </a:lnTo>
                <a:lnTo>
                  <a:pt x="946" y="89"/>
                </a:lnTo>
                <a:lnTo>
                  <a:pt x="946" y="89"/>
                </a:lnTo>
                <a:lnTo>
                  <a:pt x="955" y="83"/>
                </a:lnTo>
                <a:lnTo>
                  <a:pt x="965" y="76"/>
                </a:lnTo>
                <a:lnTo>
                  <a:pt x="973" y="70"/>
                </a:lnTo>
                <a:lnTo>
                  <a:pt x="980" y="62"/>
                </a:lnTo>
                <a:lnTo>
                  <a:pt x="985" y="55"/>
                </a:lnTo>
                <a:lnTo>
                  <a:pt x="988" y="47"/>
                </a:lnTo>
                <a:lnTo>
                  <a:pt x="989" y="40"/>
                </a:lnTo>
                <a:lnTo>
                  <a:pt x="989" y="34"/>
                </a:lnTo>
                <a:lnTo>
                  <a:pt x="988" y="27"/>
                </a:lnTo>
                <a:lnTo>
                  <a:pt x="985" y="21"/>
                </a:lnTo>
                <a:lnTo>
                  <a:pt x="980" y="14"/>
                </a:lnTo>
                <a:lnTo>
                  <a:pt x="973" y="9"/>
                </a:lnTo>
                <a:lnTo>
                  <a:pt x="965" y="6"/>
                </a:lnTo>
                <a:lnTo>
                  <a:pt x="955" y="3"/>
                </a:lnTo>
                <a:lnTo>
                  <a:pt x="944" y="1"/>
                </a:lnTo>
                <a:lnTo>
                  <a:pt x="933" y="0"/>
                </a:lnTo>
                <a:lnTo>
                  <a:pt x="0" y="0"/>
                </a:lnTo>
                <a:lnTo>
                  <a:pt x="0" y="2151"/>
                </a:lnTo>
                <a:lnTo>
                  <a:pt x="2154" y="2151"/>
                </a:lnTo>
                <a:lnTo>
                  <a:pt x="2154" y="1656"/>
                </a:lnTo>
                <a:lnTo>
                  <a:pt x="2156" y="1656"/>
                </a:lnTo>
                <a:lnTo>
                  <a:pt x="2156" y="1220"/>
                </a:lnTo>
                <a:lnTo>
                  <a:pt x="2156" y="1220"/>
                </a:lnTo>
                <a:lnTo>
                  <a:pt x="2158" y="1207"/>
                </a:lnTo>
                <a:lnTo>
                  <a:pt x="2159" y="1196"/>
                </a:lnTo>
                <a:lnTo>
                  <a:pt x="2163" y="1186"/>
                </a:lnTo>
                <a:lnTo>
                  <a:pt x="2166" y="1178"/>
                </a:lnTo>
                <a:lnTo>
                  <a:pt x="2171" y="1171"/>
                </a:lnTo>
                <a:lnTo>
                  <a:pt x="2177" y="1166"/>
                </a:lnTo>
                <a:lnTo>
                  <a:pt x="2182" y="1163"/>
                </a:lnTo>
                <a:lnTo>
                  <a:pt x="2189" y="1161"/>
                </a:lnTo>
                <a:lnTo>
                  <a:pt x="2197" y="1161"/>
                </a:lnTo>
                <a:lnTo>
                  <a:pt x="2203" y="1163"/>
                </a:lnTo>
                <a:lnTo>
                  <a:pt x="2211" y="1166"/>
                </a:lnTo>
                <a:lnTo>
                  <a:pt x="2218" y="1171"/>
                </a:lnTo>
                <a:lnTo>
                  <a:pt x="2226" y="1178"/>
                </a:lnTo>
                <a:lnTo>
                  <a:pt x="2232" y="1186"/>
                </a:lnTo>
                <a:lnTo>
                  <a:pt x="2239" y="1196"/>
                </a:lnTo>
                <a:lnTo>
                  <a:pt x="2245" y="1207"/>
                </a:lnTo>
                <a:lnTo>
                  <a:pt x="2245" y="1207"/>
                </a:lnTo>
                <a:lnTo>
                  <a:pt x="2254" y="1220"/>
                </a:lnTo>
                <a:lnTo>
                  <a:pt x="2263" y="1235"/>
                </a:lnTo>
                <a:lnTo>
                  <a:pt x="2278" y="1251"/>
                </a:lnTo>
                <a:lnTo>
                  <a:pt x="2288" y="1259"/>
                </a:lnTo>
                <a:lnTo>
                  <a:pt x="2298" y="1266"/>
                </a:lnTo>
                <a:lnTo>
                  <a:pt x="2309" y="1274"/>
                </a:lnTo>
                <a:lnTo>
                  <a:pt x="2322" y="1280"/>
                </a:lnTo>
                <a:lnTo>
                  <a:pt x="2337" y="1285"/>
                </a:lnTo>
                <a:lnTo>
                  <a:pt x="2351" y="1290"/>
                </a:lnTo>
                <a:lnTo>
                  <a:pt x="2368" y="1293"/>
                </a:lnTo>
                <a:lnTo>
                  <a:pt x="2385" y="1293"/>
                </a:lnTo>
                <a:lnTo>
                  <a:pt x="2385" y="1293"/>
                </a:lnTo>
                <a:lnTo>
                  <a:pt x="2407" y="1293"/>
                </a:lnTo>
                <a:lnTo>
                  <a:pt x="2426" y="1288"/>
                </a:lnTo>
                <a:lnTo>
                  <a:pt x="2446" y="1283"/>
                </a:lnTo>
                <a:lnTo>
                  <a:pt x="2463" y="1274"/>
                </a:lnTo>
                <a:lnTo>
                  <a:pt x="2481" y="1264"/>
                </a:lnTo>
                <a:lnTo>
                  <a:pt x="2498" y="1251"/>
                </a:lnTo>
                <a:lnTo>
                  <a:pt x="2514" y="1236"/>
                </a:lnTo>
                <a:lnTo>
                  <a:pt x="2527" y="1220"/>
                </a:lnTo>
                <a:lnTo>
                  <a:pt x="2540" y="1204"/>
                </a:lnTo>
                <a:lnTo>
                  <a:pt x="2553" y="1184"/>
                </a:lnTo>
                <a:lnTo>
                  <a:pt x="2563" y="1163"/>
                </a:lnTo>
                <a:lnTo>
                  <a:pt x="2571" y="1142"/>
                </a:lnTo>
                <a:lnTo>
                  <a:pt x="2577" y="1119"/>
                </a:lnTo>
                <a:lnTo>
                  <a:pt x="2582" y="1095"/>
                </a:lnTo>
                <a:lnTo>
                  <a:pt x="2586" y="1070"/>
                </a:lnTo>
                <a:lnTo>
                  <a:pt x="2587" y="1044"/>
                </a:lnTo>
                <a:lnTo>
                  <a:pt x="2587" y="1044"/>
                </a:lnTo>
                <a:lnTo>
                  <a:pt x="2586" y="1018"/>
                </a:lnTo>
                <a:lnTo>
                  <a:pt x="2582" y="994"/>
                </a:lnTo>
                <a:lnTo>
                  <a:pt x="2577" y="969"/>
                </a:lnTo>
                <a:lnTo>
                  <a:pt x="2571" y="947"/>
                </a:lnTo>
                <a:lnTo>
                  <a:pt x="2563" y="926"/>
                </a:lnTo>
                <a:lnTo>
                  <a:pt x="2553" y="904"/>
                </a:lnTo>
                <a:lnTo>
                  <a:pt x="2540" y="885"/>
                </a:lnTo>
                <a:lnTo>
                  <a:pt x="2527" y="867"/>
                </a:lnTo>
                <a:lnTo>
                  <a:pt x="2514" y="852"/>
                </a:lnTo>
                <a:lnTo>
                  <a:pt x="2498" y="838"/>
                </a:lnTo>
                <a:lnTo>
                  <a:pt x="2481" y="825"/>
                </a:lnTo>
                <a:lnTo>
                  <a:pt x="2463" y="815"/>
                </a:lnTo>
                <a:lnTo>
                  <a:pt x="2446" y="805"/>
                </a:lnTo>
                <a:lnTo>
                  <a:pt x="2426" y="800"/>
                </a:lnTo>
                <a:lnTo>
                  <a:pt x="2407" y="795"/>
                </a:lnTo>
                <a:lnTo>
                  <a:pt x="2385" y="794"/>
                </a:lnTo>
                <a:lnTo>
                  <a:pt x="2385" y="794"/>
                </a:lnTo>
                <a:lnTo>
                  <a:pt x="2368" y="795"/>
                </a:lnTo>
                <a:lnTo>
                  <a:pt x="2351" y="799"/>
                </a:lnTo>
                <a:lnTo>
                  <a:pt x="2337" y="802"/>
                </a:lnTo>
                <a:lnTo>
                  <a:pt x="2322" y="808"/>
                </a:lnTo>
                <a:lnTo>
                  <a:pt x="2309" y="815"/>
                </a:lnTo>
                <a:lnTo>
                  <a:pt x="2298" y="821"/>
                </a:lnTo>
                <a:lnTo>
                  <a:pt x="2288" y="830"/>
                </a:lnTo>
                <a:lnTo>
                  <a:pt x="2278" y="838"/>
                </a:lnTo>
                <a:lnTo>
                  <a:pt x="2263" y="854"/>
                </a:lnTo>
                <a:lnTo>
                  <a:pt x="2254" y="869"/>
                </a:lnTo>
                <a:lnTo>
                  <a:pt x="2245" y="882"/>
                </a:lnTo>
                <a:lnTo>
                  <a:pt x="2245" y="882"/>
                </a:lnTo>
                <a:lnTo>
                  <a:pt x="2239" y="893"/>
                </a:lnTo>
                <a:lnTo>
                  <a:pt x="2232" y="903"/>
                </a:lnTo>
                <a:lnTo>
                  <a:pt x="2226" y="911"/>
                </a:lnTo>
                <a:lnTo>
                  <a:pt x="2218" y="917"/>
                </a:lnTo>
                <a:lnTo>
                  <a:pt x="2211" y="922"/>
                </a:lnTo>
                <a:lnTo>
                  <a:pt x="2203" y="926"/>
                </a:lnTo>
                <a:lnTo>
                  <a:pt x="2197" y="927"/>
                </a:lnTo>
                <a:lnTo>
                  <a:pt x="2189" y="927"/>
                </a:lnTo>
                <a:lnTo>
                  <a:pt x="2182" y="926"/>
                </a:lnTo>
                <a:lnTo>
                  <a:pt x="2177" y="922"/>
                </a:lnTo>
                <a:lnTo>
                  <a:pt x="2171" y="917"/>
                </a:lnTo>
                <a:lnTo>
                  <a:pt x="2166" y="911"/>
                </a:lnTo>
                <a:lnTo>
                  <a:pt x="2163" y="903"/>
                </a:lnTo>
                <a:lnTo>
                  <a:pt x="2159" y="893"/>
                </a:lnTo>
                <a:lnTo>
                  <a:pt x="2158" y="882"/>
                </a:lnTo>
                <a:lnTo>
                  <a:pt x="2156" y="869"/>
                </a:lnTo>
                <a:lnTo>
                  <a:pt x="2156" y="595"/>
                </a:lnTo>
                <a:lnTo>
                  <a:pt x="2154" y="595"/>
                </a:lnTo>
                <a:lnTo>
                  <a:pt x="2154" y="0"/>
                </a:lnTo>
                <a:lnTo>
                  <a:pt x="1282" y="0"/>
                </a:lnTo>
                <a:lnTo>
                  <a:pt x="1282" y="0"/>
                </a:lnTo>
                <a:lnTo>
                  <a:pt x="1269" y="1"/>
                </a:lnTo>
                <a:lnTo>
                  <a:pt x="1258" y="3"/>
                </a:lnTo>
                <a:lnTo>
                  <a:pt x="1248" y="6"/>
                </a:lnTo>
                <a:lnTo>
                  <a:pt x="1242" y="9"/>
                </a:lnTo>
                <a:lnTo>
                  <a:pt x="1235" y="14"/>
                </a:lnTo>
                <a:lnTo>
                  <a:pt x="1230" y="21"/>
                </a:lnTo>
                <a:lnTo>
                  <a:pt x="1227" y="27"/>
                </a:lnTo>
                <a:lnTo>
                  <a:pt x="1225" y="34"/>
                </a:lnTo>
                <a:lnTo>
                  <a:pt x="1225" y="40"/>
                </a:lnTo>
                <a:lnTo>
                  <a:pt x="1225" y="47"/>
                </a:lnTo>
                <a:lnTo>
                  <a:pt x="1229" y="55"/>
                </a:lnTo>
                <a:lnTo>
                  <a:pt x="1234" y="62"/>
                </a:lnTo>
                <a:lnTo>
                  <a:pt x="1240" y="70"/>
                </a:lnTo>
                <a:lnTo>
                  <a:pt x="1248" y="76"/>
                </a:lnTo>
                <a:lnTo>
                  <a:pt x="1258" y="83"/>
                </a:lnTo>
                <a:lnTo>
                  <a:pt x="1269" y="89"/>
                </a:lnTo>
                <a:lnTo>
                  <a:pt x="1269" y="89"/>
                </a:lnTo>
                <a:lnTo>
                  <a:pt x="1282" y="97"/>
                </a:lnTo>
                <a:lnTo>
                  <a:pt x="1297" y="107"/>
                </a:lnTo>
                <a:lnTo>
                  <a:pt x="1313" y="123"/>
                </a:lnTo>
                <a:lnTo>
                  <a:pt x="1321" y="131"/>
                </a:lnTo>
                <a:lnTo>
                  <a:pt x="1329" y="143"/>
                </a:lnTo>
                <a:lnTo>
                  <a:pt x="1336" y="154"/>
                </a:lnTo>
                <a:lnTo>
                  <a:pt x="1343" y="166"/>
                </a:lnTo>
                <a:lnTo>
                  <a:pt x="1349" y="180"/>
                </a:lnTo>
                <a:lnTo>
                  <a:pt x="1352" y="195"/>
                </a:lnTo>
                <a:lnTo>
                  <a:pt x="1356" y="213"/>
                </a:lnTo>
                <a:lnTo>
                  <a:pt x="1357" y="231"/>
                </a:lnTo>
                <a:lnTo>
                  <a:pt x="1357" y="231"/>
                </a:lnTo>
                <a:lnTo>
                  <a:pt x="1356" y="250"/>
                </a:lnTo>
                <a:lnTo>
                  <a:pt x="1352" y="270"/>
                </a:lnTo>
                <a:lnTo>
                  <a:pt x="1346" y="289"/>
                </a:lnTo>
                <a:lnTo>
                  <a:pt x="1338" y="307"/>
                </a:lnTo>
                <a:lnTo>
                  <a:pt x="1326" y="325"/>
                </a:lnTo>
                <a:lnTo>
                  <a:pt x="1313" y="341"/>
                </a:lnTo>
                <a:lnTo>
                  <a:pt x="1300" y="358"/>
                </a:lnTo>
                <a:lnTo>
                  <a:pt x="1284" y="372"/>
                </a:lnTo>
                <a:lnTo>
                  <a:pt x="1266" y="385"/>
                </a:lnTo>
                <a:lnTo>
                  <a:pt x="1247" y="397"/>
                </a:lnTo>
                <a:lnTo>
                  <a:pt x="1225" y="406"/>
                </a:lnTo>
                <a:lnTo>
                  <a:pt x="1204" y="415"/>
                </a:lnTo>
                <a:lnTo>
                  <a:pt x="1181" y="421"/>
                </a:lnTo>
                <a:lnTo>
                  <a:pt x="1157" y="426"/>
                </a:lnTo>
                <a:lnTo>
                  <a:pt x="1133" y="429"/>
                </a:lnTo>
                <a:lnTo>
                  <a:pt x="1107" y="431"/>
                </a:lnTo>
                <a:lnTo>
                  <a:pt x="1107" y="431"/>
                </a:lnTo>
                <a:lnTo>
                  <a:pt x="1082" y="429"/>
                </a:lnTo>
                <a:lnTo>
                  <a:pt x="1056" y="426"/>
                </a:lnTo>
                <a:lnTo>
                  <a:pt x="1033" y="421"/>
                </a:lnTo>
                <a:lnTo>
                  <a:pt x="1011" y="415"/>
                </a:lnTo>
                <a:lnTo>
                  <a:pt x="988" y="406"/>
                </a:lnTo>
                <a:lnTo>
                  <a:pt x="967" y="397"/>
                </a:lnTo>
                <a:lnTo>
                  <a:pt x="949" y="385"/>
                </a:lnTo>
                <a:lnTo>
                  <a:pt x="931" y="372"/>
                </a:lnTo>
                <a:lnTo>
                  <a:pt x="915" y="358"/>
                </a:lnTo>
                <a:lnTo>
                  <a:pt x="900" y="341"/>
                </a:lnTo>
                <a:lnTo>
                  <a:pt x="887" y="325"/>
                </a:lnTo>
                <a:lnTo>
                  <a:pt x="877" y="307"/>
                </a:lnTo>
                <a:lnTo>
                  <a:pt x="869" y="289"/>
                </a:lnTo>
                <a:lnTo>
                  <a:pt x="863" y="270"/>
                </a:lnTo>
                <a:lnTo>
                  <a:pt x="859" y="250"/>
                </a:lnTo>
                <a:lnTo>
                  <a:pt x="858" y="231"/>
                </a:lnTo>
                <a:lnTo>
                  <a:pt x="858" y="231"/>
                </a:lnTo>
                <a:close/>
              </a:path>
            </a:pathLst>
          </a:custGeom>
          <a:gradFill flip="none" rotWithShape="1">
            <a:gsLst>
              <a:gs pos="0">
                <a:schemeClr val="accent6">
                  <a:lumMod val="60000"/>
                  <a:lumOff val="40000"/>
                  <a:shade val="30000"/>
                  <a:satMod val="115000"/>
                </a:schemeClr>
              </a:gs>
              <a:gs pos="50000">
                <a:schemeClr val="accent6">
                  <a:lumMod val="60000"/>
                  <a:lumOff val="40000"/>
                  <a:shade val="67500"/>
                  <a:satMod val="115000"/>
                </a:schemeClr>
              </a:gs>
              <a:gs pos="100000">
                <a:schemeClr val="accent6">
                  <a:lumMod val="60000"/>
                  <a:lumOff val="40000"/>
                  <a:shade val="100000"/>
                  <a:satMod val="115000"/>
                </a:schemeClr>
              </a:gs>
            </a:gsLst>
            <a:lin ang="18900000" scaled="1"/>
            <a:tileRect/>
          </a:gradFill>
          <a:ln w="28575">
            <a:solidFill>
              <a:schemeClr val="bg1">
                <a:lumMod val="65000"/>
              </a:schemeClr>
            </a:solidFill>
            <a:prstDash val="solid"/>
            <a:round/>
            <a:headEnd/>
            <a:tailEnd/>
          </a:ln>
        </p:spPr>
        <p:txBody>
          <a:bodyPr rIns="468000" anchor="ctr" anchorCtr="1"/>
          <a:lstStyle/>
          <a:p>
            <a:pPr eaLnBrk="1" hangingPunct="1">
              <a:defRPr/>
            </a:pPr>
            <a:endParaRPr lang="en-GB" sz="4000" dirty="0">
              <a:cs typeface="Arial" charset="0"/>
            </a:endParaRPr>
          </a:p>
        </p:txBody>
      </p:sp>
      <p:sp>
        <p:nvSpPr>
          <p:cNvPr id="9" name="Freeform 7"/>
          <p:cNvSpPr>
            <a:spLocks/>
          </p:cNvSpPr>
          <p:nvPr/>
        </p:nvSpPr>
        <p:spPr bwMode="auto">
          <a:xfrm>
            <a:off x="9045921" y="96805"/>
            <a:ext cx="3001962" cy="2495550"/>
          </a:xfrm>
          <a:custGeom>
            <a:avLst/>
            <a:gdLst>
              <a:gd name="T0" fmla="*/ 1726 w 2587"/>
              <a:gd name="T1" fmla="*/ 1956 h 2150"/>
              <a:gd name="T2" fmla="*/ 1702 w 2587"/>
              <a:gd name="T3" fmla="*/ 2008 h 2150"/>
              <a:gd name="T4" fmla="*/ 1656 w 2587"/>
              <a:gd name="T5" fmla="*/ 2054 h 2150"/>
              <a:gd name="T6" fmla="*/ 1620 w 2587"/>
              <a:gd name="T7" fmla="*/ 2075 h 2150"/>
              <a:gd name="T8" fmla="*/ 1599 w 2587"/>
              <a:gd name="T9" fmla="*/ 2104 h 2150"/>
              <a:gd name="T10" fmla="*/ 1602 w 2587"/>
              <a:gd name="T11" fmla="*/ 2130 h 2150"/>
              <a:gd name="T12" fmla="*/ 1632 w 2587"/>
              <a:gd name="T13" fmla="*/ 2148 h 2150"/>
              <a:gd name="T14" fmla="*/ 2587 w 2587"/>
              <a:gd name="T15" fmla="*/ 0 h 2150"/>
              <a:gd name="T16" fmla="*/ 429 w 2587"/>
              <a:gd name="T17" fmla="*/ 931 h 2150"/>
              <a:gd name="T18" fmla="*/ 424 w 2587"/>
              <a:gd name="T19" fmla="*/ 965 h 2150"/>
              <a:gd name="T20" fmla="*/ 403 w 2587"/>
              <a:gd name="T21" fmla="*/ 988 h 2150"/>
              <a:gd name="T22" fmla="*/ 376 w 2587"/>
              <a:gd name="T23" fmla="*/ 985 h 2150"/>
              <a:gd name="T24" fmla="*/ 348 w 2587"/>
              <a:gd name="T25" fmla="*/ 955 h 2150"/>
              <a:gd name="T26" fmla="*/ 324 w 2587"/>
              <a:gd name="T27" fmla="*/ 916 h 2150"/>
              <a:gd name="T28" fmla="*/ 276 w 2587"/>
              <a:gd name="T29" fmla="*/ 877 h 2150"/>
              <a:gd name="T30" fmla="*/ 218 w 2587"/>
              <a:gd name="T31" fmla="*/ 858 h 2150"/>
              <a:gd name="T32" fmla="*/ 161 w 2587"/>
              <a:gd name="T33" fmla="*/ 863 h 2150"/>
              <a:gd name="T34" fmla="*/ 89 w 2587"/>
              <a:gd name="T35" fmla="*/ 900 h 2150"/>
              <a:gd name="T36" fmla="*/ 34 w 2587"/>
              <a:gd name="T37" fmla="*/ 967 h 2150"/>
              <a:gd name="T38" fmla="*/ 5 w 2587"/>
              <a:gd name="T39" fmla="*/ 1056 h 2150"/>
              <a:gd name="T40" fmla="*/ 1 w 2587"/>
              <a:gd name="T41" fmla="*/ 1133 h 2150"/>
              <a:gd name="T42" fmla="*/ 24 w 2587"/>
              <a:gd name="T43" fmla="*/ 1225 h 2150"/>
              <a:gd name="T44" fmla="*/ 73 w 2587"/>
              <a:gd name="T45" fmla="*/ 1299 h 2150"/>
              <a:gd name="T46" fmla="*/ 141 w 2587"/>
              <a:gd name="T47" fmla="*/ 1346 h 2150"/>
              <a:gd name="T48" fmla="*/ 200 w 2587"/>
              <a:gd name="T49" fmla="*/ 1356 h 2150"/>
              <a:gd name="T50" fmla="*/ 263 w 2587"/>
              <a:gd name="T51" fmla="*/ 1343 h 2150"/>
              <a:gd name="T52" fmla="*/ 307 w 2587"/>
              <a:gd name="T53" fmla="*/ 1313 h 2150"/>
              <a:gd name="T54" fmla="*/ 342 w 2587"/>
              <a:gd name="T55" fmla="*/ 1269 h 2150"/>
              <a:gd name="T56" fmla="*/ 369 w 2587"/>
              <a:gd name="T57" fmla="*/ 1234 h 2150"/>
              <a:gd name="T58" fmla="*/ 397 w 2587"/>
              <a:gd name="T59" fmla="*/ 1224 h 2150"/>
              <a:gd name="T60" fmla="*/ 421 w 2587"/>
              <a:gd name="T61" fmla="*/ 1240 h 2150"/>
              <a:gd name="T62" fmla="*/ 429 w 2587"/>
              <a:gd name="T63" fmla="*/ 1282 h 2150"/>
              <a:gd name="T64" fmla="*/ 1305 w 2587"/>
              <a:gd name="T65" fmla="*/ 2150 h 2150"/>
              <a:gd name="T66" fmla="*/ 1337 w 2587"/>
              <a:gd name="T67" fmla="*/ 2145 h 2150"/>
              <a:gd name="T68" fmla="*/ 1360 w 2587"/>
              <a:gd name="T69" fmla="*/ 2124 h 2150"/>
              <a:gd name="T70" fmla="*/ 1357 w 2587"/>
              <a:gd name="T71" fmla="*/ 2096 h 2150"/>
              <a:gd name="T72" fmla="*/ 1329 w 2587"/>
              <a:gd name="T73" fmla="*/ 2068 h 2150"/>
              <a:gd name="T74" fmla="*/ 1290 w 2587"/>
              <a:gd name="T75" fmla="*/ 2044 h 2150"/>
              <a:gd name="T76" fmla="*/ 1251 w 2587"/>
              <a:gd name="T77" fmla="*/ 1997 h 2150"/>
              <a:gd name="T78" fmla="*/ 1231 w 2587"/>
              <a:gd name="T79" fmla="*/ 1938 h 2150"/>
              <a:gd name="T80" fmla="*/ 1235 w 2587"/>
              <a:gd name="T81" fmla="*/ 1881 h 2150"/>
              <a:gd name="T82" fmla="*/ 1272 w 2587"/>
              <a:gd name="T83" fmla="*/ 1810 h 2150"/>
              <a:gd name="T84" fmla="*/ 1340 w 2587"/>
              <a:gd name="T85" fmla="*/ 1754 h 2150"/>
              <a:gd name="T86" fmla="*/ 1430 w 2587"/>
              <a:gd name="T87" fmla="*/ 1725 h 2150"/>
              <a:gd name="T88" fmla="*/ 1505 w 2587"/>
              <a:gd name="T89" fmla="*/ 1722 h 2150"/>
              <a:gd name="T90" fmla="*/ 1599 w 2587"/>
              <a:gd name="T91" fmla="*/ 1745 h 2150"/>
              <a:gd name="T92" fmla="*/ 1672 w 2587"/>
              <a:gd name="T93" fmla="*/ 1793 h 2150"/>
              <a:gd name="T94" fmla="*/ 1718 w 2587"/>
              <a:gd name="T95" fmla="*/ 1862 h 2150"/>
              <a:gd name="T96" fmla="*/ 1729 w 2587"/>
              <a:gd name="T97" fmla="*/ 1920 h 2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587" h="2150">
                <a:moveTo>
                  <a:pt x="1729" y="1920"/>
                </a:moveTo>
                <a:lnTo>
                  <a:pt x="1729" y="1920"/>
                </a:lnTo>
                <a:lnTo>
                  <a:pt x="1728" y="1938"/>
                </a:lnTo>
                <a:lnTo>
                  <a:pt x="1726" y="1956"/>
                </a:lnTo>
                <a:lnTo>
                  <a:pt x="1721" y="1971"/>
                </a:lnTo>
                <a:lnTo>
                  <a:pt x="1716" y="1984"/>
                </a:lnTo>
                <a:lnTo>
                  <a:pt x="1710" y="1997"/>
                </a:lnTo>
                <a:lnTo>
                  <a:pt x="1702" y="2008"/>
                </a:lnTo>
                <a:lnTo>
                  <a:pt x="1694" y="2020"/>
                </a:lnTo>
                <a:lnTo>
                  <a:pt x="1685" y="2028"/>
                </a:lnTo>
                <a:lnTo>
                  <a:pt x="1669" y="2044"/>
                </a:lnTo>
                <a:lnTo>
                  <a:pt x="1656" y="2054"/>
                </a:lnTo>
                <a:lnTo>
                  <a:pt x="1641" y="2062"/>
                </a:lnTo>
                <a:lnTo>
                  <a:pt x="1641" y="2062"/>
                </a:lnTo>
                <a:lnTo>
                  <a:pt x="1630" y="2068"/>
                </a:lnTo>
                <a:lnTo>
                  <a:pt x="1620" y="2075"/>
                </a:lnTo>
                <a:lnTo>
                  <a:pt x="1614" y="2081"/>
                </a:lnTo>
                <a:lnTo>
                  <a:pt x="1607" y="2089"/>
                </a:lnTo>
                <a:lnTo>
                  <a:pt x="1602" y="2096"/>
                </a:lnTo>
                <a:lnTo>
                  <a:pt x="1599" y="2104"/>
                </a:lnTo>
                <a:lnTo>
                  <a:pt x="1598" y="2111"/>
                </a:lnTo>
                <a:lnTo>
                  <a:pt x="1598" y="2117"/>
                </a:lnTo>
                <a:lnTo>
                  <a:pt x="1599" y="2124"/>
                </a:lnTo>
                <a:lnTo>
                  <a:pt x="1602" y="2130"/>
                </a:lnTo>
                <a:lnTo>
                  <a:pt x="1607" y="2137"/>
                </a:lnTo>
                <a:lnTo>
                  <a:pt x="1614" y="2142"/>
                </a:lnTo>
                <a:lnTo>
                  <a:pt x="1622" y="2145"/>
                </a:lnTo>
                <a:lnTo>
                  <a:pt x="1632" y="2148"/>
                </a:lnTo>
                <a:lnTo>
                  <a:pt x="1641" y="2150"/>
                </a:lnTo>
                <a:lnTo>
                  <a:pt x="1654" y="2150"/>
                </a:lnTo>
                <a:lnTo>
                  <a:pt x="2587" y="2150"/>
                </a:lnTo>
                <a:lnTo>
                  <a:pt x="2587" y="0"/>
                </a:lnTo>
                <a:lnTo>
                  <a:pt x="433" y="0"/>
                </a:lnTo>
                <a:lnTo>
                  <a:pt x="433" y="495"/>
                </a:lnTo>
                <a:lnTo>
                  <a:pt x="429" y="495"/>
                </a:lnTo>
                <a:lnTo>
                  <a:pt x="429" y="931"/>
                </a:lnTo>
                <a:lnTo>
                  <a:pt x="429" y="931"/>
                </a:lnTo>
                <a:lnTo>
                  <a:pt x="429" y="944"/>
                </a:lnTo>
                <a:lnTo>
                  <a:pt x="428" y="955"/>
                </a:lnTo>
                <a:lnTo>
                  <a:pt x="424" y="965"/>
                </a:lnTo>
                <a:lnTo>
                  <a:pt x="421" y="973"/>
                </a:lnTo>
                <a:lnTo>
                  <a:pt x="416" y="980"/>
                </a:lnTo>
                <a:lnTo>
                  <a:pt x="410" y="985"/>
                </a:lnTo>
                <a:lnTo>
                  <a:pt x="403" y="988"/>
                </a:lnTo>
                <a:lnTo>
                  <a:pt x="397" y="990"/>
                </a:lnTo>
                <a:lnTo>
                  <a:pt x="390" y="990"/>
                </a:lnTo>
                <a:lnTo>
                  <a:pt x="384" y="988"/>
                </a:lnTo>
                <a:lnTo>
                  <a:pt x="376" y="985"/>
                </a:lnTo>
                <a:lnTo>
                  <a:pt x="369" y="980"/>
                </a:lnTo>
                <a:lnTo>
                  <a:pt x="361" y="973"/>
                </a:lnTo>
                <a:lnTo>
                  <a:pt x="355" y="965"/>
                </a:lnTo>
                <a:lnTo>
                  <a:pt x="348" y="955"/>
                </a:lnTo>
                <a:lnTo>
                  <a:pt x="342" y="944"/>
                </a:lnTo>
                <a:lnTo>
                  <a:pt x="342" y="944"/>
                </a:lnTo>
                <a:lnTo>
                  <a:pt x="333" y="931"/>
                </a:lnTo>
                <a:lnTo>
                  <a:pt x="324" y="916"/>
                </a:lnTo>
                <a:lnTo>
                  <a:pt x="307" y="900"/>
                </a:lnTo>
                <a:lnTo>
                  <a:pt x="299" y="892"/>
                </a:lnTo>
                <a:lnTo>
                  <a:pt x="288" y="885"/>
                </a:lnTo>
                <a:lnTo>
                  <a:pt x="276" y="877"/>
                </a:lnTo>
                <a:lnTo>
                  <a:pt x="263" y="871"/>
                </a:lnTo>
                <a:lnTo>
                  <a:pt x="250" y="866"/>
                </a:lnTo>
                <a:lnTo>
                  <a:pt x="236" y="861"/>
                </a:lnTo>
                <a:lnTo>
                  <a:pt x="218" y="858"/>
                </a:lnTo>
                <a:lnTo>
                  <a:pt x="200" y="858"/>
                </a:lnTo>
                <a:lnTo>
                  <a:pt x="200" y="858"/>
                </a:lnTo>
                <a:lnTo>
                  <a:pt x="180" y="858"/>
                </a:lnTo>
                <a:lnTo>
                  <a:pt x="161" y="863"/>
                </a:lnTo>
                <a:lnTo>
                  <a:pt x="141" y="868"/>
                </a:lnTo>
                <a:lnTo>
                  <a:pt x="122" y="877"/>
                </a:lnTo>
                <a:lnTo>
                  <a:pt x="106" y="887"/>
                </a:lnTo>
                <a:lnTo>
                  <a:pt x="89" y="900"/>
                </a:lnTo>
                <a:lnTo>
                  <a:pt x="73" y="915"/>
                </a:lnTo>
                <a:lnTo>
                  <a:pt x="58" y="931"/>
                </a:lnTo>
                <a:lnTo>
                  <a:pt x="45" y="947"/>
                </a:lnTo>
                <a:lnTo>
                  <a:pt x="34" y="967"/>
                </a:lnTo>
                <a:lnTo>
                  <a:pt x="24" y="988"/>
                </a:lnTo>
                <a:lnTo>
                  <a:pt x="16" y="1009"/>
                </a:lnTo>
                <a:lnTo>
                  <a:pt x="10" y="1032"/>
                </a:lnTo>
                <a:lnTo>
                  <a:pt x="5" y="1056"/>
                </a:lnTo>
                <a:lnTo>
                  <a:pt x="1" y="1081"/>
                </a:lnTo>
                <a:lnTo>
                  <a:pt x="0" y="1107"/>
                </a:lnTo>
                <a:lnTo>
                  <a:pt x="0" y="1107"/>
                </a:lnTo>
                <a:lnTo>
                  <a:pt x="1" y="1133"/>
                </a:lnTo>
                <a:lnTo>
                  <a:pt x="5" y="1157"/>
                </a:lnTo>
                <a:lnTo>
                  <a:pt x="10" y="1182"/>
                </a:lnTo>
                <a:lnTo>
                  <a:pt x="16" y="1204"/>
                </a:lnTo>
                <a:lnTo>
                  <a:pt x="24" y="1225"/>
                </a:lnTo>
                <a:lnTo>
                  <a:pt x="34" y="1247"/>
                </a:lnTo>
                <a:lnTo>
                  <a:pt x="45" y="1266"/>
                </a:lnTo>
                <a:lnTo>
                  <a:pt x="58" y="1284"/>
                </a:lnTo>
                <a:lnTo>
                  <a:pt x="73" y="1299"/>
                </a:lnTo>
                <a:lnTo>
                  <a:pt x="89" y="1313"/>
                </a:lnTo>
                <a:lnTo>
                  <a:pt x="106" y="1326"/>
                </a:lnTo>
                <a:lnTo>
                  <a:pt x="122" y="1336"/>
                </a:lnTo>
                <a:lnTo>
                  <a:pt x="141" y="1346"/>
                </a:lnTo>
                <a:lnTo>
                  <a:pt x="161" y="1351"/>
                </a:lnTo>
                <a:lnTo>
                  <a:pt x="180" y="1356"/>
                </a:lnTo>
                <a:lnTo>
                  <a:pt x="200" y="1356"/>
                </a:lnTo>
                <a:lnTo>
                  <a:pt x="200" y="1356"/>
                </a:lnTo>
                <a:lnTo>
                  <a:pt x="218" y="1356"/>
                </a:lnTo>
                <a:lnTo>
                  <a:pt x="236" y="1352"/>
                </a:lnTo>
                <a:lnTo>
                  <a:pt x="250" y="1349"/>
                </a:lnTo>
                <a:lnTo>
                  <a:pt x="263" y="1343"/>
                </a:lnTo>
                <a:lnTo>
                  <a:pt x="276" y="1336"/>
                </a:lnTo>
                <a:lnTo>
                  <a:pt x="288" y="1328"/>
                </a:lnTo>
                <a:lnTo>
                  <a:pt x="299" y="1321"/>
                </a:lnTo>
                <a:lnTo>
                  <a:pt x="307" y="1313"/>
                </a:lnTo>
                <a:lnTo>
                  <a:pt x="324" y="1297"/>
                </a:lnTo>
                <a:lnTo>
                  <a:pt x="333" y="1282"/>
                </a:lnTo>
                <a:lnTo>
                  <a:pt x="342" y="1269"/>
                </a:lnTo>
                <a:lnTo>
                  <a:pt x="342" y="1269"/>
                </a:lnTo>
                <a:lnTo>
                  <a:pt x="348" y="1258"/>
                </a:lnTo>
                <a:lnTo>
                  <a:pt x="355" y="1248"/>
                </a:lnTo>
                <a:lnTo>
                  <a:pt x="361" y="1240"/>
                </a:lnTo>
                <a:lnTo>
                  <a:pt x="369" y="1234"/>
                </a:lnTo>
                <a:lnTo>
                  <a:pt x="376" y="1229"/>
                </a:lnTo>
                <a:lnTo>
                  <a:pt x="384" y="1225"/>
                </a:lnTo>
                <a:lnTo>
                  <a:pt x="390" y="1224"/>
                </a:lnTo>
                <a:lnTo>
                  <a:pt x="397" y="1224"/>
                </a:lnTo>
                <a:lnTo>
                  <a:pt x="403" y="1225"/>
                </a:lnTo>
                <a:lnTo>
                  <a:pt x="410" y="1229"/>
                </a:lnTo>
                <a:lnTo>
                  <a:pt x="416" y="1234"/>
                </a:lnTo>
                <a:lnTo>
                  <a:pt x="421" y="1240"/>
                </a:lnTo>
                <a:lnTo>
                  <a:pt x="424" y="1248"/>
                </a:lnTo>
                <a:lnTo>
                  <a:pt x="428" y="1258"/>
                </a:lnTo>
                <a:lnTo>
                  <a:pt x="429" y="1269"/>
                </a:lnTo>
                <a:lnTo>
                  <a:pt x="429" y="1282"/>
                </a:lnTo>
                <a:lnTo>
                  <a:pt x="429" y="1556"/>
                </a:lnTo>
                <a:lnTo>
                  <a:pt x="433" y="1556"/>
                </a:lnTo>
                <a:lnTo>
                  <a:pt x="433" y="2150"/>
                </a:lnTo>
                <a:lnTo>
                  <a:pt x="1305" y="2150"/>
                </a:lnTo>
                <a:lnTo>
                  <a:pt x="1305" y="2150"/>
                </a:lnTo>
                <a:lnTo>
                  <a:pt x="1318" y="2150"/>
                </a:lnTo>
                <a:lnTo>
                  <a:pt x="1327" y="2148"/>
                </a:lnTo>
                <a:lnTo>
                  <a:pt x="1337" y="2145"/>
                </a:lnTo>
                <a:lnTo>
                  <a:pt x="1345" y="2142"/>
                </a:lnTo>
                <a:lnTo>
                  <a:pt x="1352" y="2137"/>
                </a:lnTo>
                <a:lnTo>
                  <a:pt x="1357" y="2130"/>
                </a:lnTo>
                <a:lnTo>
                  <a:pt x="1360" y="2124"/>
                </a:lnTo>
                <a:lnTo>
                  <a:pt x="1362" y="2117"/>
                </a:lnTo>
                <a:lnTo>
                  <a:pt x="1362" y="2111"/>
                </a:lnTo>
                <a:lnTo>
                  <a:pt x="1360" y="2104"/>
                </a:lnTo>
                <a:lnTo>
                  <a:pt x="1357" y="2096"/>
                </a:lnTo>
                <a:lnTo>
                  <a:pt x="1352" y="2089"/>
                </a:lnTo>
                <a:lnTo>
                  <a:pt x="1347" y="2081"/>
                </a:lnTo>
                <a:lnTo>
                  <a:pt x="1339" y="2075"/>
                </a:lnTo>
                <a:lnTo>
                  <a:pt x="1329" y="2068"/>
                </a:lnTo>
                <a:lnTo>
                  <a:pt x="1318" y="2062"/>
                </a:lnTo>
                <a:lnTo>
                  <a:pt x="1318" y="2062"/>
                </a:lnTo>
                <a:lnTo>
                  <a:pt x="1303" y="2054"/>
                </a:lnTo>
                <a:lnTo>
                  <a:pt x="1290" y="2044"/>
                </a:lnTo>
                <a:lnTo>
                  <a:pt x="1274" y="2028"/>
                </a:lnTo>
                <a:lnTo>
                  <a:pt x="1266" y="2020"/>
                </a:lnTo>
                <a:lnTo>
                  <a:pt x="1258" y="2008"/>
                </a:lnTo>
                <a:lnTo>
                  <a:pt x="1251" y="1997"/>
                </a:lnTo>
                <a:lnTo>
                  <a:pt x="1243" y="1984"/>
                </a:lnTo>
                <a:lnTo>
                  <a:pt x="1238" y="1971"/>
                </a:lnTo>
                <a:lnTo>
                  <a:pt x="1233" y="1956"/>
                </a:lnTo>
                <a:lnTo>
                  <a:pt x="1231" y="1938"/>
                </a:lnTo>
                <a:lnTo>
                  <a:pt x="1230" y="1920"/>
                </a:lnTo>
                <a:lnTo>
                  <a:pt x="1230" y="1920"/>
                </a:lnTo>
                <a:lnTo>
                  <a:pt x="1231" y="1901"/>
                </a:lnTo>
                <a:lnTo>
                  <a:pt x="1235" y="1881"/>
                </a:lnTo>
                <a:lnTo>
                  <a:pt x="1241" y="1862"/>
                </a:lnTo>
                <a:lnTo>
                  <a:pt x="1249" y="1842"/>
                </a:lnTo>
                <a:lnTo>
                  <a:pt x="1261" y="1826"/>
                </a:lnTo>
                <a:lnTo>
                  <a:pt x="1272" y="1810"/>
                </a:lnTo>
                <a:lnTo>
                  <a:pt x="1287" y="1793"/>
                </a:lnTo>
                <a:lnTo>
                  <a:pt x="1303" y="1779"/>
                </a:lnTo>
                <a:lnTo>
                  <a:pt x="1321" y="1766"/>
                </a:lnTo>
                <a:lnTo>
                  <a:pt x="1340" y="1754"/>
                </a:lnTo>
                <a:lnTo>
                  <a:pt x="1360" y="1745"/>
                </a:lnTo>
                <a:lnTo>
                  <a:pt x="1383" y="1736"/>
                </a:lnTo>
                <a:lnTo>
                  <a:pt x="1406" y="1730"/>
                </a:lnTo>
                <a:lnTo>
                  <a:pt x="1430" y="1725"/>
                </a:lnTo>
                <a:lnTo>
                  <a:pt x="1454" y="1722"/>
                </a:lnTo>
                <a:lnTo>
                  <a:pt x="1480" y="1720"/>
                </a:lnTo>
                <a:lnTo>
                  <a:pt x="1480" y="1720"/>
                </a:lnTo>
                <a:lnTo>
                  <a:pt x="1505" y="1722"/>
                </a:lnTo>
                <a:lnTo>
                  <a:pt x="1529" y="1725"/>
                </a:lnTo>
                <a:lnTo>
                  <a:pt x="1554" y="1730"/>
                </a:lnTo>
                <a:lnTo>
                  <a:pt x="1576" y="1736"/>
                </a:lnTo>
                <a:lnTo>
                  <a:pt x="1599" y="1745"/>
                </a:lnTo>
                <a:lnTo>
                  <a:pt x="1619" y="1754"/>
                </a:lnTo>
                <a:lnTo>
                  <a:pt x="1638" y="1766"/>
                </a:lnTo>
                <a:lnTo>
                  <a:pt x="1656" y="1779"/>
                </a:lnTo>
                <a:lnTo>
                  <a:pt x="1672" y="1793"/>
                </a:lnTo>
                <a:lnTo>
                  <a:pt x="1687" y="1810"/>
                </a:lnTo>
                <a:lnTo>
                  <a:pt x="1698" y="1826"/>
                </a:lnTo>
                <a:lnTo>
                  <a:pt x="1710" y="1842"/>
                </a:lnTo>
                <a:lnTo>
                  <a:pt x="1718" y="1862"/>
                </a:lnTo>
                <a:lnTo>
                  <a:pt x="1724" y="1881"/>
                </a:lnTo>
                <a:lnTo>
                  <a:pt x="1728" y="1901"/>
                </a:lnTo>
                <a:lnTo>
                  <a:pt x="1729" y="1920"/>
                </a:lnTo>
                <a:lnTo>
                  <a:pt x="1729" y="1920"/>
                </a:lnTo>
                <a:close/>
              </a:path>
            </a:pathLst>
          </a:custGeom>
          <a:gradFill flip="none" rotWithShape="1">
            <a:gsLst>
              <a:gs pos="0">
                <a:schemeClr val="accent1">
                  <a:lumMod val="60000"/>
                  <a:lumOff val="40000"/>
                  <a:shade val="30000"/>
                  <a:satMod val="115000"/>
                </a:schemeClr>
              </a:gs>
              <a:gs pos="50000">
                <a:schemeClr val="accent1">
                  <a:lumMod val="60000"/>
                  <a:lumOff val="40000"/>
                  <a:shade val="67500"/>
                  <a:satMod val="115000"/>
                </a:schemeClr>
              </a:gs>
              <a:gs pos="100000">
                <a:schemeClr val="accent1">
                  <a:lumMod val="60000"/>
                  <a:lumOff val="40000"/>
                  <a:shade val="100000"/>
                  <a:satMod val="115000"/>
                </a:schemeClr>
              </a:gs>
            </a:gsLst>
            <a:lin ang="8100000" scaled="1"/>
            <a:tileRect/>
          </a:gradFill>
          <a:ln w="28575">
            <a:solidFill>
              <a:schemeClr val="bg1">
                <a:lumMod val="65000"/>
              </a:schemeClr>
            </a:solidFill>
            <a:prstDash val="solid"/>
            <a:round/>
            <a:headEnd/>
            <a:tailEnd/>
          </a:ln>
        </p:spPr>
        <p:txBody>
          <a:bodyPr lIns="468000" anchor="ctr"/>
          <a:lstStyle/>
          <a:p>
            <a:pPr algn="ctr" eaLnBrk="1" hangingPunct="1">
              <a:defRPr/>
            </a:pPr>
            <a:r>
              <a:rPr lang="en-GB" sz="4000" dirty="0">
                <a:cs typeface="Arial" charset="0"/>
              </a:rPr>
              <a:t>John 8:24</a:t>
            </a:r>
          </a:p>
        </p:txBody>
      </p:sp>
      <p:sp>
        <p:nvSpPr>
          <p:cNvPr id="10" name="Freeform 8"/>
          <p:cNvSpPr>
            <a:spLocks/>
          </p:cNvSpPr>
          <p:nvPr/>
        </p:nvSpPr>
        <p:spPr bwMode="auto">
          <a:xfrm>
            <a:off x="9550745" y="3675201"/>
            <a:ext cx="2497138" cy="3000375"/>
          </a:xfrm>
          <a:custGeom>
            <a:avLst/>
            <a:gdLst>
              <a:gd name="T0" fmla="*/ 195 w 2151"/>
              <a:gd name="T1" fmla="*/ 1725 h 2586"/>
              <a:gd name="T2" fmla="*/ 141 w 2151"/>
              <a:gd name="T3" fmla="*/ 1702 h 2586"/>
              <a:gd name="T4" fmla="*/ 96 w 2151"/>
              <a:gd name="T5" fmla="*/ 1655 h 2586"/>
              <a:gd name="T6" fmla="*/ 76 w 2151"/>
              <a:gd name="T7" fmla="*/ 1621 h 2586"/>
              <a:gd name="T8" fmla="*/ 47 w 2151"/>
              <a:gd name="T9" fmla="*/ 1598 h 2586"/>
              <a:gd name="T10" fmla="*/ 19 w 2151"/>
              <a:gd name="T11" fmla="*/ 1603 h 2586"/>
              <a:gd name="T12" fmla="*/ 2 w 2151"/>
              <a:gd name="T13" fmla="*/ 1631 h 2586"/>
              <a:gd name="T14" fmla="*/ 2151 w 2151"/>
              <a:gd name="T15" fmla="*/ 2586 h 2586"/>
              <a:gd name="T16" fmla="*/ 1218 w 2151"/>
              <a:gd name="T17" fmla="*/ 430 h 2586"/>
              <a:gd name="T18" fmla="*/ 1184 w 2151"/>
              <a:gd name="T19" fmla="*/ 425 h 2586"/>
              <a:gd name="T20" fmla="*/ 1163 w 2151"/>
              <a:gd name="T21" fmla="*/ 404 h 2586"/>
              <a:gd name="T22" fmla="*/ 1165 w 2151"/>
              <a:gd name="T23" fmla="*/ 376 h 2586"/>
              <a:gd name="T24" fmla="*/ 1194 w 2151"/>
              <a:gd name="T25" fmla="*/ 347 h 2586"/>
              <a:gd name="T26" fmla="*/ 1233 w 2151"/>
              <a:gd name="T27" fmla="*/ 322 h 2586"/>
              <a:gd name="T28" fmla="*/ 1272 w 2151"/>
              <a:gd name="T29" fmla="*/ 277 h 2586"/>
              <a:gd name="T30" fmla="*/ 1292 w 2151"/>
              <a:gd name="T31" fmla="*/ 218 h 2586"/>
              <a:gd name="T32" fmla="*/ 1288 w 2151"/>
              <a:gd name="T33" fmla="*/ 160 h 2586"/>
              <a:gd name="T34" fmla="*/ 1251 w 2151"/>
              <a:gd name="T35" fmla="*/ 88 h 2586"/>
              <a:gd name="T36" fmla="*/ 1183 w 2151"/>
              <a:gd name="T37" fmla="*/ 34 h 2586"/>
              <a:gd name="T38" fmla="*/ 1093 w 2151"/>
              <a:gd name="T39" fmla="*/ 4 h 2586"/>
              <a:gd name="T40" fmla="*/ 1018 w 2151"/>
              <a:gd name="T41" fmla="*/ 2 h 2586"/>
              <a:gd name="T42" fmla="*/ 924 w 2151"/>
              <a:gd name="T43" fmla="*/ 25 h 2586"/>
              <a:gd name="T44" fmla="*/ 851 w 2151"/>
              <a:gd name="T45" fmla="*/ 73 h 2586"/>
              <a:gd name="T46" fmla="*/ 805 w 2151"/>
              <a:gd name="T47" fmla="*/ 142 h 2586"/>
              <a:gd name="T48" fmla="*/ 794 w 2151"/>
              <a:gd name="T49" fmla="*/ 200 h 2586"/>
              <a:gd name="T50" fmla="*/ 807 w 2151"/>
              <a:gd name="T51" fmla="*/ 264 h 2586"/>
              <a:gd name="T52" fmla="*/ 838 w 2151"/>
              <a:gd name="T53" fmla="*/ 308 h 2586"/>
              <a:gd name="T54" fmla="*/ 882 w 2151"/>
              <a:gd name="T55" fmla="*/ 342 h 2586"/>
              <a:gd name="T56" fmla="*/ 916 w 2151"/>
              <a:gd name="T57" fmla="*/ 368 h 2586"/>
              <a:gd name="T58" fmla="*/ 926 w 2151"/>
              <a:gd name="T59" fmla="*/ 397 h 2586"/>
              <a:gd name="T60" fmla="*/ 909 w 2151"/>
              <a:gd name="T61" fmla="*/ 420 h 2586"/>
              <a:gd name="T62" fmla="*/ 869 w 2151"/>
              <a:gd name="T63" fmla="*/ 430 h 2586"/>
              <a:gd name="T64" fmla="*/ 0 w 2151"/>
              <a:gd name="T65" fmla="*/ 1305 h 2586"/>
              <a:gd name="T66" fmla="*/ 5 w 2151"/>
              <a:gd name="T67" fmla="*/ 1338 h 2586"/>
              <a:gd name="T68" fmla="*/ 26 w 2151"/>
              <a:gd name="T69" fmla="*/ 1361 h 2586"/>
              <a:gd name="T70" fmla="*/ 54 w 2151"/>
              <a:gd name="T71" fmla="*/ 1357 h 2586"/>
              <a:gd name="T72" fmla="*/ 83 w 2151"/>
              <a:gd name="T73" fmla="*/ 1328 h 2586"/>
              <a:gd name="T74" fmla="*/ 107 w 2151"/>
              <a:gd name="T75" fmla="*/ 1291 h 2586"/>
              <a:gd name="T76" fmla="*/ 153 w 2151"/>
              <a:gd name="T77" fmla="*/ 1250 h 2586"/>
              <a:gd name="T78" fmla="*/ 211 w 2151"/>
              <a:gd name="T79" fmla="*/ 1230 h 2586"/>
              <a:gd name="T80" fmla="*/ 270 w 2151"/>
              <a:gd name="T81" fmla="*/ 1235 h 2586"/>
              <a:gd name="T82" fmla="*/ 342 w 2151"/>
              <a:gd name="T83" fmla="*/ 1273 h 2586"/>
              <a:gd name="T84" fmla="*/ 395 w 2151"/>
              <a:gd name="T85" fmla="*/ 1339 h 2586"/>
              <a:gd name="T86" fmla="*/ 426 w 2151"/>
              <a:gd name="T87" fmla="*/ 1429 h 2586"/>
              <a:gd name="T88" fmla="*/ 428 w 2151"/>
              <a:gd name="T89" fmla="*/ 1505 h 2586"/>
              <a:gd name="T90" fmla="*/ 405 w 2151"/>
              <a:gd name="T91" fmla="*/ 1598 h 2586"/>
              <a:gd name="T92" fmla="*/ 356 w 2151"/>
              <a:gd name="T93" fmla="*/ 1673 h 2586"/>
              <a:gd name="T94" fmla="*/ 288 w 2151"/>
              <a:gd name="T95" fmla="*/ 1718 h 2586"/>
              <a:gd name="T96" fmla="*/ 229 w 2151"/>
              <a:gd name="T97" fmla="*/ 1730 h 25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151" h="2586">
                <a:moveTo>
                  <a:pt x="229" y="1730"/>
                </a:moveTo>
                <a:lnTo>
                  <a:pt x="229" y="1730"/>
                </a:lnTo>
                <a:lnTo>
                  <a:pt x="211" y="1728"/>
                </a:lnTo>
                <a:lnTo>
                  <a:pt x="195" y="1725"/>
                </a:lnTo>
                <a:lnTo>
                  <a:pt x="179" y="1722"/>
                </a:lnTo>
                <a:lnTo>
                  <a:pt x="166" y="1715"/>
                </a:lnTo>
                <a:lnTo>
                  <a:pt x="153" y="1709"/>
                </a:lnTo>
                <a:lnTo>
                  <a:pt x="141" y="1702"/>
                </a:lnTo>
                <a:lnTo>
                  <a:pt x="132" y="1694"/>
                </a:lnTo>
                <a:lnTo>
                  <a:pt x="122" y="1686"/>
                </a:lnTo>
                <a:lnTo>
                  <a:pt x="107" y="1670"/>
                </a:lnTo>
                <a:lnTo>
                  <a:pt x="96" y="1655"/>
                </a:lnTo>
                <a:lnTo>
                  <a:pt x="88" y="1642"/>
                </a:lnTo>
                <a:lnTo>
                  <a:pt x="88" y="1642"/>
                </a:lnTo>
                <a:lnTo>
                  <a:pt x="83" y="1631"/>
                </a:lnTo>
                <a:lnTo>
                  <a:pt x="76" y="1621"/>
                </a:lnTo>
                <a:lnTo>
                  <a:pt x="68" y="1613"/>
                </a:lnTo>
                <a:lnTo>
                  <a:pt x="62" y="1606"/>
                </a:lnTo>
                <a:lnTo>
                  <a:pt x="54" y="1601"/>
                </a:lnTo>
                <a:lnTo>
                  <a:pt x="47" y="1598"/>
                </a:lnTo>
                <a:lnTo>
                  <a:pt x="39" y="1598"/>
                </a:lnTo>
                <a:lnTo>
                  <a:pt x="32" y="1598"/>
                </a:lnTo>
                <a:lnTo>
                  <a:pt x="26" y="1600"/>
                </a:lnTo>
                <a:lnTo>
                  <a:pt x="19" y="1603"/>
                </a:lnTo>
                <a:lnTo>
                  <a:pt x="15" y="1608"/>
                </a:lnTo>
                <a:lnTo>
                  <a:pt x="10" y="1614"/>
                </a:lnTo>
                <a:lnTo>
                  <a:pt x="5" y="1621"/>
                </a:lnTo>
                <a:lnTo>
                  <a:pt x="2" y="1631"/>
                </a:lnTo>
                <a:lnTo>
                  <a:pt x="0" y="1642"/>
                </a:lnTo>
                <a:lnTo>
                  <a:pt x="0" y="1655"/>
                </a:lnTo>
                <a:lnTo>
                  <a:pt x="0" y="2586"/>
                </a:lnTo>
                <a:lnTo>
                  <a:pt x="2151" y="2586"/>
                </a:lnTo>
                <a:lnTo>
                  <a:pt x="2151" y="431"/>
                </a:lnTo>
                <a:lnTo>
                  <a:pt x="1656" y="431"/>
                </a:lnTo>
                <a:lnTo>
                  <a:pt x="1656" y="430"/>
                </a:lnTo>
                <a:lnTo>
                  <a:pt x="1218" y="430"/>
                </a:lnTo>
                <a:lnTo>
                  <a:pt x="1218" y="430"/>
                </a:lnTo>
                <a:lnTo>
                  <a:pt x="1205" y="430"/>
                </a:lnTo>
                <a:lnTo>
                  <a:pt x="1194" y="428"/>
                </a:lnTo>
                <a:lnTo>
                  <a:pt x="1184" y="425"/>
                </a:lnTo>
                <a:lnTo>
                  <a:pt x="1178" y="420"/>
                </a:lnTo>
                <a:lnTo>
                  <a:pt x="1171" y="415"/>
                </a:lnTo>
                <a:lnTo>
                  <a:pt x="1166" y="410"/>
                </a:lnTo>
                <a:lnTo>
                  <a:pt x="1163" y="404"/>
                </a:lnTo>
                <a:lnTo>
                  <a:pt x="1162" y="397"/>
                </a:lnTo>
                <a:lnTo>
                  <a:pt x="1162" y="391"/>
                </a:lnTo>
                <a:lnTo>
                  <a:pt x="1162" y="383"/>
                </a:lnTo>
                <a:lnTo>
                  <a:pt x="1165" y="376"/>
                </a:lnTo>
                <a:lnTo>
                  <a:pt x="1170" y="368"/>
                </a:lnTo>
                <a:lnTo>
                  <a:pt x="1176" y="361"/>
                </a:lnTo>
                <a:lnTo>
                  <a:pt x="1184" y="353"/>
                </a:lnTo>
                <a:lnTo>
                  <a:pt x="1194" y="347"/>
                </a:lnTo>
                <a:lnTo>
                  <a:pt x="1205" y="342"/>
                </a:lnTo>
                <a:lnTo>
                  <a:pt x="1205" y="342"/>
                </a:lnTo>
                <a:lnTo>
                  <a:pt x="1218" y="334"/>
                </a:lnTo>
                <a:lnTo>
                  <a:pt x="1233" y="322"/>
                </a:lnTo>
                <a:lnTo>
                  <a:pt x="1249" y="308"/>
                </a:lnTo>
                <a:lnTo>
                  <a:pt x="1258" y="298"/>
                </a:lnTo>
                <a:lnTo>
                  <a:pt x="1266" y="288"/>
                </a:lnTo>
                <a:lnTo>
                  <a:pt x="1272" y="277"/>
                </a:lnTo>
                <a:lnTo>
                  <a:pt x="1279" y="264"/>
                </a:lnTo>
                <a:lnTo>
                  <a:pt x="1285" y="251"/>
                </a:lnTo>
                <a:lnTo>
                  <a:pt x="1288" y="235"/>
                </a:lnTo>
                <a:lnTo>
                  <a:pt x="1292" y="218"/>
                </a:lnTo>
                <a:lnTo>
                  <a:pt x="1293" y="200"/>
                </a:lnTo>
                <a:lnTo>
                  <a:pt x="1293" y="200"/>
                </a:lnTo>
                <a:lnTo>
                  <a:pt x="1292" y="181"/>
                </a:lnTo>
                <a:lnTo>
                  <a:pt x="1288" y="160"/>
                </a:lnTo>
                <a:lnTo>
                  <a:pt x="1282" y="142"/>
                </a:lnTo>
                <a:lnTo>
                  <a:pt x="1274" y="122"/>
                </a:lnTo>
                <a:lnTo>
                  <a:pt x="1262" y="104"/>
                </a:lnTo>
                <a:lnTo>
                  <a:pt x="1251" y="88"/>
                </a:lnTo>
                <a:lnTo>
                  <a:pt x="1236" y="73"/>
                </a:lnTo>
                <a:lnTo>
                  <a:pt x="1220" y="59"/>
                </a:lnTo>
                <a:lnTo>
                  <a:pt x="1202" y="46"/>
                </a:lnTo>
                <a:lnTo>
                  <a:pt x="1183" y="34"/>
                </a:lnTo>
                <a:lnTo>
                  <a:pt x="1162" y="25"/>
                </a:lnTo>
                <a:lnTo>
                  <a:pt x="1140" y="17"/>
                </a:lnTo>
                <a:lnTo>
                  <a:pt x="1118" y="8"/>
                </a:lnTo>
                <a:lnTo>
                  <a:pt x="1093" y="4"/>
                </a:lnTo>
                <a:lnTo>
                  <a:pt x="1069" y="2"/>
                </a:lnTo>
                <a:lnTo>
                  <a:pt x="1043" y="0"/>
                </a:lnTo>
                <a:lnTo>
                  <a:pt x="1043" y="0"/>
                </a:lnTo>
                <a:lnTo>
                  <a:pt x="1018" y="2"/>
                </a:lnTo>
                <a:lnTo>
                  <a:pt x="992" y="4"/>
                </a:lnTo>
                <a:lnTo>
                  <a:pt x="970" y="8"/>
                </a:lnTo>
                <a:lnTo>
                  <a:pt x="947" y="17"/>
                </a:lnTo>
                <a:lnTo>
                  <a:pt x="924" y="25"/>
                </a:lnTo>
                <a:lnTo>
                  <a:pt x="903" y="34"/>
                </a:lnTo>
                <a:lnTo>
                  <a:pt x="885" y="46"/>
                </a:lnTo>
                <a:lnTo>
                  <a:pt x="867" y="59"/>
                </a:lnTo>
                <a:lnTo>
                  <a:pt x="851" y="73"/>
                </a:lnTo>
                <a:lnTo>
                  <a:pt x="836" y="88"/>
                </a:lnTo>
                <a:lnTo>
                  <a:pt x="823" y="104"/>
                </a:lnTo>
                <a:lnTo>
                  <a:pt x="813" y="122"/>
                </a:lnTo>
                <a:lnTo>
                  <a:pt x="805" y="142"/>
                </a:lnTo>
                <a:lnTo>
                  <a:pt x="799" y="160"/>
                </a:lnTo>
                <a:lnTo>
                  <a:pt x="795" y="181"/>
                </a:lnTo>
                <a:lnTo>
                  <a:pt x="794" y="200"/>
                </a:lnTo>
                <a:lnTo>
                  <a:pt x="794" y="200"/>
                </a:lnTo>
                <a:lnTo>
                  <a:pt x="794" y="218"/>
                </a:lnTo>
                <a:lnTo>
                  <a:pt x="797" y="235"/>
                </a:lnTo>
                <a:lnTo>
                  <a:pt x="802" y="251"/>
                </a:lnTo>
                <a:lnTo>
                  <a:pt x="807" y="264"/>
                </a:lnTo>
                <a:lnTo>
                  <a:pt x="813" y="277"/>
                </a:lnTo>
                <a:lnTo>
                  <a:pt x="822" y="288"/>
                </a:lnTo>
                <a:lnTo>
                  <a:pt x="830" y="298"/>
                </a:lnTo>
                <a:lnTo>
                  <a:pt x="838" y="308"/>
                </a:lnTo>
                <a:lnTo>
                  <a:pt x="854" y="322"/>
                </a:lnTo>
                <a:lnTo>
                  <a:pt x="867" y="334"/>
                </a:lnTo>
                <a:lnTo>
                  <a:pt x="882" y="342"/>
                </a:lnTo>
                <a:lnTo>
                  <a:pt x="882" y="342"/>
                </a:lnTo>
                <a:lnTo>
                  <a:pt x="891" y="347"/>
                </a:lnTo>
                <a:lnTo>
                  <a:pt x="901" y="353"/>
                </a:lnTo>
                <a:lnTo>
                  <a:pt x="909" y="361"/>
                </a:lnTo>
                <a:lnTo>
                  <a:pt x="916" y="368"/>
                </a:lnTo>
                <a:lnTo>
                  <a:pt x="921" y="376"/>
                </a:lnTo>
                <a:lnTo>
                  <a:pt x="924" y="383"/>
                </a:lnTo>
                <a:lnTo>
                  <a:pt x="926" y="391"/>
                </a:lnTo>
                <a:lnTo>
                  <a:pt x="926" y="397"/>
                </a:lnTo>
                <a:lnTo>
                  <a:pt x="924" y="404"/>
                </a:lnTo>
                <a:lnTo>
                  <a:pt x="921" y="410"/>
                </a:lnTo>
                <a:lnTo>
                  <a:pt x="916" y="415"/>
                </a:lnTo>
                <a:lnTo>
                  <a:pt x="909" y="420"/>
                </a:lnTo>
                <a:lnTo>
                  <a:pt x="901" y="425"/>
                </a:lnTo>
                <a:lnTo>
                  <a:pt x="891" y="428"/>
                </a:lnTo>
                <a:lnTo>
                  <a:pt x="880" y="430"/>
                </a:lnTo>
                <a:lnTo>
                  <a:pt x="869" y="430"/>
                </a:lnTo>
                <a:lnTo>
                  <a:pt x="595" y="430"/>
                </a:lnTo>
                <a:lnTo>
                  <a:pt x="595" y="431"/>
                </a:lnTo>
                <a:lnTo>
                  <a:pt x="0" y="431"/>
                </a:lnTo>
                <a:lnTo>
                  <a:pt x="0" y="1305"/>
                </a:lnTo>
                <a:lnTo>
                  <a:pt x="0" y="1305"/>
                </a:lnTo>
                <a:lnTo>
                  <a:pt x="0" y="1317"/>
                </a:lnTo>
                <a:lnTo>
                  <a:pt x="2" y="1328"/>
                </a:lnTo>
                <a:lnTo>
                  <a:pt x="5" y="1338"/>
                </a:lnTo>
                <a:lnTo>
                  <a:pt x="10" y="1346"/>
                </a:lnTo>
                <a:lnTo>
                  <a:pt x="15" y="1352"/>
                </a:lnTo>
                <a:lnTo>
                  <a:pt x="19" y="1357"/>
                </a:lnTo>
                <a:lnTo>
                  <a:pt x="26" y="1361"/>
                </a:lnTo>
                <a:lnTo>
                  <a:pt x="32" y="1362"/>
                </a:lnTo>
                <a:lnTo>
                  <a:pt x="39" y="1362"/>
                </a:lnTo>
                <a:lnTo>
                  <a:pt x="47" y="1361"/>
                </a:lnTo>
                <a:lnTo>
                  <a:pt x="54" y="1357"/>
                </a:lnTo>
                <a:lnTo>
                  <a:pt x="62" y="1352"/>
                </a:lnTo>
                <a:lnTo>
                  <a:pt x="68" y="1346"/>
                </a:lnTo>
                <a:lnTo>
                  <a:pt x="76" y="1338"/>
                </a:lnTo>
                <a:lnTo>
                  <a:pt x="83" y="1328"/>
                </a:lnTo>
                <a:lnTo>
                  <a:pt x="88" y="1318"/>
                </a:lnTo>
                <a:lnTo>
                  <a:pt x="88" y="1318"/>
                </a:lnTo>
                <a:lnTo>
                  <a:pt x="96" y="1304"/>
                </a:lnTo>
                <a:lnTo>
                  <a:pt x="107" y="1291"/>
                </a:lnTo>
                <a:lnTo>
                  <a:pt x="122" y="1274"/>
                </a:lnTo>
                <a:lnTo>
                  <a:pt x="132" y="1266"/>
                </a:lnTo>
                <a:lnTo>
                  <a:pt x="141" y="1258"/>
                </a:lnTo>
                <a:lnTo>
                  <a:pt x="153" y="1250"/>
                </a:lnTo>
                <a:lnTo>
                  <a:pt x="166" y="1243"/>
                </a:lnTo>
                <a:lnTo>
                  <a:pt x="179" y="1238"/>
                </a:lnTo>
                <a:lnTo>
                  <a:pt x="195" y="1234"/>
                </a:lnTo>
                <a:lnTo>
                  <a:pt x="211" y="1230"/>
                </a:lnTo>
                <a:lnTo>
                  <a:pt x="229" y="1230"/>
                </a:lnTo>
                <a:lnTo>
                  <a:pt x="229" y="1230"/>
                </a:lnTo>
                <a:lnTo>
                  <a:pt x="249" y="1232"/>
                </a:lnTo>
                <a:lnTo>
                  <a:pt x="270" y="1235"/>
                </a:lnTo>
                <a:lnTo>
                  <a:pt x="288" y="1242"/>
                </a:lnTo>
                <a:lnTo>
                  <a:pt x="307" y="1250"/>
                </a:lnTo>
                <a:lnTo>
                  <a:pt x="325" y="1260"/>
                </a:lnTo>
                <a:lnTo>
                  <a:pt x="342" y="1273"/>
                </a:lnTo>
                <a:lnTo>
                  <a:pt x="356" y="1287"/>
                </a:lnTo>
                <a:lnTo>
                  <a:pt x="371" y="1304"/>
                </a:lnTo>
                <a:lnTo>
                  <a:pt x="384" y="1321"/>
                </a:lnTo>
                <a:lnTo>
                  <a:pt x="395" y="1339"/>
                </a:lnTo>
                <a:lnTo>
                  <a:pt x="405" y="1361"/>
                </a:lnTo>
                <a:lnTo>
                  <a:pt x="413" y="1383"/>
                </a:lnTo>
                <a:lnTo>
                  <a:pt x="421" y="1406"/>
                </a:lnTo>
                <a:lnTo>
                  <a:pt x="426" y="1429"/>
                </a:lnTo>
                <a:lnTo>
                  <a:pt x="428" y="1455"/>
                </a:lnTo>
                <a:lnTo>
                  <a:pt x="429" y="1479"/>
                </a:lnTo>
                <a:lnTo>
                  <a:pt x="429" y="1479"/>
                </a:lnTo>
                <a:lnTo>
                  <a:pt x="428" y="1505"/>
                </a:lnTo>
                <a:lnTo>
                  <a:pt x="426" y="1530"/>
                </a:lnTo>
                <a:lnTo>
                  <a:pt x="421" y="1554"/>
                </a:lnTo>
                <a:lnTo>
                  <a:pt x="413" y="1577"/>
                </a:lnTo>
                <a:lnTo>
                  <a:pt x="405" y="1598"/>
                </a:lnTo>
                <a:lnTo>
                  <a:pt x="395" y="1619"/>
                </a:lnTo>
                <a:lnTo>
                  <a:pt x="384" y="1639"/>
                </a:lnTo>
                <a:lnTo>
                  <a:pt x="371" y="1657"/>
                </a:lnTo>
                <a:lnTo>
                  <a:pt x="356" y="1673"/>
                </a:lnTo>
                <a:lnTo>
                  <a:pt x="342" y="1686"/>
                </a:lnTo>
                <a:lnTo>
                  <a:pt x="325" y="1699"/>
                </a:lnTo>
                <a:lnTo>
                  <a:pt x="307" y="1710"/>
                </a:lnTo>
                <a:lnTo>
                  <a:pt x="288" y="1718"/>
                </a:lnTo>
                <a:lnTo>
                  <a:pt x="270" y="1725"/>
                </a:lnTo>
                <a:lnTo>
                  <a:pt x="249" y="1728"/>
                </a:lnTo>
                <a:lnTo>
                  <a:pt x="229" y="1730"/>
                </a:lnTo>
                <a:lnTo>
                  <a:pt x="229" y="1730"/>
                </a:lnTo>
                <a:close/>
              </a:path>
            </a:pathLst>
          </a:custGeom>
          <a:gradFill flip="none" rotWithShape="1">
            <a:gsLst>
              <a:gs pos="0">
                <a:schemeClr val="accent4">
                  <a:lumMod val="60000"/>
                  <a:lumOff val="40000"/>
                  <a:shade val="30000"/>
                  <a:satMod val="115000"/>
                </a:schemeClr>
              </a:gs>
              <a:gs pos="50000">
                <a:schemeClr val="accent4">
                  <a:lumMod val="60000"/>
                  <a:lumOff val="40000"/>
                  <a:shade val="67500"/>
                  <a:satMod val="115000"/>
                </a:schemeClr>
              </a:gs>
              <a:gs pos="100000">
                <a:schemeClr val="accent4">
                  <a:lumMod val="60000"/>
                  <a:lumOff val="40000"/>
                  <a:shade val="100000"/>
                  <a:satMod val="115000"/>
                </a:schemeClr>
              </a:gs>
            </a:gsLst>
            <a:lin ang="13500000" scaled="1"/>
            <a:tileRect/>
          </a:gradFill>
          <a:ln w="28575">
            <a:solidFill>
              <a:schemeClr val="bg1">
                <a:lumMod val="65000"/>
              </a:schemeClr>
            </a:solidFill>
            <a:prstDash val="solid"/>
            <a:round/>
            <a:headEnd/>
            <a:tailEnd/>
          </a:ln>
        </p:spPr>
        <p:txBody>
          <a:bodyPr tIns="468000" anchor="ctr" anchorCtr="1"/>
          <a:lstStyle/>
          <a:p>
            <a:pPr eaLnBrk="1" hangingPunct="1">
              <a:defRPr/>
            </a:pPr>
            <a:endParaRPr lang="en-GB" sz="4000" dirty="0">
              <a:cs typeface="Arial" charset="0"/>
            </a:endParaRPr>
          </a:p>
        </p:txBody>
      </p:sp>
      <p:sp>
        <p:nvSpPr>
          <p:cNvPr id="2" name="Title 1">
            <a:extLst>
              <a:ext uri="{FF2B5EF4-FFF2-40B4-BE49-F238E27FC236}">
                <a16:creationId xmlns:a16="http://schemas.microsoft.com/office/drawing/2014/main" id="{8A061DBB-B293-2D4E-ACDF-C14AA5DBC76A}"/>
              </a:ext>
            </a:extLst>
          </p:cNvPr>
          <p:cNvSpPr>
            <a:spLocks noGrp="1"/>
          </p:cNvSpPr>
          <p:nvPr>
            <p:ph type="title"/>
          </p:nvPr>
        </p:nvSpPr>
        <p:spPr>
          <a:xfrm>
            <a:off x="838200" y="1"/>
            <a:ext cx="10515600" cy="1117599"/>
          </a:xfrm>
        </p:spPr>
        <p:txBody>
          <a:bodyPr>
            <a:normAutofit/>
          </a:bodyPr>
          <a:lstStyle/>
          <a:p>
            <a:pPr algn="ctr"/>
            <a:r>
              <a:rPr lang="en-US" sz="6000" b="1" u="sng" dirty="0"/>
              <a:t>Faith in Christ</a:t>
            </a:r>
          </a:p>
        </p:txBody>
      </p:sp>
      <p:sp>
        <p:nvSpPr>
          <p:cNvPr id="3" name="Content Placeholder 2">
            <a:extLst>
              <a:ext uri="{FF2B5EF4-FFF2-40B4-BE49-F238E27FC236}">
                <a16:creationId xmlns:a16="http://schemas.microsoft.com/office/drawing/2014/main" id="{D202977E-7D30-AA4C-9004-CD0E742FEA26}"/>
              </a:ext>
            </a:extLst>
          </p:cNvPr>
          <p:cNvSpPr>
            <a:spLocks noGrp="1"/>
          </p:cNvSpPr>
          <p:nvPr>
            <p:ph idx="1"/>
          </p:nvPr>
        </p:nvSpPr>
        <p:spPr>
          <a:xfrm>
            <a:off x="2962141" y="2125014"/>
            <a:ext cx="6426558" cy="4732986"/>
          </a:xfrm>
        </p:spPr>
        <p:txBody>
          <a:bodyPr>
            <a:normAutofit/>
          </a:bodyPr>
          <a:lstStyle/>
          <a:p>
            <a:pPr marL="0" indent="0" algn="ctr">
              <a:buNone/>
            </a:pPr>
            <a:r>
              <a:rPr lang="en-US" sz="4000" b="1" baseline="30000" dirty="0"/>
              <a:t>24 </a:t>
            </a:r>
            <a:r>
              <a:rPr lang="en-US" sz="4000" dirty="0"/>
              <a:t>Therefore I said to you that you will die in your sins; for unless you believe that I am </a:t>
            </a:r>
            <a:r>
              <a:rPr lang="en-US" sz="4000" i="1" dirty="0"/>
              <a:t>He</a:t>
            </a:r>
            <a:r>
              <a:rPr lang="en-US" sz="4000" dirty="0"/>
              <a:t>, you will die in your sins.”</a:t>
            </a:r>
          </a:p>
        </p:txBody>
      </p:sp>
    </p:spTree>
    <p:extLst>
      <p:ext uri="{BB962C8B-B14F-4D97-AF65-F5344CB8AC3E}">
        <p14:creationId xmlns:p14="http://schemas.microsoft.com/office/powerpoint/2010/main" val="22032021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reeform 5"/>
          <p:cNvSpPr>
            <a:spLocks/>
          </p:cNvSpPr>
          <p:nvPr/>
        </p:nvSpPr>
        <p:spPr bwMode="auto">
          <a:xfrm>
            <a:off x="199197" y="142738"/>
            <a:ext cx="2495550" cy="3001963"/>
          </a:xfrm>
          <a:custGeom>
            <a:avLst/>
            <a:gdLst>
              <a:gd name="T0" fmla="*/ 1956 w 2151"/>
              <a:gd name="T1" fmla="*/ 861 h 2586"/>
              <a:gd name="T2" fmla="*/ 2010 w 2151"/>
              <a:gd name="T3" fmla="*/ 884 h 2586"/>
              <a:gd name="T4" fmla="*/ 2054 w 2151"/>
              <a:gd name="T5" fmla="*/ 931 h 2586"/>
              <a:gd name="T6" fmla="*/ 2075 w 2151"/>
              <a:gd name="T7" fmla="*/ 965 h 2586"/>
              <a:gd name="T8" fmla="*/ 2104 w 2151"/>
              <a:gd name="T9" fmla="*/ 988 h 2586"/>
              <a:gd name="T10" fmla="*/ 2132 w 2151"/>
              <a:gd name="T11" fmla="*/ 983 h 2586"/>
              <a:gd name="T12" fmla="*/ 2148 w 2151"/>
              <a:gd name="T13" fmla="*/ 955 h 2586"/>
              <a:gd name="T14" fmla="*/ 0 w 2151"/>
              <a:gd name="T15" fmla="*/ 0 h 2586"/>
              <a:gd name="T16" fmla="*/ 933 w 2151"/>
              <a:gd name="T17" fmla="*/ 2156 h 2586"/>
              <a:gd name="T18" fmla="*/ 965 w 2151"/>
              <a:gd name="T19" fmla="*/ 2161 h 2586"/>
              <a:gd name="T20" fmla="*/ 988 w 2151"/>
              <a:gd name="T21" fmla="*/ 2182 h 2586"/>
              <a:gd name="T22" fmla="*/ 985 w 2151"/>
              <a:gd name="T23" fmla="*/ 2210 h 2586"/>
              <a:gd name="T24" fmla="*/ 957 w 2151"/>
              <a:gd name="T25" fmla="*/ 2239 h 2586"/>
              <a:gd name="T26" fmla="*/ 918 w 2151"/>
              <a:gd name="T27" fmla="*/ 2264 h 2586"/>
              <a:gd name="T28" fmla="*/ 879 w 2151"/>
              <a:gd name="T29" fmla="*/ 2309 h 2586"/>
              <a:gd name="T30" fmla="*/ 859 w 2151"/>
              <a:gd name="T31" fmla="*/ 2368 h 2586"/>
              <a:gd name="T32" fmla="*/ 863 w 2151"/>
              <a:gd name="T33" fmla="*/ 2426 h 2586"/>
              <a:gd name="T34" fmla="*/ 900 w 2151"/>
              <a:gd name="T35" fmla="*/ 2498 h 2586"/>
              <a:gd name="T36" fmla="*/ 968 w 2151"/>
              <a:gd name="T37" fmla="*/ 2552 h 2586"/>
              <a:gd name="T38" fmla="*/ 1058 w 2151"/>
              <a:gd name="T39" fmla="*/ 2582 h 2586"/>
              <a:gd name="T40" fmla="*/ 1133 w 2151"/>
              <a:gd name="T41" fmla="*/ 2584 h 2586"/>
              <a:gd name="T42" fmla="*/ 1227 w 2151"/>
              <a:gd name="T43" fmla="*/ 2561 h 2586"/>
              <a:gd name="T44" fmla="*/ 1300 w 2151"/>
              <a:gd name="T45" fmla="*/ 2513 h 2586"/>
              <a:gd name="T46" fmla="*/ 1346 w 2151"/>
              <a:gd name="T47" fmla="*/ 2444 h 2586"/>
              <a:gd name="T48" fmla="*/ 1357 w 2151"/>
              <a:gd name="T49" fmla="*/ 2386 h 2586"/>
              <a:gd name="T50" fmla="*/ 1344 w 2151"/>
              <a:gd name="T51" fmla="*/ 2322 h 2586"/>
              <a:gd name="T52" fmla="*/ 1313 w 2151"/>
              <a:gd name="T53" fmla="*/ 2278 h 2586"/>
              <a:gd name="T54" fmla="*/ 1269 w 2151"/>
              <a:gd name="T55" fmla="*/ 2244 h 2586"/>
              <a:gd name="T56" fmla="*/ 1235 w 2151"/>
              <a:gd name="T57" fmla="*/ 2218 h 2586"/>
              <a:gd name="T58" fmla="*/ 1225 w 2151"/>
              <a:gd name="T59" fmla="*/ 2189 h 2586"/>
              <a:gd name="T60" fmla="*/ 1242 w 2151"/>
              <a:gd name="T61" fmla="*/ 2166 h 2586"/>
              <a:gd name="T62" fmla="*/ 1282 w 2151"/>
              <a:gd name="T63" fmla="*/ 2156 h 2586"/>
              <a:gd name="T64" fmla="*/ 2151 w 2151"/>
              <a:gd name="T65" fmla="*/ 1281 h 2586"/>
              <a:gd name="T66" fmla="*/ 2146 w 2151"/>
              <a:gd name="T67" fmla="*/ 1248 h 2586"/>
              <a:gd name="T68" fmla="*/ 2125 w 2151"/>
              <a:gd name="T69" fmla="*/ 1225 h 2586"/>
              <a:gd name="T70" fmla="*/ 2097 w 2151"/>
              <a:gd name="T71" fmla="*/ 1229 h 2586"/>
              <a:gd name="T72" fmla="*/ 2068 w 2151"/>
              <a:gd name="T73" fmla="*/ 1258 h 2586"/>
              <a:gd name="T74" fmla="*/ 2044 w 2151"/>
              <a:gd name="T75" fmla="*/ 1295 h 2586"/>
              <a:gd name="T76" fmla="*/ 1998 w 2151"/>
              <a:gd name="T77" fmla="*/ 1336 h 2586"/>
              <a:gd name="T78" fmla="*/ 1940 w 2151"/>
              <a:gd name="T79" fmla="*/ 1356 h 2586"/>
              <a:gd name="T80" fmla="*/ 1881 w 2151"/>
              <a:gd name="T81" fmla="*/ 1351 h 2586"/>
              <a:gd name="T82" fmla="*/ 1809 w 2151"/>
              <a:gd name="T83" fmla="*/ 1313 h 2586"/>
              <a:gd name="T84" fmla="*/ 1756 w 2151"/>
              <a:gd name="T85" fmla="*/ 1247 h 2586"/>
              <a:gd name="T86" fmla="*/ 1725 w 2151"/>
              <a:gd name="T87" fmla="*/ 1157 h 2586"/>
              <a:gd name="T88" fmla="*/ 1722 w 2151"/>
              <a:gd name="T89" fmla="*/ 1081 h 2586"/>
              <a:gd name="T90" fmla="*/ 1746 w 2151"/>
              <a:gd name="T91" fmla="*/ 988 h 2586"/>
              <a:gd name="T92" fmla="*/ 1795 w 2151"/>
              <a:gd name="T93" fmla="*/ 913 h 2586"/>
              <a:gd name="T94" fmla="*/ 1862 w 2151"/>
              <a:gd name="T95" fmla="*/ 868 h 2586"/>
              <a:gd name="T96" fmla="*/ 1922 w 2151"/>
              <a:gd name="T97" fmla="*/ 856 h 25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151" h="2586">
                <a:moveTo>
                  <a:pt x="1922" y="856"/>
                </a:moveTo>
                <a:lnTo>
                  <a:pt x="1922" y="856"/>
                </a:lnTo>
                <a:lnTo>
                  <a:pt x="1940" y="858"/>
                </a:lnTo>
                <a:lnTo>
                  <a:pt x="1956" y="861"/>
                </a:lnTo>
                <a:lnTo>
                  <a:pt x="1971" y="864"/>
                </a:lnTo>
                <a:lnTo>
                  <a:pt x="1985" y="871"/>
                </a:lnTo>
                <a:lnTo>
                  <a:pt x="1998" y="877"/>
                </a:lnTo>
                <a:lnTo>
                  <a:pt x="2010" y="884"/>
                </a:lnTo>
                <a:lnTo>
                  <a:pt x="2019" y="892"/>
                </a:lnTo>
                <a:lnTo>
                  <a:pt x="2029" y="900"/>
                </a:lnTo>
                <a:lnTo>
                  <a:pt x="2044" y="916"/>
                </a:lnTo>
                <a:lnTo>
                  <a:pt x="2054" y="931"/>
                </a:lnTo>
                <a:lnTo>
                  <a:pt x="2062" y="944"/>
                </a:lnTo>
                <a:lnTo>
                  <a:pt x="2062" y="944"/>
                </a:lnTo>
                <a:lnTo>
                  <a:pt x="2068" y="955"/>
                </a:lnTo>
                <a:lnTo>
                  <a:pt x="2075" y="965"/>
                </a:lnTo>
                <a:lnTo>
                  <a:pt x="2083" y="973"/>
                </a:lnTo>
                <a:lnTo>
                  <a:pt x="2089" y="980"/>
                </a:lnTo>
                <a:lnTo>
                  <a:pt x="2097" y="985"/>
                </a:lnTo>
                <a:lnTo>
                  <a:pt x="2104" y="988"/>
                </a:lnTo>
                <a:lnTo>
                  <a:pt x="2112" y="988"/>
                </a:lnTo>
                <a:lnTo>
                  <a:pt x="2119" y="988"/>
                </a:lnTo>
                <a:lnTo>
                  <a:pt x="2125" y="986"/>
                </a:lnTo>
                <a:lnTo>
                  <a:pt x="2132" y="983"/>
                </a:lnTo>
                <a:lnTo>
                  <a:pt x="2136" y="978"/>
                </a:lnTo>
                <a:lnTo>
                  <a:pt x="2141" y="972"/>
                </a:lnTo>
                <a:lnTo>
                  <a:pt x="2146" y="965"/>
                </a:lnTo>
                <a:lnTo>
                  <a:pt x="2148" y="955"/>
                </a:lnTo>
                <a:lnTo>
                  <a:pt x="2151" y="944"/>
                </a:lnTo>
                <a:lnTo>
                  <a:pt x="2151" y="931"/>
                </a:lnTo>
                <a:lnTo>
                  <a:pt x="2151" y="0"/>
                </a:lnTo>
                <a:lnTo>
                  <a:pt x="0" y="0"/>
                </a:lnTo>
                <a:lnTo>
                  <a:pt x="0" y="2155"/>
                </a:lnTo>
                <a:lnTo>
                  <a:pt x="495" y="2155"/>
                </a:lnTo>
                <a:lnTo>
                  <a:pt x="495" y="2156"/>
                </a:lnTo>
                <a:lnTo>
                  <a:pt x="933" y="2156"/>
                </a:lnTo>
                <a:lnTo>
                  <a:pt x="933" y="2156"/>
                </a:lnTo>
                <a:lnTo>
                  <a:pt x="946" y="2156"/>
                </a:lnTo>
                <a:lnTo>
                  <a:pt x="955" y="2158"/>
                </a:lnTo>
                <a:lnTo>
                  <a:pt x="965" y="2161"/>
                </a:lnTo>
                <a:lnTo>
                  <a:pt x="973" y="2166"/>
                </a:lnTo>
                <a:lnTo>
                  <a:pt x="980" y="2171"/>
                </a:lnTo>
                <a:lnTo>
                  <a:pt x="985" y="2176"/>
                </a:lnTo>
                <a:lnTo>
                  <a:pt x="988" y="2182"/>
                </a:lnTo>
                <a:lnTo>
                  <a:pt x="989" y="2189"/>
                </a:lnTo>
                <a:lnTo>
                  <a:pt x="989" y="2195"/>
                </a:lnTo>
                <a:lnTo>
                  <a:pt x="988" y="2203"/>
                </a:lnTo>
                <a:lnTo>
                  <a:pt x="985" y="2210"/>
                </a:lnTo>
                <a:lnTo>
                  <a:pt x="980" y="2218"/>
                </a:lnTo>
                <a:lnTo>
                  <a:pt x="975" y="2225"/>
                </a:lnTo>
                <a:lnTo>
                  <a:pt x="967" y="2233"/>
                </a:lnTo>
                <a:lnTo>
                  <a:pt x="957" y="2239"/>
                </a:lnTo>
                <a:lnTo>
                  <a:pt x="946" y="2244"/>
                </a:lnTo>
                <a:lnTo>
                  <a:pt x="946" y="2244"/>
                </a:lnTo>
                <a:lnTo>
                  <a:pt x="931" y="2252"/>
                </a:lnTo>
                <a:lnTo>
                  <a:pt x="918" y="2264"/>
                </a:lnTo>
                <a:lnTo>
                  <a:pt x="902" y="2278"/>
                </a:lnTo>
                <a:lnTo>
                  <a:pt x="893" y="2288"/>
                </a:lnTo>
                <a:lnTo>
                  <a:pt x="885" y="2298"/>
                </a:lnTo>
                <a:lnTo>
                  <a:pt x="879" y="2309"/>
                </a:lnTo>
                <a:lnTo>
                  <a:pt x="871" y="2322"/>
                </a:lnTo>
                <a:lnTo>
                  <a:pt x="866" y="2335"/>
                </a:lnTo>
                <a:lnTo>
                  <a:pt x="861" y="2351"/>
                </a:lnTo>
                <a:lnTo>
                  <a:pt x="859" y="2368"/>
                </a:lnTo>
                <a:lnTo>
                  <a:pt x="858" y="2386"/>
                </a:lnTo>
                <a:lnTo>
                  <a:pt x="858" y="2386"/>
                </a:lnTo>
                <a:lnTo>
                  <a:pt x="859" y="2405"/>
                </a:lnTo>
                <a:lnTo>
                  <a:pt x="863" y="2426"/>
                </a:lnTo>
                <a:lnTo>
                  <a:pt x="869" y="2444"/>
                </a:lnTo>
                <a:lnTo>
                  <a:pt x="877" y="2464"/>
                </a:lnTo>
                <a:lnTo>
                  <a:pt x="889" y="2482"/>
                </a:lnTo>
                <a:lnTo>
                  <a:pt x="900" y="2498"/>
                </a:lnTo>
                <a:lnTo>
                  <a:pt x="915" y="2513"/>
                </a:lnTo>
                <a:lnTo>
                  <a:pt x="931" y="2527"/>
                </a:lnTo>
                <a:lnTo>
                  <a:pt x="949" y="2540"/>
                </a:lnTo>
                <a:lnTo>
                  <a:pt x="968" y="2552"/>
                </a:lnTo>
                <a:lnTo>
                  <a:pt x="988" y="2561"/>
                </a:lnTo>
                <a:lnTo>
                  <a:pt x="1011" y="2569"/>
                </a:lnTo>
                <a:lnTo>
                  <a:pt x="1033" y="2578"/>
                </a:lnTo>
                <a:lnTo>
                  <a:pt x="1058" y="2582"/>
                </a:lnTo>
                <a:lnTo>
                  <a:pt x="1082" y="2584"/>
                </a:lnTo>
                <a:lnTo>
                  <a:pt x="1108" y="2586"/>
                </a:lnTo>
                <a:lnTo>
                  <a:pt x="1108" y="2586"/>
                </a:lnTo>
                <a:lnTo>
                  <a:pt x="1133" y="2584"/>
                </a:lnTo>
                <a:lnTo>
                  <a:pt x="1157" y="2582"/>
                </a:lnTo>
                <a:lnTo>
                  <a:pt x="1181" y="2578"/>
                </a:lnTo>
                <a:lnTo>
                  <a:pt x="1204" y="2569"/>
                </a:lnTo>
                <a:lnTo>
                  <a:pt x="1227" y="2561"/>
                </a:lnTo>
                <a:lnTo>
                  <a:pt x="1247" y="2552"/>
                </a:lnTo>
                <a:lnTo>
                  <a:pt x="1266" y="2540"/>
                </a:lnTo>
                <a:lnTo>
                  <a:pt x="1284" y="2527"/>
                </a:lnTo>
                <a:lnTo>
                  <a:pt x="1300" y="2513"/>
                </a:lnTo>
                <a:lnTo>
                  <a:pt x="1315" y="2498"/>
                </a:lnTo>
                <a:lnTo>
                  <a:pt x="1326" y="2482"/>
                </a:lnTo>
                <a:lnTo>
                  <a:pt x="1338" y="2464"/>
                </a:lnTo>
                <a:lnTo>
                  <a:pt x="1346" y="2444"/>
                </a:lnTo>
                <a:lnTo>
                  <a:pt x="1352" y="2426"/>
                </a:lnTo>
                <a:lnTo>
                  <a:pt x="1356" y="2405"/>
                </a:lnTo>
                <a:lnTo>
                  <a:pt x="1357" y="2386"/>
                </a:lnTo>
                <a:lnTo>
                  <a:pt x="1357" y="2386"/>
                </a:lnTo>
                <a:lnTo>
                  <a:pt x="1356" y="2368"/>
                </a:lnTo>
                <a:lnTo>
                  <a:pt x="1354" y="2351"/>
                </a:lnTo>
                <a:lnTo>
                  <a:pt x="1349" y="2335"/>
                </a:lnTo>
                <a:lnTo>
                  <a:pt x="1344" y="2322"/>
                </a:lnTo>
                <a:lnTo>
                  <a:pt x="1338" y="2309"/>
                </a:lnTo>
                <a:lnTo>
                  <a:pt x="1329" y="2298"/>
                </a:lnTo>
                <a:lnTo>
                  <a:pt x="1321" y="2288"/>
                </a:lnTo>
                <a:lnTo>
                  <a:pt x="1313" y="2278"/>
                </a:lnTo>
                <a:lnTo>
                  <a:pt x="1297" y="2264"/>
                </a:lnTo>
                <a:lnTo>
                  <a:pt x="1284" y="2252"/>
                </a:lnTo>
                <a:lnTo>
                  <a:pt x="1269" y="2244"/>
                </a:lnTo>
                <a:lnTo>
                  <a:pt x="1269" y="2244"/>
                </a:lnTo>
                <a:lnTo>
                  <a:pt x="1258" y="2239"/>
                </a:lnTo>
                <a:lnTo>
                  <a:pt x="1248" y="2233"/>
                </a:lnTo>
                <a:lnTo>
                  <a:pt x="1240" y="2225"/>
                </a:lnTo>
                <a:lnTo>
                  <a:pt x="1235" y="2218"/>
                </a:lnTo>
                <a:lnTo>
                  <a:pt x="1230" y="2210"/>
                </a:lnTo>
                <a:lnTo>
                  <a:pt x="1227" y="2203"/>
                </a:lnTo>
                <a:lnTo>
                  <a:pt x="1225" y="2195"/>
                </a:lnTo>
                <a:lnTo>
                  <a:pt x="1225" y="2189"/>
                </a:lnTo>
                <a:lnTo>
                  <a:pt x="1227" y="2182"/>
                </a:lnTo>
                <a:lnTo>
                  <a:pt x="1230" y="2176"/>
                </a:lnTo>
                <a:lnTo>
                  <a:pt x="1235" y="2171"/>
                </a:lnTo>
                <a:lnTo>
                  <a:pt x="1242" y="2166"/>
                </a:lnTo>
                <a:lnTo>
                  <a:pt x="1250" y="2161"/>
                </a:lnTo>
                <a:lnTo>
                  <a:pt x="1260" y="2158"/>
                </a:lnTo>
                <a:lnTo>
                  <a:pt x="1269" y="2156"/>
                </a:lnTo>
                <a:lnTo>
                  <a:pt x="1282" y="2156"/>
                </a:lnTo>
                <a:lnTo>
                  <a:pt x="1556" y="2156"/>
                </a:lnTo>
                <a:lnTo>
                  <a:pt x="1556" y="2155"/>
                </a:lnTo>
                <a:lnTo>
                  <a:pt x="2151" y="2155"/>
                </a:lnTo>
                <a:lnTo>
                  <a:pt x="2151" y="1281"/>
                </a:lnTo>
                <a:lnTo>
                  <a:pt x="2151" y="1281"/>
                </a:lnTo>
                <a:lnTo>
                  <a:pt x="2151" y="1269"/>
                </a:lnTo>
                <a:lnTo>
                  <a:pt x="2148" y="1258"/>
                </a:lnTo>
                <a:lnTo>
                  <a:pt x="2146" y="1248"/>
                </a:lnTo>
                <a:lnTo>
                  <a:pt x="2141" y="1240"/>
                </a:lnTo>
                <a:lnTo>
                  <a:pt x="2136" y="1234"/>
                </a:lnTo>
                <a:lnTo>
                  <a:pt x="2132" y="1229"/>
                </a:lnTo>
                <a:lnTo>
                  <a:pt x="2125" y="1225"/>
                </a:lnTo>
                <a:lnTo>
                  <a:pt x="2119" y="1224"/>
                </a:lnTo>
                <a:lnTo>
                  <a:pt x="2112" y="1224"/>
                </a:lnTo>
                <a:lnTo>
                  <a:pt x="2104" y="1225"/>
                </a:lnTo>
                <a:lnTo>
                  <a:pt x="2097" y="1229"/>
                </a:lnTo>
                <a:lnTo>
                  <a:pt x="2089" y="1234"/>
                </a:lnTo>
                <a:lnTo>
                  <a:pt x="2083" y="1240"/>
                </a:lnTo>
                <a:lnTo>
                  <a:pt x="2075" y="1248"/>
                </a:lnTo>
                <a:lnTo>
                  <a:pt x="2068" y="1258"/>
                </a:lnTo>
                <a:lnTo>
                  <a:pt x="2062" y="1268"/>
                </a:lnTo>
                <a:lnTo>
                  <a:pt x="2062" y="1268"/>
                </a:lnTo>
                <a:lnTo>
                  <a:pt x="2054" y="1282"/>
                </a:lnTo>
                <a:lnTo>
                  <a:pt x="2044" y="1295"/>
                </a:lnTo>
                <a:lnTo>
                  <a:pt x="2029" y="1312"/>
                </a:lnTo>
                <a:lnTo>
                  <a:pt x="2019" y="1320"/>
                </a:lnTo>
                <a:lnTo>
                  <a:pt x="2010" y="1328"/>
                </a:lnTo>
                <a:lnTo>
                  <a:pt x="1998" y="1336"/>
                </a:lnTo>
                <a:lnTo>
                  <a:pt x="1985" y="1343"/>
                </a:lnTo>
                <a:lnTo>
                  <a:pt x="1971" y="1348"/>
                </a:lnTo>
                <a:lnTo>
                  <a:pt x="1956" y="1352"/>
                </a:lnTo>
                <a:lnTo>
                  <a:pt x="1940" y="1356"/>
                </a:lnTo>
                <a:lnTo>
                  <a:pt x="1922" y="1356"/>
                </a:lnTo>
                <a:lnTo>
                  <a:pt x="1922" y="1356"/>
                </a:lnTo>
                <a:lnTo>
                  <a:pt x="1901" y="1354"/>
                </a:lnTo>
                <a:lnTo>
                  <a:pt x="1881" y="1351"/>
                </a:lnTo>
                <a:lnTo>
                  <a:pt x="1862" y="1344"/>
                </a:lnTo>
                <a:lnTo>
                  <a:pt x="1844" y="1336"/>
                </a:lnTo>
                <a:lnTo>
                  <a:pt x="1826" y="1326"/>
                </a:lnTo>
                <a:lnTo>
                  <a:pt x="1809" y="1313"/>
                </a:lnTo>
                <a:lnTo>
                  <a:pt x="1795" y="1299"/>
                </a:lnTo>
                <a:lnTo>
                  <a:pt x="1780" y="1282"/>
                </a:lnTo>
                <a:lnTo>
                  <a:pt x="1767" y="1265"/>
                </a:lnTo>
                <a:lnTo>
                  <a:pt x="1756" y="1247"/>
                </a:lnTo>
                <a:lnTo>
                  <a:pt x="1746" y="1225"/>
                </a:lnTo>
                <a:lnTo>
                  <a:pt x="1736" y="1203"/>
                </a:lnTo>
                <a:lnTo>
                  <a:pt x="1730" y="1180"/>
                </a:lnTo>
                <a:lnTo>
                  <a:pt x="1725" y="1157"/>
                </a:lnTo>
                <a:lnTo>
                  <a:pt x="1722" y="1131"/>
                </a:lnTo>
                <a:lnTo>
                  <a:pt x="1722" y="1107"/>
                </a:lnTo>
                <a:lnTo>
                  <a:pt x="1722" y="1107"/>
                </a:lnTo>
                <a:lnTo>
                  <a:pt x="1722" y="1081"/>
                </a:lnTo>
                <a:lnTo>
                  <a:pt x="1725" y="1056"/>
                </a:lnTo>
                <a:lnTo>
                  <a:pt x="1730" y="1032"/>
                </a:lnTo>
                <a:lnTo>
                  <a:pt x="1736" y="1009"/>
                </a:lnTo>
                <a:lnTo>
                  <a:pt x="1746" y="988"/>
                </a:lnTo>
                <a:lnTo>
                  <a:pt x="1756" y="967"/>
                </a:lnTo>
                <a:lnTo>
                  <a:pt x="1767" y="947"/>
                </a:lnTo>
                <a:lnTo>
                  <a:pt x="1780" y="929"/>
                </a:lnTo>
                <a:lnTo>
                  <a:pt x="1795" y="913"/>
                </a:lnTo>
                <a:lnTo>
                  <a:pt x="1809" y="898"/>
                </a:lnTo>
                <a:lnTo>
                  <a:pt x="1826" y="887"/>
                </a:lnTo>
                <a:lnTo>
                  <a:pt x="1844" y="876"/>
                </a:lnTo>
                <a:lnTo>
                  <a:pt x="1862" y="868"/>
                </a:lnTo>
                <a:lnTo>
                  <a:pt x="1881" y="861"/>
                </a:lnTo>
                <a:lnTo>
                  <a:pt x="1901" y="858"/>
                </a:lnTo>
                <a:lnTo>
                  <a:pt x="1922" y="856"/>
                </a:lnTo>
                <a:lnTo>
                  <a:pt x="1922" y="856"/>
                </a:lnTo>
                <a:close/>
              </a:path>
            </a:pathLst>
          </a:custGeom>
          <a:gradFill flip="none" rotWithShape="1">
            <a:gsLst>
              <a:gs pos="0">
                <a:schemeClr val="accent2">
                  <a:lumMod val="60000"/>
                  <a:lumOff val="40000"/>
                  <a:shade val="30000"/>
                  <a:satMod val="115000"/>
                </a:schemeClr>
              </a:gs>
              <a:gs pos="50000">
                <a:schemeClr val="accent2">
                  <a:lumMod val="60000"/>
                  <a:lumOff val="40000"/>
                  <a:shade val="67500"/>
                  <a:satMod val="115000"/>
                </a:schemeClr>
              </a:gs>
              <a:gs pos="100000">
                <a:schemeClr val="accent2">
                  <a:lumMod val="60000"/>
                  <a:lumOff val="40000"/>
                  <a:shade val="100000"/>
                  <a:satMod val="115000"/>
                </a:schemeClr>
              </a:gs>
            </a:gsLst>
            <a:lin ang="2700000" scaled="1"/>
            <a:tileRect/>
          </a:gradFill>
          <a:ln w="28575">
            <a:solidFill>
              <a:schemeClr val="bg1">
                <a:lumMod val="65000"/>
              </a:schemeClr>
            </a:solidFill>
            <a:prstDash val="solid"/>
            <a:round/>
            <a:headEnd/>
            <a:tailEnd/>
          </a:ln>
        </p:spPr>
        <p:txBody>
          <a:bodyPr bIns="540000" anchor="ctr"/>
          <a:lstStyle/>
          <a:p>
            <a:pPr algn="ctr" eaLnBrk="1" hangingPunct="1">
              <a:defRPr/>
            </a:pPr>
            <a:endParaRPr lang="en-GB" sz="4000" dirty="0">
              <a:cs typeface="Arial" charset="0"/>
            </a:endParaRPr>
          </a:p>
        </p:txBody>
      </p:sp>
      <p:sp>
        <p:nvSpPr>
          <p:cNvPr id="8" name="Freeform 6"/>
          <p:cNvSpPr>
            <a:spLocks/>
          </p:cNvSpPr>
          <p:nvPr/>
        </p:nvSpPr>
        <p:spPr bwMode="auto">
          <a:xfrm>
            <a:off x="199197" y="4178438"/>
            <a:ext cx="3001963" cy="2497138"/>
          </a:xfrm>
          <a:custGeom>
            <a:avLst/>
            <a:gdLst>
              <a:gd name="T0" fmla="*/ 861 w 2587"/>
              <a:gd name="T1" fmla="*/ 195 h 2151"/>
              <a:gd name="T2" fmla="*/ 885 w 2587"/>
              <a:gd name="T3" fmla="*/ 143 h 2151"/>
              <a:gd name="T4" fmla="*/ 931 w 2587"/>
              <a:gd name="T5" fmla="*/ 97 h 2151"/>
              <a:gd name="T6" fmla="*/ 965 w 2587"/>
              <a:gd name="T7" fmla="*/ 76 h 2151"/>
              <a:gd name="T8" fmla="*/ 988 w 2587"/>
              <a:gd name="T9" fmla="*/ 47 h 2151"/>
              <a:gd name="T10" fmla="*/ 985 w 2587"/>
              <a:gd name="T11" fmla="*/ 21 h 2151"/>
              <a:gd name="T12" fmla="*/ 955 w 2587"/>
              <a:gd name="T13" fmla="*/ 3 h 2151"/>
              <a:gd name="T14" fmla="*/ 0 w 2587"/>
              <a:gd name="T15" fmla="*/ 2151 h 2151"/>
              <a:gd name="T16" fmla="*/ 2156 w 2587"/>
              <a:gd name="T17" fmla="*/ 1220 h 2151"/>
              <a:gd name="T18" fmla="*/ 2163 w 2587"/>
              <a:gd name="T19" fmla="*/ 1186 h 2151"/>
              <a:gd name="T20" fmla="*/ 2182 w 2587"/>
              <a:gd name="T21" fmla="*/ 1163 h 2151"/>
              <a:gd name="T22" fmla="*/ 2211 w 2587"/>
              <a:gd name="T23" fmla="*/ 1166 h 2151"/>
              <a:gd name="T24" fmla="*/ 2239 w 2587"/>
              <a:gd name="T25" fmla="*/ 1196 h 2151"/>
              <a:gd name="T26" fmla="*/ 2263 w 2587"/>
              <a:gd name="T27" fmla="*/ 1235 h 2151"/>
              <a:gd name="T28" fmla="*/ 2309 w 2587"/>
              <a:gd name="T29" fmla="*/ 1274 h 2151"/>
              <a:gd name="T30" fmla="*/ 2368 w 2587"/>
              <a:gd name="T31" fmla="*/ 1293 h 2151"/>
              <a:gd name="T32" fmla="*/ 2426 w 2587"/>
              <a:gd name="T33" fmla="*/ 1288 h 2151"/>
              <a:gd name="T34" fmla="*/ 2498 w 2587"/>
              <a:gd name="T35" fmla="*/ 1251 h 2151"/>
              <a:gd name="T36" fmla="*/ 2553 w 2587"/>
              <a:gd name="T37" fmla="*/ 1184 h 2151"/>
              <a:gd name="T38" fmla="*/ 2582 w 2587"/>
              <a:gd name="T39" fmla="*/ 1095 h 2151"/>
              <a:gd name="T40" fmla="*/ 2586 w 2587"/>
              <a:gd name="T41" fmla="*/ 1018 h 2151"/>
              <a:gd name="T42" fmla="*/ 2563 w 2587"/>
              <a:gd name="T43" fmla="*/ 926 h 2151"/>
              <a:gd name="T44" fmla="*/ 2514 w 2587"/>
              <a:gd name="T45" fmla="*/ 852 h 2151"/>
              <a:gd name="T46" fmla="*/ 2446 w 2587"/>
              <a:gd name="T47" fmla="*/ 805 h 2151"/>
              <a:gd name="T48" fmla="*/ 2385 w 2587"/>
              <a:gd name="T49" fmla="*/ 794 h 2151"/>
              <a:gd name="T50" fmla="*/ 2322 w 2587"/>
              <a:gd name="T51" fmla="*/ 808 h 2151"/>
              <a:gd name="T52" fmla="*/ 2278 w 2587"/>
              <a:gd name="T53" fmla="*/ 838 h 2151"/>
              <a:gd name="T54" fmla="*/ 2245 w 2587"/>
              <a:gd name="T55" fmla="*/ 882 h 2151"/>
              <a:gd name="T56" fmla="*/ 2218 w 2587"/>
              <a:gd name="T57" fmla="*/ 917 h 2151"/>
              <a:gd name="T58" fmla="*/ 2189 w 2587"/>
              <a:gd name="T59" fmla="*/ 927 h 2151"/>
              <a:gd name="T60" fmla="*/ 2166 w 2587"/>
              <a:gd name="T61" fmla="*/ 911 h 2151"/>
              <a:gd name="T62" fmla="*/ 2156 w 2587"/>
              <a:gd name="T63" fmla="*/ 869 h 2151"/>
              <a:gd name="T64" fmla="*/ 1282 w 2587"/>
              <a:gd name="T65" fmla="*/ 0 h 2151"/>
              <a:gd name="T66" fmla="*/ 1248 w 2587"/>
              <a:gd name="T67" fmla="*/ 6 h 2151"/>
              <a:gd name="T68" fmla="*/ 1227 w 2587"/>
              <a:gd name="T69" fmla="*/ 27 h 2151"/>
              <a:gd name="T70" fmla="*/ 1229 w 2587"/>
              <a:gd name="T71" fmla="*/ 55 h 2151"/>
              <a:gd name="T72" fmla="*/ 1258 w 2587"/>
              <a:gd name="T73" fmla="*/ 83 h 2151"/>
              <a:gd name="T74" fmla="*/ 1297 w 2587"/>
              <a:gd name="T75" fmla="*/ 107 h 2151"/>
              <a:gd name="T76" fmla="*/ 1336 w 2587"/>
              <a:gd name="T77" fmla="*/ 154 h 2151"/>
              <a:gd name="T78" fmla="*/ 1356 w 2587"/>
              <a:gd name="T79" fmla="*/ 213 h 2151"/>
              <a:gd name="T80" fmla="*/ 1352 w 2587"/>
              <a:gd name="T81" fmla="*/ 270 h 2151"/>
              <a:gd name="T82" fmla="*/ 1313 w 2587"/>
              <a:gd name="T83" fmla="*/ 341 h 2151"/>
              <a:gd name="T84" fmla="*/ 1247 w 2587"/>
              <a:gd name="T85" fmla="*/ 397 h 2151"/>
              <a:gd name="T86" fmla="*/ 1157 w 2587"/>
              <a:gd name="T87" fmla="*/ 426 h 2151"/>
              <a:gd name="T88" fmla="*/ 1082 w 2587"/>
              <a:gd name="T89" fmla="*/ 429 h 2151"/>
              <a:gd name="T90" fmla="*/ 988 w 2587"/>
              <a:gd name="T91" fmla="*/ 406 h 2151"/>
              <a:gd name="T92" fmla="*/ 915 w 2587"/>
              <a:gd name="T93" fmla="*/ 358 h 2151"/>
              <a:gd name="T94" fmla="*/ 869 w 2587"/>
              <a:gd name="T95" fmla="*/ 289 h 2151"/>
              <a:gd name="T96" fmla="*/ 858 w 2587"/>
              <a:gd name="T97" fmla="*/ 231 h 2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587" h="2151">
                <a:moveTo>
                  <a:pt x="858" y="231"/>
                </a:moveTo>
                <a:lnTo>
                  <a:pt x="858" y="231"/>
                </a:lnTo>
                <a:lnTo>
                  <a:pt x="858" y="213"/>
                </a:lnTo>
                <a:lnTo>
                  <a:pt x="861" y="195"/>
                </a:lnTo>
                <a:lnTo>
                  <a:pt x="866" y="180"/>
                </a:lnTo>
                <a:lnTo>
                  <a:pt x="871" y="166"/>
                </a:lnTo>
                <a:lnTo>
                  <a:pt x="877" y="154"/>
                </a:lnTo>
                <a:lnTo>
                  <a:pt x="885" y="143"/>
                </a:lnTo>
                <a:lnTo>
                  <a:pt x="893" y="131"/>
                </a:lnTo>
                <a:lnTo>
                  <a:pt x="902" y="123"/>
                </a:lnTo>
                <a:lnTo>
                  <a:pt x="918" y="107"/>
                </a:lnTo>
                <a:lnTo>
                  <a:pt x="931" y="97"/>
                </a:lnTo>
                <a:lnTo>
                  <a:pt x="946" y="89"/>
                </a:lnTo>
                <a:lnTo>
                  <a:pt x="946" y="89"/>
                </a:lnTo>
                <a:lnTo>
                  <a:pt x="955" y="83"/>
                </a:lnTo>
                <a:lnTo>
                  <a:pt x="965" y="76"/>
                </a:lnTo>
                <a:lnTo>
                  <a:pt x="973" y="70"/>
                </a:lnTo>
                <a:lnTo>
                  <a:pt x="980" y="62"/>
                </a:lnTo>
                <a:lnTo>
                  <a:pt x="985" y="55"/>
                </a:lnTo>
                <a:lnTo>
                  <a:pt x="988" y="47"/>
                </a:lnTo>
                <a:lnTo>
                  <a:pt x="989" y="40"/>
                </a:lnTo>
                <a:lnTo>
                  <a:pt x="989" y="34"/>
                </a:lnTo>
                <a:lnTo>
                  <a:pt x="988" y="27"/>
                </a:lnTo>
                <a:lnTo>
                  <a:pt x="985" y="21"/>
                </a:lnTo>
                <a:lnTo>
                  <a:pt x="980" y="14"/>
                </a:lnTo>
                <a:lnTo>
                  <a:pt x="973" y="9"/>
                </a:lnTo>
                <a:lnTo>
                  <a:pt x="965" y="6"/>
                </a:lnTo>
                <a:lnTo>
                  <a:pt x="955" y="3"/>
                </a:lnTo>
                <a:lnTo>
                  <a:pt x="944" y="1"/>
                </a:lnTo>
                <a:lnTo>
                  <a:pt x="933" y="0"/>
                </a:lnTo>
                <a:lnTo>
                  <a:pt x="0" y="0"/>
                </a:lnTo>
                <a:lnTo>
                  <a:pt x="0" y="2151"/>
                </a:lnTo>
                <a:lnTo>
                  <a:pt x="2154" y="2151"/>
                </a:lnTo>
                <a:lnTo>
                  <a:pt x="2154" y="1656"/>
                </a:lnTo>
                <a:lnTo>
                  <a:pt x="2156" y="1656"/>
                </a:lnTo>
                <a:lnTo>
                  <a:pt x="2156" y="1220"/>
                </a:lnTo>
                <a:lnTo>
                  <a:pt x="2156" y="1220"/>
                </a:lnTo>
                <a:lnTo>
                  <a:pt x="2158" y="1207"/>
                </a:lnTo>
                <a:lnTo>
                  <a:pt x="2159" y="1196"/>
                </a:lnTo>
                <a:lnTo>
                  <a:pt x="2163" y="1186"/>
                </a:lnTo>
                <a:lnTo>
                  <a:pt x="2166" y="1178"/>
                </a:lnTo>
                <a:lnTo>
                  <a:pt x="2171" y="1171"/>
                </a:lnTo>
                <a:lnTo>
                  <a:pt x="2177" y="1166"/>
                </a:lnTo>
                <a:lnTo>
                  <a:pt x="2182" y="1163"/>
                </a:lnTo>
                <a:lnTo>
                  <a:pt x="2189" y="1161"/>
                </a:lnTo>
                <a:lnTo>
                  <a:pt x="2197" y="1161"/>
                </a:lnTo>
                <a:lnTo>
                  <a:pt x="2203" y="1163"/>
                </a:lnTo>
                <a:lnTo>
                  <a:pt x="2211" y="1166"/>
                </a:lnTo>
                <a:lnTo>
                  <a:pt x="2218" y="1171"/>
                </a:lnTo>
                <a:lnTo>
                  <a:pt x="2226" y="1178"/>
                </a:lnTo>
                <a:lnTo>
                  <a:pt x="2232" y="1186"/>
                </a:lnTo>
                <a:lnTo>
                  <a:pt x="2239" y="1196"/>
                </a:lnTo>
                <a:lnTo>
                  <a:pt x="2245" y="1207"/>
                </a:lnTo>
                <a:lnTo>
                  <a:pt x="2245" y="1207"/>
                </a:lnTo>
                <a:lnTo>
                  <a:pt x="2254" y="1220"/>
                </a:lnTo>
                <a:lnTo>
                  <a:pt x="2263" y="1235"/>
                </a:lnTo>
                <a:lnTo>
                  <a:pt x="2278" y="1251"/>
                </a:lnTo>
                <a:lnTo>
                  <a:pt x="2288" y="1259"/>
                </a:lnTo>
                <a:lnTo>
                  <a:pt x="2298" y="1266"/>
                </a:lnTo>
                <a:lnTo>
                  <a:pt x="2309" y="1274"/>
                </a:lnTo>
                <a:lnTo>
                  <a:pt x="2322" y="1280"/>
                </a:lnTo>
                <a:lnTo>
                  <a:pt x="2337" y="1285"/>
                </a:lnTo>
                <a:lnTo>
                  <a:pt x="2351" y="1290"/>
                </a:lnTo>
                <a:lnTo>
                  <a:pt x="2368" y="1293"/>
                </a:lnTo>
                <a:lnTo>
                  <a:pt x="2385" y="1293"/>
                </a:lnTo>
                <a:lnTo>
                  <a:pt x="2385" y="1293"/>
                </a:lnTo>
                <a:lnTo>
                  <a:pt x="2407" y="1293"/>
                </a:lnTo>
                <a:lnTo>
                  <a:pt x="2426" y="1288"/>
                </a:lnTo>
                <a:lnTo>
                  <a:pt x="2446" y="1283"/>
                </a:lnTo>
                <a:lnTo>
                  <a:pt x="2463" y="1274"/>
                </a:lnTo>
                <a:lnTo>
                  <a:pt x="2481" y="1264"/>
                </a:lnTo>
                <a:lnTo>
                  <a:pt x="2498" y="1251"/>
                </a:lnTo>
                <a:lnTo>
                  <a:pt x="2514" y="1236"/>
                </a:lnTo>
                <a:lnTo>
                  <a:pt x="2527" y="1220"/>
                </a:lnTo>
                <a:lnTo>
                  <a:pt x="2540" y="1204"/>
                </a:lnTo>
                <a:lnTo>
                  <a:pt x="2553" y="1184"/>
                </a:lnTo>
                <a:lnTo>
                  <a:pt x="2563" y="1163"/>
                </a:lnTo>
                <a:lnTo>
                  <a:pt x="2571" y="1142"/>
                </a:lnTo>
                <a:lnTo>
                  <a:pt x="2577" y="1119"/>
                </a:lnTo>
                <a:lnTo>
                  <a:pt x="2582" y="1095"/>
                </a:lnTo>
                <a:lnTo>
                  <a:pt x="2586" y="1070"/>
                </a:lnTo>
                <a:lnTo>
                  <a:pt x="2587" y="1044"/>
                </a:lnTo>
                <a:lnTo>
                  <a:pt x="2587" y="1044"/>
                </a:lnTo>
                <a:lnTo>
                  <a:pt x="2586" y="1018"/>
                </a:lnTo>
                <a:lnTo>
                  <a:pt x="2582" y="994"/>
                </a:lnTo>
                <a:lnTo>
                  <a:pt x="2577" y="969"/>
                </a:lnTo>
                <a:lnTo>
                  <a:pt x="2571" y="947"/>
                </a:lnTo>
                <a:lnTo>
                  <a:pt x="2563" y="926"/>
                </a:lnTo>
                <a:lnTo>
                  <a:pt x="2553" y="904"/>
                </a:lnTo>
                <a:lnTo>
                  <a:pt x="2540" y="885"/>
                </a:lnTo>
                <a:lnTo>
                  <a:pt x="2527" y="867"/>
                </a:lnTo>
                <a:lnTo>
                  <a:pt x="2514" y="852"/>
                </a:lnTo>
                <a:lnTo>
                  <a:pt x="2498" y="838"/>
                </a:lnTo>
                <a:lnTo>
                  <a:pt x="2481" y="825"/>
                </a:lnTo>
                <a:lnTo>
                  <a:pt x="2463" y="815"/>
                </a:lnTo>
                <a:lnTo>
                  <a:pt x="2446" y="805"/>
                </a:lnTo>
                <a:lnTo>
                  <a:pt x="2426" y="800"/>
                </a:lnTo>
                <a:lnTo>
                  <a:pt x="2407" y="795"/>
                </a:lnTo>
                <a:lnTo>
                  <a:pt x="2385" y="794"/>
                </a:lnTo>
                <a:lnTo>
                  <a:pt x="2385" y="794"/>
                </a:lnTo>
                <a:lnTo>
                  <a:pt x="2368" y="795"/>
                </a:lnTo>
                <a:lnTo>
                  <a:pt x="2351" y="799"/>
                </a:lnTo>
                <a:lnTo>
                  <a:pt x="2337" y="802"/>
                </a:lnTo>
                <a:lnTo>
                  <a:pt x="2322" y="808"/>
                </a:lnTo>
                <a:lnTo>
                  <a:pt x="2309" y="815"/>
                </a:lnTo>
                <a:lnTo>
                  <a:pt x="2298" y="821"/>
                </a:lnTo>
                <a:lnTo>
                  <a:pt x="2288" y="830"/>
                </a:lnTo>
                <a:lnTo>
                  <a:pt x="2278" y="838"/>
                </a:lnTo>
                <a:lnTo>
                  <a:pt x="2263" y="854"/>
                </a:lnTo>
                <a:lnTo>
                  <a:pt x="2254" y="869"/>
                </a:lnTo>
                <a:lnTo>
                  <a:pt x="2245" y="882"/>
                </a:lnTo>
                <a:lnTo>
                  <a:pt x="2245" y="882"/>
                </a:lnTo>
                <a:lnTo>
                  <a:pt x="2239" y="893"/>
                </a:lnTo>
                <a:lnTo>
                  <a:pt x="2232" y="903"/>
                </a:lnTo>
                <a:lnTo>
                  <a:pt x="2226" y="911"/>
                </a:lnTo>
                <a:lnTo>
                  <a:pt x="2218" y="917"/>
                </a:lnTo>
                <a:lnTo>
                  <a:pt x="2211" y="922"/>
                </a:lnTo>
                <a:lnTo>
                  <a:pt x="2203" y="926"/>
                </a:lnTo>
                <a:lnTo>
                  <a:pt x="2197" y="927"/>
                </a:lnTo>
                <a:lnTo>
                  <a:pt x="2189" y="927"/>
                </a:lnTo>
                <a:lnTo>
                  <a:pt x="2182" y="926"/>
                </a:lnTo>
                <a:lnTo>
                  <a:pt x="2177" y="922"/>
                </a:lnTo>
                <a:lnTo>
                  <a:pt x="2171" y="917"/>
                </a:lnTo>
                <a:lnTo>
                  <a:pt x="2166" y="911"/>
                </a:lnTo>
                <a:lnTo>
                  <a:pt x="2163" y="903"/>
                </a:lnTo>
                <a:lnTo>
                  <a:pt x="2159" y="893"/>
                </a:lnTo>
                <a:lnTo>
                  <a:pt x="2158" y="882"/>
                </a:lnTo>
                <a:lnTo>
                  <a:pt x="2156" y="869"/>
                </a:lnTo>
                <a:lnTo>
                  <a:pt x="2156" y="595"/>
                </a:lnTo>
                <a:lnTo>
                  <a:pt x="2154" y="595"/>
                </a:lnTo>
                <a:lnTo>
                  <a:pt x="2154" y="0"/>
                </a:lnTo>
                <a:lnTo>
                  <a:pt x="1282" y="0"/>
                </a:lnTo>
                <a:lnTo>
                  <a:pt x="1282" y="0"/>
                </a:lnTo>
                <a:lnTo>
                  <a:pt x="1269" y="1"/>
                </a:lnTo>
                <a:lnTo>
                  <a:pt x="1258" y="3"/>
                </a:lnTo>
                <a:lnTo>
                  <a:pt x="1248" y="6"/>
                </a:lnTo>
                <a:lnTo>
                  <a:pt x="1242" y="9"/>
                </a:lnTo>
                <a:lnTo>
                  <a:pt x="1235" y="14"/>
                </a:lnTo>
                <a:lnTo>
                  <a:pt x="1230" y="21"/>
                </a:lnTo>
                <a:lnTo>
                  <a:pt x="1227" y="27"/>
                </a:lnTo>
                <a:lnTo>
                  <a:pt x="1225" y="34"/>
                </a:lnTo>
                <a:lnTo>
                  <a:pt x="1225" y="40"/>
                </a:lnTo>
                <a:lnTo>
                  <a:pt x="1225" y="47"/>
                </a:lnTo>
                <a:lnTo>
                  <a:pt x="1229" y="55"/>
                </a:lnTo>
                <a:lnTo>
                  <a:pt x="1234" y="62"/>
                </a:lnTo>
                <a:lnTo>
                  <a:pt x="1240" y="70"/>
                </a:lnTo>
                <a:lnTo>
                  <a:pt x="1248" y="76"/>
                </a:lnTo>
                <a:lnTo>
                  <a:pt x="1258" y="83"/>
                </a:lnTo>
                <a:lnTo>
                  <a:pt x="1269" y="89"/>
                </a:lnTo>
                <a:lnTo>
                  <a:pt x="1269" y="89"/>
                </a:lnTo>
                <a:lnTo>
                  <a:pt x="1282" y="97"/>
                </a:lnTo>
                <a:lnTo>
                  <a:pt x="1297" y="107"/>
                </a:lnTo>
                <a:lnTo>
                  <a:pt x="1313" y="123"/>
                </a:lnTo>
                <a:lnTo>
                  <a:pt x="1321" y="131"/>
                </a:lnTo>
                <a:lnTo>
                  <a:pt x="1329" y="143"/>
                </a:lnTo>
                <a:lnTo>
                  <a:pt x="1336" y="154"/>
                </a:lnTo>
                <a:lnTo>
                  <a:pt x="1343" y="166"/>
                </a:lnTo>
                <a:lnTo>
                  <a:pt x="1349" y="180"/>
                </a:lnTo>
                <a:lnTo>
                  <a:pt x="1352" y="195"/>
                </a:lnTo>
                <a:lnTo>
                  <a:pt x="1356" y="213"/>
                </a:lnTo>
                <a:lnTo>
                  <a:pt x="1357" y="231"/>
                </a:lnTo>
                <a:lnTo>
                  <a:pt x="1357" y="231"/>
                </a:lnTo>
                <a:lnTo>
                  <a:pt x="1356" y="250"/>
                </a:lnTo>
                <a:lnTo>
                  <a:pt x="1352" y="270"/>
                </a:lnTo>
                <a:lnTo>
                  <a:pt x="1346" y="289"/>
                </a:lnTo>
                <a:lnTo>
                  <a:pt x="1338" y="307"/>
                </a:lnTo>
                <a:lnTo>
                  <a:pt x="1326" y="325"/>
                </a:lnTo>
                <a:lnTo>
                  <a:pt x="1313" y="341"/>
                </a:lnTo>
                <a:lnTo>
                  <a:pt x="1300" y="358"/>
                </a:lnTo>
                <a:lnTo>
                  <a:pt x="1284" y="372"/>
                </a:lnTo>
                <a:lnTo>
                  <a:pt x="1266" y="385"/>
                </a:lnTo>
                <a:lnTo>
                  <a:pt x="1247" y="397"/>
                </a:lnTo>
                <a:lnTo>
                  <a:pt x="1225" y="406"/>
                </a:lnTo>
                <a:lnTo>
                  <a:pt x="1204" y="415"/>
                </a:lnTo>
                <a:lnTo>
                  <a:pt x="1181" y="421"/>
                </a:lnTo>
                <a:lnTo>
                  <a:pt x="1157" y="426"/>
                </a:lnTo>
                <a:lnTo>
                  <a:pt x="1133" y="429"/>
                </a:lnTo>
                <a:lnTo>
                  <a:pt x="1107" y="431"/>
                </a:lnTo>
                <a:lnTo>
                  <a:pt x="1107" y="431"/>
                </a:lnTo>
                <a:lnTo>
                  <a:pt x="1082" y="429"/>
                </a:lnTo>
                <a:lnTo>
                  <a:pt x="1056" y="426"/>
                </a:lnTo>
                <a:lnTo>
                  <a:pt x="1033" y="421"/>
                </a:lnTo>
                <a:lnTo>
                  <a:pt x="1011" y="415"/>
                </a:lnTo>
                <a:lnTo>
                  <a:pt x="988" y="406"/>
                </a:lnTo>
                <a:lnTo>
                  <a:pt x="967" y="397"/>
                </a:lnTo>
                <a:lnTo>
                  <a:pt x="949" y="385"/>
                </a:lnTo>
                <a:lnTo>
                  <a:pt x="931" y="372"/>
                </a:lnTo>
                <a:lnTo>
                  <a:pt x="915" y="358"/>
                </a:lnTo>
                <a:lnTo>
                  <a:pt x="900" y="341"/>
                </a:lnTo>
                <a:lnTo>
                  <a:pt x="887" y="325"/>
                </a:lnTo>
                <a:lnTo>
                  <a:pt x="877" y="307"/>
                </a:lnTo>
                <a:lnTo>
                  <a:pt x="869" y="289"/>
                </a:lnTo>
                <a:lnTo>
                  <a:pt x="863" y="270"/>
                </a:lnTo>
                <a:lnTo>
                  <a:pt x="859" y="250"/>
                </a:lnTo>
                <a:lnTo>
                  <a:pt x="858" y="231"/>
                </a:lnTo>
                <a:lnTo>
                  <a:pt x="858" y="231"/>
                </a:lnTo>
                <a:close/>
              </a:path>
            </a:pathLst>
          </a:custGeom>
          <a:gradFill flip="none" rotWithShape="1">
            <a:gsLst>
              <a:gs pos="0">
                <a:schemeClr val="accent6">
                  <a:lumMod val="60000"/>
                  <a:lumOff val="40000"/>
                  <a:shade val="30000"/>
                  <a:satMod val="115000"/>
                </a:schemeClr>
              </a:gs>
              <a:gs pos="50000">
                <a:schemeClr val="accent6">
                  <a:lumMod val="60000"/>
                  <a:lumOff val="40000"/>
                  <a:shade val="67500"/>
                  <a:satMod val="115000"/>
                </a:schemeClr>
              </a:gs>
              <a:gs pos="100000">
                <a:schemeClr val="accent6">
                  <a:lumMod val="60000"/>
                  <a:lumOff val="40000"/>
                  <a:shade val="100000"/>
                  <a:satMod val="115000"/>
                </a:schemeClr>
              </a:gs>
            </a:gsLst>
            <a:lin ang="18900000" scaled="1"/>
            <a:tileRect/>
          </a:gradFill>
          <a:ln w="28575">
            <a:solidFill>
              <a:schemeClr val="bg1">
                <a:lumMod val="65000"/>
              </a:schemeClr>
            </a:solidFill>
            <a:prstDash val="solid"/>
            <a:round/>
            <a:headEnd/>
            <a:tailEnd/>
          </a:ln>
        </p:spPr>
        <p:txBody>
          <a:bodyPr rIns="468000" anchor="ctr" anchorCtr="1"/>
          <a:lstStyle/>
          <a:p>
            <a:pPr eaLnBrk="1" hangingPunct="1">
              <a:defRPr/>
            </a:pPr>
            <a:endParaRPr lang="en-GB" sz="4000" dirty="0">
              <a:cs typeface="Arial" charset="0"/>
            </a:endParaRPr>
          </a:p>
        </p:txBody>
      </p:sp>
      <p:sp>
        <p:nvSpPr>
          <p:cNvPr id="9" name="Freeform 7"/>
          <p:cNvSpPr>
            <a:spLocks/>
          </p:cNvSpPr>
          <p:nvPr/>
        </p:nvSpPr>
        <p:spPr bwMode="auto">
          <a:xfrm>
            <a:off x="9045921" y="96805"/>
            <a:ext cx="3001962" cy="2495550"/>
          </a:xfrm>
          <a:custGeom>
            <a:avLst/>
            <a:gdLst>
              <a:gd name="T0" fmla="*/ 1726 w 2587"/>
              <a:gd name="T1" fmla="*/ 1956 h 2150"/>
              <a:gd name="T2" fmla="*/ 1702 w 2587"/>
              <a:gd name="T3" fmla="*/ 2008 h 2150"/>
              <a:gd name="T4" fmla="*/ 1656 w 2587"/>
              <a:gd name="T5" fmla="*/ 2054 h 2150"/>
              <a:gd name="T6" fmla="*/ 1620 w 2587"/>
              <a:gd name="T7" fmla="*/ 2075 h 2150"/>
              <a:gd name="T8" fmla="*/ 1599 w 2587"/>
              <a:gd name="T9" fmla="*/ 2104 h 2150"/>
              <a:gd name="T10" fmla="*/ 1602 w 2587"/>
              <a:gd name="T11" fmla="*/ 2130 h 2150"/>
              <a:gd name="T12" fmla="*/ 1632 w 2587"/>
              <a:gd name="T13" fmla="*/ 2148 h 2150"/>
              <a:gd name="T14" fmla="*/ 2587 w 2587"/>
              <a:gd name="T15" fmla="*/ 0 h 2150"/>
              <a:gd name="T16" fmla="*/ 429 w 2587"/>
              <a:gd name="T17" fmla="*/ 931 h 2150"/>
              <a:gd name="T18" fmla="*/ 424 w 2587"/>
              <a:gd name="T19" fmla="*/ 965 h 2150"/>
              <a:gd name="T20" fmla="*/ 403 w 2587"/>
              <a:gd name="T21" fmla="*/ 988 h 2150"/>
              <a:gd name="T22" fmla="*/ 376 w 2587"/>
              <a:gd name="T23" fmla="*/ 985 h 2150"/>
              <a:gd name="T24" fmla="*/ 348 w 2587"/>
              <a:gd name="T25" fmla="*/ 955 h 2150"/>
              <a:gd name="T26" fmla="*/ 324 w 2587"/>
              <a:gd name="T27" fmla="*/ 916 h 2150"/>
              <a:gd name="T28" fmla="*/ 276 w 2587"/>
              <a:gd name="T29" fmla="*/ 877 h 2150"/>
              <a:gd name="T30" fmla="*/ 218 w 2587"/>
              <a:gd name="T31" fmla="*/ 858 h 2150"/>
              <a:gd name="T32" fmla="*/ 161 w 2587"/>
              <a:gd name="T33" fmla="*/ 863 h 2150"/>
              <a:gd name="T34" fmla="*/ 89 w 2587"/>
              <a:gd name="T35" fmla="*/ 900 h 2150"/>
              <a:gd name="T36" fmla="*/ 34 w 2587"/>
              <a:gd name="T37" fmla="*/ 967 h 2150"/>
              <a:gd name="T38" fmla="*/ 5 w 2587"/>
              <a:gd name="T39" fmla="*/ 1056 h 2150"/>
              <a:gd name="T40" fmla="*/ 1 w 2587"/>
              <a:gd name="T41" fmla="*/ 1133 h 2150"/>
              <a:gd name="T42" fmla="*/ 24 w 2587"/>
              <a:gd name="T43" fmla="*/ 1225 h 2150"/>
              <a:gd name="T44" fmla="*/ 73 w 2587"/>
              <a:gd name="T45" fmla="*/ 1299 h 2150"/>
              <a:gd name="T46" fmla="*/ 141 w 2587"/>
              <a:gd name="T47" fmla="*/ 1346 h 2150"/>
              <a:gd name="T48" fmla="*/ 200 w 2587"/>
              <a:gd name="T49" fmla="*/ 1356 h 2150"/>
              <a:gd name="T50" fmla="*/ 263 w 2587"/>
              <a:gd name="T51" fmla="*/ 1343 h 2150"/>
              <a:gd name="T52" fmla="*/ 307 w 2587"/>
              <a:gd name="T53" fmla="*/ 1313 h 2150"/>
              <a:gd name="T54" fmla="*/ 342 w 2587"/>
              <a:gd name="T55" fmla="*/ 1269 h 2150"/>
              <a:gd name="T56" fmla="*/ 369 w 2587"/>
              <a:gd name="T57" fmla="*/ 1234 h 2150"/>
              <a:gd name="T58" fmla="*/ 397 w 2587"/>
              <a:gd name="T59" fmla="*/ 1224 h 2150"/>
              <a:gd name="T60" fmla="*/ 421 w 2587"/>
              <a:gd name="T61" fmla="*/ 1240 h 2150"/>
              <a:gd name="T62" fmla="*/ 429 w 2587"/>
              <a:gd name="T63" fmla="*/ 1282 h 2150"/>
              <a:gd name="T64" fmla="*/ 1305 w 2587"/>
              <a:gd name="T65" fmla="*/ 2150 h 2150"/>
              <a:gd name="T66" fmla="*/ 1337 w 2587"/>
              <a:gd name="T67" fmla="*/ 2145 h 2150"/>
              <a:gd name="T68" fmla="*/ 1360 w 2587"/>
              <a:gd name="T69" fmla="*/ 2124 h 2150"/>
              <a:gd name="T70" fmla="*/ 1357 w 2587"/>
              <a:gd name="T71" fmla="*/ 2096 h 2150"/>
              <a:gd name="T72" fmla="*/ 1329 w 2587"/>
              <a:gd name="T73" fmla="*/ 2068 h 2150"/>
              <a:gd name="T74" fmla="*/ 1290 w 2587"/>
              <a:gd name="T75" fmla="*/ 2044 h 2150"/>
              <a:gd name="T76" fmla="*/ 1251 w 2587"/>
              <a:gd name="T77" fmla="*/ 1997 h 2150"/>
              <a:gd name="T78" fmla="*/ 1231 w 2587"/>
              <a:gd name="T79" fmla="*/ 1938 h 2150"/>
              <a:gd name="T80" fmla="*/ 1235 w 2587"/>
              <a:gd name="T81" fmla="*/ 1881 h 2150"/>
              <a:gd name="T82" fmla="*/ 1272 w 2587"/>
              <a:gd name="T83" fmla="*/ 1810 h 2150"/>
              <a:gd name="T84" fmla="*/ 1340 w 2587"/>
              <a:gd name="T85" fmla="*/ 1754 h 2150"/>
              <a:gd name="T86" fmla="*/ 1430 w 2587"/>
              <a:gd name="T87" fmla="*/ 1725 h 2150"/>
              <a:gd name="T88" fmla="*/ 1505 w 2587"/>
              <a:gd name="T89" fmla="*/ 1722 h 2150"/>
              <a:gd name="T90" fmla="*/ 1599 w 2587"/>
              <a:gd name="T91" fmla="*/ 1745 h 2150"/>
              <a:gd name="T92" fmla="*/ 1672 w 2587"/>
              <a:gd name="T93" fmla="*/ 1793 h 2150"/>
              <a:gd name="T94" fmla="*/ 1718 w 2587"/>
              <a:gd name="T95" fmla="*/ 1862 h 2150"/>
              <a:gd name="T96" fmla="*/ 1729 w 2587"/>
              <a:gd name="T97" fmla="*/ 1920 h 2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587" h="2150">
                <a:moveTo>
                  <a:pt x="1729" y="1920"/>
                </a:moveTo>
                <a:lnTo>
                  <a:pt x="1729" y="1920"/>
                </a:lnTo>
                <a:lnTo>
                  <a:pt x="1728" y="1938"/>
                </a:lnTo>
                <a:lnTo>
                  <a:pt x="1726" y="1956"/>
                </a:lnTo>
                <a:lnTo>
                  <a:pt x="1721" y="1971"/>
                </a:lnTo>
                <a:lnTo>
                  <a:pt x="1716" y="1984"/>
                </a:lnTo>
                <a:lnTo>
                  <a:pt x="1710" y="1997"/>
                </a:lnTo>
                <a:lnTo>
                  <a:pt x="1702" y="2008"/>
                </a:lnTo>
                <a:lnTo>
                  <a:pt x="1694" y="2020"/>
                </a:lnTo>
                <a:lnTo>
                  <a:pt x="1685" y="2028"/>
                </a:lnTo>
                <a:lnTo>
                  <a:pt x="1669" y="2044"/>
                </a:lnTo>
                <a:lnTo>
                  <a:pt x="1656" y="2054"/>
                </a:lnTo>
                <a:lnTo>
                  <a:pt x="1641" y="2062"/>
                </a:lnTo>
                <a:lnTo>
                  <a:pt x="1641" y="2062"/>
                </a:lnTo>
                <a:lnTo>
                  <a:pt x="1630" y="2068"/>
                </a:lnTo>
                <a:lnTo>
                  <a:pt x="1620" y="2075"/>
                </a:lnTo>
                <a:lnTo>
                  <a:pt x="1614" y="2081"/>
                </a:lnTo>
                <a:lnTo>
                  <a:pt x="1607" y="2089"/>
                </a:lnTo>
                <a:lnTo>
                  <a:pt x="1602" y="2096"/>
                </a:lnTo>
                <a:lnTo>
                  <a:pt x="1599" y="2104"/>
                </a:lnTo>
                <a:lnTo>
                  <a:pt x="1598" y="2111"/>
                </a:lnTo>
                <a:lnTo>
                  <a:pt x="1598" y="2117"/>
                </a:lnTo>
                <a:lnTo>
                  <a:pt x="1599" y="2124"/>
                </a:lnTo>
                <a:lnTo>
                  <a:pt x="1602" y="2130"/>
                </a:lnTo>
                <a:lnTo>
                  <a:pt x="1607" y="2137"/>
                </a:lnTo>
                <a:lnTo>
                  <a:pt x="1614" y="2142"/>
                </a:lnTo>
                <a:lnTo>
                  <a:pt x="1622" y="2145"/>
                </a:lnTo>
                <a:lnTo>
                  <a:pt x="1632" y="2148"/>
                </a:lnTo>
                <a:lnTo>
                  <a:pt x="1641" y="2150"/>
                </a:lnTo>
                <a:lnTo>
                  <a:pt x="1654" y="2150"/>
                </a:lnTo>
                <a:lnTo>
                  <a:pt x="2587" y="2150"/>
                </a:lnTo>
                <a:lnTo>
                  <a:pt x="2587" y="0"/>
                </a:lnTo>
                <a:lnTo>
                  <a:pt x="433" y="0"/>
                </a:lnTo>
                <a:lnTo>
                  <a:pt x="433" y="495"/>
                </a:lnTo>
                <a:lnTo>
                  <a:pt x="429" y="495"/>
                </a:lnTo>
                <a:lnTo>
                  <a:pt x="429" y="931"/>
                </a:lnTo>
                <a:lnTo>
                  <a:pt x="429" y="931"/>
                </a:lnTo>
                <a:lnTo>
                  <a:pt x="429" y="944"/>
                </a:lnTo>
                <a:lnTo>
                  <a:pt x="428" y="955"/>
                </a:lnTo>
                <a:lnTo>
                  <a:pt x="424" y="965"/>
                </a:lnTo>
                <a:lnTo>
                  <a:pt x="421" y="973"/>
                </a:lnTo>
                <a:lnTo>
                  <a:pt x="416" y="980"/>
                </a:lnTo>
                <a:lnTo>
                  <a:pt x="410" y="985"/>
                </a:lnTo>
                <a:lnTo>
                  <a:pt x="403" y="988"/>
                </a:lnTo>
                <a:lnTo>
                  <a:pt x="397" y="990"/>
                </a:lnTo>
                <a:lnTo>
                  <a:pt x="390" y="990"/>
                </a:lnTo>
                <a:lnTo>
                  <a:pt x="384" y="988"/>
                </a:lnTo>
                <a:lnTo>
                  <a:pt x="376" y="985"/>
                </a:lnTo>
                <a:lnTo>
                  <a:pt x="369" y="980"/>
                </a:lnTo>
                <a:lnTo>
                  <a:pt x="361" y="973"/>
                </a:lnTo>
                <a:lnTo>
                  <a:pt x="355" y="965"/>
                </a:lnTo>
                <a:lnTo>
                  <a:pt x="348" y="955"/>
                </a:lnTo>
                <a:lnTo>
                  <a:pt x="342" y="944"/>
                </a:lnTo>
                <a:lnTo>
                  <a:pt x="342" y="944"/>
                </a:lnTo>
                <a:lnTo>
                  <a:pt x="333" y="931"/>
                </a:lnTo>
                <a:lnTo>
                  <a:pt x="324" y="916"/>
                </a:lnTo>
                <a:lnTo>
                  <a:pt x="307" y="900"/>
                </a:lnTo>
                <a:lnTo>
                  <a:pt x="299" y="892"/>
                </a:lnTo>
                <a:lnTo>
                  <a:pt x="288" y="885"/>
                </a:lnTo>
                <a:lnTo>
                  <a:pt x="276" y="877"/>
                </a:lnTo>
                <a:lnTo>
                  <a:pt x="263" y="871"/>
                </a:lnTo>
                <a:lnTo>
                  <a:pt x="250" y="866"/>
                </a:lnTo>
                <a:lnTo>
                  <a:pt x="236" y="861"/>
                </a:lnTo>
                <a:lnTo>
                  <a:pt x="218" y="858"/>
                </a:lnTo>
                <a:lnTo>
                  <a:pt x="200" y="858"/>
                </a:lnTo>
                <a:lnTo>
                  <a:pt x="200" y="858"/>
                </a:lnTo>
                <a:lnTo>
                  <a:pt x="180" y="858"/>
                </a:lnTo>
                <a:lnTo>
                  <a:pt x="161" y="863"/>
                </a:lnTo>
                <a:lnTo>
                  <a:pt x="141" y="868"/>
                </a:lnTo>
                <a:lnTo>
                  <a:pt x="122" y="877"/>
                </a:lnTo>
                <a:lnTo>
                  <a:pt x="106" y="887"/>
                </a:lnTo>
                <a:lnTo>
                  <a:pt x="89" y="900"/>
                </a:lnTo>
                <a:lnTo>
                  <a:pt x="73" y="915"/>
                </a:lnTo>
                <a:lnTo>
                  <a:pt x="58" y="931"/>
                </a:lnTo>
                <a:lnTo>
                  <a:pt x="45" y="947"/>
                </a:lnTo>
                <a:lnTo>
                  <a:pt x="34" y="967"/>
                </a:lnTo>
                <a:lnTo>
                  <a:pt x="24" y="988"/>
                </a:lnTo>
                <a:lnTo>
                  <a:pt x="16" y="1009"/>
                </a:lnTo>
                <a:lnTo>
                  <a:pt x="10" y="1032"/>
                </a:lnTo>
                <a:lnTo>
                  <a:pt x="5" y="1056"/>
                </a:lnTo>
                <a:lnTo>
                  <a:pt x="1" y="1081"/>
                </a:lnTo>
                <a:lnTo>
                  <a:pt x="0" y="1107"/>
                </a:lnTo>
                <a:lnTo>
                  <a:pt x="0" y="1107"/>
                </a:lnTo>
                <a:lnTo>
                  <a:pt x="1" y="1133"/>
                </a:lnTo>
                <a:lnTo>
                  <a:pt x="5" y="1157"/>
                </a:lnTo>
                <a:lnTo>
                  <a:pt x="10" y="1182"/>
                </a:lnTo>
                <a:lnTo>
                  <a:pt x="16" y="1204"/>
                </a:lnTo>
                <a:lnTo>
                  <a:pt x="24" y="1225"/>
                </a:lnTo>
                <a:lnTo>
                  <a:pt x="34" y="1247"/>
                </a:lnTo>
                <a:lnTo>
                  <a:pt x="45" y="1266"/>
                </a:lnTo>
                <a:lnTo>
                  <a:pt x="58" y="1284"/>
                </a:lnTo>
                <a:lnTo>
                  <a:pt x="73" y="1299"/>
                </a:lnTo>
                <a:lnTo>
                  <a:pt x="89" y="1313"/>
                </a:lnTo>
                <a:lnTo>
                  <a:pt x="106" y="1326"/>
                </a:lnTo>
                <a:lnTo>
                  <a:pt x="122" y="1336"/>
                </a:lnTo>
                <a:lnTo>
                  <a:pt x="141" y="1346"/>
                </a:lnTo>
                <a:lnTo>
                  <a:pt x="161" y="1351"/>
                </a:lnTo>
                <a:lnTo>
                  <a:pt x="180" y="1356"/>
                </a:lnTo>
                <a:lnTo>
                  <a:pt x="200" y="1356"/>
                </a:lnTo>
                <a:lnTo>
                  <a:pt x="200" y="1356"/>
                </a:lnTo>
                <a:lnTo>
                  <a:pt x="218" y="1356"/>
                </a:lnTo>
                <a:lnTo>
                  <a:pt x="236" y="1352"/>
                </a:lnTo>
                <a:lnTo>
                  <a:pt x="250" y="1349"/>
                </a:lnTo>
                <a:lnTo>
                  <a:pt x="263" y="1343"/>
                </a:lnTo>
                <a:lnTo>
                  <a:pt x="276" y="1336"/>
                </a:lnTo>
                <a:lnTo>
                  <a:pt x="288" y="1328"/>
                </a:lnTo>
                <a:lnTo>
                  <a:pt x="299" y="1321"/>
                </a:lnTo>
                <a:lnTo>
                  <a:pt x="307" y="1313"/>
                </a:lnTo>
                <a:lnTo>
                  <a:pt x="324" y="1297"/>
                </a:lnTo>
                <a:lnTo>
                  <a:pt x="333" y="1282"/>
                </a:lnTo>
                <a:lnTo>
                  <a:pt x="342" y="1269"/>
                </a:lnTo>
                <a:lnTo>
                  <a:pt x="342" y="1269"/>
                </a:lnTo>
                <a:lnTo>
                  <a:pt x="348" y="1258"/>
                </a:lnTo>
                <a:lnTo>
                  <a:pt x="355" y="1248"/>
                </a:lnTo>
                <a:lnTo>
                  <a:pt x="361" y="1240"/>
                </a:lnTo>
                <a:lnTo>
                  <a:pt x="369" y="1234"/>
                </a:lnTo>
                <a:lnTo>
                  <a:pt x="376" y="1229"/>
                </a:lnTo>
                <a:lnTo>
                  <a:pt x="384" y="1225"/>
                </a:lnTo>
                <a:lnTo>
                  <a:pt x="390" y="1224"/>
                </a:lnTo>
                <a:lnTo>
                  <a:pt x="397" y="1224"/>
                </a:lnTo>
                <a:lnTo>
                  <a:pt x="403" y="1225"/>
                </a:lnTo>
                <a:lnTo>
                  <a:pt x="410" y="1229"/>
                </a:lnTo>
                <a:lnTo>
                  <a:pt x="416" y="1234"/>
                </a:lnTo>
                <a:lnTo>
                  <a:pt x="421" y="1240"/>
                </a:lnTo>
                <a:lnTo>
                  <a:pt x="424" y="1248"/>
                </a:lnTo>
                <a:lnTo>
                  <a:pt x="428" y="1258"/>
                </a:lnTo>
                <a:lnTo>
                  <a:pt x="429" y="1269"/>
                </a:lnTo>
                <a:lnTo>
                  <a:pt x="429" y="1282"/>
                </a:lnTo>
                <a:lnTo>
                  <a:pt x="429" y="1556"/>
                </a:lnTo>
                <a:lnTo>
                  <a:pt x="433" y="1556"/>
                </a:lnTo>
                <a:lnTo>
                  <a:pt x="433" y="2150"/>
                </a:lnTo>
                <a:lnTo>
                  <a:pt x="1305" y="2150"/>
                </a:lnTo>
                <a:lnTo>
                  <a:pt x="1305" y="2150"/>
                </a:lnTo>
                <a:lnTo>
                  <a:pt x="1318" y="2150"/>
                </a:lnTo>
                <a:lnTo>
                  <a:pt x="1327" y="2148"/>
                </a:lnTo>
                <a:lnTo>
                  <a:pt x="1337" y="2145"/>
                </a:lnTo>
                <a:lnTo>
                  <a:pt x="1345" y="2142"/>
                </a:lnTo>
                <a:lnTo>
                  <a:pt x="1352" y="2137"/>
                </a:lnTo>
                <a:lnTo>
                  <a:pt x="1357" y="2130"/>
                </a:lnTo>
                <a:lnTo>
                  <a:pt x="1360" y="2124"/>
                </a:lnTo>
                <a:lnTo>
                  <a:pt x="1362" y="2117"/>
                </a:lnTo>
                <a:lnTo>
                  <a:pt x="1362" y="2111"/>
                </a:lnTo>
                <a:lnTo>
                  <a:pt x="1360" y="2104"/>
                </a:lnTo>
                <a:lnTo>
                  <a:pt x="1357" y="2096"/>
                </a:lnTo>
                <a:lnTo>
                  <a:pt x="1352" y="2089"/>
                </a:lnTo>
                <a:lnTo>
                  <a:pt x="1347" y="2081"/>
                </a:lnTo>
                <a:lnTo>
                  <a:pt x="1339" y="2075"/>
                </a:lnTo>
                <a:lnTo>
                  <a:pt x="1329" y="2068"/>
                </a:lnTo>
                <a:lnTo>
                  <a:pt x="1318" y="2062"/>
                </a:lnTo>
                <a:lnTo>
                  <a:pt x="1318" y="2062"/>
                </a:lnTo>
                <a:lnTo>
                  <a:pt x="1303" y="2054"/>
                </a:lnTo>
                <a:lnTo>
                  <a:pt x="1290" y="2044"/>
                </a:lnTo>
                <a:lnTo>
                  <a:pt x="1274" y="2028"/>
                </a:lnTo>
                <a:lnTo>
                  <a:pt x="1266" y="2020"/>
                </a:lnTo>
                <a:lnTo>
                  <a:pt x="1258" y="2008"/>
                </a:lnTo>
                <a:lnTo>
                  <a:pt x="1251" y="1997"/>
                </a:lnTo>
                <a:lnTo>
                  <a:pt x="1243" y="1984"/>
                </a:lnTo>
                <a:lnTo>
                  <a:pt x="1238" y="1971"/>
                </a:lnTo>
                <a:lnTo>
                  <a:pt x="1233" y="1956"/>
                </a:lnTo>
                <a:lnTo>
                  <a:pt x="1231" y="1938"/>
                </a:lnTo>
                <a:lnTo>
                  <a:pt x="1230" y="1920"/>
                </a:lnTo>
                <a:lnTo>
                  <a:pt x="1230" y="1920"/>
                </a:lnTo>
                <a:lnTo>
                  <a:pt x="1231" y="1901"/>
                </a:lnTo>
                <a:lnTo>
                  <a:pt x="1235" y="1881"/>
                </a:lnTo>
                <a:lnTo>
                  <a:pt x="1241" y="1862"/>
                </a:lnTo>
                <a:lnTo>
                  <a:pt x="1249" y="1842"/>
                </a:lnTo>
                <a:lnTo>
                  <a:pt x="1261" y="1826"/>
                </a:lnTo>
                <a:lnTo>
                  <a:pt x="1272" y="1810"/>
                </a:lnTo>
                <a:lnTo>
                  <a:pt x="1287" y="1793"/>
                </a:lnTo>
                <a:lnTo>
                  <a:pt x="1303" y="1779"/>
                </a:lnTo>
                <a:lnTo>
                  <a:pt x="1321" y="1766"/>
                </a:lnTo>
                <a:lnTo>
                  <a:pt x="1340" y="1754"/>
                </a:lnTo>
                <a:lnTo>
                  <a:pt x="1360" y="1745"/>
                </a:lnTo>
                <a:lnTo>
                  <a:pt x="1383" y="1736"/>
                </a:lnTo>
                <a:lnTo>
                  <a:pt x="1406" y="1730"/>
                </a:lnTo>
                <a:lnTo>
                  <a:pt x="1430" y="1725"/>
                </a:lnTo>
                <a:lnTo>
                  <a:pt x="1454" y="1722"/>
                </a:lnTo>
                <a:lnTo>
                  <a:pt x="1480" y="1720"/>
                </a:lnTo>
                <a:lnTo>
                  <a:pt x="1480" y="1720"/>
                </a:lnTo>
                <a:lnTo>
                  <a:pt x="1505" y="1722"/>
                </a:lnTo>
                <a:lnTo>
                  <a:pt x="1529" y="1725"/>
                </a:lnTo>
                <a:lnTo>
                  <a:pt x="1554" y="1730"/>
                </a:lnTo>
                <a:lnTo>
                  <a:pt x="1576" y="1736"/>
                </a:lnTo>
                <a:lnTo>
                  <a:pt x="1599" y="1745"/>
                </a:lnTo>
                <a:lnTo>
                  <a:pt x="1619" y="1754"/>
                </a:lnTo>
                <a:lnTo>
                  <a:pt x="1638" y="1766"/>
                </a:lnTo>
                <a:lnTo>
                  <a:pt x="1656" y="1779"/>
                </a:lnTo>
                <a:lnTo>
                  <a:pt x="1672" y="1793"/>
                </a:lnTo>
                <a:lnTo>
                  <a:pt x="1687" y="1810"/>
                </a:lnTo>
                <a:lnTo>
                  <a:pt x="1698" y="1826"/>
                </a:lnTo>
                <a:lnTo>
                  <a:pt x="1710" y="1842"/>
                </a:lnTo>
                <a:lnTo>
                  <a:pt x="1718" y="1862"/>
                </a:lnTo>
                <a:lnTo>
                  <a:pt x="1724" y="1881"/>
                </a:lnTo>
                <a:lnTo>
                  <a:pt x="1728" y="1901"/>
                </a:lnTo>
                <a:lnTo>
                  <a:pt x="1729" y="1920"/>
                </a:lnTo>
                <a:lnTo>
                  <a:pt x="1729" y="1920"/>
                </a:lnTo>
                <a:close/>
              </a:path>
            </a:pathLst>
          </a:custGeom>
          <a:gradFill flip="none" rotWithShape="1">
            <a:gsLst>
              <a:gs pos="0">
                <a:schemeClr val="accent1">
                  <a:lumMod val="60000"/>
                  <a:lumOff val="40000"/>
                  <a:shade val="30000"/>
                  <a:satMod val="115000"/>
                </a:schemeClr>
              </a:gs>
              <a:gs pos="50000">
                <a:schemeClr val="accent1">
                  <a:lumMod val="60000"/>
                  <a:lumOff val="40000"/>
                  <a:shade val="67500"/>
                  <a:satMod val="115000"/>
                </a:schemeClr>
              </a:gs>
              <a:gs pos="100000">
                <a:schemeClr val="accent1">
                  <a:lumMod val="60000"/>
                  <a:lumOff val="40000"/>
                  <a:shade val="100000"/>
                  <a:satMod val="115000"/>
                </a:schemeClr>
              </a:gs>
            </a:gsLst>
            <a:lin ang="8100000" scaled="1"/>
            <a:tileRect/>
          </a:gradFill>
          <a:ln w="28575">
            <a:solidFill>
              <a:schemeClr val="bg1">
                <a:lumMod val="65000"/>
              </a:schemeClr>
            </a:solidFill>
            <a:prstDash val="solid"/>
            <a:round/>
            <a:headEnd/>
            <a:tailEnd/>
          </a:ln>
        </p:spPr>
        <p:txBody>
          <a:bodyPr lIns="468000" anchor="ctr"/>
          <a:lstStyle/>
          <a:p>
            <a:pPr algn="ctr" eaLnBrk="1" hangingPunct="1">
              <a:defRPr/>
            </a:pPr>
            <a:endParaRPr lang="en-GB" sz="4000" dirty="0">
              <a:cs typeface="Arial" charset="0"/>
            </a:endParaRPr>
          </a:p>
        </p:txBody>
      </p:sp>
      <p:sp>
        <p:nvSpPr>
          <p:cNvPr id="10" name="Freeform 8"/>
          <p:cNvSpPr>
            <a:spLocks/>
          </p:cNvSpPr>
          <p:nvPr/>
        </p:nvSpPr>
        <p:spPr bwMode="auto">
          <a:xfrm>
            <a:off x="9550745" y="3675201"/>
            <a:ext cx="2497138" cy="3000375"/>
          </a:xfrm>
          <a:custGeom>
            <a:avLst/>
            <a:gdLst>
              <a:gd name="T0" fmla="*/ 195 w 2151"/>
              <a:gd name="T1" fmla="*/ 1725 h 2586"/>
              <a:gd name="T2" fmla="*/ 141 w 2151"/>
              <a:gd name="T3" fmla="*/ 1702 h 2586"/>
              <a:gd name="T4" fmla="*/ 96 w 2151"/>
              <a:gd name="T5" fmla="*/ 1655 h 2586"/>
              <a:gd name="T6" fmla="*/ 76 w 2151"/>
              <a:gd name="T7" fmla="*/ 1621 h 2586"/>
              <a:gd name="T8" fmla="*/ 47 w 2151"/>
              <a:gd name="T9" fmla="*/ 1598 h 2586"/>
              <a:gd name="T10" fmla="*/ 19 w 2151"/>
              <a:gd name="T11" fmla="*/ 1603 h 2586"/>
              <a:gd name="T12" fmla="*/ 2 w 2151"/>
              <a:gd name="T13" fmla="*/ 1631 h 2586"/>
              <a:gd name="T14" fmla="*/ 2151 w 2151"/>
              <a:gd name="T15" fmla="*/ 2586 h 2586"/>
              <a:gd name="T16" fmla="*/ 1218 w 2151"/>
              <a:gd name="T17" fmla="*/ 430 h 2586"/>
              <a:gd name="T18" fmla="*/ 1184 w 2151"/>
              <a:gd name="T19" fmla="*/ 425 h 2586"/>
              <a:gd name="T20" fmla="*/ 1163 w 2151"/>
              <a:gd name="T21" fmla="*/ 404 h 2586"/>
              <a:gd name="T22" fmla="*/ 1165 w 2151"/>
              <a:gd name="T23" fmla="*/ 376 h 2586"/>
              <a:gd name="T24" fmla="*/ 1194 w 2151"/>
              <a:gd name="T25" fmla="*/ 347 h 2586"/>
              <a:gd name="T26" fmla="*/ 1233 w 2151"/>
              <a:gd name="T27" fmla="*/ 322 h 2586"/>
              <a:gd name="T28" fmla="*/ 1272 w 2151"/>
              <a:gd name="T29" fmla="*/ 277 h 2586"/>
              <a:gd name="T30" fmla="*/ 1292 w 2151"/>
              <a:gd name="T31" fmla="*/ 218 h 2586"/>
              <a:gd name="T32" fmla="*/ 1288 w 2151"/>
              <a:gd name="T33" fmla="*/ 160 h 2586"/>
              <a:gd name="T34" fmla="*/ 1251 w 2151"/>
              <a:gd name="T35" fmla="*/ 88 h 2586"/>
              <a:gd name="T36" fmla="*/ 1183 w 2151"/>
              <a:gd name="T37" fmla="*/ 34 h 2586"/>
              <a:gd name="T38" fmla="*/ 1093 w 2151"/>
              <a:gd name="T39" fmla="*/ 4 h 2586"/>
              <a:gd name="T40" fmla="*/ 1018 w 2151"/>
              <a:gd name="T41" fmla="*/ 2 h 2586"/>
              <a:gd name="T42" fmla="*/ 924 w 2151"/>
              <a:gd name="T43" fmla="*/ 25 h 2586"/>
              <a:gd name="T44" fmla="*/ 851 w 2151"/>
              <a:gd name="T45" fmla="*/ 73 h 2586"/>
              <a:gd name="T46" fmla="*/ 805 w 2151"/>
              <a:gd name="T47" fmla="*/ 142 h 2586"/>
              <a:gd name="T48" fmla="*/ 794 w 2151"/>
              <a:gd name="T49" fmla="*/ 200 h 2586"/>
              <a:gd name="T50" fmla="*/ 807 w 2151"/>
              <a:gd name="T51" fmla="*/ 264 h 2586"/>
              <a:gd name="T52" fmla="*/ 838 w 2151"/>
              <a:gd name="T53" fmla="*/ 308 h 2586"/>
              <a:gd name="T54" fmla="*/ 882 w 2151"/>
              <a:gd name="T55" fmla="*/ 342 h 2586"/>
              <a:gd name="T56" fmla="*/ 916 w 2151"/>
              <a:gd name="T57" fmla="*/ 368 h 2586"/>
              <a:gd name="T58" fmla="*/ 926 w 2151"/>
              <a:gd name="T59" fmla="*/ 397 h 2586"/>
              <a:gd name="T60" fmla="*/ 909 w 2151"/>
              <a:gd name="T61" fmla="*/ 420 h 2586"/>
              <a:gd name="T62" fmla="*/ 869 w 2151"/>
              <a:gd name="T63" fmla="*/ 430 h 2586"/>
              <a:gd name="T64" fmla="*/ 0 w 2151"/>
              <a:gd name="T65" fmla="*/ 1305 h 2586"/>
              <a:gd name="T66" fmla="*/ 5 w 2151"/>
              <a:gd name="T67" fmla="*/ 1338 h 2586"/>
              <a:gd name="T68" fmla="*/ 26 w 2151"/>
              <a:gd name="T69" fmla="*/ 1361 h 2586"/>
              <a:gd name="T70" fmla="*/ 54 w 2151"/>
              <a:gd name="T71" fmla="*/ 1357 h 2586"/>
              <a:gd name="T72" fmla="*/ 83 w 2151"/>
              <a:gd name="T73" fmla="*/ 1328 h 2586"/>
              <a:gd name="T74" fmla="*/ 107 w 2151"/>
              <a:gd name="T75" fmla="*/ 1291 h 2586"/>
              <a:gd name="T76" fmla="*/ 153 w 2151"/>
              <a:gd name="T77" fmla="*/ 1250 h 2586"/>
              <a:gd name="T78" fmla="*/ 211 w 2151"/>
              <a:gd name="T79" fmla="*/ 1230 h 2586"/>
              <a:gd name="T80" fmla="*/ 270 w 2151"/>
              <a:gd name="T81" fmla="*/ 1235 h 2586"/>
              <a:gd name="T82" fmla="*/ 342 w 2151"/>
              <a:gd name="T83" fmla="*/ 1273 h 2586"/>
              <a:gd name="T84" fmla="*/ 395 w 2151"/>
              <a:gd name="T85" fmla="*/ 1339 h 2586"/>
              <a:gd name="T86" fmla="*/ 426 w 2151"/>
              <a:gd name="T87" fmla="*/ 1429 h 2586"/>
              <a:gd name="T88" fmla="*/ 428 w 2151"/>
              <a:gd name="T89" fmla="*/ 1505 h 2586"/>
              <a:gd name="T90" fmla="*/ 405 w 2151"/>
              <a:gd name="T91" fmla="*/ 1598 h 2586"/>
              <a:gd name="T92" fmla="*/ 356 w 2151"/>
              <a:gd name="T93" fmla="*/ 1673 h 2586"/>
              <a:gd name="T94" fmla="*/ 288 w 2151"/>
              <a:gd name="T95" fmla="*/ 1718 h 2586"/>
              <a:gd name="T96" fmla="*/ 229 w 2151"/>
              <a:gd name="T97" fmla="*/ 1730 h 25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151" h="2586">
                <a:moveTo>
                  <a:pt x="229" y="1730"/>
                </a:moveTo>
                <a:lnTo>
                  <a:pt x="229" y="1730"/>
                </a:lnTo>
                <a:lnTo>
                  <a:pt x="211" y="1728"/>
                </a:lnTo>
                <a:lnTo>
                  <a:pt x="195" y="1725"/>
                </a:lnTo>
                <a:lnTo>
                  <a:pt x="179" y="1722"/>
                </a:lnTo>
                <a:lnTo>
                  <a:pt x="166" y="1715"/>
                </a:lnTo>
                <a:lnTo>
                  <a:pt x="153" y="1709"/>
                </a:lnTo>
                <a:lnTo>
                  <a:pt x="141" y="1702"/>
                </a:lnTo>
                <a:lnTo>
                  <a:pt x="132" y="1694"/>
                </a:lnTo>
                <a:lnTo>
                  <a:pt x="122" y="1686"/>
                </a:lnTo>
                <a:lnTo>
                  <a:pt x="107" y="1670"/>
                </a:lnTo>
                <a:lnTo>
                  <a:pt x="96" y="1655"/>
                </a:lnTo>
                <a:lnTo>
                  <a:pt x="88" y="1642"/>
                </a:lnTo>
                <a:lnTo>
                  <a:pt x="88" y="1642"/>
                </a:lnTo>
                <a:lnTo>
                  <a:pt x="83" y="1631"/>
                </a:lnTo>
                <a:lnTo>
                  <a:pt x="76" y="1621"/>
                </a:lnTo>
                <a:lnTo>
                  <a:pt x="68" y="1613"/>
                </a:lnTo>
                <a:lnTo>
                  <a:pt x="62" y="1606"/>
                </a:lnTo>
                <a:lnTo>
                  <a:pt x="54" y="1601"/>
                </a:lnTo>
                <a:lnTo>
                  <a:pt x="47" y="1598"/>
                </a:lnTo>
                <a:lnTo>
                  <a:pt x="39" y="1598"/>
                </a:lnTo>
                <a:lnTo>
                  <a:pt x="32" y="1598"/>
                </a:lnTo>
                <a:lnTo>
                  <a:pt x="26" y="1600"/>
                </a:lnTo>
                <a:lnTo>
                  <a:pt x="19" y="1603"/>
                </a:lnTo>
                <a:lnTo>
                  <a:pt x="15" y="1608"/>
                </a:lnTo>
                <a:lnTo>
                  <a:pt x="10" y="1614"/>
                </a:lnTo>
                <a:lnTo>
                  <a:pt x="5" y="1621"/>
                </a:lnTo>
                <a:lnTo>
                  <a:pt x="2" y="1631"/>
                </a:lnTo>
                <a:lnTo>
                  <a:pt x="0" y="1642"/>
                </a:lnTo>
                <a:lnTo>
                  <a:pt x="0" y="1655"/>
                </a:lnTo>
                <a:lnTo>
                  <a:pt x="0" y="2586"/>
                </a:lnTo>
                <a:lnTo>
                  <a:pt x="2151" y="2586"/>
                </a:lnTo>
                <a:lnTo>
                  <a:pt x="2151" y="431"/>
                </a:lnTo>
                <a:lnTo>
                  <a:pt x="1656" y="431"/>
                </a:lnTo>
                <a:lnTo>
                  <a:pt x="1656" y="430"/>
                </a:lnTo>
                <a:lnTo>
                  <a:pt x="1218" y="430"/>
                </a:lnTo>
                <a:lnTo>
                  <a:pt x="1218" y="430"/>
                </a:lnTo>
                <a:lnTo>
                  <a:pt x="1205" y="430"/>
                </a:lnTo>
                <a:lnTo>
                  <a:pt x="1194" y="428"/>
                </a:lnTo>
                <a:lnTo>
                  <a:pt x="1184" y="425"/>
                </a:lnTo>
                <a:lnTo>
                  <a:pt x="1178" y="420"/>
                </a:lnTo>
                <a:lnTo>
                  <a:pt x="1171" y="415"/>
                </a:lnTo>
                <a:lnTo>
                  <a:pt x="1166" y="410"/>
                </a:lnTo>
                <a:lnTo>
                  <a:pt x="1163" y="404"/>
                </a:lnTo>
                <a:lnTo>
                  <a:pt x="1162" y="397"/>
                </a:lnTo>
                <a:lnTo>
                  <a:pt x="1162" y="391"/>
                </a:lnTo>
                <a:lnTo>
                  <a:pt x="1162" y="383"/>
                </a:lnTo>
                <a:lnTo>
                  <a:pt x="1165" y="376"/>
                </a:lnTo>
                <a:lnTo>
                  <a:pt x="1170" y="368"/>
                </a:lnTo>
                <a:lnTo>
                  <a:pt x="1176" y="361"/>
                </a:lnTo>
                <a:lnTo>
                  <a:pt x="1184" y="353"/>
                </a:lnTo>
                <a:lnTo>
                  <a:pt x="1194" y="347"/>
                </a:lnTo>
                <a:lnTo>
                  <a:pt x="1205" y="342"/>
                </a:lnTo>
                <a:lnTo>
                  <a:pt x="1205" y="342"/>
                </a:lnTo>
                <a:lnTo>
                  <a:pt x="1218" y="334"/>
                </a:lnTo>
                <a:lnTo>
                  <a:pt x="1233" y="322"/>
                </a:lnTo>
                <a:lnTo>
                  <a:pt x="1249" y="308"/>
                </a:lnTo>
                <a:lnTo>
                  <a:pt x="1258" y="298"/>
                </a:lnTo>
                <a:lnTo>
                  <a:pt x="1266" y="288"/>
                </a:lnTo>
                <a:lnTo>
                  <a:pt x="1272" y="277"/>
                </a:lnTo>
                <a:lnTo>
                  <a:pt x="1279" y="264"/>
                </a:lnTo>
                <a:lnTo>
                  <a:pt x="1285" y="251"/>
                </a:lnTo>
                <a:lnTo>
                  <a:pt x="1288" y="235"/>
                </a:lnTo>
                <a:lnTo>
                  <a:pt x="1292" y="218"/>
                </a:lnTo>
                <a:lnTo>
                  <a:pt x="1293" y="200"/>
                </a:lnTo>
                <a:lnTo>
                  <a:pt x="1293" y="200"/>
                </a:lnTo>
                <a:lnTo>
                  <a:pt x="1292" y="181"/>
                </a:lnTo>
                <a:lnTo>
                  <a:pt x="1288" y="160"/>
                </a:lnTo>
                <a:lnTo>
                  <a:pt x="1282" y="142"/>
                </a:lnTo>
                <a:lnTo>
                  <a:pt x="1274" y="122"/>
                </a:lnTo>
                <a:lnTo>
                  <a:pt x="1262" y="104"/>
                </a:lnTo>
                <a:lnTo>
                  <a:pt x="1251" y="88"/>
                </a:lnTo>
                <a:lnTo>
                  <a:pt x="1236" y="73"/>
                </a:lnTo>
                <a:lnTo>
                  <a:pt x="1220" y="59"/>
                </a:lnTo>
                <a:lnTo>
                  <a:pt x="1202" y="46"/>
                </a:lnTo>
                <a:lnTo>
                  <a:pt x="1183" y="34"/>
                </a:lnTo>
                <a:lnTo>
                  <a:pt x="1162" y="25"/>
                </a:lnTo>
                <a:lnTo>
                  <a:pt x="1140" y="17"/>
                </a:lnTo>
                <a:lnTo>
                  <a:pt x="1118" y="8"/>
                </a:lnTo>
                <a:lnTo>
                  <a:pt x="1093" y="4"/>
                </a:lnTo>
                <a:lnTo>
                  <a:pt x="1069" y="2"/>
                </a:lnTo>
                <a:lnTo>
                  <a:pt x="1043" y="0"/>
                </a:lnTo>
                <a:lnTo>
                  <a:pt x="1043" y="0"/>
                </a:lnTo>
                <a:lnTo>
                  <a:pt x="1018" y="2"/>
                </a:lnTo>
                <a:lnTo>
                  <a:pt x="992" y="4"/>
                </a:lnTo>
                <a:lnTo>
                  <a:pt x="970" y="8"/>
                </a:lnTo>
                <a:lnTo>
                  <a:pt x="947" y="17"/>
                </a:lnTo>
                <a:lnTo>
                  <a:pt x="924" y="25"/>
                </a:lnTo>
                <a:lnTo>
                  <a:pt x="903" y="34"/>
                </a:lnTo>
                <a:lnTo>
                  <a:pt x="885" y="46"/>
                </a:lnTo>
                <a:lnTo>
                  <a:pt x="867" y="59"/>
                </a:lnTo>
                <a:lnTo>
                  <a:pt x="851" y="73"/>
                </a:lnTo>
                <a:lnTo>
                  <a:pt x="836" y="88"/>
                </a:lnTo>
                <a:lnTo>
                  <a:pt x="823" y="104"/>
                </a:lnTo>
                <a:lnTo>
                  <a:pt x="813" y="122"/>
                </a:lnTo>
                <a:lnTo>
                  <a:pt x="805" y="142"/>
                </a:lnTo>
                <a:lnTo>
                  <a:pt x="799" y="160"/>
                </a:lnTo>
                <a:lnTo>
                  <a:pt x="795" y="181"/>
                </a:lnTo>
                <a:lnTo>
                  <a:pt x="794" y="200"/>
                </a:lnTo>
                <a:lnTo>
                  <a:pt x="794" y="200"/>
                </a:lnTo>
                <a:lnTo>
                  <a:pt x="794" y="218"/>
                </a:lnTo>
                <a:lnTo>
                  <a:pt x="797" y="235"/>
                </a:lnTo>
                <a:lnTo>
                  <a:pt x="802" y="251"/>
                </a:lnTo>
                <a:lnTo>
                  <a:pt x="807" y="264"/>
                </a:lnTo>
                <a:lnTo>
                  <a:pt x="813" y="277"/>
                </a:lnTo>
                <a:lnTo>
                  <a:pt x="822" y="288"/>
                </a:lnTo>
                <a:lnTo>
                  <a:pt x="830" y="298"/>
                </a:lnTo>
                <a:lnTo>
                  <a:pt x="838" y="308"/>
                </a:lnTo>
                <a:lnTo>
                  <a:pt x="854" y="322"/>
                </a:lnTo>
                <a:lnTo>
                  <a:pt x="867" y="334"/>
                </a:lnTo>
                <a:lnTo>
                  <a:pt x="882" y="342"/>
                </a:lnTo>
                <a:lnTo>
                  <a:pt x="882" y="342"/>
                </a:lnTo>
                <a:lnTo>
                  <a:pt x="891" y="347"/>
                </a:lnTo>
                <a:lnTo>
                  <a:pt x="901" y="353"/>
                </a:lnTo>
                <a:lnTo>
                  <a:pt x="909" y="361"/>
                </a:lnTo>
                <a:lnTo>
                  <a:pt x="916" y="368"/>
                </a:lnTo>
                <a:lnTo>
                  <a:pt x="921" y="376"/>
                </a:lnTo>
                <a:lnTo>
                  <a:pt x="924" y="383"/>
                </a:lnTo>
                <a:lnTo>
                  <a:pt x="926" y="391"/>
                </a:lnTo>
                <a:lnTo>
                  <a:pt x="926" y="397"/>
                </a:lnTo>
                <a:lnTo>
                  <a:pt x="924" y="404"/>
                </a:lnTo>
                <a:lnTo>
                  <a:pt x="921" y="410"/>
                </a:lnTo>
                <a:lnTo>
                  <a:pt x="916" y="415"/>
                </a:lnTo>
                <a:lnTo>
                  <a:pt x="909" y="420"/>
                </a:lnTo>
                <a:lnTo>
                  <a:pt x="901" y="425"/>
                </a:lnTo>
                <a:lnTo>
                  <a:pt x="891" y="428"/>
                </a:lnTo>
                <a:lnTo>
                  <a:pt x="880" y="430"/>
                </a:lnTo>
                <a:lnTo>
                  <a:pt x="869" y="430"/>
                </a:lnTo>
                <a:lnTo>
                  <a:pt x="595" y="430"/>
                </a:lnTo>
                <a:lnTo>
                  <a:pt x="595" y="431"/>
                </a:lnTo>
                <a:lnTo>
                  <a:pt x="0" y="431"/>
                </a:lnTo>
                <a:lnTo>
                  <a:pt x="0" y="1305"/>
                </a:lnTo>
                <a:lnTo>
                  <a:pt x="0" y="1305"/>
                </a:lnTo>
                <a:lnTo>
                  <a:pt x="0" y="1317"/>
                </a:lnTo>
                <a:lnTo>
                  <a:pt x="2" y="1328"/>
                </a:lnTo>
                <a:lnTo>
                  <a:pt x="5" y="1338"/>
                </a:lnTo>
                <a:lnTo>
                  <a:pt x="10" y="1346"/>
                </a:lnTo>
                <a:lnTo>
                  <a:pt x="15" y="1352"/>
                </a:lnTo>
                <a:lnTo>
                  <a:pt x="19" y="1357"/>
                </a:lnTo>
                <a:lnTo>
                  <a:pt x="26" y="1361"/>
                </a:lnTo>
                <a:lnTo>
                  <a:pt x="32" y="1362"/>
                </a:lnTo>
                <a:lnTo>
                  <a:pt x="39" y="1362"/>
                </a:lnTo>
                <a:lnTo>
                  <a:pt x="47" y="1361"/>
                </a:lnTo>
                <a:lnTo>
                  <a:pt x="54" y="1357"/>
                </a:lnTo>
                <a:lnTo>
                  <a:pt x="62" y="1352"/>
                </a:lnTo>
                <a:lnTo>
                  <a:pt x="68" y="1346"/>
                </a:lnTo>
                <a:lnTo>
                  <a:pt x="76" y="1338"/>
                </a:lnTo>
                <a:lnTo>
                  <a:pt x="83" y="1328"/>
                </a:lnTo>
                <a:lnTo>
                  <a:pt x="88" y="1318"/>
                </a:lnTo>
                <a:lnTo>
                  <a:pt x="88" y="1318"/>
                </a:lnTo>
                <a:lnTo>
                  <a:pt x="96" y="1304"/>
                </a:lnTo>
                <a:lnTo>
                  <a:pt x="107" y="1291"/>
                </a:lnTo>
                <a:lnTo>
                  <a:pt x="122" y="1274"/>
                </a:lnTo>
                <a:lnTo>
                  <a:pt x="132" y="1266"/>
                </a:lnTo>
                <a:lnTo>
                  <a:pt x="141" y="1258"/>
                </a:lnTo>
                <a:lnTo>
                  <a:pt x="153" y="1250"/>
                </a:lnTo>
                <a:lnTo>
                  <a:pt x="166" y="1243"/>
                </a:lnTo>
                <a:lnTo>
                  <a:pt x="179" y="1238"/>
                </a:lnTo>
                <a:lnTo>
                  <a:pt x="195" y="1234"/>
                </a:lnTo>
                <a:lnTo>
                  <a:pt x="211" y="1230"/>
                </a:lnTo>
                <a:lnTo>
                  <a:pt x="229" y="1230"/>
                </a:lnTo>
                <a:lnTo>
                  <a:pt x="229" y="1230"/>
                </a:lnTo>
                <a:lnTo>
                  <a:pt x="249" y="1232"/>
                </a:lnTo>
                <a:lnTo>
                  <a:pt x="270" y="1235"/>
                </a:lnTo>
                <a:lnTo>
                  <a:pt x="288" y="1242"/>
                </a:lnTo>
                <a:lnTo>
                  <a:pt x="307" y="1250"/>
                </a:lnTo>
                <a:lnTo>
                  <a:pt x="325" y="1260"/>
                </a:lnTo>
                <a:lnTo>
                  <a:pt x="342" y="1273"/>
                </a:lnTo>
                <a:lnTo>
                  <a:pt x="356" y="1287"/>
                </a:lnTo>
                <a:lnTo>
                  <a:pt x="371" y="1304"/>
                </a:lnTo>
                <a:lnTo>
                  <a:pt x="384" y="1321"/>
                </a:lnTo>
                <a:lnTo>
                  <a:pt x="395" y="1339"/>
                </a:lnTo>
                <a:lnTo>
                  <a:pt x="405" y="1361"/>
                </a:lnTo>
                <a:lnTo>
                  <a:pt x="413" y="1383"/>
                </a:lnTo>
                <a:lnTo>
                  <a:pt x="421" y="1406"/>
                </a:lnTo>
                <a:lnTo>
                  <a:pt x="426" y="1429"/>
                </a:lnTo>
                <a:lnTo>
                  <a:pt x="428" y="1455"/>
                </a:lnTo>
                <a:lnTo>
                  <a:pt x="429" y="1479"/>
                </a:lnTo>
                <a:lnTo>
                  <a:pt x="429" y="1479"/>
                </a:lnTo>
                <a:lnTo>
                  <a:pt x="428" y="1505"/>
                </a:lnTo>
                <a:lnTo>
                  <a:pt x="426" y="1530"/>
                </a:lnTo>
                <a:lnTo>
                  <a:pt x="421" y="1554"/>
                </a:lnTo>
                <a:lnTo>
                  <a:pt x="413" y="1577"/>
                </a:lnTo>
                <a:lnTo>
                  <a:pt x="405" y="1598"/>
                </a:lnTo>
                <a:lnTo>
                  <a:pt x="395" y="1619"/>
                </a:lnTo>
                <a:lnTo>
                  <a:pt x="384" y="1639"/>
                </a:lnTo>
                <a:lnTo>
                  <a:pt x="371" y="1657"/>
                </a:lnTo>
                <a:lnTo>
                  <a:pt x="356" y="1673"/>
                </a:lnTo>
                <a:lnTo>
                  <a:pt x="342" y="1686"/>
                </a:lnTo>
                <a:lnTo>
                  <a:pt x="325" y="1699"/>
                </a:lnTo>
                <a:lnTo>
                  <a:pt x="307" y="1710"/>
                </a:lnTo>
                <a:lnTo>
                  <a:pt x="288" y="1718"/>
                </a:lnTo>
                <a:lnTo>
                  <a:pt x="270" y="1725"/>
                </a:lnTo>
                <a:lnTo>
                  <a:pt x="249" y="1728"/>
                </a:lnTo>
                <a:lnTo>
                  <a:pt x="229" y="1730"/>
                </a:lnTo>
                <a:lnTo>
                  <a:pt x="229" y="1730"/>
                </a:lnTo>
                <a:close/>
              </a:path>
            </a:pathLst>
          </a:custGeom>
          <a:gradFill flip="none" rotWithShape="1">
            <a:gsLst>
              <a:gs pos="0">
                <a:schemeClr val="accent4">
                  <a:lumMod val="60000"/>
                  <a:lumOff val="40000"/>
                  <a:shade val="30000"/>
                  <a:satMod val="115000"/>
                </a:schemeClr>
              </a:gs>
              <a:gs pos="50000">
                <a:schemeClr val="accent4">
                  <a:lumMod val="60000"/>
                  <a:lumOff val="40000"/>
                  <a:shade val="67500"/>
                  <a:satMod val="115000"/>
                </a:schemeClr>
              </a:gs>
              <a:gs pos="100000">
                <a:schemeClr val="accent4">
                  <a:lumMod val="60000"/>
                  <a:lumOff val="40000"/>
                  <a:shade val="100000"/>
                  <a:satMod val="115000"/>
                </a:schemeClr>
              </a:gs>
            </a:gsLst>
            <a:lin ang="13500000" scaled="1"/>
            <a:tileRect/>
          </a:gradFill>
          <a:ln w="28575">
            <a:solidFill>
              <a:schemeClr val="bg1">
                <a:lumMod val="65000"/>
              </a:schemeClr>
            </a:solidFill>
            <a:prstDash val="solid"/>
            <a:round/>
            <a:headEnd/>
            <a:tailEnd/>
          </a:ln>
        </p:spPr>
        <p:txBody>
          <a:bodyPr tIns="468000" anchor="ctr" anchorCtr="1"/>
          <a:lstStyle/>
          <a:p>
            <a:pPr eaLnBrk="1" hangingPunct="1">
              <a:defRPr/>
            </a:pPr>
            <a:r>
              <a:rPr lang="en-GB" sz="4000" dirty="0">
                <a:cs typeface="Arial" charset="0"/>
              </a:rPr>
              <a:t>Acts 16:31</a:t>
            </a:r>
          </a:p>
        </p:txBody>
      </p:sp>
      <p:sp>
        <p:nvSpPr>
          <p:cNvPr id="2" name="Title 1">
            <a:extLst>
              <a:ext uri="{FF2B5EF4-FFF2-40B4-BE49-F238E27FC236}">
                <a16:creationId xmlns:a16="http://schemas.microsoft.com/office/drawing/2014/main" id="{8A061DBB-B293-2D4E-ACDF-C14AA5DBC76A}"/>
              </a:ext>
            </a:extLst>
          </p:cNvPr>
          <p:cNvSpPr>
            <a:spLocks noGrp="1"/>
          </p:cNvSpPr>
          <p:nvPr>
            <p:ph type="title"/>
          </p:nvPr>
        </p:nvSpPr>
        <p:spPr>
          <a:xfrm>
            <a:off x="838200" y="1"/>
            <a:ext cx="10515600" cy="1117599"/>
          </a:xfrm>
        </p:spPr>
        <p:txBody>
          <a:bodyPr>
            <a:normAutofit/>
          </a:bodyPr>
          <a:lstStyle/>
          <a:p>
            <a:pPr algn="ctr"/>
            <a:r>
              <a:rPr lang="en-US" sz="6000" b="1" u="sng" dirty="0"/>
              <a:t>Faith in Christ</a:t>
            </a:r>
          </a:p>
        </p:txBody>
      </p:sp>
      <p:sp>
        <p:nvSpPr>
          <p:cNvPr id="3" name="Content Placeholder 2">
            <a:extLst>
              <a:ext uri="{FF2B5EF4-FFF2-40B4-BE49-F238E27FC236}">
                <a16:creationId xmlns:a16="http://schemas.microsoft.com/office/drawing/2014/main" id="{D202977E-7D30-AA4C-9004-CD0E742FEA26}"/>
              </a:ext>
            </a:extLst>
          </p:cNvPr>
          <p:cNvSpPr>
            <a:spLocks noGrp="1"/>
          </p:cNvSpPr>
          <p:nvPr>
            <p:ph idx="1"/>
          </p:nvPr>
        </p:nvSpPr>
        <p:spPr>
          <a:xfrm>
            <a:off x="2962141" y="2125014"/>
            <a:ext cx="6426558" cy="4732986"/>
          </a:xfrm>
        </p:spPr>
        <p:txBody>
          <a:bodyPr>
            <a:normAutofit/>
          </a:bodyPr>
          <a:lstStyle/>
          <a:p>
            <a:pPr marL="0" indent="0" algn="ctr">
              <a:buNone/>
            </a:pPr>
            <a:r>
              <a:rPr lang="en-US" sz="4000" b="1" baseline="30000" dirty="0"/>
              <a:t>31 </a:t>
            </a:r>
            <a:r>
              <a:rPr lang="en-US" sz="4000" dirty="0"/>
              <a:t>They said, “Believe in the Lord Jesus, and you will be saved, you and your household.”</a:t>
            </a:r>
          </a:p>
        </p:txBody>
      </p:sp>
    </p:spTree>
    <p:extLst>
      <p:ext uri="{BB962C8B-B14F-4D97-AF65-F5344CB8AC3E}">
        <p14:creationId xmlns:p14="http://schemas.microsoft.com/office/powerpoint/2010/main" val="22032021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reeform 5"/>
          <p:cNvSpPr>
            <a:spLocks/>
          </p:cNvSpPr>
          <p:nvPr/>
        </p:nvSpPr>
        <p:spPr bwMode="auto">
          <a:xfrm>
            <a:off x="199197" y="142738"/>
            <a:ext cx="2495550" cy="3001963"/>
          </a:xfrm>
          <a:custGeom>
            <a:avLst/>
            <a:gdLst>
              <a:gd name="T0" fmla="*/ 1956 w 2151"/>
              <a:gd name="T1" fmla="*/ 861 h 2586"/>
              <a:gd name="T2" fmla="*/ 2010 w 2151"/>
              <a:gd name="T3" fmla="*/ 884 h 2586"/>
              <a:gd name="T4" fmla="*/ 2054 w 2151"/>
              <a:gd name="T5" fmla="*/ 931 h 2586"/>
              <a:gd name="T6" fmla="*/ 2075 w 2151"/>
              <a:gd name="T7" fmla="*/ 965 h 2586"/>
              <a:gd name="T8" fmla="*/ 2104 w 2151"/>
              <a:gd name="T9" fmla="*/ 988 h 2586"/>
              <a:gd name="T10" fmla="*/ 2132 w 2151"/>
              <a:gd name="T11" fmla="*/ 983 h 2586"/>
              <a:gd name="T12" fmla="*/ 2148 w 2151"/>
              <a:gd name="T13" fmla="*/ 955 h 2586"/>
              <a:gd name="T14" fmla="*/ 0 w 2151"/>
              <a:gd name="T15" fmla="*/ 0 h 2586"/>
              <a:gd name="T16" fmla="*/ 933 w 2151"/>
              <a:gd name="T17" fmla="*/ 2156 h 2586"/>
              <a:gd name="T18" fmla="*/ 965 w 2151"/>
              <a:gd name="T19" fmla="*/ 2161 h 2586"/>
              <a:gd name="T20" fmla="*/ 988 w 2151"/>
              <a:gd name="T21" fmla="*/ 2182 h 2586"/>
              <a:gd name="T22" fmla="*/ 985 w 2151"/>
              <a:gd name="T23" fmla="*/ 2210 h 2586"/>
              <a:gd name="T24" fmla="*/ 957 w 2151"/>
              <a:gd name="T25" fmla="*/ 2239 h 2586"/>
              <a:gd name="T26" fmla="*/ 918 w 2151"/>
              <a:gd name="T27" fmla="*/ 2264 h 2586"/>
              <a:gd name="T28" fmla="*/ 879 w 2151"/>
              <a:gd name="T29" fmla="*/ 2309 h 2586"/>
              <a:gd name="T30" fmla="*/ 859 w 2151"/>
              <a:gd name="T31" fmla="*/ 2368 h 2586"/>
              <a:gd name="T32" fmla="*/ 863 w 2151"/>
              <a:gd name="T33" fmla="*/ 2426 h 2586"/>
              <a:gd name="T34" fmla="*/ 900 w 2151"/>
              <a:gd name="T35" fmla="*/ 2498 h 2586"/>
              <a:gd name="T36" fmla="*/ 968 w 2151"/>
              <a:gd name="T37" fmla="*/ 2552 h 2586"/>
              <a:gd name="T38" fmla="*/ 1058 w 2151"/>
              <a:gd name="T39" fmla="*/ 2582 h 2586"/>
              <a:gd name="T40" fmla="*/ 1133 w 2151"/>
              <a:gd name="T41" fmla="*/ 2584 h 2586"/>
              <a:gd name="T42" fmla="*/ 1227 w 2151"/>
              <a:gd name="T43" fmla="*/ 2561 h 2586"/>
              <a:gd name="T44" fmla="*/ 1300 w 2151"/>
              <a:gd name="T45" fmla="*/ 2513 h 2586"/>
              <a:gd name="T46" fmla="*/ 1346 w 2151"/>
              <a:gd name="T47" fmla="*/ 2444 h 2586"/>
              <a:gd name="T48" fmla="*/ 1357 w 2151"/>
              <a:gd name="T49" fmla="*/ 2386 h 2586"/>
              <a:gd name="T50" fmla="*/ 1344 w 2151"/>
              <a:gd name="T51" fmla="*/ 2322 h 2586"/>
              <a:gd name="T52" fmla="*/ 1313 w 2151"/>
              <a:gd name="T53" fmla="*/ 2278 h 2586"/>
              <a:gd name="T54" fmla="*/ 1269 w 2151"/>
              <a:gd name="T55" fmla="*/ 2244 h 2586"/>
              <a:gd name="T56" fmla="*/ 1235 w 2151"/>
              <a:gd name="T57" fmla="*/ 2218 h 2586"/>
              <a:gd name="T58" fmla="*/ 1225 w 2151"/>
              <a:gd name="T59" fmla="*/ 2189 h 2586"/>
              <a:gd name="T60" fmla="*/ 1242 w 2151"/>
              <a:gd name="T61" fmla="*/ 2166 h 2586"/>
              <a:gd name="T62" fmla="*/ 1282 w 2151"/>
              <a:gd name="T63" fmla="*/ 2156 h 2586"/>
              <a:gd name="T64" fmla="*/ 2151 w 2151"/>
              <a:gd name="T65" fmla="*/ 1281 h 2586"/>
              <a:gd name="T66" fmla="*/ 2146 w 2151"/>
              <a:gd name="T67" fmla="*/ 1248 h 2586"/>
              <a:gd name="T68" fmla="*/ 2125 w 2151"/>
              <a:gd name="T69" fmla="*/ 1225 h 2586"/>
              <a:gd name="T70" fmla="*/ 2097 w 2151"/>
              <a:gd name="T71" fmla="*/ 1229 h 2586"/>
              <a:gd name="T72" fmla="*/ 2068 w 2151"/>
              <a:gd name="T73" fmla="*/ 1258 h 2586"/>
              <a:gd name="T74" fmla="*/ 2044 w 2151"/>
              <a:gd name="T75" fmla="*/ 1295 h 2586"/>
              <a:gd name="T76" fmla="*/ 1998 w 2151"/>
              <a:gd name="T77" fmla="*/ 1336 h 2586"/>
              <a:gd name="T78" fmla="*/ 1940 w 2151"/>
              <a:gd name="T79" fmla="*/ 1356 h 2586"/>
              <a:gd name="T80" fmla="*/ 1881 w 2151"/>
              <a:gd name="T81" fmla="*/ 1351 h 2586"/>
              <a:gd name="T82" fmla="*/ 1809 w 2151"/>
              <a:gd name="T83" fmla="*/ 1313 h 2586"/>
              <a:gd name="T84" fmla="*/ 1756 w 2151"/>
              <a:gd name="T85" fmla="*/ 1247 h 2586"/>
              <a:gd name="T86" fmla="*/ 1725 w 2151"/>
              <a:gd name="T87" fmla="*/ 1157 h 2586"/>
              <a:gd name="T88" fmla="*/ 1722 w 2151"/>
              <a:gd name="T89" fmla="*/ 1081 h 2586"/>
              <a:gd name="T90" fmla="*/ 1746 w 2151"/>
              <a:gd name="T91" fmla="*/ 988 h 2586"/>
              <a:gd name="T92" fmla="*/ 1795 w 2151"/>
              <a:gd name="T93" fmla="*/ 913 h 2586"/>
              <a:gd name="T94" fmla="*/ 1862 w 2151"/>
              <a:gd name="T95" fmla="*/ 868 h 2586"/>
              <a:gd name="T96" fmla="*/ 1922 w 2151"/>
              <a:gd name="T97" fmla="*/ 856 h 25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151" h="2586">
                <a:moveTo>
                  <a:pt x="1922" y="856"/>
                </a:moveTo>
                <a:lnTo>
                  <a:pt x="1922" y="856"/>
                </a:lnTo>
                <a:lnTo>
                  <a:pt x="1940" y="858"/>
                </a:lnTo>
                <a:lnTo>
                  <a:pt x="1956" y="861"/>
                </a:lnTo>
                <a:lnTo>
                  <a:pt x="1971" y="864"/>
                </a:lnTo>
                <a:lnTo>
                  <a:pt x="1985" y="871"/>
                </a:lnTo>
                <a:lnTo>
                  <a:pt x="1998" y="877"/>
                </a:lnTo>
                <a:lnTo>
                  <a:pt x="2010" y="884"/>
                </a:lnTo>
                <a:lnTo>
                  <a:pt x="2019" y="892"/>
                </a:lnTo>
                <a:lnTo>
                  <a:pt x="2029" y="900"/>
                </a:lnTo>
                <a:lnTo>
                  <a:pt x="2044" y="916"/>
                </a:lnTo>
                <a:lnTo>
                  <a:pt x="2054" y="931"/>
                </a:lnTo>
                <a:lnTo>
                  <a:pt x="2062" y="944"/>
                </a:lnTo>
                <a:lnTo>
                  <a:pt x="2062" y="944"/>
                </a:lnTo>
                <a:lnTo>
                  <a:pt x="2068" y="955"/>
                </a:lnTo>
                <a:lnTo>
                  <a:pt x="2075" y="965"/>
                </a:lnTo>
                <a:lnTo>
                  <a:pt x="2083" y="973"/>
                </a:lnTo>
                <a:lnTo>
                  <a:pt x="2089" y="980"/>
                </a:lnTo>
                <a:lnTo>
                  <a:pt x="2097" y="985"/>
                </a:lnTo>
                <a:lnTo>
                  <a:pt x="2104" y="988"/>
                </a:lnTo>
                <a:lnTo>
                  <a:pt x="2112" y="988"/>
                </a:lnTo>
                <a:lnTo>
                  <a:pt x="2119" y="988"/>
                </a:lnTo>
                <a:lnTo>
                  <a:pt x="2125" y="986"/>
                </a:lnTo>
                <a:lnTo>
                  <a:pt x="2132" y="983"/>
                </a:lnTo>
                <a:lnTo>
                  <a:pt x="2136" y="978"/>
                </a:lnTo>
                <a:lnTo>
                  <a:pt x="2141" y="972"/>
                </a:lnTo>
                <a:lnTo>
                  <a:pt x="2146" y="965"/>
                </a:lnTo>
                <a:lnTo>
                  <a:pt x="2148" y="955"/>
                </a:lnTo>
                <a:lnTo>
                  <a:pt x="2151" y="944"/>
                </a:lnTo>
                <a:lnTo>
                  <a:pt x="2151" y="931"/>
                </a:lnTo>
                <a:lnTo>
                  <a:pt x="2151" y="0"/>
                </a:lnTo>
                <a:lnTo>
                  <a:pt x="0" y="0"/>
                </a:lnTo>
                <a:lnTo>
                  <a:pt x="0" y="2155"/>
                </a:lnTo>
                <a:lnTo>
                  <a:pt x="495" y="2155"/>
                </a:lnTo>
                <a:lnTo>
                  <a:pt x="495" y="2156"/>
                </a:lnTo>
                <a:lnTo>
                  <a:pt x="933" y="2156"/>
                </a:lnTo>
                <a:lnTo>
                  <a:pt x="933" y="2156"/>
                </a:lnTo>
                <a:lnTo>
                  <a:pt x="946" y="2156"/>
                </a:lnTo>
                <a:lnTo>
                  <a:pt x="955" y="2158"/>
                </a:lnTo>
                <a:lnTo>
                  <a:pt x="965" y="2161"/>
                </a:lnTo>
                <a:lnTo>
                  <a:pt x="973" y="2166"/>
                </a:lnTo>
                <a:lnTo>
                  <a:pt x="980" y="2171"/>
                </a:lnTo>
                <a:lnTo>
                  <a:pt x="985" y="2176"/>
                </a:lnTo>
                <a:lnTo>
                  <a:pt x="988" y="2182"/>
                </a:lnTo>
                <a:lnTo>
                  <a:pt x="989" y="2189"/>
                </a:lnTo>
                <a:lnTo>
                  <a:pt x="989" y="2195"/>
                </a:lnTo>
                <a:lnTo>
                  <a:pt x="988" y="2203"/>
                </a:lnTo>
                <a:lnTo>
                  <a:pt x="985" y="2210"/>
                </a:lnTo>
                <a:lnTo>
                  <a:pt x="980" y="2218"/>
                </a:lnTo>
                <a:lnTo>
                  <a:pt x="975" y="2225"/>
                </a:lnTo>
                <a:lnTo>
                  <a:pt x="967" y="2233"/>
                </a:lnTo>
                <a:lnTo>
                  <a:pt x="957" y="2239"/>
                </a:lnTo>
                <a:lnTo>
                  <a:pt x="946" y="2244"/>
                </a:lnTo>
                <a:lnTo>
                  <a:pt x="946" y="2244"/>
                </a:lnTo>
                <a:lnTo>
                  <a:pt x="931" y="2252"/>
                </a:lnTo>
                <a:lnTo>
                  <a:pt x="918" y="2264"/>
                </a:lnTo>
                <a:lnTo>
                  <a:pt x="902" y="2278"/>
                </a:lnTo>
                <a:lnTo>
                  <a:pt x="893" y="2288"/>
                </a:lnTo>
                <a:lnTo>
                  <a:pt x="885" y="2298"/>
                </a:lnTo>
                <a:lnTo>
                  <a:pt x="879" y="2309"/>
                </a:lnTo>
                <a:lnTo>
                  <a:pt x="871" y="2322"/>
                </a:lnTo>
                <a:lnTo>
                  <a:pt x="866" y="2335"/>
                </a:lnTo>
                <a:lnTo>
                  <a:pt x="861" y="2351"/>
                </a:lnTo>
                <a:lnTo>
                  <a:pt x="859" y="2368"/>
                </a:lnTo>
                <a:lnTo>
                  <a:pt x="858" y="2386"/>
                </a:lnTo>
                <a:lnTo>
                  <a:pt x="858" y="2386"/>
                </a:lnTo>
                <a:lnTo>
                  <a:pt x="859" y="2405"/>
                </a:lnTo>
                <a:lnTo>
                  <a:pt x="863" y="2426"/>
                </a:lnTo>
                <a:lnTo>
                  <a:pt x="869" y="2444"/>
                </a:lnTo>
                <a:lnTo>
                  <a:pt x="877" y="2464"/>
                </a:lnTo>
                <a:lnTo>
                  <a:pt x="889" y="2482"/>
                </a:lnTo>
                <a:lnTo>
                  <a:pt x="900" y="2498"/>
                </a:lnTo>
                <a:lnTo>
                  <a:pt x="915" y="2513"/>
                </a:lnTo>
                <a:lnTo>
                  <a:pt x="931" y="2527"/>
                </a:lnTo>
                <a:lnTo>
                  <a:pt x="949" y="2540"/>
                </a:lnTo>
                <a:lnTo>
                  <a:pt x="968" y="2552"/>
                </a:lnTo>
                <a:lnTo>
                  <a:pt x="988" y="2561"/>
                </a:lnTo>
                <a:lnTo>
                  <a:pt x="1011" y="2569"/>
                </a:lnTo>
                <a:lnTo>
                  <a:pt x="1033" y="2578"/>
                </a:lnTo>
                <a:lnTo>
                  <a:pt x="1058" y="2582"/>
                </a:lnTo>
                <a:lnTo>
                  <a:pt x="1082" y="2584"/>
                </a:lnTo>
                <a:lnTo>
                  <a:pt x="1108" y="2586"/>
                </a:lnTo>
                <a:lnTo>
                  <a:pt x="1108" y="2586"/>
                </a:lnTo>
                <a:lnTo>
                  <a:pt x="1133" y="2584"/>
                </a:lnTo>
                <a:lnTo>
                  <a:pt x="1157" y="2582"/>
                </a:lnTo>
                <a:lnTo>
                  <a:pt x="1181" y="2578"/>
                </a:lnTo>
                <a:lnTo>
                  <a:pt x="1204" y="2569"/>
                </a:lnTo>
                <a:lnTo>
                  <a:pt x="1227" y="2561"/>
                </a:lnTo>
                <a:lnTo>
                  <a:pt x="1247" y="2552"/>
                </a:lnTo>
                <a:lnTo>
                  <a:pt x="1266" y="2540"/>
                </a:lnTo>
                <a:lnTo>
                  <a:pt x="1284" y="2527"/>
                </a:lnTo>
                <a:lnTo>
                  <a:pt x="1300" y="2513"/>
                </a:lnTo>
                <a:lnTo>
                  <a:pt x="1315" y="2498"/>
                </a:lnTo>
                <a:lnTo>
                  <a:pt x="1326" y="2482"/>
                </a:lnTo>
                <a:lnTo>
                  <a:pt x="1338" y="2464"/>
                </a:lnTo>
                <a:lnTo>
                  <a:pt x="1346" y="2444"/>
                </a:lnTo>
                <a:lnTo>
                  <a:pt x="1352" y="2426"/>
                </a:lnTo>
                <a:lnTo>
                  <a:pt x="1356" y="2405"/>
                </a:lnTo>
                <a:lnTo>
                  <a:pt x="1357" y="2386"/>
                </a:lnTo>
                <a:lnTo>
                  <a:pt x="1357" y="2386"/>
                </a:lnTo>
                <a:lnTo>
                  <a:pt x="1356" y="2368"/>
                </a:lnTo>
                <a:lnTo>
                  <a:pt x="1354" y="2351"/>
                </a:lnTo>
                <a:lnTo>
                  <a:pt x="1349" y="2335"/>
                </a:lnTo>
                <a:lnTo>
                  <a:pt x="1344" y="2322"/>
                </a:lnTo>
                <a:lnTo>
                  <a:pt x="1338" y="2309"/>
                </a:lnTo>
                <a:lnTo>
                  <a:pt x="1329" y="2298"/>
                </a:lnTo>
                <a:lnTo>
                  <a:pt x="1321" y="2288"/>
                </a:lnTo>
                <a:lnTo>
                  <a:pt x="1313" y="2278"/>
                </a:lnTo>
                <a:lnTo>
                  <a:pt x="1297" y="2264"/>
                </a:lnTo>
                <a:lnTo>
                  <a:pt x="1284" y="2252"/>
                </a:lnTo>
                <a:lnTo>
                  <a:pt x="1269" y="2244"/>
                </a:lnTo>
                <a:lnTo>
                  <a:pt x="1269" y="2244"/>
                </a:lnTo>
                <a:lnTo>
                  <a:pt x="1258" y="2239"/>
                </a:lnTo>
                <a:lnTo>
                  <a:pt x="1248" y="2233"/>
                </a:lnTo>
                <a:lnTo>
                  <a:pt x="1240" y="2225"/>
                </a:lnTo>
                <a:lnTo>
                  <a:pt x="1235" y="2218"/>
                </a:lnTo>
                <a:lnTo>
                  <a:pt x="1230" y="2210"/>
                </a:lnTo>
                <a:lnTo>
                  <a:pt x="1227" y="2203"/>
                </a:lnTo>
                <a:lnTo>
                  <a:pt x="1225" y="2195"/>
                </a:lnTo>
                <a:lnTo>
                  <a:pt x="1225" y="2189"/>
                </a:lnTo>
                <a:lnTo>
                  <a:pt x="1227" y="2182"/>
                </a:lnTo>
                <a:lnTo>
                  <a:pt x="1230" y="2176"/>
                </a:lnTo>
                <a:lnTo>
                  <a:pt x="1235" y="2171"/>
                </a:lnTo>
                <a:lnTo>
                  <a:pt x="1242" y="2166"/>
                </a:lnTo>
                <a:lnTo>
                  <a:pt x="1250" y="2161"/>
                </a:lnTo>
                <a:lnTo>
                  <a:pt x="1260" y="2158"/>
                </a:lnTo>
                <a:lnTo>
                  <a:pt x="1269" y="2156"/>
                </a:lnTo>
                <a:lnTo>
                  <a:pt x="1282" y="2156"/>
                </a:lnTo>
                <a:lnTo>
                  <a:pt x="1556" y="2156"/>
                </a:lnTo>
                <a:lnTo>
                  <a:pt x="1556" y="2155"/>
                </a:lnTo>
                <a:lnTo>
                  <a:pt x="2151" y="2155"/>
                </a:lnTo>
                <a:lnTo>
                  <a:pt x="2151" y="1281"/>
                </a:lnTo>
                <a:lnTo>
                  <a:pt x="2151" y="1281"/>
                </a:lnTo>
                <a:lnTo>
                  <a:pt x="2151" y="1269"/>
                </a:lnTo>
                <a:lnTo>
                  <a:pt x="2148" y="1258"/>
                </a:lnTo>
                <a:lnTo>
                  <a:pt x="2146" y="1248"/>
                </a:lnTo>
                <a:lnTo>
                  <a:pt x="2141" y="1240"/>
                </a:lnTo>
                <a:lnTo>
                  <a:pt x="2136" y="1234"/>
                </a:lnTo>
                <a:lnTo>
                  <a:pt x="2132" y="1229"/>
                </a:lnTo>
                <a:lnTo>
                  <a:pt x="2125" y="1225"/>
                </a:lnTo>
                <a:lnTo>
                  <a:pt x="2119" y="1224"/>
                </a:lnTo>
                <a:lnTo>
                  <a:pt x="2112" y="1224"/>
                </a:lnTo>
                <a:lnTo>
                  <a:pt x="2104" y="1225"/>
                </a:lnTo>
                <a:lnTo>
                  <a:pt x="2097" y="1229"/>
                </a:lnTo>
                <a:lnTo>
                  <a:pt x="2089" y="1234"/>
                </a:lnTo>
                <a:lnTo>
                  <a:pt x="2083" y="1240"/>
                </a:lnTo>
                <a:lnTo>
                  <a:pt x="2075" y="1248"/>
                </a:lnTo>
                <a:lnTo>
                  <a:pt x="2068" y="1258"/>
                </a:lnTo>
                <a:lnTo>
                  <a:pt x="2062" y="1268"/>
                </a:lnTo>
                <a:lnTo>
                  <a:pt x="2062" y="1268"/>
                </a:lnTo>
                <a:lnTo>
                  <a:pt x="2054" y="1282"/>
                </a:lnTo>
                <a:lnTo>
                  <a:pt x="2044" y="1295"/>
                </a:lnTo>
                <a:lnTo>
                  <a:pt x="2029" y="1312"/>
                </a:lnTo>
                <a:lnTo>
                  <a:pt x="2019" y="1320"/>
                </a:lnTo>
                <a:lnTo>
                  <a:pt x="2010" y="1328"/>
                </a:lnTo>
                <a:lnTo>
                  <a:pt x="1998" y="1336"/>
                </a:lnTo>
                <a:lnTo>
                  <a:pt x="1985" y="1343"/>
                </a:lnTo>
                <a:lnTo>
                  <a:pt x="1971" y="1348"/>
                </a:lnTo>
                <a:lnTo>
                  <a:pt x="1956" y="1352"/>
                </a:lnTo>
                <a:lnTo>
                  <a:pt x="1940" y="1356"/>
                </a:lnTo>
                <a:lnTo>
                  <a:pt x="1922" y="1356"/>
                </a:lnTo>
                <a:lnTo>
                  <a:pt x="1922" y="1356"/>
                </a:lnTo>
                <a:lnTo>
                  <a:pt x="1901" y="1354"/>
                </a:lnTo>
                <a:lnTo>
                  <a:pt x="1881" y="1351"/>
                </a:lnTo>
                <a:lnTo>
                  <a:pt x="1862" y="1344"/>
                </a:lnTo>
                <a:lnTo>
                  <a:pt x="1844" y="1336"/>
                </a:lnTo>
                <a:lnTo>
                  <a:pt x="1826" y="1326"/>
                </a:lnTo>
                <a:lnTo>
                  <a:pt x="1809" y="1313"/>
                </a:lnTo>
                <a:lnTo>
                  <a:pt x="1795" y="1299"/>
                </a:lnTo>
                <a:lnTo>
                  <a:pt x="1780" y="1282"/>
                </a:lnTo>
                <a:lnTo>
                  <a:pt x="1767" y="1265"/>
                </a:lnTo>
                <a:lnTo>
                  <a:pt x="1756" y="1247"/>
                </a:lnTo>
                <a:lnTo>
                  <a:pt x="1746" y="1225"/>
                </a:lnTo>
                <a:lnTo>
                  <a:pt x="1736" y="1203"/>
                </a:lnTo>
                <a:lnTo>
                  <a:pt x="1730" y="1180"/>
                </a:lnTo>
                <a:lnTo>
                  <a:pt x="1725" y="1157"/>
                </a:lnTo>
                <a:lnTo>
                  <a:pt x="1722" y="1131"/>
                </a:lnTo>
                <a:lnTo>
                  <a:pt x="1722" y="1107"/>
                </a:lnTo>
                <a:lnTo>
                  <a:pt x="1722" y="1107"/>
                </a:lnTo>
                <a:lnTo>
                  <a:pt x="1722" y="1081"/>
                </a:lnTo>
                <a:lnTo>
                  <a:pt x="1725" y="1056"/>
                </a:lnTo>
                <a:lnTo>
                  <a:pt x="1730" y="1032"/>
                </a:lnTo>
                <a:lnTo>
                  <a:pt x="1736" y="1009"/>
                </a:lnTo>
                <a:lnTo>
                  <a:pt x="1746" y="988"/>
                </a:lnTo>
                <a:lnTo>
                  <a:pt x="1756" y="967"/>
                </a:lnTo>
                <a:lnTo>
                  <a:pt x="1767" y="947"/>
                </a:lnTo>
                <a:lnTo>
                  <a:pt x="1780" y="929"/>
                </a:lnTo>
                <a:lnTo>
                  <a:pt x="1795" y="913"/>
                </a:lnTo>
                <a:lnTo>
                  <a:pt x="1809" y="898"/>
                </a:lnTo>
                <a:lnTo>
                  <a:pt x="1826" y="887"/>
                </a:lnTo>
                <a:lnTo>
                  <a:pt x="1844" y="876"/>
                </a:lnTo>
                <a:lnTo>
                  <a:pt x="1862" y="868"/>
                </a:lnTo>
                <a:lnTo>
                  <a:pt x="1881" y="861"/>
                </a:lnTo>
                <a:lnTo>
                  <a:pt x="1901" y="858"/>
                </a:lnTo>
                <a:lnTo>
                  <a:pt x="1922" y="856"/>
                </a:lnTo>
                <a:lnTo>
                  <a:pt x="1922" y="856"/>
                </a:lnTo>
                <a:close/>
              </a:path>
            </a:pathLst>
          </a:custGeom>
          <a:gradFill flip="none" rotWithShape="1">
            <a:gsLst>
              <a:gs pos="0">
                <a:schemeClr val="accent2">
                  <a:lumMod val="60000"/>
                  <a:lumOff val="40000"/>
                  <a:shade val="30000"/>
                  <a:satMod val="115000"/>
                </a:schemeClr>
              </a:gs>
              <a:gs pos="50000">
                <a:schemeClr val="accent2">
                  <a:lumMod val="60000"/>
                  <a:lumOff val="40000"/>
                  <a:shade val="67500"/>
                  <a:satMod val="115000"/>
                </a:schemeClr>
              </a:gs>
              <a:gs pos="100000">
                <a:schemeClr val="accent2">
                  <a:lumMod val="60000"/>
                  <a:lumOff val="40000"/>
                  <a:shade val="100000"/>
                  <a:satMod val="115000"/>
                </a:schemeClr>
              </a:gs>
            </a:gsLst>
            <a:lin ang="2700000" scaled="1"/>
            <a:tileRect/>
          </a:gradFill>
          <a:ln w="28575">
            <a:solidFill>
              <a:schemeClr val="bg1">
                <a:lumMod val="65000"/>
              </a:schemeClr>
            </a:solidFill>
            <a:prstDash val="solid"/>
            <a:round/>
            <a:headEnd/>
            <a:tailEnd/>
          </a:ln>
        </p:spPr>
        <p:txBody>
          <a:bodyPr bIns="540000" anchor="ctr"/>
          <a:lstStyle/>
          <a:p>
            <a:pPr algn="ctr" eaLnBrk="1" hangingPunct="1">
              <a:defRPr/>
            </a:pPr>
            <a:r>
              <a:rPr lang="en-GB" sz="4000" dirty="0">
                <a:cs typeface="Arial" charset="0"/>
              </a:rPr>
              <a:t>Romans 1:16-17</a:t>
            </a:r>
          </a:p>
        </p:txBody>
      </p:sp>
      <p:sp>
        <p:nvSpPr>
          <p:cNvPr id="8" name="Freeform 6"/>
          <p:cNvSpPr>
            <a:spLocks/>
          </p:cNvSpPr>
          <p:nvPr/>
        </p:nvSpPr>
        <p:spPr bwMode="auto">
          <a:xfrm>
            <a:off x="199197" y="4178438"/>
            <a:ext cx="3001963" cy="2497138"/>
          </a:xfrm>
          <a:custGeom>
            <a:avLst/>
            <a:gdLst>
              <a:gd name="T0" fmla="*/ 861 w 2587"/>
              <a:gd name="T1" fmla="*/ 195 h 2151"/>
              <a:gd name="T2" fmla="*/ 885 w 2587"/>
              <a:gd name="T3" fmla="*/ 143 h 2151"/>
              <a:gd name="T4" fmla="*/ 931 w 2587"/>
              <a:gd name="T5" fmla="*/ 97 h 2151"/>
              <a:gd name="T6" fmla="*/ 965 w 2587"/>
              <a:gd name="T7" fmla="*/ 76 h 2151"/>
              <a:gd name="T8" fmla="*/ 988 w 2587"/>
              <a:gd name="T9" fmla="*/ 47 h 2151"/>
              <a:gd name="T10" fmla="*/ 985 w 2587"/>
              <a:gd name="T11" fmla="*/ 21 h 2151"/>
              <a:gd name="T12" fmla="*/ 955 w 2587"/>
              <a:gd name="T13" fmla="*/ 3 h 2151"/>
              <a:gd name="T14" fmla="*/ 0 w 2587"/>
              <a:gd name="T15" fmla="*/ 2151 h 2151"/>
              <a:gd name="T16" fmla="*/ 2156 w 2587"/>
              <a:gd name="T17" fmla="*/ 1220 h 2151"/>
              <a:gd name="T18" fmla="*/ 2163 w 2587"/>
              <a:gd name="T19" fmla="*/ 1186 h 2151"/>
              <a:gd name="T20" fmla="*/ 2182 w 2587"/>
              <a:gd name="T21" fmla="*/ 1163 h 2151"/>
              <a:gd name="T22" fmla="*/ 2211 w 2587"/>
              <a:gd name="T23" fmla="*/ 1166 h 2151"/>
              <a:gd name="T24" fmla="*/ 2239 w 2587"/>
              <a:gd name="T25" fmla="*/ 1196 h 2151"/>
              <a:gd name="T26" fmla="*/ 2263 w 2587"/>
              <a:gd name="T27" fmla="*/ 1235 h 2151"/>
              <a:gd name="T28" fmla="*/ 2309 w 2587"/>
              <a:gd name="T29" fmla="*/ 1274 h 2151"/>
              <a:gd name="T30" fmla="*/ 2368 w 2587"/>
              <a:gd name="T31" fmla="*/ 1293 h 2151"/>
              <a:gd name="T32" fmla="*/ 2426 w 2587"/>
              <a:gd name="T33" fmla="*/ 1288 h 2151"/>
              <a:gd name="T34" fmla="*/ 2498 w 2587"/>
              <a:gd name="T35" fmla="*/ 1251 h 2151"/>
              <a:gd name="T36" fmla="*/ 2553 w 2587"/>
              <a:gd name="T37" fmla="*/ 1184 h 2151"/>
              <a:gd name="T38" fmla="*/ 2582 w 2587"/>
              <a:gd name="T39" fmla="*/ 1095 h 2151"/>
              <a:gd name="T40" fmla="*/ 2586 w 2587"/>
              <a:gd name="T41" fmla="*/ 1018 h 2151"/>
              <a:gd name="T42" fmla="*/ 2563 w 2587"/>
              <a:gd name="T43" fmla="*/ 926 h 2151"/>
              <a:gd name="T44" fmla="*/ 2514 w 2587"/>
              <a:gd name="T45" fmla="*/ 852 h 2151"/>
              <a:gd name="T46" fmla="*/ 2446 w 2587"/>
              <a:gd name="T47" fmla="*/ 805 h 2151"/>
              <a:gd name="T48" fmla="*/ 2385 w 2587"/>
              <a:gd name="T49" fmla="*/ 794 h 2151"/>
              <a:gd name="T50" fmla="*/ 2322 w 2587"/>
              <a:gd name="T51" fmla="*/ 808 h 2151"/>
              <a:gd name="T52" fmla="*/ 2278 w 2587"/>
              <a:gd name="T53" fmla="*/ 838 h 2151"/>
              <a:gd name="T54" fmla="*/ 2245 w 2587"/>
              <a:gd name="T55" fmla="*/ 882 h 2151"/>
              <a:gd name="T56" fmla="*/ 2218 w 2587"/>
              <a:gd name="T57" fmla="*/ 917 h 2151"/>
              <a:gd name="T58" fmla="*/ 2189 w 2587"/>
              <a:gd name="T59" fmla="*/ 927 h 2151"/>
              <a:gd name="T60" fmla="*/ 2166 w 2587"/>
              <a:gd name="T61" fmla="*/ 911 h 2151"/>
              <a:gd name="T62" fmla="*/ 2156 w 2587"/>
              <a:gd name="T63" fmla="*/ 869 h 2151"/>
              <a:gd name="T64" fmla="*/ 1282 w 2587"/>
              <a:gd name="T65" fmla="*/ 0 h 2151"/>
              <a:gd name="T66" fmla="*/ 1248 w 2587"/>
              <a:gd name="T67" fmla="*/ 6 h 2151"/>
              <a:gd name="T68" fmla="*/ 1227 w 2587"/>
              <a:gd name="T69" fmla="*/ 27 h 2151"/>
              <a:gd name="T70" fmla="*/ 1229 w 2587"/>
              <a:gd name="T71" fmla="*/ 55 h 2151"/>
              <a:gd name="T72" fmla="*/ 1258 w 2587"/>
              <a:gd name="T73" fmla="*/ 83 h 2151"/>
              <a:gd name="T74" fmla="*/ 1297 w 2587"/>
              <a:gd name="T75" fmla="*/ 107 h 2151"/>
              <a:gd name="T76" fmla="*/ 1336 w 2587"/>
              <a:gd name="T77" fmla="*/ 154 h 2151"/>
              <a:gd name="T78" fmla="*/ 1356 w 2587"/>
              <a:gd name="T79" fmla="*/ 213 h 2151"/>
              <a:gd name="T80" fmla="*/ 1352 w 2587"/>
              <a:gd name="T81" fmla="*/ 270 h 2151"/>
              <a:gd name="T82" fmla="*/ 1313 w 2587"/>
              <a:gd name="T83" fmla="*/ 341 h 2151"/>
              <a:gd name="T84" fmla="*/ 1247 w 2587"/>
              <a:gd name="T85" fmla="*/ 397 h 2151"/>
              <a:gd name="T86" fmla="*/ 1157 w 2587"/>
              <a:gd name="T87" fmla="*/ 426 h 2151"/>
              <a:gd name="T88" fmla="*/ 1082 w 2587"/>
              <a:gd name="T89" fmla="*/ 429 h 2151"/>
              <a:gd name="T90" fmla="*/ 988 w 2587"/>
              <a:gd name="T91" fmla="*/ 406 h 2151"/>
              <a:gd name="T92" fmla="*/ 915 w 2587"/>
              <a:gd name="T93" fmla="*/ 358 h 2151"/>
              <a:gd name="T94" fmla="*/ 869 w 2587"/>
              <a:gd name="T95" fmla="*/ 289 h 2151"/>
              <a:gd name="T96" fmla="*/ 858 w 2587"/>
              <a:gd name="T97" fmla="*/ 231 h 2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587" h="2151">
                <a:moveTo>
                  <a:pt x="858" y="231"/>
                </a:moveTo>
                <a:lnTo>
                  <a:pt x="858" y="231"/>
                </a:lnTo>
                <a:lnTo>
                  <a:pt x="858" y="213"/>
                </a:lnTo>
                <a:lnTo>
                  <a:pt x="861" y="195"/>
                </a:lnTo>
                <a:lnTo>
                  <a:pt x="866" y="180"/>
                </a:lnTo>
                <a:lnTo>
                  <a:pt x="871" y="166"/>
                </a:lnTo>
                <a:lnTo>
                  <a:pt x="877" y="154"/>
                </a:lnTo>
                <a:lnTo>
                  <a:pt x="885" y="143"/>
                </a:lnTo>
                <a:lnTo>
                  <a:pt x="893" y="131"/>
                </a:lnTo>
                <a:lnTo>
                  <a:pt x="902" y="123"/>
                </a:lnTo>
                <a:lnTo>
                  <a:pt x="918" y="107"/>
                </a:lnTo>
                <a:lnTo>
                  <a:pt x="931" y="97"/>
                </a:lnTo>
                <a:lnTo>
                  <a:pt x="946" y="89"/>
                </a:lnTo>
                <a:lnTo>
                  <a:pt x="946" y="89"/>
                </a:lnTo>
                <a:lnTo>
                  <a:pt x="955" y="83"/>
                </a:lnTo>
                <a:lnTo>
                  <a:pt x="965" y="76"/>
                </a:lnTo>
                <a:lnTo>
                  <a:pt x="973" y="70"/>
                </a:lnTo>
                <a:lnTo>
                  <a:pt x="980" y="62"/>
                </a:lnTo>
                <a:lnTo>
                  <a:pt x="985" y="55"/>
                </a:lnTo>
                <a:lnTo>
                  <a:pt x="988" y="47"/>
                </a:lnTo>
                <a:lnTo>
                  <a:pt x="989" y="40"/>
                </a:lnTo>
                <a:lnTo>
                  <a:pt x="989" y="34"/>
                </a:lnTo>
                <a:lnTo>
                  <a:pt x="988" y="27"/>
                </a:lnTo>
                <a:lnTo>
                  <a:pt x="985" y="21"/>
                </a:lnTo>
                <a:lnTo>
                  <a:pt x="980" y="14"/>
                </a:lnTo>
                <a:lnTo>
                  <a:pt x="973" y="9"/>
                </a:lnTo>
                <a:lnTo>
                  <a:pt x="965" y="6"/>
                </a:lnTo>
                <a:lnTo>
                  <a:pt x="955" y="3"/>
                </a:lnTo>
                <a:lnTo>
                  <a:pt x="944" y="1"/>
                </a:lnTo>
                <a:lnTo>
                  <a:pt x="933" y="0"/>
                </a:lnTo>
                <a:lnTo>
                  <a:pt x="0" y="0"/>
                </a:lnTo>
                <a:lnTo>
                  <a:pt x="0" y="2151"/>
                </a:lnTo>
                <a:lnTo>
                  <a:pt x="2154" y="2151"/>
                </a:lnTo>
                <a:lnTo>
                  <a:pt x="2154" y="1656"/>
                </a:lnTo>
                <a:lnTo>
                  <a:pt x="2156" y="1656"/>
                </a:lnTo>
                <a:lnTo>
                  <a:pt x="2156" y="1220"/>
                </a:lnTo>
                <a:lnTo>
                  <a:pt x="2156" y="1220"/>
                </a:lnTo>
                <a:lnTo>
                  <a:pt x="2158" y="1207"/>
                </a:lnTo>
                <a:lnTo>
                  <a:pt x="2159" y="1196"/>
                </a:lnTo>
                <a:lnTo>
                  <a:pt x="2163" y="1186"/>
                </a:lnTo>
                <a:lnTo>
                  <a:pt x="2166" y="1178"/>
                </a:lnTo>
                <a:lnTo>
                  <a:pt x="2171" y="1171"/>
                </a:lnTo>
                <a:lnTo>
                  <a:pt x="2177" y="1166"/>
                </a:lnTo>
                <a:lnTo>
                  <a:pt x="2182" y="1163"/>
                </a:lnTo>
                <a:lnTo>
                  <a:pt x="2189" y="1161"/>
                </a:lnTo>
                <a:lnTo>
                  <a:pt x="2197" y="1161"/>
                </a:lnTo>
                <a:lnTo>
                  <a:pt x="2203" y="1163"/>
                </a:lnTo>
                <a:lnTo>
                  <a:pt x="2211" y="1166"/>
                </a:lnTo>
                <a:lnTo>
                  <a:pt x="2218" y="1171"/>
                </a:lnTo>
                <a:lnTo>
                  <a:pt x="2226" y="1178"/>
                </a:lnTo>
                <a:lnTo>
                  <a:pt x="2232" y="1186"/>
                </a:lnTo>
                <a:lnTo>
                  <a:pt x="2239" y="1196"/>
                </a:lnTo>
                <a:lnTo>
                  <a:pt x="2245" y="1207"/>
                </a:lnTo>
                <a:lnTo>
                  <a:pt x="2245" y="1207"/>
                </a:lnTo>
                <a:lnTo>
                  <a:pt x="2254" y="1220"/>
                </a:lnTo>
                <a:lnTo>
                  <a:pt x="2263" y="1235"/>
                </a:lnTo>
                <a:lnTo>
                  <a:pt x="2278" y="1251"/>
                </a:lnTo>
                <a:lnTo>
                  <a:pt x="2288" y="1259"/>
                </a:lnTo>
                <a:lnTo>
                  <a:pt x="2298" y="1266"/>
                </a:lnTo>
                <a:lnTo>
                  <a:pt x="2309" y="1274"/>
                </a:lnTo>
                <a:lnTo>
                  <a:pt x="2322" y="1280"/>
                </a:lnTo>
                <a:lnTo>
                  <a:pt x="2337" y="1285"/>
                </a:lnTo>
                <a:lnTo>
                  <a:pt x="2351" y="1290"/>
                </a:lnTo>
                <a:lnTo>
                  <a:pt x="2368" y="1293"/>
                </a:lnTo>
                <a:lnTo>
                  <a:pt x="2385" y="1293"/>
                </a:lnTo>
                <a:lnTo>
                  <a:pt x="2385" y="1293"/>
                </a:lnTo>
                <a:lnTo>
                  <a:pt x="2407" y="1293"/>
                </a:lnTo>
                <a:lnTo>
                  <a:pt x="2426" y="1288"/>
                </a:lnTo>
                <a:lnTo>
                  <a:pt x="2446" y="1283"/>
                </a:lnTo>
                <a:lnTo>
                  <a:pt x="2463" y="1274"/>
                </a:lnTo>
                <a:lnTo>
                  <a:pt x="2481" y="1264"/>
                </a:lnTo>
                <a:lnTo>
                  <a:pt x="2498" y="1251"/>
                </a:lnTo>
                <a:lnTo>
                  <a:pt x="2514" y="1236"/>
                </a:lnTo>
                <a:lnTo>
                  <a:pt x="2527" y="1220"/>
                </a:lnTo>
                <a:lnTo>
                  <a:pt x="2540" y="1204"/>
                </a:lnTo>
                <a:lnTo>
                  <a:pt x="2553" y="1184"/>
                </a:lnTo>
                <a:lnTo>
                  <a:pt x="2563" y="1163"/>
                </a:lnTo>
                <a:lnTo>
                  <a:pt x="2571" y="1142"/>
                </a:lnTo>
                <a:lnTo>
                  <a:pt x="2577" y="1119"/>
                </a:lnTo>
                <a:lnTo>
                  <a:pt x="2582" y="1095"/>
                </a:lnTo>
                <a:lnTo>
                  <a:pt x="2586" y="1070"/>
                </a:lnTo>
                <a:lnTo>
                  <a:pt x="2587" y="1044"/>
                </a:lnTo>
                <a:lnTo>
                  <a:pt x="2587" y="1044"/>
                </a:lnTo>
                <a:lnTo>
                  <a:pt x="2586" y="1018"/>
                </a:lnTo>
                <a:lnTo>
                  <a:pt x="2582" y="994"/>
                </a:lnTo>
                <a:lnTo>
                  <a:pt x="2577" y="969"/>
                </a:lnTo>
                <a:lnTo>
                  <a:pt x="2571" y="947"/>
                </a:lnTo>
                <a:lnTo>
                  <a:pt x="2563" y="926"/>
                </a:lnTo>
                <a:lnTo>
                  <a:pt x="2553" y="904"/>
                </a:lnTo>
                <a:lnTo>
                  <a:pt x="2540" y="885"/>
                </a:lnTo>
                <a:lnTo>
                  <a:pt x="2527" y="867"/>
                </a:lnTo>
                <a:lnTo>
                  <a:pt x="2514" y="852"/>
                </a:lnTo>
                <a:lnTo>
                  <a:pt x="2498" y="838"/>
                </a:lnTo>
                <a:lnTo>
                  <a:pt x="2481" y="825"/>
                </a:lnTo>
                <a:lnTo>
                  <a:pt x="2463" y="815"/>
                </a:lnTo>
                <a:lnTo>
                  <a:pt x="2446" y="805"/>
                </a:lnTo>
                <a:lnTo>
                  <a:pt x="2426" y="800"/>
                </a:lnTo>
                <a:lnTo>
                  <a:pt x="2407" y="795"/>
                </a:lnTo>
                <a:lnTo>
                  <a:pt x="2385" y="794"/>
                </a:lnTo>
                <a:lnTo>
                  <a:pt x="2385" y="794"/>
                </a:lnTo>
                <a:lnTo>
                  <a:pt x="2368" y="795"/>
                </a:lnTo>
                <a:lnTo>
                  <a:pt x="2351" y="799"/>
                </a:lnTo>
                <a:lnTo>
                  <a:pt x="2337" y="802"/>
                </a:lnTo>
                <a:lnTo>
                  <a:pt x="2322" y="808"/>
                </a:lnTo>
                <a:lnTo>
                  <a:pt x="2309" y="815"/>
                </a:lnTo>
                <a:lnTo>
                  <a:pt x="2298" y="821"/>
                </a:lnTo>
                <a:lnTo>
                  <a:pt x="2288" y="830"/>
                </a:lnTo>
                <a:lnTo>
                  <a:pt x="2278" y="838"/>
                </a:lnTo>
                <a:lnTo>
                  <a:pt x="2263" y="854"/>
                </a:lnTo>
                <a:lnTo>
                  <a:pt x="2254" y="869"/>
                </a:lnTo>
                <a:lnTo>
                  <a:pt x="2245" y="882"/>
                </a:lnTo>
                <a:lnTo>
                  <a:pt x="2245" y="882"/>
                </a:lnTo>
                <a:lnTo>
                  <a:pt x="2239" y="893"/>
                </a:lnTo>
                <a:lnTo>
                  <a:pt x="2232" y="903"/>
                </a:lnTo>
                <a:lnTo>
                  <a:pt x="2226" y="911"/>
                </a:lnTo>
                <a:lnTo>
                  <a:pt x="2218" y="917"/>
                </a:lnTo>
                <a:lnTo>
                  <a:pt x="2211" y="922"/>
                </a:lnTo>
                <a:lnTo>
                  <a:pt x="2203" y="926"/>
                </a:lnTo>
                <a:lnTo>
                  <a:pt x="2197" y="927"/>
                </a:lnTo>
                <a:lnTo>
                  <a:pt x="2189" y="927"/>
                </a:lnTo>
                <a:lnTo>
                  <a:pt x="2182" y="926"/>
                </a:lnTo>
                <a:lnTo>
                  <a:pt x="2177" y="922"/>
                </a:lnTo>
                <a:lnTo>
                  <a:pt x="2171" y="917"/>
                </a:lnTo>
                <a:lnTo>
                  <a:pt x="2166" y="911"/>
                </a:lnTo>
                <a:lnTo>
                  <a:pt x="2163" y="903"/>
                </a:lnTo>
                <a:lnTo>
                  <a:pt x="2159" y="893"/>
                </a:lnTo>
                <a:lnTo>
                  <a:pt x="2158" y="882"/>
                </a:lnTo>
                <a:lnTo>
                  <a:pt x="2156" y="869"/>
                </a:lnTo>
                <a:lnTo>
                  <a:pt x="2156" y="595"/>
                </a:lnTo>
                <a:lnTo>
                  <a:pt x="2154" y="595"/>
                </a:lnTo>
                <a:lnTo>
                  <a:pt x="2154" y="0"/>
                </a:lnTo>
                <a:lnTo>
                  <a:pt x="1282" y="0"/>
                </a:lnTo>
                <a:lnTo>
                  <a:pt x="1282" y="0"/>
                </a:lnTo>
                <a:lnTo>
                  <a:pt x="1269" y="1"/>
                </a:lnTo>
                <a:lnTo>
                  <a:pt x="1258" y="3"/>
                </a:lnTo>
                <a:lnTo>
                  <a:pt x="1248" y="6"/>
                </a:lnTo>
                <a:lnTo>
                  <a:pt x="1242" y="9"/>
                </a:lnTo>
                <a:lnTo>
                  <a:pt x="1235" y="14"/>
                </a:lnTo>
                <a:lnTo>
                  <a:pt x="1230" y="21"/>
                </a:lnTo>
                <a:lnTo>
                  <a:pt x="1227" y="27"/>
                </a:lnTo>
                <a:lnTo>
                  <a:pt x="1225" y="34"/>
                </a:lnTo>
                <a:lnTo>
                  <a:pt x="1225" y="40"/>
                </a:lnTo>
                <a:lnTo>
                  <a:pt x="1225" y="47"/>
                </a:lnTo>
                <a:lnTo>
                  <a:pt x="1229" y="55"/>
                </a:lnTo>
                <a:lnTo>
                  <a:pt x="1234" y="62"/>
                </a:lnTo>
                <a:lnTo>
                  <a:pt x="1240" y="70"/>
                </a:lnTo>
                <a:lnTo>
                  <a:pt x="1248" y="76"/>
                </a:lnTo>
                <a:lnTo>
                  <a:pt x="1258" y="83"/>
                </a:lnTo>
                <a:lnTo>
                  <a:pt x="1269" y="89"/>
                </a:lnTo>
                <a:lnTo>
                  <a:pt x="1269" y="89"/>
                </a:lnTo>
                <a:lnTo>
                  <a:pt x="1282" y="97"/>
                </a:lnTo>
                <a:lnTo>
                  <a:pt x="1297" y="107"/>
                </a:lnTo>
                <a:lnTo>
                  <a:pt x="1313" y="123"/>
                </a:lnTo>
                <a:lnTo>
                  <a:pt x="1321" y="131"/>
                </a:lnTo>
                <a:lnTo>
                  <a:pt x="1329" y="143"/>
                </a:lnTo>
                <a:lnTo>
                  <a:pt x="1336" y="154"/>
                </a:lnTo>
                <a:lnTo>
                  <a:pt x="1343" y="166"/>
                </a:lnTo>
                <a:lnTo>
                  <a:pt x="1349" y="180"/>
                </a:lnTo>
                <a:lnTo>
                  <a:pt x="1352" y="195"/>
                </a:lnTo>
                <a:lnTo>
                  <a:pt x="1356" y="213"/>
                </a:lnTo>
                <a:lnTo>
                  <a:pt x="1357" y="231"/>
                </a:lnTo>
                <a:lnTo>
                  <a:pt x="1357" y="231"/>
                </a:lnTo>
                <a:lnTo>
                  <a:pt x="1356" y="250"/>
                </a:lnTo>
                <a:lnTo>
                  <a:pt x="1352" y="270"/>
                </a:lnTo>
                <a:lnTo>
                  <a:pt x="1346" y="289"/>
                </a:lnTo>
                <a:lnTo>
                  <a:pt x="1338" y="307"/>
                </a:lnTo>
                <a:lnTo>
                  <a:pt x="1326" y="325"/>
                </a:lnTo>
                <a:lnTo>
                  <a:pt x="1313" y="341"/>
                </a:lnTo>
                <a:lnTo>
                  <a:pt x="1300" y="358"/>
                </a:lnTo>
                <a:lnTo>
                  <a:pt x="1284" y="372"/>
                </a:lnTo>
                <a:lnTo>
                  <a:pt x="1266" y="385"/>
                </a:lnTo>
                <a:lnTo>
                  <a:pt x="1247" y="397"/>
                </a:lnTo>
                <a:lnTo>
                  <a:pt x="1225" y="406"/>
                </a:lnTo>
                <a:lnTo>
                  <a:pt x="1204" y="415"/>
                </a:lnTo>
                <a:lnTo>
                  <a:pt x="1181" y="421"/>
                </a:lnTo>
                <a:lnTo>
                  <a:pt x="1157" y="426"/>
                </a:lnTo>
                <a:lnTo>
                  <a:pt x="1133" y="429"/>
                </a:lnTo>
                <a:lnTo>
                  <a:pt x="1107" y="431"/>
                </a:lnTo>
                <a:lnTo>
                  <a:pt x="1107" y="431"/>
                </a:lnTo>
                <a:lnTo>
                  <a:pt x="1082" y="429"/>
                </a:lnTo>
                <a:lnTo>
                  <a:pt x="1056" y="426"/>
                </a:lnTo>
                <a:lnTo>
                  <a:pt x="1033" y="421"/>
                </a:lnTo>
                <a:lnTo>
                  <a:pt x="1011" y="415"/>
                </a:lnTo>
                <a:lnTo>
                  <a:pt x="988" y="406"/>
                </a:lnTo>
                <a:lnTo>
                  <a:pt x="967" y="397"/>
                </a:lnTo>
                <a:lnTo>
                  <a:pt x="949" y="385"/>
                </a:lnTo>
                <a:lnTo>
                  <a:pt x="931" y="372"/>
                </a:lnTo>
                <a:lnTo>
                  <a:pt x="915" y="358"/>
                </a:lnTo>
                <a:lnTo>
                  <a:pt x="900" y="341"/>
                </a:lnTo>
                <a:lnTo>
                  <a:pt x="887" y="325"/>
                </a:lnTo>
                <a:lnTo>
                  <a:pt x="877" y="307"/>
                </a:lnTo>
                <a:lnTo>
                  <a:pt x="869" y="289"/>
                </a:lnTo>
                <a:lnTo>
                  <a:pt x="863" y="270"/>
                </a:lnTo>
                <a:lnTo>
                  <a:pt x="859" y="250"/>
                </a:lnTo>
                <a:lnTo>
                  <a:pt x="858" y="231"/>
                </a:lnTo>
                <a:lnTo>
                  <a:pt x="858" y="231"/>
                </a:lnTo>
                <a:close/>
              </a:path>
            </a:pathLst>
          </a:custGeom>
          <a:gradFill flip="none" rotWithShape="1">
            <a:gsLst>
              <a:gs pos="0">
                <a:schemeClr val="accent6">
                  <a:lumMod val="60000"/>
                  <a:lumOff val="40000"/>
                  <a:shade val="30000"/>
                  <a:satMod val="115000"/>
                </a:schemeClr>
              </a:gs>
              <a:gs pos="50000">
                <a:schemeClr val="accent6">
                  <a:lumMod val="60000"/>
                  <a:lumOff val="40000"/>
                  <a:shade val="67500"/>
                  <a:satMod val="115000"/>
                </a:schemeClr>
              </a:gs>
              <a:gs pos="100000">
                <a:schemeClr val="accent6">
                  <a:lumMod val="60000"/>
                  <a:lumOff val="40000"/>
                  <a:shade val="100000"/>
                  <a:satMod val="115000"/>
                </a:schemeClr>
              </a:gs>
            </a:gsLst>
            <a:lin ang="18900000" scaled="1"/>
            <a:tileRect/>
          </a:gradFill>
          <a:ln w="28575">
            <a:solidFill>
              <a:schemeClr val="bg1">
                <a:lumMod val="65000"/>
              </a:schemeClr>
            </a:solidFill>
            <a:prstDash val="solid"/>
            <a:round/>
            <a:headEnd/>
            <a:tailEnd/>
          </a:ln>
        </p:spPr>
        <p:txBody>
          <a:bodyPr rIns="468000" anchor="ctr" anchorCtr="1"/>
          <a:lstStyle/>
          <a:p>
            <a:pPr eaLnBrk="1" hangingPunct="1">
              <a:defRPr/>
            </a:pPr>
            <a:endParaRPr lang="en-GB" sz="4000" dirty="0">
              <a:cs typeface="Arial" charset="0"/>
            </a:endParaRPr>
          </a:p>
        </p:txBody>
      </p:sp>
      <p:sp>
        <p:nvSpPr>
          <p:cNvPr id="9" name="Freeform 7"/>
          <p:cNvSpPr>
            <a:spLocks/>
          </p:cNvSpPr>
          <p:nvPr/>
        </p:nvSpPr>
        <p:spPr bwMode="auto">
          <a:xfrm>
            <a:off x="9045921" y="96805"/>
            <a:ext cx="3001962" cy="2495550"/>
          </a:xfrm>
          <a:custGeom>
            <a:avLst/>
            <a:gdLst>
              <a:gd name="T0" fmla="*/ 1726 w 2587"/>
              <a:gd name="T1" fmla="*/ 1956 h 2150"/>
              <a:gd name="T2" fmla="*/ 1702 w 2587"/>
              <a:gd name="T3" fmla="*/ 2008 h 2150"/>
              <a:gd name="T4" fmla="*/ 1656 w 2587"/>
              <a:gd name="T5" fmla="*/ 2054 h 2150"/>
              <a:gd name="T6" fmla="*/ 1620 w 2587"/>
              <a:gd name="T7" fmla="*/ 2075 h 2150"/>
              <a:gd name="T8" fmla="*/ 1599 w 2587"/>
              <a:gd name="T9" fmla="*/ 2104 h 2150"/>
              <a:gd name="T10" fmla="*/ 1602 w 2587"/>
              <a:gd name="T11" fmla="*/ 2130 h 2150"/>
              <a:gd name="T12" fmla="*/ 1632 w 2587"/>
              <a:gd name="T13" fmla="*/ 2148 h 2150"/>
              <a:gd name="T14" fmla="*/ 2587 w 2587"/>
              <a:gd name="T15" fmla="*/ 0 h 2150"/>
              <a:gd name="T16" fmla="*/ 429 w 2587"/>
              <a:gd name="T17" fmla="*/ 931 h 2150"/>
              <a:gd name="T18" fmla="*/ 424 w 2587"/>
              <a:gd name="T19" fmla="*/ 965 h 2150"/>
              <a:gd name="T20" fmla="*/ 403 w 2587"/>
              <a:gd name="T21" fmla="*/ 988 h 2150"/>
              <a:gd name="T22" fmla="*/ 376 w 2587"/>
              <a:gd name="T23" fmla="*/ 985 h 2150"/>
              <a:gd name="T24" fmla="*/ 348 w 2587"/>
              <a:gd name="T25" fmla="*/ 955 h 2150"/>
              <a:gd name="T26" fmla="*/ 324 w 2587"/>
              <a:gd name="T27" fmla="*/ 916 h 2150"/>
              <a:gd name="T28" fmla="*/ 276 w 2587"/>
              <a:gd name="T29" fmla="*/ 877 h 2150"/>
              <a:gd name="T30" fmla="*/ 218 w 2587"/>
              <a:gd name="T31" fmla="*/ 858 h 2150"/>
              <a:gd name="T32" fmla="*/ 161 w 2587"/>
              <a:gd name="T33" fmla="*/ 863 h 2150"/>
              <a:gd name="T34" fmla="*/ 89 w 2587"/>
              <a:gd name="T35" fmla="*/ 900 h 2150"/>
              <a:gd name="T36" fmla="*/ 34 w 2587"/>
              <a:gd name="T37" fmla="*/ 967 h 2150"/>
              <a:gd name="T38" fmla="*/ 5 w 2587"/>
              <a:gd name="T39" fmla="*/ 1056 h 2150"/>
              <a:gd name="T40" fmla="*/ 1 w 2587"/>
              <a:gd name="T41" fmla="*/ 1133 h 2150"/>
              <a:gd name="T42" fmla="*/ 24 w 2587"/>
              <a:gd name="T43" fmla="*/ 1225 h 2150"/>
              <a:gd name="T44" fmla="*/ 73 w 2587"/>
              <a:gd name="T45" fmla="*/ 1299 h 2150"/>
              <a:gd name="T46" fmla="*/ 141 w 2587"/>
              <a:gd name="T47" fmla="*/ 1346 h 2150"/>
              <a:gd name="T48" fmla="*/ 200 w 2587"/>
              <a:gd name="T49" fmla="*/ 1356 h 2150"/>
              <a:gd name="T50" fmla="*/ 263 w 2587"/>
              <a:gd name="T51" fmla="*/ 1343 h 2150"/>
              <a:gd name="T52" fmla="*/ 307 w 2587"/>
              <a:gd name="T53" fmla="*/ 1313 h 2150"/>
              <a:gd name="T54" fmla="*/ 342 w 2587"/>
              <a:gd name="T55" fmla="*/ 1269 h 2150"/>
              <a:gd name="T56" fmla="*/ 369 w 2587"/>
              <a:gd name="T57" fmla="*/ 1234 h 2150"/>
              <a:gd name="T58" fmla="*/ 397 w 2587"/>
              <a:gd name="T59" fmla="*/ 1224 h 2150"/>
              <a:gd name="T60" fmla="*/ 421 w 2587"/>
              <a:gd name="T61" fmla="*/ 1240 h 2150"/>
              <a:gd name="T62" fmla="*/ 429 w 2587"/>
              <a:gd name="T63" fmla="*/ 1282 h 2150"/>
              <a:gd name="T64" fmla="*/ 1305 w 2587"/>
              <a:gd name="T65" fmla="*/ 2150 h 2150"/>
              <a:gd name="T66" fmla="*/ 1337 w 2587"/>
              <a:gd name="T67" fmla="*/ 2145 h 2150"/>
              <a:gd name="T68" fmla="*/ 1360 w 2587"/>
              <a:gd name="T69" fmla="*/ 2124 h 2150"/>
              <a:gd name="T70" fmla="*/ 1357 w 2587"/>
              <a:gd name="T71" fmla="*/ 2096 h 2150"/>
              <a:gd name="T72" fmla="*/ 1329 w 2587"/>
              <a:gd name="T73" fmla="*/ 2068 h 2150"/>
              <a:gd name="T74" fmla="*/ 1290 w 2587"/>
              <a:gd name="T75" fmla="*/ 2044 h 2150"/>
              <a:gd name="T76" fmla="*/ 1251 w 2587"/>
              <a:gd name="T77" fmla="*/ 1997 h 2150"/>
              <a:gd name="T78" fmla="*/ 1231 w 2587"/>
              <a:gd name="T79" fmla="*/ 1938 h 2150"/>
              <a:gd name="T80" fmla="*/ 1235 w 2587"/>
              <a:gd name="T81" fmla="*/ 1881 h 2150"/>
              <a:gd name="T82" fmla="*/ 1272 w 2587"/>
              <a:gd name="T83" fmla="*/ 1810 h 2150"/>
              <a:gd name="T84" fmla="*/ 1340 w 2587"/>
              <a:gd name="T85" fmla="*/ 1754 h 2150"/>
              <a:gd name="T86" fmla="*/ 1430 w 2587"/>
              <a:gd name="T87" fmla="*/ 1725 h 2150"/>
              <a:gd name="T88" fmla="*/ 1505 w 2587"/>
              <a:gd name="T89" fmla="*/ 1722 h 2150"/>
              <a:gd name="T90" fmla="*/ 1599 w 2587"/>
              <a:gd name="T91" fmla="*/ 1745 h 2150"/>
              <a:gd name="T92" fmla="*/ 1672 w 2587"/>
              <a:gd name="T93" fmla="*/ 1793 h 2150"/>
              <a:gd name="T94" fmla="*/ 1718 w 2587"/>
              <a:gd name="T95" fmla="*/ 1862 h 2150"/>
              <a:gd name="T96" fmla="*/ 1729 w 2587"/>
              <a:gd name="T97" fmla="*/ 1920 h 2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587" h="2150">
                <a:moveTo>
                  <a:pt x="1729" y="1920"/>
                </a:moveTo>
                <a:lnTo>
                  <a:pt x="1729" y="1920"/>
                </a:lnTo>
                <a:lnTo>
                  <a:pt x="1728" y="1938"/>
                </a:lnTo>
                <a:lnTo>
                  <a:pt x="1726" y="1956"/>
                </a:lnTo>
                <a:lnTo>
                  <a:pt x="1721" y="1971"/>
                </a:lnTo>
                <a:lnTo>
                  <a:pt x="1716" y="1984"/>
                </a:lnTo>
                <a:lnTo>
                  <a:pt x="1710" y="1997"/>
                </a:lnTo>
                <a:lnTo>
                  <a:pt x="1702" y="2008"/>
                </a:lnTo>
                <a:lnTo>
                  <a:pt x="1694" y="2020"/>
                </a:lnTo>
                <a:lnTo>
                  <a:pt x="1685" y="2028"/>
                </a:lnTo>
                <a:lnTo>
                  <a:pt x="1669" y="2044"/>
                </a:lnTo>
                <a:lnTo>
                  <a:pt x="1656" y="2054"/>
                </a:lnTo>
                <a:lnTo>
                  <a:pt x="1641" y="2062"/>
                </a:lnTo>
                <a:lnTo>
                  <a:pt x="1641" y="2062"/>
                </a:lnTo>
                <a:lnTo>
                  <a:pt x="1630" y="2068"/>
                </a:lnTo>
                <a:lnTo>
                  <a:pt x="1620" y="2075"/>
                </a:lnTo>
                <a:lnTo>
                  <a:pt x="1614" y="2081"/>
                </a:lnTo>
                <a:lnTo>
                  <a:pt x="1607" y="2089"/>
                </a:lnTo>
                <a:lnTo>
                  <a:pt x="1602" y="2096"/>
                </a:lnTo>
                <a:lnTo>
                  <a:pt x="1599" y="2104"/>
                </a:lnTo>
                <a:lnTo>
                  <a:pt x="1598" y="2111"/>
                </a:lnTo>
                <a:lnTo>
                  <a:pt x="1598" y="2117"/>
                </a:lnTo>
                <a:lnTo>
                  <a:pt x="1599" y="2124"/>
                </a:lnTo>
                <a:lnTo>
                  <a:pt x="1602" y="2130"/>
                </a:lnTo>
                <a:lnTo>
                  <a:pt x="1607" y="2137"/>
                </a:lnTo>
                <a:lnTo>
                  <a:pt x="1614" y="2142"/>
                </a:lnTo>
                <a:lnTo>
                  <a:pt x="1622" y="2145"/>
                </a:lnTo>
                <a:lnTo>
                  <a:pt x="1632" y="2148"/>
                </a:lnTo>
                <a:lnTo>
                  <a:pt x="1641" y="2150"/>
                </a:lnTo>
                <a:lnTo>
                  <a:pt x="1654" y="2150"/>
                </a:lnTo>
                <a:lnTo>
                  <a:pt x="2587" y="2150"/>
                </a:lnTo>
                <a:lnTo>
                  <a:pt x="2587" y="0"/>
                </a:lnTo>
                <a:lnTo>
                  <a:pt x="433" y="0"/>
                </a:lnTo>
                <a:lnTo>
                  <a:pt x="433" y="495"/>
                </a:lnTo>
                <a:lnTo>
                  <a:pt x="429" y="495"/>
                </a:lnTo>
                <a:lnTo>
                  <a:pt x="429" y="931"/>
                </a:lnTo>
                <a:lnTo>
                  <a:pt x="429" y="931"/>
                </a:lnTo>
                <a:lnTo>
                  <a:pt x="429" y="944"/>
                </a:lnTo>
                <a:lnTo>
                  <a:pt x="428" y="955"/>
                </a:lnTo>
                <a:lnTo>
                  <a:pt x="424" y="965"/>
                </a:lnTo>
                <a:lnTo>
                  <a:pt x="421" y="973"/>
                </a:lnTo>
                <a:lnTo>
                  <a:pt x="416" y="980"/>
                </a:lnTo>
                <a:lnTo>
                  <a:pt x="410" y="985"/>
                </a:lnTo>
                <a:lnTo>
                  <a:pt x="403" y="988"/>
                </a:lnTo>
                <a:lnTo>
                  <a:pt x="397" y="990"/>
                </a:lnTo>
                <a:lnTo>
                  <a:pt x="390" y="990"/>
                </a:lnTo>
                <a:lnTo>
                  <a:pt x="384" y="988"/>
                </a:lnTo>
                <a:lnTo>
                  <a:pt x="376" y="985"/>
                </a:lnTo>
                <a:lnTo>
                  <a:pt x="369" y="980"/>
                </a:lnTo>
                <a:lnTo>
                  <a:pt x="361" y="973"/>
                </a:lnTo>
                <a:lnTo>
                  <a:pt x="355" y="965"/>
                </a:lnTo>
                <a:lnTo>
                  <a:pt x="348" y="955"/>
                </a:lnTo>
                <a:lnTo>
                  <a:pt x="342" y="944"/>
                </a:lnTo>
                <a:lnTo>
                  <a:pt x="342" y="944"/>
                </a:lnTo>
                <a:lnTo>
                  <a:pt x="333" y="931"/>
                </a:lnTo>
                <a:lnTo>
                  <a:pt x="324" y="916"/>
                </a:lnTo>
                <a:lnTo>
                  <a:pt x="307" y="900"/>
                </a:lnTo>
                <a:lnTo>
                  <a:pt x="299" y="892"/>
                </a:lnTo>
                <a:lnTo>
                  <a:pt x="288" y="885"/>
                </a:lnTo>
                <a:lnTo>
                  <a:pt x="276" y="877"/>
                </a:lnTo>
                <a:lnTo>
                  <a:pt x="263" y="871"/>
                </a:lnTo>
                <a:lnTo>
                  <a:pt x="250" y="866"/>
                </a:lnTo>
                <a:lnTo>
                  <a:pt x="236" y="861"/>
                </a:lnTo>
                <a:lnTo>
                  <a:pt x="218" y="858"/>
                </a:lnTo>
                <a:lnTo>
                  <a:pt x="200" y="858"/>
                </a:lnTo>
                <a:lnTo>
                  <a:pt x="200" y="858"/>
                </a:lnTo>
                <a:lnTo>
                  <a:pt x="180" y="858"/>
                </a:lnTo>
                <a:lnTo>
                  <a:pt x="161" y="863"/>
                </a:lnTo>
                <a:lnTo>
                  <a:pt x="141" y="868"/>
                </a:lnTo>
                <a:lnTo>
                  <a:pt x="122" y="877"/>
                </a:lnTo>
                <a:lnTo>
                  <a:pt x="106" y="887"/>
                </a:lnTo>
                <a:lnTo>
                  <a:pt x="89" y="900"/>
                </a:lnTo>
                <a:lnTo>
                  <a:pt x="73" y="915"/>
                </a:lnTo>
                <a:lnTo>
                  <a:pt x="58" y="931"/>
                </a:lnTo>
                <a:lnTo>
                  <a:pt x="45" y="947"/>
                </a:lnTo>
                <a:lnTo>
                  <a:pt x="34" y="967"/>
                </a:lnTo>
                <a:lnTo>
                  <a:pt x="24" y="988"/>
                </a:lnTo>
                <a:lnTo>
                  <a:pt x="16" y="1009"/>
                </a:lnTo>
                <a:lnTo>
                  <a:pt x="10" y="1032"/>
                </a:lnTo>
                <a:lnTo>
                  <a:pt x="5" y="1056"/>
                </a:lnTo>
                <a:lnTo>
                  <a:pt x="1" y="1081"/>
                </a:lnTo>
                <a:lnTo>
                  <a:pt x="0" y="1107"/>
                </a:lnTo>
                <a:lnTo>
                  <a:pt x="0" y="1107"/>
                </a:lnTo>
                <a:lnTo>
                  <a:pt x="1" y="1133"/>
                </a:lnTo>
                <a:lnTo>
                  <a:pt x="5" y="1157"/>
                </a:lnTo>
                <a:lnTo>
                  <a:pt x="10" y="1182"/>
                </a:lnTo>
                <a:lnTo>
                  <a:pt x="16" y="1204"/>
                </a:lnTo>
                <a:lnTo>
                  <a:pt x="24" y="1225"/>
                </a:lnTo>
                <a:lnTo>
                  <a:pt x="34" y="1247"/>
                </a:lnTo>
                <a:lnTo>
                  <a:pt x="45" y="1266"/>
                </a:lnTo>
                <a:lnTo>
                  <a:pt x="58" y="1284"/>
                </a:lnTo>
                <a:lnTo>
                  <a:pt x="73" y="1299"/>
                </a:lnTo>
                <a:lnTo>
                  <a:pt x="89" y="1313"/>
                </a:lnTo>
                <a:lnTo>
                  <a:pt x="106" y="1326"/>
                </a:lnTo>
                <a:lnTo>
                  <a:pt x="122" y="1336"/>
                </a:lnTo>
                <a:lnTo>
                  <a:pt x="141" y="1346"/>
                </a:lnTo>
                <a:lnTo>
                  <a:pt x="161" y="1351"/>
                </a:lnTo>
                <a:lnTo>
                  <a:pt x="180" y="1356"/>
                </a:lnTo>
                <a:lnTo>
                  <a:pt x="200" y="1356"/>
                </a:lnTo>
                <a:lnTo>
                  <a:pt x="200" y="1356"/>
                </a:lnTo>
                <a:lnTo>
                  <a:pt x="218" y="1356"/>
                </a:lnTo>
                <a:lnTo>
                  <a:pt x="236" y="1352"/>
                </a:lnTo>
                <a:lnTo>
                  <a:pt x="250" y="1349"/>
                </a:lnTo>
                <a:lnTo>
                  <a:pt x="263" y="1343"/>
                </a:lnTo>
                <a:lnTo>
                  <a:pt x="276" y="1336"/>
                </a:lnTo>
                <a:lnTo>
                  <a:pt x="288" y="1328"/>
                </a:lnTo>
                <a:lnTo>
                  <a:pt x="299" y="1321"/>
                </a:lnTo>
                <a:lnTo>
                  <a:pt x="307" y="1313"/>
                </a:lnTo>
                <a:lnTo>
                  <a:pt x="324" y="1297"/>
                </a:lnTo>
                <a:lnTo>
                  <a:pt x="333" y="1282"/>
                </a:lnTo>
                <a:lnTo>
                  <a:pt x="342" y="1269"/>
                </a:lnTo>
                <a:lnTo>
                  <a:pt x="342" y="1269"/>
                </a:lnTo>
                <a:lnTo>
                  <a:pt x="348" y="1258"/>
                </a:lnTo>
                <a:lnTo>
                  <a:pt x="355" y="1248"/>
                </a:lnTo>
                <a:lnTo>
                  <a:pt x="361" y="1240"/>
                </a:lnTo>
                <a:lnTo>
                  <a:pt x="369" y="1234"/>
                </a:lnTo>
                <a:lnTo>
                  <a:pt x="376" y="1229"/>
                </a:lnTo>
                <a:lnTo>
                  <a:pt x="384" y="1225"/>
                </a:lnTo>
                <a:lnTo>
                  <a:pt x="390" y="1224"/>
                </a:lnTo>
                <a:lnTo>
                  <a:pt x="397" y="1224"/>
                </a:lnTo>
                <a:lnTo>
                  <a:pt x="403" y="1225"/>
                </a:lnTo>
                <a:lnTo>
                  <a:pt x="410" y="1229"/>
                </a:lnTo>
                <a:lnTo>
                  <a:pt x="416" y="1234"/>
                </a:lnTo>
                <a:lnTo>
                  <a:pt x="421" y="1240"/>
                </a:lnTo>
                <a:lnTo>
                  <a:pt x="424" y="1248"/>
                </a:lnTo>
                <a:lnTo>
                  <a:pt x="428" y="1258"/>
                </a:lnTo>
                <a:lnTo>
                  <a:pt x="429" y="1269"/>
                </a:lnTo>
                <a:lnTo>
                  <a:pt x="429" y="1282"/>
                </a:lnTo>
                <a:lnTo>
                  <a:pt x="429" y="1556"/>
                </a:lnTo>
                <a:lnTo>
                  <a:pt x="433" y="1556"/>
                </a:lnTo>
                <a:lnTo>
                  <a:pt x="433" y="2150"/>
                </a:lnTo>
                <a:lnTo>
                  <a:pt x="1305" y="2150"/>
                </a:lnTo>
                <a:lnTo>
                  <a:pt x="1305" y="2150"/>
                </a:lnTo>
                <a:lnTo>
                  <a:pt x="1318" y="2150"/>
                </a:lnTo>
                <a:lnTo>
                  <a:pt x="1327" y="2148"/>
                </a:lnTo>
                <a:lnTo>
                  <a:pt x="1337" y="2145"/>
                </a:lnTo>
                <a:lnTo>
                  <a:pt x="1345" y="2142"/>
                </a:lnTo>
                <a:lnTo>
                  <a:pt x="1352" y="2137"/>
                </a:lnTo>
                <a:lnTo>
                  <a:pt x="1357" y="2130"/>
                </a:lnTo>
                <a:lnTo>
                  <a:pt x="1360" y="2124"/>
                </a:lnTo>
                <a:lnTo>
                  <a:pt x="1362" y="2117"/>
                </a:lnTo>
                <a:lnTo>
                  <a:pt x="1362" y="2111"/>
                </a:lnTo>
                <a:lnTo>
                  <a:pt x="1360" y="2104"/>
                </a:lnTo>
                <a:lnTo>
                  <a:pt x="1357" y="2096"/>
                </a:lnTo>
                <a:lnTo>
                  <a:pt x="1352" y="2089"/>
                </a:lnTo>
                <a:lnTo>
                  <a:pt x="1347" y="2081"/>
                </a:lnTo>
                <a:lnTo>
                  <a:pt x="1339" y="2075"/>
                </a:lnTo>
                <a:lnTo>
                  <a:pt x="1329" y="2068"/>
                </a:lnTo>
                <a:lnTo>
                  <a:pt x="1318" y="2062"/>
                </a:lnTo>
                <a:lnTo>
                  <a:pt x="1318" y="2062"/>
                </a:lnTo>
                <a:lnTo>
                  <a:pt x="1303" y="2054"/>
                </a:lnTo>
                <a:lnTo>
                  <a:pt x="1290" y="2044"/>
                </a:lnTo>
                <a:lnTo>
                  <a:pt x="1274" y="2028"/>
                </a:lnTo>
                <a:lnTo>
                  <a:pt x="1266" y="2020"/>
                </a:lnTo>
                <a:lnTo>
                  <a:pt x="1258" y="2008"/>
                </a:lnTo>
                <a:lnTo>
                  <a:pt x="1251" y="1997"/>
                </a:lnTo>
                <a:lnTo>
                  <a:pt x="1243" y="1984"/>
                </a:lnTo>
                <a:lnTo>
                  <a:pt x="1238" y="1971"/>
                </a:lnTo>
                <a:lnTo>
                  <a:pt x="1233" y="1956"/>
                </a:lnTo>
                <a:lnTo>
                  <a:pt x="1231" y="1938"/>
                </a:lnTo>
                <a:lnTo>
                  <a:pt x="1230" y="1920"/>
                </a:lnTo>
                <a:lnTo>
                  <a:pt x="1230" y="1920"/>
                </a:lnTo>
                <a:lnTo>
                  <a:pt x="1231" y="1901"/>
                </a:lnTo>
                <a:lnTo>
                  <a:pt x="1235" y="1881"/>
                </a:lnTo>
                <a:lnTo>
                  <a:pt x="1241" y="1862"/>
                </a:lnTo>
                <a:lnTo>
                  <a:pt x="1249" y="1842"/>
                </a:lnTo>
                <a:lnTo>
                  <a:pt x="1261" y="1826"/>
                </a:lnTo>
                <a:lnTo>
                  <a:pt x="1272" y="1810"/>
                </a:lnTo>
                <a:lnTo>
                  <a:pt x="1287" y="1793"/>
                </a:lnTo>
                <a:lnTo>
                  <a:pt x="1303" y="1779"/>
                </a:lnTo>
                <a:lnTo>
                  <a:pt x="1321" y="1766"/>
                </a:lnTo>
                <a:lnTo>
                  <a:pt x="1340" y="1754"/>
                </a:lnTo>
                <a:lnTo>
                  <a:pt x="1360" y="1745"/>
                </a:lnTo>
                <a:lnTo>
                  <a:pt x="1383" y="1736"/>
                </a:lnTo>
                <a:lnTo>
                  <a:pt x="1406" y="1730"/>
                </a:lnTo>
                <a:lnTo>
                  <a:pt x="1430" y="1725"/>
                </a:lnTo>
                <a:lnTo>
                  <a:pt x="1454" y="1722"/>
                </a:lnTo>
                <a:lnTo>
                  <a:pt x="1480" y="1720"/>
                </a:lnTo>
                <a:lnTo>
                  <a:pt x="1480" y="1720"/>
                </a:lnTo>
                <a:lnTo>
                  <a:pt x="1505" y="1722"/>
                </a:lnTo>
                <a:lnTo>
                  <a:pt x="1529" y="1725"/>
                </a:lnTo>
                <a:lnTo>
                  <a:pt x="1554" y="1730"/>
                </a:lnTo>
                <a:lnTo>
                  <a:pt x="1576" y="1736"/>
                </a:lnTo>
                <a:lnTo>
                  <a:pt x="1599" y="1745"/>
                </a:lnTo>
                <a:lnTo>
                  <a:pt x="1619" y="1754"/>
                </a:lnTo>
                <a:lnTo>
                  <a:pt x="1638" y="1766"/>
                </a:lnTo>
                <a:lnTo>
                  <a:pt x="1656" y="1779"/>
                </a:lnTo>
                <a:lnTo>
                  <a:pt x="1672" y="1793"/>
                </a:lnTo>
                <a:lnTo>
                  <a:pt x="1687" y="1810"/>
                </a:lnTo>
                <a:lnTo>
                  <a:pt x="1698" y="1826"/>
                </a:lnTo>
                <a:lnTo>
                  <a:pt x="1710" y="1842"/>
                </a:lnTo>
                <a:lnTo>
                  <a:pt x="1718" y="1862"/>
                </a:lnTo>
                <a:lnTo>
                  <a:pt x="1724" y="1881"/>
                </a:lnTo>
                <a:lnTo>
                  <a:pt x="1728" y="1901"/>
                </a:lnTo>
                <a:lnTo>
                  <a:pt x="1729" y="1920"/>
                </a:lnTo>
                <a:lnTo>
                  <a:pt x="1729" y="1920"/>
                </a:lnTo>
                <a:close/>
              </a:path>
            </a:pathLst>
          </a:custGeom>
          <a:gradFill flip="none" rotWithShape="1">
            <a:gsLst>
              <a:gs pos="0">
                <a:schemeClr val="accent1">
                  <a:lumMod val="60000"/>
                  <a:lumOff val="40000"/>
                  <a:shade val="30000"/>
                  <a:satMod val="115000"/>
                </a:schemeClr>
              </a:gs>
              <a:gs pos="50000">
                <a:schemeClr val="accent1">
                  <a:lumMod val="60000"/>
                  <a:lumOff val="40000"/>
                  <a:shade val="67500"/>
                  <a:satMod val="115000"/>
                </a:schemeClr>
              </a:gs>
              <a:gs pos="100000">
                <a:schemeClr val="accent1">
                  <a:lumMod val="60000"/>
                  <a:lumOff val="40000"/>
                  <a:shade val="100000"/>
                  <a:satMod val="115000"/>
                </a:schemeClr>
              </a:gs>
            </a:gsLst>
            <a:lin ang="8100000" scaled="1"/>
            <a:tileRect/>
          </a:gradFill>
          <a:ln w="28575">
            <a:solidFill>
              <a:schemeClr val="bg1">
                <a:lumMod val="65000"/>
              </a:schemeClr>
            </a:solidFill>
            <a:prstDash val="solid"/>
            <a:round/>
            <a:headEnd/>
            <a:tailEnd/>
          </a:ln>
        </p:spPr>
        <p:txBody>
          <a:bodyPr lIns="468000" anchor="ctr"/>
          <a:lstStyle/>
          <a:p>
            <a:pPr algn="ctr" eaLnBrk="1" hangingPunct="1">
              <a:defRPr/>
            </a:pPr>
            <a:endParaRPr lang="en-GB" sz="4000" dirty="0">
              <a:cs typeface="Arial" charset="0"/>
            </a:endParaRPr>
          </a:p>
        </p:txBody>
      </p:sp>
      <p:sp>
        <p:nvSpPr>
          <p:cNvPr id="10" name="Freeform 8"/>
          <p:cNvSpPr>
            <a:spLocks/>
          </p:cNvSpPr>
          <p:nvPr/>
        </p:nvSpPr>
        <p:spPr bwMode="auto">
          <a:xfrm>
            <a:off x="9550745" y="3675201"/>
            <a:ext cx="2497138" cy="3000375"/>
          </a:xfrm>
          <a:custGeom>
            <a:avLst/>
            <a:gdLst>
              <a:gd name="T0" fmla="*/ 195 w 2151"/>
              <a:gd name="T1" fmla="*/ 1725 h 2586"/>
              <a:gd name="T2" fmla="*/ 141 w 2151"/>
              <a:gd name="T3" fmla="*/ 1702 h 2586"/>
              <a:gd name="T4" fmla="*/ 96 w 2151"/>
              <a:gd name="T5" fmla="*/ 1655 h 2586"/>
              <a:gd name="T6" fmla="*/ 76 w 2151"/>
              <a:gd name="T7" fmla="*/ 1621 h 2586"/>
              <a:gd name="T8" fmla="*/ 47 w 2151"/>
              <a:gd name="T9" fmla="*/ 1598 h 2586"/>
              <a:gd name="T10" fmla="*/ 19 w 2151"/>
              <a:gd name="T11" fmla="*/ 1603 h 2586"/>
              <a:gd name="T12" fmla="*/ 2 w 2151"/>
              <a:gd name="T13" fmla="*/ 1631 h 2586"/>
              <a:gd name="T14" fmla="*/ 2151 w 2151"/>
              <a:gd name="T15" fmla="*/ 2586 h 2586"/>
              <a:gd name="T16" fmla="*/ 1218 w 2151"/>
              <a:gd name="T17" fmla="*/ 430 h 2586"/>
              <a:gd name="T18" fmla="*/ 1184 w 2151"/>
              <a:gd name="T19" fmla="*/ 425 h 2586"/>
              <a:gd name="T20" fmla="*/ 1163 w 2151"/>
              <a:gd name="T21" fmla="*/ 404 h 2586"/>
              <a:gd name="T22" fmla="*/ 1165 w 2151"/>
              <a:gd name="T23" fmla="*/ 376 h 2586"/>
              <a:gd name="T24" fmla="*/ 1194 w 2151"/>
              <a:gd name="T25" fmla="*/ 347 h 2586"/>
              <a:gd name="T26" fmla="*/ 1233 w 2151"/>
              <a:gd name="T27" fmla="*/ 322 h 2586"/>
              <a:gd name="T28" fmla="*/ 1272 w 2151"/>
              <a:gd name="T29" fmla="*/ 277 h 2586"/>
              <a:gd name="T30" fmla="*/ 1292 w 2151"/>
              <a:gd name="T31" fmla="*/ 218 h 2586"/>
              <a:gd name="T32" fmla="*/ 1288 w 2151"/>
              <a:gd name="T33" fmla="*/ 160 h 2586"/>
              <a:gd name="T34" fmla="*/ 1251 w 2151"/>
              <a:gd name="T35" fmla="*/ 88 h 2586"/>
              <a:gd name="T36" fmla="*/ 1183 w 2151"/>
              <a:gd name="T37" fmla="*/ 34 h 2586"/>
              <a:gd name="T38" fmla="*/ 1093 w 2151"/>
              <a:gd name="T39" fmla="*/ 4 h 2586"/>
              <a:gd name="T40" fmla="*/ 1018 w 2151"/>
              <a:gd name="T41" fmla="*/ 2 h 2586"/>
              <a:gd name="T42" fmla="*/ 924 w 2151"/>
              <a:gd name="T43" fmla="*/ 25 h 2586"/>
              <a:gd name="T44" fmla="*/ 851 w 2151"/>
              <a:gd name="T45" fmla="*/ 73 h 2586"/>
              <a:gd name="T46" fmla="*/ 805 w 2151"/>
              <a:gd name="T47" fmla="*/ 142 h 2586"/>
              <a:gd name="T48" fmla="*/ 794 w 2151"/>
              <a:gd name="T49" fmla="*/ 200 h 2586"/>
              <a:gd name="T50" fmla="*/ 807 w 2151"/>
              <a:gd name="T51" fmla="*/ 264 h 2586"/>
              <a:gd name="T52" fmla="*/ 838 w 2151"/>
              <a:gd name="T53" fmla="*/ 308 h 2586"/>
              <a:gd name="T54" fmla="*/ 882 w 2151"/>
              <a:gd name="T55" fmla="*/ 342 h 2586"/>
              <a:gd name="T56" fmla="*/ 916 w 2151"/>
              <a:gd name="T57" fmla="*/ 368 h 2586"/>
              <a:gd name="T58" fmla="*/ 926 w 2151"/>
              <a:gd name="T59" fmla="*/ 397 h 2586"/>
              <a:gd name="T60" fmla="*/ 909 w 2151"/>
              <a:gd name="T61" fmla="*/ 420 h 2586"/>
              <a:gd name="T62" fmla="*/ 869 w 2151"/>
              <a:gd name="T63" fmla="*/ 430 h 2586"/>
              <a:gd name="T64" fmla="*/ 0 w 2151"/>
              <a:gd name="T65" fmla="*/ 1305 h 2586"/>
              <a:gd name="T66" fmla="*/ 5 w 2151"/>
              <a:gd name="T67" fmla="*/ 1338 h 2586"/>
              <a:gd name="T68" fmla="*/ 26 w 2151"/>
              <a:gd name="T69" fmla="*/ 1361 h 2586"/>
              <a:gd name="T70" fmla="*/ 54 w 2151"/>
              <a:gd name="T71" fmla="*/ 1357 h 2586"/>
              <a:gd name="T72" fmla="*/ 83 w 2151"/>
              <a:gd name="T73" fmla="*/ 1328 h 2586"/>
              <a:gd name="T74" fmla="*/ 107 w 2151"/>
              <a:gd name="T75" fmla="*/ 1291 h 2586"/>
              <a:gd name="T76" fmla="*/ 153 w 2151"/>
              <a:gd name="T77" fmla="*/ 1250 h 2586"/>
              <a:gd name="T78" fmla="*/ 211 w 2151"/>
              <a:gd name="T79" fmla="*/ 1230 h 2586"/>
              <a:gd name="T80" fmla="*/ 270 w 2151"/>
              <a:gd name="T81" fmla="*/ 1235 h 2586"/>
              <a:gd name="T82" fmla="*/ 342 w 2151"/>
              <a:gd name="T83" fmla="*/ 1273 h 2586"/>
              <a:gd name="T84" fmla="*/ 395 w 2151"/>
              <a:gd name="T85" fmla="*/ 1339 h 2586"/>
              <a:gd name="T86" fmla="*/ 426 w 2151"/>
              <a:gd name="T87" fmla="*/ 1429 h 2586"/>
              <a:gd name="T88" fmla="*/ 428 w 2151"/>
              <a:gd name="T89" fmla="*/ 1505 h 2586"/>
              <a:gd name="T90" fmla="*/ 405 w 2151"/>
              <a:gd name="T91" fmla="*/ 1598 h 2586"/>
              <a:gd name="T92" fmla="*/ 356 w 2151"/>
              <a:gd name="T93" fmla="*/ 1673 h 2586"/>
              <a:gd name="T94" fmla="*/ 288 w 2151"/>
              <a:gd name="T95" fmla="*/ 1718 h 2586"/>
              <a:gd name="T96" fmla="*/ 229 w 2151"/>
              <a:gd name="T97" fmla="*/ 1730 h 25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151" h="2586">
                <a:moveTo>
                  <a:pt x="229" y="1730"/>
                </a:moveTo>
                <a:lnTo>
                  <a:pt x="229" y="1730"/>
                </a:lnTo>
                <a:lnTo>
                  <a:pt x="211" y="1728"/>
                </a:lnTo>
                <a:lnTo>
                  <a:pt x="195" y="1725"/>
                </a:lnTo>
                <a:lnTo>
                  <a:pt x="179" y="1722"/>
                </a:lnTo>
                <a:lnTo>
                  <a:pt x="166" y="1715"/>
                </a:lnTo>
                <a:lnTo>
                  <a:pt x="153" y="1709"/>
                </a:lnTo>
                <a:lnTo>
                  <a:pt x="141" y="1702"/>
                </a:lnTo>
                <a:lnTo>
                  <a:pt x="132" y="1694"/>
                </a:lnTo>
                <a:lnTo>
                  <a:pt x="122" y="1686"/>
                </a:lnTo>
                <a:lnTo>
                  <a:pt x="107" y="1670"/>
                </a:lnTo>
                <a:lnTo>
                  <a:pt x="96" y="1655"/>
                </a:lnTo>
                <a:lnTo>
                  <a:pt x="88" y="1642"/>
                </a:lnTo>
                <a:lnTo>
                  <a:pt x="88" y="1642"/>
                </a:lnTo>
                <a:lnTo>
                  <a:pt x="83" y="1631"/>
                </a:lnTo>
                <a:lnTo>
                  <a:pt x="76" y="1621"/>
                </a:lnTo>
                <a:lnTo>
                  <a:pt x="68" y="1613"/>
                </a:lnTo>
                <a:lnTo>
                  <a:pt x="62" y="1606"/>
                </a:lnTo>
                <a:lnTo>
                  <a:pt x="54" y="1601"/>
                </a:lnTo>
                <a:lnTo>
                  <a:pt x="47" y="1598"/>
                </a:lnTo>
                <a:lnTo>
                  <a:pt x="39" y="1598"/>
                </a:lnTo>
                <a:lnTo>
                  <a:pt x="32" y="1598"/>
                </a:lnTo>
                <a:lnTo>
                  <a:pt x="26" y="1600"/>
                </a:lnTo>
                <a:lnTo>
                  <a:pt x="19" y="1603"/>
                </a:lnTo>
                <a:lnTo>
                  <a:pt x="15" y="1608"/>
                </a:lnTo>
                <a:lnTo>
                  <a:pt x="10" y="1614"/>
                </a:lnTo>
                <a:lnTo>
                  <a:pt x="5" y="1621"/>
                </a:lnTo>
                <a:lnTo>
                  <a:pt x="2" y="1631"/>
                </a:lnTo>
                <a:lnTo>
                  <a:pt x="0" y="1642"/>
                </a:lnTo>
                <a:lnTo>
                  <a:pt x="0" y="1655"/>
                </a:lnTo>
                <a:lnTo>
                  <a:pt x="0" y="2586"/>
                </a:lnTo>
                <a:lnTo>
                  <a:pt x="2151" y="2586"/>
                </a:lnTo>
                <a:lnTo>
                  <a:pt x="2151" y="431"/>
                </a:lnTo>
                <a:lnTo>
                  <a:pt x="1656" y="431"/>
                </a:lnTo>
                <a:lnTo>
                  <a:pt x="1656" y="430"/>
                </a:lnTo>
                <a:lnTo>
                  <a:pt x="1218" y="430"/>
                </a:lnTo>
                <a:lnTo>
                  <a:pt x="1218" y="430"/>
                </a:lnTo>
                <a:lnTo>
                  <a:pt x="1205" y="430"/>
                </a:lnTo>
                <a:lnTo>
                  <a:pt x="1194" y="428"/>
                </a:lnTo>
                <a:lnTo>
                  <a:pt x="1184" y="425"/>
                </a:lnTo>
                <a:lnTo>
                  <a:pt x="1178" y="420"/>
                </a:lnTo>
                <a:lnTo>
                  <a:pt x="1171" y="415"/>
                </a:lnTo>
                <a:lnTo>
                  <a:pt x="1166" y="410"/>
                </a:lnTo>
                <a:lnTo>
                  <a:pt x="1163" y="404"/>
                </a:lnTo>
                <a:lnTo>
                  <a:pt x="1162" y="397"/>
                </a:lnTo>
                <a:lnTo>
                  <a:pt x="1162" y="391"/>
                </a:lnTo>
                <a:lnTo>
                  <a:pt x="1162" y="383"/>
                </a:lnTo>
                <a:lnTo>
                  <a:pt x="1165" y="376"/>
                </a:lnTo>
                <a:lnTo>
                  <a:pt x="1170" y="368"/>
                </a:lnTo>
                <a:lnTo>
                  <a:pt x="1176" y="361"/>
                </a:lnTo>
                <a:lnTo>
                  <a:pt x="1184" y="353"/>
                </a:lnTo>
                <a:lnTo>
                  <a:pt x="1194" y="347"/>
                </a:lnTo>
                <a:lnTo>
                  <a:pt x="1205" y="342"/>
                </a:lnTo>
                <a:lnTo>
                  <a:pt x="1205" y="342"/>
                </a:lnTo>
                <a:lnTo>
                  <a:pt x="1218" y="334"/>
                </a:lnTo>
                <a:lnTo>
                  <a:pt x="1233" y="322"/>
                </a:lnTo>
                <a:lnTo>
                  <a:pt x="1249" y="308"/>
                </a:lnTo>
                <a:lnTo>
                  <a:pt x="1258" y="298"/>
                </a:lnTo>
                <a:lnTo>
                  <a:pt x="1266" y="288"/>
                </a:lnTo>
                <a:lnTo>
                  <a:pt x="1272" y="277"/>
                </a:lnTo>
                <a:lnTo>
                  <a:pt x="1279" y="264"/>
                </a:lnTo>
                <a:lnTo>
                  <a:pt x="1285" y="251"/>
                </a:lnTo>
                <a:lnTo>
                  <a:pt x="1288" y="235"/>
                </a:lnTo>
                <a:lnTo>
                  <a:pt x="1292" y="218"/>
                </a:lnTo>
                <a:lnTo>
                  <a:pt x="1293" y="200"/>
                </a:lnTo>
                <a:lnTo>
                  <a:pt x="1293" y="200"/>
                </a:lnTo>
                <a:lnTo>
                  <a:pt x="1292" y="181"/>
                </a:lnTo>
                <a:lnTo>
                  <a:pt x="1288" y="160"/>
                </a:lnTo>
                <a:lnTo>
                  <a:pt x="1282" y="142"/>
                </a:lnTo>
                <a:lnTo>
                  <a:pt x="1274" y="122"/>
                </a:lnTo>
                <a:lnTo>
                  <a:pt x="1262" y="104"/>
                </a:lnTo>
                <a:lnTo>
                  <a:pt x="1251" y="88"/>
                </a:lnTo>
                <a:lnTo>
                  <a:pt x="1236" y="73"/>
                </a:lnTo>
                <a:lnTo>
                  <a:pt x="1220" y="59"/>
                </a:lnTo>
                <a:lnTo>
                  <a:pt x="1202" y="46"/>
                </a:lnTo>
                <a:lnTo>
                  <a:pt x="1183" y="34"/>
                </a:lnTo>
                <a:lnTo>
                  <a:pt x="1162" y="25"/>
                </a:lnTo>
                <a:lnTo>
                  <a:pt x="1140" y="17"/>
                </a:lnTo>
                <a:lnTo>
                  <a:pt x="1118" y="8"/>
                </a:lnTo>
                <a:lnTo>
                  <a:pt x="1093" y="4"/>
                </a:lnTo>
                <a:lnTo>
                  <a:pt x="1069" y="2"/>
                </a:lnTo>
                <a:lnTo>
                  <a:pt x="1043" y="0"/>
                </a:lnTo>
                <a:lnTo>
                  <a:pt x="1043" y="0"/>
                </a:lnTo>
                <a:lnTo>
                  <a:pt x="1018" y="2"/>
                </a:lnTo>
                <a:lnTo>
                  <a:pt x="992" y="4"/>
                </a:lnTo>
                <a:lnTo>
                  <a:pt x="970" y="8"/>
                </a:lnTo>
                <a:lnTo>
                  <a:pt x="947" y="17"/>
                </a:lnTo>
                <a:lnTo>
                  <a:pt x="924" y="25"/>
                </a:lnTo>
                <a:lnTo>
                  <a:pt x="903" y="34"/>
                </a:lnTo>
                <a:lnTo>
                  <a:pt x="885" y="46"/>
                </a:lnTo>
                <a:lnTo>
                  <a:pt x="867" y="59"/>
                </a:lnTo>
                <a:lnTo>
                  <a:pt x="851" y="73"/>
                </a:lnTo>
                <a:lnTo>
                  <a:pt x="836" y="88"/>
                </a:lnTo>
                <a:lnTo>
                  <a:pt x="823" y="104"/>
                </a:lnTo>
                <a:lnTo>
                  <a:pt x="813" y="122"/>
                </a:lnTo>
                <a:lnTo>
                  <a:pt x="805" y="142"/>
                </a:lnTo>
                <a:lnTo>
                  <a:pt x="799" y="160"/>
                </a:lnTo>
                <a:lnTo>
                  <a:pt x="795" y="181"/>
                </a:lnTo>
                <a:lnTo>
                  <a:pt x="794" y="200"/>
                </a:lnTo>
                <a:lnTo>
                  <a:pt x="794" y="200"/>
                </a:lnTo>
                <a:lnTo>
                  <a:pt x="794" y="218"/>
                </a:lnTo>
                <a:lnTo>
                  <a:pt x="797" y="235"/>
                </a:lnTo>
                <a:lnTo>
                  <a:pt x="802" y="251"/>
                </a:lnTo>
                <a:lnTo>
                  <a:pt x="807" y="264"/>
                </a:lnTo>
                <a:lnTo>
                  <a:pt x="813" y="277"/>
                </a:lnTo>
                <a:lnTo>
                  <a:pt x="822" y="288"/>
                </a:lnTo>
                <a:lnTo>
                  <a:pt x="830" y="298"/>
                </a:lnTo>
                <a:lnTo>
                  <a:pt x="838" y="308"/>
                </a:lnTo>
                <a:lnTo>
                  <a:pt x="854" y="322"/>
                </a:lnTo>
                <a:lnTo>
                  <a:pt x="867" y="334"/>
                </a:lnTo>
                <a:lnTo>
                  <a:pt x="882" y="342"/>
                </a:lnTo>
                <a:lnTo>
                  <a:pt x="882" y="342"/>
                </a:lnTo>
                <a:lnTo>
                  <a:pt x="891" y="347"/>
                </a:lnTo>
                <a:lnTo>
                  <a:pt x="901" y="353"/>
                </a:lnTo>
                <a:lnTo>
                  <a:pt x="909" y="361"/>
                </a:lnTo>
                <a:lnTo>
                  <a:pt x="916" y="368"/>
                </a:lnTo>
                <a:lnTo>
                  <a:pt x="921" y="376"/>
                </a:lnTo>
                <a:lnTo>
                  <a:pt x="924" y="383"/>
                </a:lnTo>
                <a:lnTo>
                  <a:pt x="926" y="391"/>
                </a:lnTo>
                <a:lnTo>
                  <a:pt x="926" y="397"/>
                </a:lnTo>
                <a:lnTo>
                  <a:pt x="924" y="404"/>
                </a:lnTo>
                <a:lnTo>
                  <a:pt x="921" y="410"/>
                </a:lnTo>
                <a:lnTo>
                  <a:pt x="916" y="415"/>
                </a:lnTo>
                <a:lnTo>
                  <a:pt x="909" y="420"/>
                </a:lnTo>
                <a:lnTo>
                  <a:pt x="901" y="425"/>
                </a:lnTo>
                <a:lnTo>
                  <a:pt x="891" y="428"/>
                </a:lnTo>
                <a:lnTo>
                  <a:pt x="880" y="430"/>
                </a:lnTo>
                <a:lnTo>
                  <a:pt x="869" y="430"/>
                </a:lnTo>
                <a:lnTo>
                  <a:pt x="595" y="430"/>
                </a:lnTo>
                <a:lnTo>
                  <a:pt x="595" y="431"/>
                </a:lnTo>
                <a:lnTo>
                  <a:pt x="0" y="431"/>
                </a:lnTo>
                <a:lnTo>
                  <a:pt x="0" y="1305"/>
                </a:lnTo>
                <a:lnTo>
                  <a:pt x="0" y="1305"/>
                </a:lnTo>
                <a:lnTo>
                  <a:pt x="0" y="1317"/>
                </a:lnTo>
                <a:lnTo>
                  <a:pt x="2" y="1328"/>
                </a:lnTo>
                <a:lnTo>
                  <a:pt x="5" y="1338"/>
                </a:lnTo>
                <a:lnTo>
                  <a:pt x="10" y="1346"/>
                </a:lnTo>
                <a:lnTo>
                  <a:pt x="15" y="1352"/>
                </a:lnTo>
                <a:lnTo>
                  <a:pt x="19" y="1357"/>
                </a:lnTo>
                <a:lnTo>
                  <a:pt x="26" y="1361"/>
                </a:lnTo>
                <a:lnTo>
                  <a:pt x="32" y="1362"/>
                </a:lnTo>
                <a:lnTo>
                  <a:pt x="39" y="1362"/>
                </a:lnTo>
                <a:lnTo>
                  <a:pt x="47" y="1361"/>
                </a:lnTo>
                <a:lnTo>
                  <a:pt x="54" y="1357"/>
                </a:lnTo>
                <a:lnTo>
                  <a:pt x="62" y="1352"/>
                </a:lnTo>
                <a:lnTo>
                  <a:pt x="68" y="1346"/>
                </a:lnTo>
                <a:lnTo>
                  <a:pt x="76" y="1338"/>
                </a:lnTo>
                <a:lnTo>
                  <a:pt x="83" y="1328"/>
                </a:lnTo>
                <a:lnTo>
                  <a:pt x="88" y="1318"/>
                </a:lnTo>
                <a:lnTo>
                  <a:pt x="88" y="1318"/>
                </a:lnTo>
                <a:lnTo>
                  <a:pt x="96" y="1304"/>
                </a:lnTo>
                <a:lnTo>
                  <a:pt x="107" y="1291"/>
                </a:lnTo>
                <a:lnTo>
                  <a:pt x="122" y="1274"/>
                </a:lnTo>
                <a:lnTo>
                  <a:pt x="132" y="1266"/>
                </a:lnTo>
                <a:lnTo>
                  <a:pt x="141" y="1258"/>
                </a:lnTo>
                <a:lnTo>
                  <a:pt x="153" y="1250"/>
                </a:lnTo>
                <a:lnTo>
                  <a:pt x="166" y="1243"/>
                </a:lnTo>
                <a:lnTo>
                  <a:pt x="179" y="1238"/>
                </a:lnTo>
                <a:lnTo>
                  <a:pt x="195" y="1234"/>
                </a:lnTo>
                <a:lnTo>
                  <a:pt x="211" y="1230"/>
                </a:lnTo>
                <a:lnTo>
                  <a:pt x="229" y="1230"/>
                </a:lnTo>
                <a:lnTo>
                  <a:pt x="229" y="1230"/>
                </a:lnTo>
                <a:lnTo>
                  <a:pt x="249" y="1232"/>
                </a:lnTo>
                <a:lnTo>
                  <a:pt x="270" y="1235"/>
                </a:lnTo>
                <a:lnTo>
                  <a:pt x="288" y="1242"/>
                </a:lnTo>
                <a:lnTo>
                  <a:pt x="307" y="1250"/>
                </a:lnTo>
                <a:lnTo>
                  <a:pt x="325" y="1260"/>
                </a:lnTo>
                <a:lnTo>
                  <a:pt x="342" y="1273"/>
                </a:lnTo>
                <a:lnTo>
                  <a:pt x="356" y="1287"/>
                </a:lnTo>
                <a:lnTo>
                  <a:pt x="371" y="1304"/>
                </a:lnTo>
                <a:lnTo>
                  <a:pt x="384" y="1321"/>
                </a:lnTo>
                <a:lnTo>
                  <a:pt x="395" y="1339"/>
                </a:lnTo>
                <a:lnTo>
                  <a:pt x="405" y="1361"/>
                </a:lnTo>
                <a:lnTo>
                  <a:pt x="413" y="1383"/>
                </a:lnTo>
                <a:lnTo>
                  <a:pt x="421" y="1406"/>
                </a:lnTo>
                <a:lnTo>
                  <a:pt x="426" y="1429"/>
                </a:lnTo>
                <a:lnTo>
                  <a:pt x="428" y="1455"/>
                </a:lnTo>
                <a:lnTo>
                  <a:pt x="429" y="1479"/>
                </a:lnTo>
                <a:lnTo>
                  <a:pt x="429" y="1479"/>
                </a:lnTo>
                <a:lnTo>
                  <a:pt x="428" y="1505"/>
                </a:lnTo>
                <a:lnTo>
                  <a:pt x="426" y="1530"/>
                </a:lnTo>
                <a:lnTo>
                  <a:pt x="421" y="1554"/>
                </a:lnTo>
                <a:lnTo>
                  <a:pt x="413" y="1577"/>
                </a:lnTo>
                <a:lnTo>
                  <a:pt x="405" y="1598"/>
                </a:lnTo>
                <a:lnTo>
                  <a:pt x="395" y="1619"/>
                </a:lnTo>
                <a:lnTo>
                  <a:pt x="384" y="1639"/>
                </a:lnTo>
                <a:lnTo>
                  <a:pt x="371" y="1657"/>
                </a:lnTo>
                <a:lnTo>
                  <a:pt x="356" y="1673"/>
                </a:lnTo>
                <a:lnTo>
                  <a:pt x="342" y="1686"/>
                </a:lnTo>
                <a:lnTo>
                  <a:pt x="325" y="1699"/>
                </a:lnTo>
                <a:lnTo>
                  <a:pt x="307" y="1710"/>
                </a:lnTo>
                <a:lnTo>
                  <a:pt x="288" y="1718"/>
                </a:lnTo>
                <a:lnTo>
                  <a:pt x="270" y="1725"/>
                </a:lnTo>
                <a:lnTo>
                  <a:pt x="249" y="1728"/>
                </a:lnTo>
                <a:lnTo>
                  <a:pt x="229" y="1730"/>
                </a:lnTo>
                <a:lnTo>
                  <a:pt x="229" y="1730"/>
                </a:lnTo>
                <a:close/>
              </a:path>
            </a:pathLst>
          </a:custGeom>
          <a:gradFill flip="none" rotWithShape="1">
            <a:gsLst>
              <a:gs pos="0">
                <a:schemeClr val="accent4">
                  <a:lumMod val="60000"/>
                  <a:lumOff val="40000"/>
                  <a:shade val="30000"/>
                  <a:satMod val="115000"/>
                </a:schemeClr>
              </a:gs>
              <a:gs pos="50000">
                <a:schemeClr val="accent4">
                  <a:lumMod val="60000"/>
                  <a:lumOff val="40000"/>
                  <a:shade val="67500"/>
                  <a:satMod val="115000"/>
                </a:schemeClr>
              </a:gs>
              <a:gs pos="100000">
                <a:schemeClr val="accent4">
                  <a:lumMod val="60000"/>
                  <a:lumOff val="40000"/>
                  <a:shade val="100000"/>
                  <a:satMod val="115000"/>
                </a:schemeClr>
              </a:gs>
            </a:gsLst>
            <a:lin ang="13500000" scaled="1"/>
            <a:tileRect/>
          </a:gradFill>
          <a:ln w="28575">
            <a:solidFill>
              <a:schemeClr val="bg1">
                <a:lumMod val="65000"/>
              </a:schemeClr>
            </a:solidFill>
            <a:prstDash val="solid"/>
            <a:round/>
            <a:headEnd/>
            <a:tailEnd/>
          </a:ln>
        </p:spPr>
        <p:txBody>
          <a:bodyPr tIns="468000" anchor="ctr" anchorCtr="1"/>
          <a:lstStyle/>
          <a:p>
            <a:pPr eaLnBrk="1" hangingPunct="1">
              <a:defRPr/>
            </a:pPr>
            <a:endParaRPr lang="en-GB" sz="4000" dirty="0">
              <a:cs typeface="Arial" charset="0"/>
            </a:endParaRPr>
          </a:p>
        </p:txBody>
      </p:sp>
      <p:sp>
        <p:nvSpPr>
          <p:cNvPr id="2" name="Title 1">
            <a:extLst>
              <a:ext uri="{FF2B5EF4-FFF2-40B4-BE49-F238E27FC236}">
                <a16:creationId xmlns:a16="http://schemas.microsoft.com/office/drawing/2014/main" id="{8A061DBB-B293-2D4E-ACDF-C14AA5DBC76A}"/>
              </a:ext>
            </a:extLst>
          </p:cNvPr>
          <p:cNvSpPr>
            <a:spLocks noGrp="1"/>
          </p:cNvSpPr>
          <p:nvPr>
            <p:ph type="title"/>
          </p:nvPr>
        </p:nvSpPr>
        <p:spPr>
          <a:xfrm>
            <a:off x="838200" y="1"/>
            <a:ext cx="10515600" cy="1117599"/>
          </a:xfrm>
        </p:spPr>
        <p:txBody>
          <a:bodyPr>
            <a:normAutofit/>
          </a:bodyPr>
          <a:lstStyle/>
          <a:p>
            <a:pPr algn="ctr"/>
            <a:r>
              <a:rPr lang="en-US" sz="6000" b="1" u="sng" dirty="0"/>
              <a:t>Faith in Christ</a:t>
            </a:r>
          </a:p>
        </p:txBody>
      </p:sp>
      <p:sp>
        <p:nvSpPr>
          <p:cNvPr id="3" name="Content Placeholder 2">
            <a:extLst>
              <a:ext uri="{FF2B5EF4-FFF2-40B4-BE49-F238E27FC236}">
                <a16:creationId xmlns:a16="http://schemas.microsoft.com/office/drawing/2014/main" id="{D202977E-7D30-AA4C-9004-CD0E742FEA26}"/>
              </a:ext>
            </a:extLst>
          </p:cNvPr>
          <p:cNvSpPr>
            <a:spLocks noGrp="1"/>
          </p:cNvSpPr>
          <p:nvPr>
            <p:ph idx="1"/>
          </p:nvPr>
        </p:nvSpPr>
        <p:spPr>
          <a:xfrm>
            <a:off x="2962141" y="1313793"/>
            <a:ext cx="6426558" cy="5544207"/>
          </a:xfrm>
        </p:spPr>
        <p:txBody>
          <a:bodyPr>
            <a:normAutofit lnSpcReduction="10000"/>
          </a:bodyPr>
          <a:lstStyle/>
          <a:p>
            <a:pPr marL="0" indent="0" algn="ctr">
              <a:buNone/>
            </a:pPr>
            <a:r>
              <a:rPr lang="en-US" sz="4000" b="1" baseline="30000" dirty="0"/>
              <a:t>16 </a:t>
            </a:r>
            <a:r>
              <a:rPr lang="en-US" sz="4000" dirty="0"/>
              <a:t>For I am not ashamed of the gospel, for it is the power of God for salvation to everyone who believes, to the Jew first and also to the Greek. </a:t>
            </a:r>
            <a:r>
              <a:rPr lang="en-US" sz="4000" b="1" baseline="30000" dirty="0"/>
              <a:t>17 </a:t>
            </a:r>
            <a:r>
              <a:rPr lang="en-US" sz="4000" dirty="0"/>
              <a:t>For in it </a:t>
            </a:r>
            <a:r>
              <a:rPr lang="en-US" sz="4000" i="1" dirty="0"/>
              <a:t>the</a:t>
            </a:r>
            <a:r>
              <a:rPr lang="en-US" sz="4000" dirty="0"/>
              <a:t> righteousness of God is revealed from faith to faith; as it is written, “</a:t>
            </a:r>
            <a:r>
              <a:rPr lang="en-US" sz="4000" cap="small" dirty="0"/>
              <a:t>But the righteous</a:t>
            </a:r>
            <a:r>
              <a:rPr lang="en-US" sz="4000" dirty="0"/>
              <a:t> </a:t>
            </a:r>
            <a:r>
              <a:rPr lang="en-US" sz="4000" i="1" dirty="0"/>
              <a:t>man</a:t>
            </a:r>
            <a:r>
              <a:rPr lang="en-US" sz="4000" dirty="0"/>
              <a:t> </a:t>
            </a:r>
            <a:r>
              <a:rPr lang="en-US" sz="4000" cap="small" dirty="0"/>
              <a:t>shall live by faith</a:t>
            </a:r>
            <a:r>
              <a:rPr lang="en-US" sz="4000" dirty="0"/>
              <a:t>.”</a:t>
            </a:r>
          </a:p>
        </p:txBody>
      </p:sp>
    </p:spTree>
    <p:extLst>
      <p:ext uri="{BB962C8B-B14F-4D97-AF65-F5344CB8AC3E}">
        <p14:creationId xmlns:p14="http://schemas.microsoft.com/office/powerpoint/2010/main" val="22032021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reeform 5"/>
          <p:cNvSpPr>
            <a:spLocks/>
          </p:cNvSpPr>
          <p:nvPr/>
        </p:nvSpPr>
        <p:spPr bwMode="auto">
          <a:xfrm>
            <a:off x="199197" y="142738"/>
            <a:ext cx="2495550" cy="3001963"/>
          </a:xfrm>
          <a:custGeom>
            <a:avLst/>
            <a:gdLst>
              <a:gd name="T0" fmla="*/ 1956 w 2151"/>
              <a:gd name="T1" fmla="*/ 861 h 2586"/>
              <a:gd name="T2" fmla="*/ 2010 w 2151"/>
              <a:gd name="T3" fmla="*/ 884 h 2586"/>
              <a:gd name="T4" fmla="*/ 2054 w 2151"/>
              <a:gd name="T5" fmla="*/ 931 h 2586"/>
              <a:gd name="T6" fmla="*/ 2075 w 2151"/>
              <a:gd name="T7" fmla="*/ 965 h 2586"/>
              <a:gd name="T8" fmla="*/ 2104 w 2151"/>
              <a:gd name="T9" fmla="*/ 988 h 2586"/>
              <a:gd name="T10" fmla="*/ 2132 w 2151"/>
              <a:gd name="T11" fmla="*/ 983 h 2586"/>
              <a:gd name="T12" fmla="*/ 2148 w 2151"/>
              <a:gd name="T13" fmla="*/ 955 h 2586"/>
              <a:gd name="T14" fmla="*/ 0 w 2151"/>
              <a:gd name="T15" fmla="*/ 0 h 2586"/>
              <a:gd name="T16" fmla="*/ 933 w 2151"/>
              <a:gd name="T17" fmla="*/ 2156 h 2586"/>
              <a:gd name="T18" fmla="*/ 965 w 2151"/>
              <a:gd name="T19" fmla="*/ 2161 h 2586"/>
              <a:gd name="T20" fmla="*/ 988 w 2151"/>
              <a:gd name="T21" fmla="*/ 2182 h 2586"/>
              <a:gd name="T22" fmla="*/ 985 w 2151"/>
              <a:gd name="T23" fmla="*/ 2210 h 2586"/>
              <a:gd name="T24" fmla="*/ 957 w 2151"/>
              <a:gd name="T25" fmla="*/ 2239 h 2586"/>
              <a:gd name="T26" fmla="*/ 918 w 2151"/>
              <a:gd name="T27" fmla="*/ 2264 h 2586"/>
              <a:gd name="T28" fmla="*/ 879 w 2151"/>
              <a:gd name="T29" fmla="*/ 2309 h 2586"/>
              <a:gd name="T30" fmla="*/ 859 w 2151"/>
              <a:gd name="T31" fmla="*/ 2368 h 2586"/>
              <a:gd name="T32" fmla="*/ 863 w 2151"/>
              <a:gd name="T33" fmla="*/ 2426 h 2586"/>
              <a:gd name="T34" fmla="*/ 900 w 2151"/>
              <a:gd name="T35" fmla="*/ 2498 h 2586"/>
              <a:gd name="T36" fmla="*/ 968 w 2151"/>
              <a:gd name="T37" fmla="*/ 2552 h 2586"/>
              <a:gd name="T38" fmla="*/ 1058 w 2151"/>
              <a:gd name="T39" fmla="*/ 2582 h 2586"/>
              <a:gd name="T40" fmla="*/ 1133 w 2151"/>
              <a:gd name="T41" fmla="*/ 2584 h 2586"/>
              <a:gd name="T42" fmla="*/ 1227 w 2151"/>
              <a:gd name="T43" fmla="*/ 2561 h 2586"/>
              <a:gd name="T44" fmla="*/ 1300 w 2151"/>
              <a:gd name="T45" fmla="*/ 2513 h 2586"/>
              <a:gd name="T46" fmla="*/ 1346 w 2151"/>
              <a:gd name="T47" fmla="*/ 2444 h 2586"/>
              <a:gd name="T48" fmla="*/ 1357 w 2151"/>
              <a:gd name="T49" fmla="*/ 2386 h 2586"/>
              <a:gd name="T50" fmla="*/ 1344 w 2151"/>
              <a:gd name="T51" fmla="*/ 2322 h 2586"/>
              <a:gd name="T52" fmla="*/ 1313 w 2151"/>
              <a:gd name="T53" fmla="*/ 2278 h 2586"/>
              <a:gd name="T54" fmla="*/ 1269 w 2151"/>
              <a:gd name="T55" fmla="*/ 2244 h 2586"/>
              <a:gd name="T56" fmla="*/ 1235 w 2151"/>
              <a:gd name="T57" fmla="*/ 2218 h 2586"/>
              <a:gd name="T58" fmla="*/ 1225 w 2151"/>
              <a:gd name="T59" fmla="*/ 2189 h 2586"/>
              <a:gd name="T60" fmla="*/ 1242 w 2151"/>
              <a:gd name="T61" fmla="*/ 2166 h 2586"/>
              <a:gd name="T62" fmla="*/ 1282 w 2151"/>
              <a:gd name="T63" fmla="*/ 2156 h 2586"/>
              <a:gd name="T64" fmla="*/ 2151 w 2151"/>
              <a:gd name="T65" fmla="*/ 1281 h 2586"/>
              <a:gd name="T66" fmla="*/ 2146 w 2151"/>
              <a:gd name="T67" fmla="*/ 1248 h 2586"/>
              <a:gd name="T68" fmla="*/ 2125 w 2151"/>
              <a:gd name="T69" fmla="*/ 1225 h 2586"/>
              <a:gd name="T70" fmla="*/ 2097 w 2151"/>
              <a:gd name="T71" fmla="*/ 1229 h 2586"/>
              <a:gd name="T72" fmla="*/ 2068 w 2151"/>
              <a:gd name="T73" fmla="*/ 1258 h 2586"/>
              <a:gd name="T74" fmla="*/ 2044 w 2151"/>
              <a:gd name="T75" fmla="*/ 1295 h 2586"/>
              <a:gd name="T76" fmla="*/ 1998 w 2151"/>
              <a:gd name="T77" fmla="*/ 1336 h 2586"/>
              <a:gd name="T78" fmla="*/ 1940 w 2151"/>
              <a:gd name="T79" fmla="*/ 1356 h 2586"/>
              <a:gd name="T80" fmla="*/ 1881 w 2151"/>
              <a:gd name="T81" fmla="*/ 1351 h 2586"/>
              <a:gd name="T82" fmla="*/ 1809 w 2151"/>
              <a:gd name="T83" fmla="*/ 1313 h 2586"/>
              <a:gd name="T84" fmla="*/ 1756 w 2151"/>
              <a:gd name="T85" fmla="*/ 1247 h 2586"/>
              <a:gd name="T86" fmla="*/ 1725 w 2151"/>
              <a:gd name="T87" fmla="*/ 1157 h 2586"/>
              <a:gd name="T88" fmla="*/ 1722 w 2151"/>
              <a:gd name="T89" fmla="*/ 1081 h 2586"/>
              <a:gd name="T90" fmla="*/ 1746 w 2151"/>
              <a:gd name="T91" fmla="*/ 988 h 2586"/>
              <a:gd name="T92" fmla="*/ 1795 w 2151"/>
              <a:gd name="T93" fmla="*/ 913 h 2586"/>
              <a:gd name="T94" fmla="*/ 1862 w 2151"/>
              <a:gd name="T95" fmla="*/ 868 h 2586"/>
              <a:gd name="T96" fmla="*/ 1922 w 2151"/>
              <a:gd name="T97" fmla="*/ 856 h 25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151" h="2586">
                <a:moveTo>
                  <a:pt x="1922" y="856"/>
                </a:moveTo>
                <a:lnTo>
                  <a:pt x="1922" y="856"/>
                </a:lnTo>
                <a:lnTo>
                  <a:pt x="1940" y="858"/>
                </a:lnTo>
                <a:lnTo>
                  <a:pt x="1956" y="861"/>
                </a:lnTo>
                <a:lnTo>
                  <a:pt x="1971" y="864"/>
                </a:lnTo>
                <a:lnTo>
                  <a:pt x="1985" y="871"/>
                </a:lnTo>
                <a:lnTo>
                  <a:pt x="1998" y="877"/>
                </a:lnTo>
                <a:lnTo>
                  <a:pt x="2010" y="884"/>
                </a:lnTo>
                <a:lnTo>
                  <a:pt x="2019" y="892"/>
                </a:lnTo>
                <a:lnTo>
                  <a:pt x="2029" y="900"/>
                </a:lnTo>
                <a:lnTo>
                  <a:pt x="2044" y="916"/>
                </a:lnTo>
                <a:lnTo>
                  <a:pt x="2054" y="931"/>
                </a:lnTo>
                <a:lnTo>
                  <a:pt x="2062" y="944"/>
                </a:lnTo>
                <a:lnTo>
                  <a:pt x="2062" y="944"/>
                </a:lnTo>
                <a:lnTo>
                  <a:pt x="2068" y="955"/>
                </a:lnTo>
                <a:lnTo>
                  <a:pt x="2075" y="965"/>
                </a:lnTo>
                <a:lnTo>
                  <a:pt x="2083" y="973"/>
                </a:lnTo>
                <a:lnTo>
                  <a:pt x="2089" y="980"/>
                </a:lnTo>
                <a:lnTo>
                  <a:pt x="2097" y="985"/>
                </a:lnTo>
                <a:lnTo>
                  <a:pt x="2104" y="988"/>
                </a:lnTo>
                <a:lnTo>
                  <a:pt x="2112" y="988"/>
                </a:lnTo>
                <a:lnTo>
                  <a:pt x="2119" y="988"/>
                </a:lnTo>
                <a:lnTo>
                  <a:pt x="2125" y="986"/>
                </a:lnTo>
                <a:lnTo>
                  <a:pt x="2132" y="983"/>
                </a:lnTo>
                <a:lnTo>
                  <a:pt x="2136" y="978"/>
                </a:lnTo>
                <a:lnTo>
                  <a:pt x="2141" y="972"/>
                </a:lnTo>
                <a:lnTo>
                  <a:pt x="2146" y="965"/>
                </a:lnTo>
                <a:lnTo>
                  <a:pt x="2148" y="955"/>
                </a:lnTo>
                <a:lnTo>
                  <a:pt x="2151" y="944"/>
                </a:lnTo>
                <a:lnTo>
                  <a:pt x="2151" y="931"/>
                </a:lnTo>
                <a:lnTo>
                  <a:pt x="2151" y="0"/>
                </a:lnTo>
                <a:lnTo>
                  <a:pt x="0" y="0"/>
                </a:lnTo>
                <a:lnTo>
                  <a:pt x="0" y="2155"/>
                </a:lnTo>
                <a:lnTo>
                  <a:pt x="495" y="2155"/>
                </a:lnTo>
                <a:lnTo>
                  <a:pt x="495" y="2156"/>
                </a:lnTo>
                <a:lnTo>
                  <a:pt x="933" y="2156"/>
                </a:lnTo>
                <a:lnTo>
                  <a:pt x="933" y="2156"/>
                </a:lnTo>
                <a:lnTo>
                  <a:pt x="946" y="2156"/>
                </a:lnTo>
                <a:lnTo>
                  <a:pt x="955" y="2158"/>
                </a:lnTo>
                <a:lnTo>
                  <a:pt x="965" y="2161"/>
                </a:lnTo>
                <a:lnTo>
                  <a:pt x="973" y="2166"/>
                </a:lnTo>
                <a:lnTo>
                  <a:pt x="980" y="2171"/>
                </a:lnTo>
                <a:lnTo>
                  <a:pt x="985" y="2176"/>
                </a:lnTo>
                <a:lnTo>
                  <a:pt x="988" y="2182"/>
                </a:lnTo>
                <a:lnTo>
                  <a:pt x="989" y="2189"/>
                </a:lnTo>
                <a:lnTo>
                  <a:pt x="989" y="2195"/>
                </a:lnTo>
                <a:lnTo>
                  <a:pt x="988" y="2203"/>
                </a:lnTo>
                <a:lnTo>
                  <a:pt x="985" y="2210"/>
                </a:lnTo>
                <a:lnTo>
                  <a:pt x="980" y="2218"/>
                </a:lnTo>
                <a:lnTo>
                  <a:pt x="975" y="2225"/>
                </a:lnTo>
                <a:lnTo>
                  <a:pt x="967" y="2233"/>
                </a:lnTo>
                <a:lnTo>
                  <a:pt x="957" y="2239"/>
                </a:lnTo>
                <a:lnTo>
                  <a:pt x="946" y="2244"/>
                </a:lnTo>
                <a:lnTo>
                  <a:pt x="946" y="2244"/>
                </a:lnTo>
                <a:lnTo>
                  <a:pt x="931" y="2252"/>
                </a:lnTo>
                <a:lnTo>
                  <a:pt x="918" y="2264"/>
                </a:lnTo>
                <a:lnTo>
                  <a:pt x="902" y="2278"/>
                </a:lnTo>
                <a:lnTo>
                  <a:pt x="893" y="2288"/>
                </a:lnTo>
                <a:lnTo>
                  <a:pt x="885" y="2298"/>
                </a:lnTo>
                <a:lnTo>
                  <a:pt x="879" y="2309"/>
                </a:lnTo>
                <a:lnTo>
                  <a:pt x="871" y="2322"/>
                </a:lnTo>
                <a:lnTo>
                  <a:pt x="866" y="2335"/>
                </a:lnTo>
                <a:lnTo>
                  <a:pt x="861" y="2351"/>
                </a:lnTo>
                <a:lnTo>
                  <a:pt x="859" y="2368"/>
                </a:lnTo>
                <a:lnTo>
                  <a:pt x="858" y="2386"/>
                </a:lnTo>
                <a:lnTo>
                  <a:pt x="858" y="2386"/>
                </a:lnTo>
                <a:lnTo>
                  <a:pt x="859" y="2405"/>
                </a:lnTo>
                <a:lnTo>
                  <a:pt x="863" y="2426"/>
                </a:lnTo>
                <a:lnTo>
                  <a:pt x="869" y="2444"/>
                </a:lnTo>
                <a:lnTo>
                  <a:pt x="877" y="2464"/>
                </a:lnTo>
                <a:lnTo>
                  <a:pt x="889" y="2482"/>
                </a:lnTo>
                <a:lnTo>
                  <a:pt x="900" y="2498"/>
                </a:lnTo>
                <a:lnTo>
                  <a:pt x="915" y="2513"/>
                </a:lnTo>
                <a:lnTo>
                  <a:pt x="931" y="2527"/>
                </a:lnTo>
                <a:lnTo>
                  <a:pt x="949" y="2540"/>
                </a:lnTo>
                <a:lnTo>
                  <a:pt x="968" y="2552"/>
                </a:lnTo>
                <a:lnTo>
                  <a:pt x="988" y="2561"/>
                </a:lnTo>
                <a:lnTo>
                  <a:pt x="1011" y="2569"/>
                </a:lnTo>
                <a:lnTo>
                  <a:pt x="1033" y="2578"/>
                </a:lnTo>
                <a:lnTo>
                  <a:pt x="1058" y="2582"/>
                </a:lnTo>
                <a:lnTo>
                  <a:pt x="1082" y="2584"/>
                </a:lnTo>
                <a:lnTo>
                  <a:pt x="1108" y="2586"/>
                </a:lnTo>
                <a:lnTo>
                  <a:pt x="1108" y="2586"/>
                </a:lnTo>
                <a:lnTo>
                  <a:pt x="1133" y="2584"/>
                </a:lnTo>
                <a:lnTo>
                  <a:pt x="1157" y="2582"/>
                </a:lnTo>
                <a:lnTo>
                  <a:pt x="1181" y="2578"/>
                </a:lnTo>
                <a:lnTo>
                  <a:pt x="1204" y="2569"/>
                </a:lnTo>
                <a:lnTo>
                  <a:pt x="1227" y="2561"/>
                </a:lnTo>
                <a:lnTo>
                  <a:pt x="1247" y="2552"/>
                </a:lnTo>
                <a:lnTo>
                  <a:pt x="1266" y="2540"/>
                </a:lnTo>
                <a:lnTo>
                  <a:pt x="1284" y="2527"/>
                </a:lnTo>
                <a:lnTo>
                  <a:pt x="1300" y="2513"/>
                </a:lnTo>
                <a:lnTo>
                  <a:pt x="1315" y="2498"/>
                </a:lnTo>
                <a:lnTo>
                  <a:pt x="1326" y="2482"/>
                </a:lnTo>
                <a:lnTo>
                  <a:pt x="1338" y="2464"/>
                </a:lnTo>
                <a:lnTo>
                  <a:pt x="1346" y="2444"/>
                </a:lnTo>
                <a:lnTo>
                  <a:pt x="1352" y="2426"/>
                </a:lnTo>
                <a:lnTo>
                  <a:pt x="1356" y="2405"/>
                </a:lnTo>
                <a:lnTo>
                  <a:pt x="1357" y="2386"/>
                </a:lnTo>
                <a:lnTo>
                  <a:pt x="1357" y="2386"/>
                </a:lnTo>
                <a:lnTo>
                  <a:pt x="1356" y="2368"/>
                </a:lnTo>
                <a:lnTo>
                  <a:pt x="1354" y="2351"/>
                </a:lnTo>
                <a:lnTo>
                  <a:pt x="1349" y="2335"/>
                </a:lnTo>
                <a:lnTo>
                  <a:pt x="1344" y="2322"/>
                </a:lnTo>
                <a:lnTo>
                  <a:pt x="1338" y="2309"/>
                </a:lnTo>
                <a:lnTo>
                  <a:pt x="1329" y="2298"/>
                </a:lnTo>
                <a:lnTo>
                  <a:pt x="1321" y="2288"/>
                </a:lnTo>
                <a:lnTo>
                  <a:pt x="1313" y="2278"/>
                </a:lnTo>
                <a:lnTo>
                  <a:pt x="1297" y="2264"/>
                </a:lnTo>
                <a:lnTo>
                  <a:pt x="1284" y="2252"/>
                </a:lnTo>
                <a:lnTo>
                  <a:pt x="1269" y="2244"/>
                </a:lnTo>
                <a:lnTo>
                  <a:pt x="1269" y="2244"/>
                </a:lnTo>
                <a:lnTo>
                  <a:pt x="1258" y="2239"/>
                </a:lnTo>
                <a:lnTo>
                  <a:pt x="1248" y="2233"/>
                </a:lnTo>
                <a:lnTo>
                  <a:pt x="1240" y="2225"/>
                </a:lnTo>
                <a:lnTo>
                  <a:pt x="1235" y="2218"/>
                </a:lnTo>
                <a:lnTo>
                  <a:pt x="1230" y="2210"/>
                </a:lnTo>
                <a:lnTo>
                  <a:pt x="1227" y="2203"/>
                </a:lnTo>
                <a:lnTo>
                  <a:pt x="1225" y="2195"/>
                </a:lnTo>
                <a:lnTo>
                  <a:pt x="1225" y="2189"/>
                </a:lnTo>
                <a:lnTo>
                  <a:pt x="1227" y="2182"/>
                </a:lnTo>
                <a:lnTo>
                  <a:pt x="1230" y="2176"/>
                </a:lnTo>
                <a:lnTo>
                  <a:pt x="1235" y="2171"/>
                </a:lnTo>
                <a:lnTo>
                  <a:pt x="1242" y="2166"/>
                </a:lnTo>
                <a:lnTo>
                  <a:pt x="1250" y="2161"/>
                </a:lnTo>
                <a:lnTo>
                  <a:pt x="1260" y="2158"/>
                </a:lnTo>
                <a:lnTo>
                  <a:pt x="1269" y="2156"/>
                </a:lnTo>
                <a:lnTo>
                  <a:pt x="1282" y="2156"/>
                </a:lnTo>
                <a:lnTo>
                  <a:pt x="1556" y="2156"/>
                </a:lnTo>
                <a:lnTo>
                  <a:pt x="1556" y="2155"/>
                </a:lnTo>
                <a:lnTo>
                  <a:pt x="2151" y="2155"/>
                </a:lnTo>
                <a:lnTo>
                  <a:pt x="2151" y="1281"/>
                </a:lnTo>
                <a:lnTo>
                  <a:pt x="2151" y="1281"/>
                </a:lnTo>
                <a:lnTo>
                  <a:pt x="2151" y="1269"/>
                </a:lnTo>
                <a:lnTo>
                  <a:pt x="2148" y="1258"/>
                </a:lnTo>
                <a:lnTo>
                  <a:pt x="2146" y="1248"/>
                </a:lnTo>
                <a:lnTo>
                  <a:pt x="2141" y="1240"/>
                </a:lnTo>
                <a:lnTo>
                  <a:pt x="2136" y="1234"/>
                </a:lnTo>
                <a:lnTo>
                  <a:pt x="2132" y="1229"/>
                </a:lnTo>
                <a:lnTo>
                  <a:pt x="2125" y="1225"/>
                </a:lnTo>
                <a:lnTo>
                  <a:pt x="2119" y="1224"/>
                </a:lnTo>
                <a:lnTo>
                  <a:pt x="2112" y="1224"/>
                </a:lnTo>
                <a:lnTo>
                  <a:pt x="2104" y="1225"/>
                </a:lnTo>
                <a:lnTo>
                  <a:pt x="2097" y="1229"/>
                </a:lnTo>
                <a:lnTo>
                  <a:pt x="2089" y="1234"/>
                </a:lnTo>
                <a:lnTo>
                  <a:pt x="2083" y="1240"/>
                </a:lnTo>
                <a:lnTo>
                  <a:pt x="2075" y="1248"/>
                </a:lnTo>
                <a:lnTo>
                  <a:pt x="2068" y="1258"/>
                </a:lnTo>
                <a:lnTo>
                  <a:pt x="2062" y="1268"/>
                </a:lnTo>
                <a:lnTo>
                  <a:pt x="2062" y="1268"/>
                </a:lnTo>
                <a:lnTo>
                  <a:pt x="2054" y="1282"/>
                </a:lnTo>
                <a:lnTo>
                  <a:pt x="2044" y="1295"/>
                </a:lnTo>
                <a:lnTo>
                  <a:pt x="2029" y="1312"/>
                </a:lnTo>
                <a:lnTo>
                  <a:pt x="2019" y="1320"/>
                </a:lnTo>
                <a:lnTo>
                  <a:pt x="2010" y="1328"/>
                </a:lnTo>
                <a:lnTo>
                  <a:pt x="1998" y="1336"/>
                </a:lnTo>
                <a:lnTo>
                  <a:pt x="1985" y="1343"/>
                </a:lnTo>
                <a:lnTo>
                  <a:pt x="1971" y="1348"/>
                </a:lnTo>
                <a:lnTo>
                  <a:pt x="1956" y="1352"/>
                </a:lnTo>
                <a:lnTo>
                  <a:pt x="1940" y="1356"/>
                </a:lnTo>
                <a:lnTo>
                  <a:pt x="1922" y="1356"/>
                </a:lnTo>
                <a:lnTo>
                  <a:pt x="1922" y="1356"/>
                </a:lnTo>
                <a:lnTo>
                  <a:pt x="1901" y="1354"/>
                </a:lnTo>
                <a:lnTo>
                  <a:pt x="1881" y="1351"/>
                </a:lnTo>
                <a:lnTo>
                  <a:pt x="1862" y="1344"/>
                </a:lnTo>
                <a:lnTo>
                  <a:pt x="1844" y="1336"/>
                </a:lnTo>
                <a:lnTo>
                  <a:pt x="1826" y="1326"/>
                </a:lnTo>
                <a:lnTo>
                  <a:pt x="1809" y="1313"/>
                </a:lnTo>
                <a:lnTo>
                  <a:pt x="1795" y="1299"/>
                </a:lnTo>
                <a:lnTo>
                  <a:pt x="1780" y="1282"/>
                </a:lnTo>
                <a:lnTo>
                  <a:pt x="1767" y="1265"/>
                </a:lnTo>
                <a:lnTo>
                  <a:pt x="1756" y="1247"/>
                </a:lnTo>
                <a:lnTo>
                  <a:pt x="1746" y="1225"/>
                </a:lnTo>
                <a:lnTo>
                  <a:pt x="1736" y="1203"/>
                </a:lnTo>
                <a:lnTo>
                  <a:pt x="1730" y="1180"/>
                </a:lnTo>
                <a:lnTo>
                  <a:pt x="1725" y="1157"/>
                </a:lnTo>
                <a:lnTo>
                  <a:pt x="1722" y="1131"/>
                </a:lnTo>
                <a:lnTo>
                  <a:pt x="1722" y="1107"/>
                </a:lnTo>
                <a:lnTo>
                  <a:pt x="1722" y="1107"/>
                </a:lnTo>
                <a:lnTo>
                  <a:pt x="1722" y="1081"/>
                </a:lnTo>
                <a:lnTo>
                  <a:pt x="1725" y="1056"/>
                </a:lnTo>
                <a:lnTo>
                  <a:pt x="1730" y="1032"/>
                </a:lnTo>
                <a:lnTo>
                  <a:pt x="1736" y="1009"/>
                </a:lnTo>
                <a:lnTo>
                  <a:pt x="1746" y="988"/>
                </a:lnTo>
                <a:lnTo>
                  <a:pt x="1756" y="967"/>
                </a:lnTo>
                <a:lnTo>
                  <a:pt x="1767" y="947"/>
                </a:lnTo>
                <a:lnTo>
                  <a:pt x="1780" y="929"/>
                </a:lnTo>
                <a:lnTo>
                  <a:pt x="1795" y="913"/>
                </a:lnTo>
                <a:lnTo>
                  <a:pt x="1809" y="898"/>
                </a:lnTo>
                <a:lnTo>
                  <a:pt x="1826" y="887"/>
                </a:lnTo>
                <a:lnTo>
                  <a:pt x="1844" y="876"/>
                </a:lnTo>
                <a:lnTo>
                  <a:pt x="1862" y="868"/>
                </a:lnTo>
                <a:lnTo>
                  <a:pt x="1881" y="861"/>
                </a:lnTo>
                <a:lnTo>
                  <a:pt x="1901" y="858"/>
                </a:lnTo>
                <a:lnTo>
                  <a:pt x="1922" y="856"/>
                </a:lnTo>
                <a:lnTo>
                  <a:pt x="1922" y="856"/>
                </a:lnTo>
                <a:close/>
              </a:path>
            </a:pathLst>
          </a:custGeom>
          <a:gradFill flip="none" rotWithShape="1">
            <a:gsLst>
              <a:gs pos="0">
                <a:schemeClr val="accent2">
                  <a:lumMod val="60000"/>
                  <a:lumOff val="40000"/>
                  <a:shade val="30000"/>
                  <a:satMod val="115000"/>
                </a:schemeClr>
              </a:gs>
              <a:gs pos="50000">
                <a:schemeClr val="accent2">
                  <a:lumMod val="60000"/>
                  <a:lumOff val="40000"/>
                  <a:shade val="67500"/>
                  <a:satMod val="115000"/>
                </a:schemeClr>
              </a:gs>
              <a:gs pos="100000">
                <a:schemeClr val="accent2">
                  <a:lumMod val="60000"/>
                  <a:lumOff val="40000"/>
                  <a:shade val="100000"/>
                  <a:satMod val="115000"/>
                </a:schemeClr>
              </a:gs>
            </a:gsLst>
            <a:lin ang="2700000" scaled="1"/>
            <a:tileRect/>
          </a:gradFill>
          <a:ln w="28575">
            <a:solidFill>
              <a:schemeClr val="bg1">
                <a:lumMod val="65000"/>
              </a:schemeClr>
            </a:solidFill>
            <a:prstDash val="solid"/>
            <a:round/>
            <a:headEnd/>
            <a:tailEnd/>
          </a:ln>
        </p:spPr>
        <p:txBody>
          <a:bodyPr bIns="540000" anchor="ctr"/>
          <a:lstStyle/>
          <a:p>
            <a:pPr algn="ctr" eaLnBrk="1" hangingPunct="1">
              <a:defRPr/>
            </a:pPr>
            <a:r>
              <a:rPr lang="en-GB" sz="4000" dirty="0">
                <a:cs typeface="Arial" charset="0"/>
              </a:rPr>
              <a:t>Philippians 2:12</a:t>
            </a:r>
          </a:p>
        </p:txBody>
      </p:sp>
      <p:sp>
        <p:nvSpPr>
          <p:cNvPr id="8" name="Freeform 6"/>
          <p:cNvSpPr>
            <a:spLocks/>
          </p:cNvSpPr>
          <p:nvPr/>
        </p:nvSpPr>
        <p:spPr bwMode="auto">
          <a:xfrm>
            <a:off x="199197" y="4178438"/>
            <a:ext cx="3001963" cy="2497138"/>
          </a:xfrm>
          <a:custGeom>
            <a:avLst/>
            <a:gdLst>
              <a:gd name="T0" fmla="*/ 861 w 2587"/>
              <a:gd name="T1" fmla="*/ 195 h 2151"/>
              <a:gd name="T2" fmla="*/ 885 w 2587"/>
              <a:gd name="T3" fmla="*/ 143 h 2151"/>
              <a:gd name="T4" fmla="*/ 931 w 2587"/>
              <a:gd name="T5" fmla="*/ 97 h 2151"/>
              <a:gd name="T6" fmla="*/ 965 w 2587"/>
              <a:gd name="T7" fmla="*/ 76 h 2151"/>
              <a:gd name="T8" fmla="*/ 988 w 2587"/>
              <a:gd name="T9" fmla="*/ 47 h 2151"/>
              <a:gd name="T10" fmla="*/ 985 w 2587"/>
              <a:gd name="T11" fmla="*/ 21 h 2151"/>
              <a:gd name="T12" fmla="*/ 955 w 2587"/>
              <a:gd name="T13" fmla="*/ 3 h 2151"/>
              <a:gd name="T14" fmla="*/ 0 w 2587"/>
              <a:gd name="T15" fmla="*/ 2151 h 2151"/>
              <a:gd name="T16" fmla="*/ 2156 w 2587"/>
              <a:gd name="T17" fmla="*/ 1220 h 2151"/>
              <a:gd name="T18" fmla="*/ 2163 w 2587"/>
              <a:gd name="T19" fmla="*/ 1186 h 2151"/>
              <a:gd name="T20" fmla="*/ 2182 w 2587"/>
              <a:gd name="T21" fmla="*/ 1163 h 2151"/>
              <a:gd name="T22" fmla="*/ 2211 w 2587"/>
              <a:gd name="T23" fmla="*/ 1166 h 2151"/>
              <a:gd name="T24" fmla="*/ 2239 w 2587"/>
              <a:gd name="T25" fmla="*/ 1196 h 2151"/>
              <a:gd name="T26" fmla="*/ 2263 w 2587"/>
              <a:gd name="T27" fmla="*/ 1235 h 2151"/>
              <a:gd name="T28" fmla="*/ 2309 w 2587"/>
              <a:gd name="T29" fmla="*/ 1274 h 2151"/>
              <a:gd name="T30" fmla="*/ 2368 w 2587"/>
              <a:gd name="T31" fmla="*/ 1293 h 2151"/>
              <a:gd name="T32" fmla="*/ 2426 w 2587"/>
              <a:gd name="T33" fmla="*/ 1288 h 2151"/>
              <a:gd name="T34" fmla="*/ 2498 w 2587"/>
              <a:gd name="T35" fmla="*/ 1251 h 2151"/>
              <a:gd name="T36" fmla="*/ 2553 w 2587"/>
              <a:gd name="T37" fmla="*/ 1184 h 2151"/>
              <a:gd name="T38" fmla="*/ 2582 w 2587"/>
              <a:gd name="T39" fmla="*/ 1095 h 2151"/>
              <a:gd name="T40" fmla="*/ 2586 w 2587"/>
              <a:gd name="T41" fmla="*/ 1018 h 2151"/>
              <a:gd name="T42" fmla="*/ 2563 w 2587"/>
              <a:gd name="T43" fmla="*/ 926 h 2151"/>
              <a:gd name="T44" fmla="*/ 2514 w 2587"/>
              <a:gd name="T45" fmla="*/ 852 h 2151"/>
              <a:gd name="T46" fmla="*/ 2446 w 2587"/>
              <a:gd name="T47" fmla="*/ 805 h 2151"/>
              <a:gd name="T48" fmla="*/ 2385 w 2587"/>
              <a:gd name="T49" fmla="*/ 794 h 2151"/>
              <a:gd name="T50" fmla="*/ 2322 w 2587"/>
              <a:gd name="T51" fmla="*/ 808 h 2151"/>
              <a:gd name="T52" fmla="*/ 2278 w 2587"/>
              <a:gd name="T53" fmla="*/ 838 h 2151"/>
              <a:gd name="T54" fmla="*/ 2245 w 2587"/>
              <a:gd name="T55" fmla="*/ 882 h 2151"/>
              <a:gd name="T56" fmla="*/ 2218 w 2587"/>
              <a:gd name="T57" fmla="*/ 917 h 2151"/>
              <a:gd name="T58" fmla="*/ 2189 w 2587"/>
              <a:gd name="T59" fmla="*/ 927 h 2151"/>
              <a:gd name="T60" fmla="*/ 2166 w 2587"/>
              <a:gd name="T61" fmla="*/ 911 h 2151"/>
              <a:gd name="T62" fmla="*/ 2156 w 2587"/>
              <a:gd name="T63" fmla="*/ 869 h 2151"/>
              <a:gd name="T64" fmla="*/ 1282 w 2587"/>
              <a:gd name="T65" fmla="*/ 0 h 2151"/>
              <a:gd name="T66" fmla="*/ 1248 w 2587"/>
              <a:gd name="T67" fmla="*/ 6 h 2151"/>
              <a:gd name="T68" fmla="*/ 1227 w 2587"/>
              <a:gd name="T69" fmla="*/ 27 h 2151"/>
              <a:gd name="T70" fmla="*/ 1229 w 2587"/>
              <a:gd name="T71" fmla="*/ 55 h 2151"/>
              <a:gd name="T72" fmla="*/ 1258 w 2587"/>
              <a:gd name="T73" fmla="*/ 83 h 2151"/>
              <a:gd name="T74" fmla="*/ 1297 w 2587"/>
              <a:gd name="T75" fmla="*/ 107 h 2151"/>
              <a:gd name="T76" fmla="*/ 1336 w 2587"/>
              <a:gd name="T77" fmla="*/ 154 h 2151"/>
              <a:gd name="T78" fmla="*/ 1356 w 2587"/>
              <a:gd name="T79" fmla="*/ 213 h 2151"/>
              <a:gd name="T80" fmla="*/ 1352 w 2587"/>
              <a:gd name="T81" fmla="*/ 270 h 2151"/>
              <a:gd name="T82" fmla="*/ 1313 w 2587"/>
              <a:gd name="T83" fmla="*/ 341 h 2151"/>
              <a:gd name="T84" fmla="*/ 1247 w 2587"/>
              <a:gd name="T85" fmla="*/ 397 h 2151"/>
              <a:gd name="T86" fmla="*/ 1157 w 2587"/>
              <a:gd name="T87" fmla="*/ 426 h 2151"/>
              <a:gd name="T88" fmla="*/ 1082 w 2587"/>
              <a:gd name="T89" fmla="*/ 429 h 2151"/>
              <a:gd name="T90" fmla="*/ 988 w 2587"/>
              <a:gd name="T91" fmla="*/ 406 h 2151"/>
              <a:gd name="T92" fmla="*/ 915 w 2587"/>
              <a:gd name="T93" fmla="*/ 358 h 2151"/>
              <a:gd name="T94" fmla="*/ 869 w 2587"/>
              <a:gd name="T95" fmla="*/ 289 h 2151"/>
              <a:gd name="T96" fmla="*/ 858 w 2587"/>
              <a:gd name="T97" fmla="*/ 231 h 2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587" h="2151">
                <a:moveTo>
                  <a:pt x="858" y="231"/>
                </a:moveTo>
                <a:lnTo>
                  <a:pt x="858" y="231"/>
                </a:lnTo>
                <a:lnTo>
                  <a:pt x="858" y="213"/>
                </a:lnTo>
                <a:lnTo>
                  <a:pt x="861" y="195"/>
                </a:lnTo>
                <a:lnTo>
                  <a:pt x="866" y="180"/>
                </a:lnTo>
                <a:lnTo>
                  <a:pt x="871" y="166"/>
                </a:lnTo>
                <a:lnTo>
                  <a:pt x="877" y="154"/>
                </a:lnTo>
                <a:lnTo>
                  <a:pt x="885" y="143"/>
                </a:lnTo>
                <a:lnTo>
                  <a:pt x="893" y="131"/>
                </a:lnTo>
                <a:lnTo>
                  <a:pt x="902" y="123"/>
                </a:lnTo>
                <a:lnTo>
                  <a:pt x="918" y="107"/>
                </a:lnTo>
                <a:lnTo>
                  <a:pt x="931" y="97"/>
                </a:lnTo>
                <a:lnTo>
                  <a:pt x="946" y="89"/>
                </a:lnTo>
                <a:lnTo>
                  <a:pt x="946" y="89"/>
                </a:lnTo>
                <a:lnTo>
                  <a:pt x="955" y="83"/>
                </a:lnTo>
                <a:lnTo>
                  <a:pt x="965" y="76"/>
                </a:lnTo>
                <a:lnTo>
                  <a:pt x="973" y="70"/>
                </a:lnTo>
                <a:lnTo>
                  <a:pt x="980" y="62"/>
                </a:lnTo>
                <a:lnTo>
                  <a:pt x="985" y="55"/>
                </a:lnTo>
                <a:lnTo>
                  <a:pt x="988" y="47"/>
                </a:lnTo>
                <a:lnTo>
                  <a:pt x="989" y="40"/>
                </a:lnTo>
                <a:lnTo>
                  <a:pt x="989" y="34"/>
                </a:lnTo>
                <a:lnTo>
                  <a:pt x="988" y="27"/>
                </a:lnTo>
                <a:lnTo>
                  <a:pt x="985" y="21"/>
                </a:lnTo>
                <a:lnTo>
                  <a:pt x="980" y="14"/>
                </a:lnTo>
                <a:lnTo>
                  <a:pt x="973" y="9"/>
                </a:lnTo>
                <a:lnTo>
                  <a:pt x="965" y="6"/>
                </a:lnTo>
                <a:lnTo>
                  <a:pt x="955" y="3"/>
                </a:lnTo>
                <a:lnTo>
                  <a:pt x="944" y="1"/>
                </a:lnTo>
                <a:lnTo>
                  <a:pt x="933" y="0"/>
                </a:lnTo>
                <a:lnTo>
                  <a:pt x="0" y="0"/>
                </a:lnTo>
                <a:lnTo>
                  <a:pt x="0" y="2151"/>
                </a:lnTo>
                <a:lnTo>
                  <a:pt x="2154" y="2151"/>
                </a:lnTo>
                <a:lnTo>
                  <a:pt x="2154" y="1656"/>
                </a:lnTo>
                <a:lnTo>
                  <a:pt x="2156" y="1656"/>
                </a:lnTo>
                <a:lnTo>
                  <a:pt x="2156" y="1220"/>
                </a:lnTo>
                <a:lnTo>
                  <a:pt x="2156" y="1220"/>
                </a:lnTo>
                <a:lnTo>
                  <a:pt x="2158" y="1207"/>
                </a:lnTo>
                <a:lnTo>
                  <a:pt x="2159" y="1196"/>
                </a:lnTo>
                <a:lnTo>
                  <a:pt x="2163" y="1186"/>
                </a:lnTo>
                <a:lnTo>
                  <a:pt x="2166" y="1178"/>
                </a:lnTo>
                <a:lnTo>
                  <a:pt x="2171" y="1171"/>
                </a:lnTo>
                <a:lnTo>
                  <a:pt x="2177" y="1166"/>
                </a:lnTo>
                <a:lnTo>
                  <a:pt x="2182" y="1163"/>
                </a:lnTo>
                <a:lnTo>
                  <a:pt x="2189" y="1161"/>
                </a:lnTo>
                <a:lnTo>
                  <a:pt x="2197" y="1161"/>
                </a:lnTo>
                <a:lnTo>
                  <a:pt x="2203" y="1163"/>
                </a:lnTo>
                <a:lnTo>
                  <a:pt x="2211" y="1166"/>
                </a:lnTo>
                <a:lnTo>
                  <a:pt x="2218" y="1171"/>
                </a:lnTo>
                <a:lnTo>
                  <a:pt x="2226" y="1178"/>
                </a:lnTo>
                <a:lnTo>
                  <a:pt x="2232" y="1186"/>
                </a:lnTo>
                <a:lnTo>
                  <a:pt x="2239" y="1196"/>
                </a:lnTo>
                <a:lnTo>
                  <a:pt x="2245" y="1207"/>
                </a:lnTo>
                <a:lnTo>
                  <a:pt x="2245" y="1207"/>
                </a:lnTo>
                <a:lnTo>
                  <a:pt x="2254" y="1220"/>
                </a:lnTo>
                <a:lnTo>
                  <a:pt x="2263" y="1235"/>
                </a:lnTo>
                <a:lnTo>
                  <a:pt x="2278" y="1251"/>
                </a:lnTo>
                <a:lnTo>
                  <a:pt x="2288" y="1259"/>
                </a:lnTo>
                <a:lnTo>
                  <a:pt x="2298" y="1266"/>
                </a:lnTo>
                <a:lnTo>
                  <a:pt x="2309" y="1274"/>
                </a:lnTo>
                <a:lnTo>
                  <a:pt x="2322" y="1280"/>
                </a:lnTo>
                <a:lnTo>
                  <a:pt x="2337" y="1285"/>
                </a:lnTo>
                <a:lnTo>
                  <a:pt x="2351" y="1290"/>
                </a:lnTo>
                <a:lnTo>
                  <a:pt x="2368" y="1293"/>
                </a:lnTo>
                <a:lnTo>
                  <a:pt x="2385" y="1293"/>
                </a:lnTo>
                <a:lnTo>
                  <a:pt x="2385" y="1293"/>
                </a:lnTo>
                <a:lnTo>
                  <a:pt x="2407" y="1293"/>
                </a:lnTo>
                <a:lnTo>
                  <a:pt x="2426" y="1288"/>
                </a:lnTo>
                <a:lnTo>
                  <a:pt x="2446" y="1283"/>
                </a:lnTo>
                <a:lnTo>
                  <a:pt x="2463" y="1274"/>
                </a:lnTo>
                <a:lnTo>
                  <a:pt x="2481" y="1264"/>
                </a:lnTo>
                <a:lnTo>
                  <a:pt x="2498" y="1251"/>
                </a:lnTo>
                <a:lnTo>
                  <a:pt x="2514" y="1236"/>
                </a:lnTo>
                <a:lnTo>
                  <a:pt x="2527" y="1220"/>
                </a:lnTo>
                <a:lnTo>
                  <a:pt x="2540" y="1204"/>
                </a:lnTo>
                <a:lnTo>
                  <a:pt x="2553" y="1184"/>
                </a:lnTo>
                <a:lnTo>
                  <a:pt x="2563" y="1163"/>
                </a:lnTo>
                <a:lnTo>
                  <a:pt x="2571" y="1142"/>
                </a:lnTo>
                <a:lnTo>
                  <a:pt x="2577" y="1119"/>
                </a:lnTo>
                <a:lnTo>
                  <a:pt x="2582" y="1095"/>
                </a:lnTo>
                <a:lnTo>
                  <a:pt x="2586" y="1070"/>
                </a:lnTo>
                <a:lnTo>
                  <a:pt x="2587" y="1044"/>
                </a:lnTo>
                <a:lnTo>
                  <a:pt x="2587" y="1044"/>
                </a:lnTo>
                <a:lnTo>
                  <a:pt x="2586" y="1018"/>
                </a:lnTo>
                <a:lnTo>
                  <a:pt x="2582" y="994"/>
                </a:lnTo>
                <a:lnTo>
                  <a:pt x="2577" y="969"/>
                </a:lnTo>
                <a:lnTo>
                  <a:pt x="2571" y="947"/>
                </a:lnTo>
                <a:lnTo>
                  <a:pt x="2563" y="926"/>
                </a:lnTo>
                <a:lnTo>
                  <a:pt x="2553" y="904"/>
                </a:lnTo>
                <a:lnTo>
                  <a:pt x="2540" y="885"/>
                </a:lnTo>
                <a:lnTo>
                  <a:pt x="2527" y="867"/>
                </a:lnTo>
                <a:lnTo>
                  <a:pt x="2514" y="852"/>
                </a:lnTo>
                <a:lnTo>
                  <a:pt x="2498" y="838"/>
                </a:lnTo>
                <a:lnTo>
                  <a:pt x="2481" y="825"/>
                </a:lnTo>
                <a:lnTo>
                  <a:pt x="2463" y="815"/>
                </a:lnTo>
                <a:lnTo>
                  <a:pt x="2446" y="805"/>
                </a:lnTo>
                <a:lnTo>
                  <a:pt x="2426" y="800"/>
                </a:lnTo>
                <a:lnTo>
                  <a:pt x="2407" y="795"/>
                </a:lnTo>
                <a:lnTo>
                  <a:pt x="2385" y="794"/>
                </a:lnTo>
                <a:lnTo>
                  <a:pt x="2385" y="794"/>
                </a:lnTo>
                <a:lnTo>
                  <a:pt x="2368" y="795"/>
                </a:lnTo>
                <a:lnTo>
                  <a:pt x="2351" y="799"/>
                </a:lnTo>
                <a:lnTo>
                  <a:pt x="2337" y="802"/>
                </a:lnTo>
                <a:lnTo>
                  <a:pt x="2322" y="808"/>
                </a:lnTo>
                <a:lnTo>
                  <a:pt x="2309" y="815"/>
                </a:lnTo>
                <a:lnTo>
                  <a:pt x="2298" y="821"/>
                </a:lnTo>
                <a:lnTo>
                  <a:pt x="2288" y="830"/>
                </a:lnTo>
                <a:lnTo>
                  <a:pt x="2278" y="838"/>
                </a:lnTo>
                <a:lnTo>
                  <a:pt x="2263" y="854"/>
                </a:lnTo>
                <a:lnTo>
                  <a:pt x="2254" y="869"/>
                </a:lnTo>
                <a:lnTo>
                  <a:pt x="2245" y="882"/>
                </a:lnTo>
                <a:lnTo>
                  <a:pt x="2245" y="882"/>
                </a:lnTo>
                <a:lnTo>
                  <a:pt x="2239" y="893"/>
                </a:lnTo>
                <a:lnTo>
                  <a:pt x="2232" y="903"/>
                </a:lnTo>
                <a:lnTo>
                  <a:pt x="2226" y="911"/>
                </a:lnTo>
                <a:lnTo>
                  <a:pt x="2218" y="917"/>
                </a:lnTo>
                <a:lnTo>
                  <a:pt x="2211" y="922"/>
                </a:lnTo>
                <a:lnTo>
                  <a:pt x="2203" y="926"/>
                </a:lnTo>
                <a:lnTo>
                  <a:pt x="2197" y="927"/>
                </a:lnTo>
                <a:lnTo>
                  <a:pt x="2189" y="927"/>
                </a:lnTo>
                <a:lnTo>
                  <a:pt x="2182" y="926"/>
                </a:lnTo>
                <a:lnTo>
                  <a:pt x="2177" y="922"/>
                </a:lnTo>
                <a:lnTo>
                  <a:pt x="2171" y="917"/>
                </a:lnTo>
                <a:lnTo>
                  <a:pt x="2166" y="911"/>
                </a:lnTo>
                <a:lnTo>
                  <a:pt x="2163" y="903"/>
                </a:lnTo>
                <a:lnTo>
                  <a:pt x="2159" y="893"/>
                </a:lnTo>
                <a:lnTo>
                  <a:pt x="2158" y="882"/>
                </a:lnTo>
                <a:lnTo>
                  <a:pt x="2156" y="869"/>
                </a:lnTo>
                <a:lnTo>
                  <a:pt x="2156" y="595"/>
                </a:lnTo>
                <a:lnTo>
                  <a:pt x="2154" y="595"/>
                </a:lnTo>
                <a:lnTo>
                  <a:pt x="2154" y="0"/>
                </a:lnTo>
                <a:lnTo>
                  <a:pt x="1282" y="0"/>
                </a:lnTo>
                <a:lnTo>
                  <a:pt x="1282" y="0"/>
                </a:lnTo>
                <a:lnTo>
                  <a:pt x="1269" y="1"/>
                </a:lnTo>
                <a:lnTo>
                  <a:pt x="1258" y="3"/>
                </a:lnTo>
                <a:lnTo>
                  <a:pt x="1248" y="6"/>
                </a:lnTo>
                <a:lnTo>
                  <a:pt x="1242" y="9"/>
                </a:lnTo>
                <a:lnTo>
                  <a:pt x="1235" y="14"/>
                </a:lnTo>
                <a:lnTo>
                  <a:pt x="1230" y="21"/>
                </a:lnTo>
                <a:lnTo>
                  <a:pt x="1227" y="27"/>
                </a:lnTo>
                <a:lnTo>
                  <a:pt x="1225" y="34"/>
                </a:lnTo>
                <a:lnTo>
                  <a:pt x="1225" y="40"/>
                </a:lnTo>
                <a:lnTo>
                  <a:pt x="1225" y="47"/>
                </a:lnTo>
                <a:lnTo>
                  <a:pt x="1229" y="55"/>
                </a:lnTo>
                <a:lnTo>
                  <a:pt x="1234" y="62"/>
                </a:lnTo>
                <a:lnTo>
                  <a:pt x="1240" y="70"/>
                </a:lnTo>
                <a:lnTo>
                  <a:pt x="1248" y="76"/>
                </a:lnTo>
                <a:lnTo>
                  <a:pt x="1258" y="83"/>
                </a:lnTo>
                <a:lnTo>
                  <a:pt x="1269" y="89"/>
                </a:lnTo>
                <a:lnTo>
                  <a:pt x="1269" y="89"/>
                </a:lnTo>
                <a:lnTo>
                  <a:pt x="1282" y="97"/>
                </a:lnTo>
                <a:lnTo>
                  <a:pt x="1297" y="107"/>
                </a:lnTo>
                <a:lnTo>
                  <a:pt x="1313" y="123"/>
                </a:lnTo>
                <a:lnTo>
                  <a:pt x="1321" y="131"/>
                </a:lnTo>
                <a:lnTo>
                  <a:pt x="1329" y="143"/>
                </a:lnTo>
                <a:lnTo>
                  <a:pt x="1336" y="154"/>
                </a:lnTo>
                <a:lnTo>
                  <a:pt x="1343" y="166"/>
                </a:lnTo>
                <a:lnTo>
                  <a:pt x="1349" y="180"/>
                </a:lnTo>
                <a:lnTo>
                  <a:pt x="1352" y="195"/>
                </a:lnTo>
                <a:lnTo>
                  <a:pt x="1356" y="213"/>
                </a:lnTo>
                <a:lnTo>
                  <a:pt x="1357" y="231"/>
                </a:lnTo>
                <a:lnTo>
                  <a:pt x="1357" y="231"/>
                </a:lnTo>
                <a:lnTo>
                  <a:pt x="1356" y="250"/>
                </a:lnTo>
                <a:lnTo>
                  <a:pt x="1352" y="270"/>
                </a:lnTo>
                <a:lnTo>
                  <a:pt x="1346" y="289"/>
                </a:lnTo>
                <a:lnTo>
                  <a:pt x="1338" y="307"/>
                </a:lnTo>
                <a:lnTo>
                  <a:pt x="1326" y="325"/>
                </a:lnTo>
                <a:lnTo>
                  <a:pt x="1313" y="341"/>
                </a:lnTo>
                <a:lnTo>
                  <a:pt x="1300" y="358"/>
                </a:lnTo>
                <a:lnTo>
                  <a:pt x="1284" y="372"/>
                </a:lnTo>
                <a:lnTo>
                  <a:pt x="1266" y="385"/>
                </a:lnTo>
                <a:lnTo>
                  <a:pt x="1247" y="397"/>
                </a:lnTo>
                <a:lnTo>
                  <a:pt x="1225" y="406"/>
                </a:lnTo>
                <a:lnTo>
                  <a:pt x="1204" y="415"/>
                </a:lnTo>
                <a:lnTo>
                  <a:pt x="1181" y="421"/>
                </a:lnTo>
                <a:lnTo>
                  <a:pt x="1157" y="426"/>
                </a:lnTo>
                <a:lnTo>
                  <a:pt x="1133" y="429"/>
                </a:lnTo>
                <a:lnTo>
                  <a:pt x="1107" y="431"/>
                </a:lnTo>
                <a:lnTo>
                  <a:pt x="1107" y="431"/>
                </a:lnTo>
                <a:lnTo>
                  <a:pt x="1082" y="429"/>
                </a:lnTo>
                <a:lnTo>
                  <a:pt x="1056" y="426"/>
                </a:lnTo>
                <a:lnTo>
                  <a:pt x="1033" y="421"/>
                </a:lnTo>
                <a:lnTo>
                  <a:pt x="1011" y="415"/>
                </a:lnTo>
                <a:lnTo>
                  <a:pt x="988" y="406"/>
                </a:lnTo>
                <a:lnTo>
                  <a:pt x="967" y="397"/>
                </a:lnTo>
                <a:lnTo>
                  <a:pt x="949" y="385"/>
                </a:lnTo>
                <a:lnTo>
                  <a:pt x="931" y="372"/>
                </a:lnTo>
                <a:lnTo>
                  <a:pt x="915" y="358"/>
                </a:lnTo>
                <a:lnTo>
                  <a:pt x="900" y="341"/>
                </a:lnTo>
                <a:lnTo>
                  <a:pt x="887" y="325"/>
                </a:lnTo>
                <a:lnTo>
                  <a:pt x="877" y="307"/>
                </a:lnTo>
                <a:lnTo>
                  <a:pt x="869" y="289"/>
                </a:lnTo>
                <a:lnTo>
                  <a:pt x="863" y="270"/>
                </a:lnTo>
                <a:lnTo>
                  <a:pt x="859" y="250"/>
                </a:lnTo>
                <a:lnTo>
                  <a:pt x="858" y="231"/>
                </a:lnTo>
                <a:lnTo>
                  <a:pt x="858" y="231"/>
                </a:lnTo>
                <a:close/>
              </a:path>
            </a:pathLst>
          </a:custGeom>
          <a:gradFill flip="none" rotWithShape="1">
            <a:gsLst>
              <a:gs pos="0">
                <a:schemeClr val="accent6">
                  <a:lumMod val="60000"/>
                  <a:lumOff val="40000"/>
                  <a:shade val="30000"/>
                  <a:satMod val="115000"/>
                </a:schemeClr>
              </a:gs>
              <a:gs pos="50000">
                <a:schemeClr val="accent6">
                  <a:lumMod val="60000"/>
                  <a:lumOff val="40000"/>
                  <a:shade val="67500"/>
                  <a:satMod val="115000"/>
                </a:schemeClr>
              </a:gs>
              <a:gs pos="100000">
                <a:schemeClr val="accent6">
                  <a:lumMod val="60000"/>
                  <a:lumOff val="40000"/>
                  <a:shade val="100000"/>
                  <a:satMod val="115000"/>
                </a:schemeClr>
              </a:gs>
            </a:gsLst>
            <a:lin ang="18900000" scaled="1"/>
            <a:tileRect/>
          </a:gradFill>
          <a:ln w="28575">
            <a:solidFill>
              <a:schemeClr val="bg1">
                <a:lumMod val="65000"/>
              </a:schemeClr>
            </a:solidFill>
            <a:prstDash val="solid"/>
            <a:round/>
            <a:headEnd/>
            <a:tailEnd/>
          </a:ln>
        </p:spPr>
        <p:txBody>
          <a:bodyPr rIns="468000" anchor="ctr" anchorCtr="1"/>
          <a:lstStyle/>
          <a:p>
            <a:pPr eaLnBrk="1" hangingPunct="1">
              <a:defRPr/>
            </a:pPr>
            <a:endParaRPr lang="en-GB" sz="4000" dirty="0">
              <a:cs typeface="Arial" charset="0"/>
            </a:endParaRPr>
          </a:p>
        </p:txBody>
      </p:sp>
      <p:sp>
        <p:nvSpPr>
          <p:cNvPr id="9" name="Freeform 7"/>
          <p:cNvSpPr>
            <a:spLocks/>
          </p:cNvSpPr>
          <p:nvPr/>
        </p:nvSpPr>
        <p:spPr bwMode="auto">
          <a:xfrm>
            <a:off x="9045921" y="96805"/>
            <a:ext cx="3001962" cy="2495550"/>
          </a:xfrm>
          <a:custGeom>
            <a:avLst/>
            <a:gdLst>
              <a:gd name="T0" fmla="*/ 1726 w 2587"/>
              <a:gd name="T1" fmla="*/ 1956 h 2150"/>
              <a:gd name="T2" fmla="*/ 1702 w 2587"/>
              <a:gd name="T3" fmla="*/ 2008 h 2150"/>
              <a:gd name="T4" fmla="*/ 1656 w 2587"/>
              <a:gd name="T5" fmla="*/ 2054 h 2150"/>
              <a:gd name="T6" fmla="*/ 1620 w 2587"/>
              <a:gd name="T7" fmla="*/ 2075 h 2150"/>
              <a:gd name="T8" fmla="*/ 1599 w 2587"/>
              <a:gd name="T9" fmla="*/ 2104 h 2150"/>
              <a:gd name="T10" fmla="*/ 1602 w 2587"/>
              <a:gd name="T11" fmla="*/ 2130 h 2150"/>
              <a:gd name="T12" fmla="*/ 1632 w 2587"/>
              <a:gd name="T13" fmla="*/ 2148 h 2150"/>
              <a:gd name="T14" fmla="*/ 2587 w 2587"/>
              <a:gd name="T15" fmla="*/ 0 h 2150"/>
              <a:gd name="T16" fmla="*/ 429 w 2587"/>
              <a:gd name="T17" fmla="*/ 931 h 2150"/>
              <a:gd name="T18" fmla="*/ 424 w 2587"/>
              <a:gd name="T19" fmla="*/ 965 h 2150"/>
              <a:gd name="T20" fmla="*/ 403 w 2587"/>
              <a:gd name="T21" fmla="*/ 988 h 2150"/>
              <a:gd name="T22" fmla="*/ 376 w 2587"/>
              <a:gd name="T23" fmla="*/ 985 h 2150"/>
              <a:gd name="T24" fmla="*/ 348 w 2587"/>
              <a:gd name="T25" fmla="*/ 955 h 2150"/>
              <a:gd name="T26" fmla="*/ 324 w 2587"/>
              <a:gd name="T27" fmla="*/ 916 h 2150"/>
              <a:gd name="T28" fmla="*/ 276 w 2587"/>
              <a:gd name="T29" fmla="*/ 877 h 2150"/>
              <a:gd name="T30" fmla="*/ 218 w 2587"/>
              <a:gd name="T31" fmla="*/ 858 h 2150"/>
              <a:gd name="T32" fmla="*/ 161 w 2587"/>
              <a:gd name="T33" fmla="*/ 863 h 2150"/>
              <a:gd name="T34" fmla="*/ 89 w 2587"/>
              <a:gd name="T35" fmla="*/ 900 h 2150"/>
              <a:gd name="T36" fmla="*/ 34 w 2587"/>
              <a:gd name="T37" fmla="*/ 967 h 2150"/>
              <a:gd name="T38" fmla="*/ 5 w 2587"/>
              <a:gd name="T39" fmla="*/ 1056 h 2150"/>
              <a:gd name="T40" fmla="*/ 1 w 2587"/>
              <a:gd name="T41" fmla="*/ 1133 h 2150"/>
              <a:gd name="T42" fmla="*/ 24 w 2587"/>
              <a:gd name="T43" fmla="*/ 1225 h 2150"/>
              <a:gd name="T44" fmla="*/ 73 w 2587"/>
              <a:gd name="T45" fmla="*/ 1299 h 2150"/>
              <a:gd name="T46" fmla="*/ 141 w 2587"/>
              <a:gd name="T47" fmla="*/ 1346 h 2150"/>
              <a:gd name="T48" fmla="*/ 200 w 2587"/>
              <a:gd name="T49" fmla="*/ 1356 h 2150"/>
              <a:gd name="T50" fmla="*/ 263 w 2587"/>
              <a:gd name="T51" fmla="*/ 1343 h 2150"/>
              <a:gd name="T52" fmla="*/ 307 w 2587"/>
              <a:gd name="T53" fmla="*/ 1313 h 2150"/>
              <a:gd name="T54" fmla="*/ 342 w 2587"/>
              <a:gd name="T55" fmla="*/ 1269 h 2150"/>
              <a:gd name="T56" fmla="*/ 369 w 2587"/>
              <a:gd name="T57" fmla="*/ 1234 h 2150"/>
              <a:gd name="T58" fmla="*/ 397 w 2587"/>
              <a:gd name="T59" fmla="*/ 1224 h 2150"/>
              <a:gd name="T60" fmla="*/ 421 w 2587"/>
              <a:gd name="T61" fmla="*/ 1240 h 2150"/>
              <a:gd name="T62" fmla="*/ 429 w 2587"/>
              <a:gd name="T63" fmla="*/ 1282 h 2150"/>
              <a:gd name="T64" fmla="*/ 1305 w 2587"/>
              <a:gd name="T65" fmla="*/ 2150 h 2150"/>
              <a:gd name="T66" fmla="*/ 1337 w 2587"/>
              <a:gd name="T67" fmla="*/ 2145 h 2150"/>
              <a:gd name="T68" fmla="*/ 1360 w 2587"/>
              <a:gd name="T69" fmla="*/ 2124 h 2150"/>
              <a:gd name="T70" fmla="*/ 1357 w 2587"/>
              <a:gd name="T71" fmla="*/ 2096 h 2150"/>
              <a:gd name="T72" fmla="*/ 1329 w 2587"/>
              <a:gd name="T73" fmla="*/ 2068 h 2150"/>
              <a:gd name="T74" fmla="*/ 1290 w 2587"/>
              <a:gd name="T75" fmla="*/ 2044 h 2150"/>
              <a:gd name="T76" fmla="*/ 1251 w 2587"/>
              <a:gd name="T77" fmla="*/ 1997 h 2150"/>
              <a:gd name="T78" fmla="*/ 1231 w 2587"/>
              <a:gd name="T79" fmla="*/ 1938 h 2150"/>
              <a:gd name="T80" fmla="*/ 1235 w 2587"/>
              <a:gd name="T81" fmla="*/ 1881 h 2150"/>
              <a:gd name="T82" fmla="*/ 1272 w 2587"/>
              <a:gd name="T83" fmla="*/ 1810 h 2150"/>
              <a:gd name="T84" fmla="*/ 1340 w 2587"/>
              <a:gd name="T85" fmla="*/ 1754 h 2150"/>
              <a:gd name="T86" fmla="*/ 1430 w 2587"/>
              <a:gd name="T87" fmla="*/ 1725 h 2150"/>
              <a:gd name="T88" fmla="*/ 1505 w 2587"/>
              <a:gd name="T89" fmla="*/ 1722 h 2150"/>
              <a:gd name="T90" fmla="*/ 1599 w 2587"/>
              <a:gd name="T91" fmla="*/ 1745 h 2150"/>
              <a:gd name="T92" fmla="*/ 1672 w 2587"/>
              <a:gd name="T93" fmla="*/ 1793 h 2150"/>
              <a:gd name="T94" fmla="*/ 1718 w 2587"/>
              <a:gd name="T95" fmla="*/ 1862 h 2150"/>
              <a:gd name="T96" fmla="*/ 1729 w 2587"/>
              <a:gd name="T97" fmla="*/ 1920 h 2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587" h="2150">
                <a:moveTo>
                  <a:pt x="1729" y="1920"/>
                </a:moveTo>
                <a:lnTo>
                  <a:pt x="1729" y="1920"/>
                </a:lnTo>
                <a:lnTo>
                  <a:pt x="1728" y="1938"/>
                </a:lnTo>
                <a:lnTo>
                  <a:pt x="1726" y="1956"/>
                </a:lnTo>
                <a:lnTo>
                  <a:pt x="1721" y="1971"/>
                </a:lnTo>
                <a:lnTo>
                  <a:pt x="1716" y="1984"/>
                </a:lnTo>
                <a:lnTo>
                  <a:pt x="1710" y="1997"/>
                </a:lnTo>
                <a:lnTo>
                  <a:pt x="1702" y="2008"/>
                </a:lnTo>
                <a:lnTo>
                  <a:pt x="1694" y="2020"/>
                </a:lnTo>
                <a:lnTo>
                  <a:pt x="1685" y="2028"/>
                </a:lnTo>
                <a:lnTo>
                  <a:pt x="1669" y="2044"/>
                </a:lnTo>
                <a:lnTo>
                  <a:pt x="1656" y="2054"/>
                </a:lnTo>
                <a:lnTo>
                  <a:pt x="1641" y="2062"/>
                </a:lnTo>
                <a:lnTo>
                  <a:pt x="1641" y="2062"/>
                </a:lnTo>
                <a:lnTo>
                  <a:pt x="1630" y="2068"/>
                </a:lnTo>
                <a:lnTo>
                  <a:pt x="1620" y="2075"/>
                </a:lnTo>
                <a:lnTo>
                  <a:pt x="1614" y="2081"/>
                </a:lnTo>
                <a:lnTo>
                  <a:pt x="1607" y="2089"/>
                </a:lnTo>
                <a:lnTo>
                  <a:pt x="1602" y="2096"/>
                </a:lnTo>
                <a:lnTo>
                  <a:pt x="1599" y="2104"/>
                </a:lnTo>
                <a:lnTo>
                  <a:pt x="1598" y="2111"/>
                </a:lnTo>
                <a:lnTo>
                  <a:pt x="1598" y="2117"/>
                </a:lnTo>
                <a:lnTo>
                  <a:pt x="1599" y="2124"/>
                </a:lnTo>
                <a:lnTo>
                  <a:pt x="1602" y="2130"/>
                </a:lnTo>
                <a:lnTo>
                  <a:pt x="1607" y="2137"/>
                </a:lnTo>
                <a:lnTo>
                  <a:pt x="1614" y="2142"/>
                </a:lnTo>
                <a:lnTo>
                  <a:pt x="1622" y="2145"/>
                </a:lnTo>
                <a:lnTo>
                  <a:pt x="1632" y="2148"/>
                </a:lnTo>
                <a:lnTo>
                  <a:pt x="1641" y="2150"/>
                </a:lnTo>
                <a:lnTo>
                  <a:pt x="1654" y="2150"/>
                </a:lnTo>
                <a:lnTo>
                  <a:pt x="2587" y="2150"/>
                </a:lnTo>
                <a:lnTo>
                  <a:pt x="2587" y="0"/>
                </a:lnTo>
                <a:lnTo>
                  <a:pt x="433" y="0"/>
                </a:lnTo>
                <a:lnTo>
                  <a:pt x="433" y="495"/>
                </a:lnTo>
                <a:lnTo>
                  <a:pt x="429" y="495"/>
                </a:lnTo>
                <a:lnTo>
                  <a:pt x="429" y="931"/>
                </a:lnTo>
                <a:lnTo>
                  <a:pt x="429" y="931"/>
                </a:lnTo>
                <a:lnTo>
                  <a:pt x="429" y="944"/>
                </a:lnTo>
                <a:lnTo>
                  <a:pt x="428" y="955"/>
                </a:lnTo>
                <a:lnTo>
                  <a:pt x="424" y="965"/>
                </a:lnTo>
                <a:lnTo>
                  <a:pt x="421" y="973"/>
                </a:lnTo>
                <a:lnTo>
                  <a:pt x="416" y="980"/>
                </a:lnTo>
                <a:lnTo>
                  <a:pt x="410" y="985"/>
                </a:lnTo>
                <a:lnTo>
                  <a:pt x="403" y="988"/>
                </a:lnTo>
                <a:lnTo>
                  <a:pt x="397" y="990"/>
                </a:lnTo>
                <a:lnTo>
                  <a:pt x="390" y="990"/>
                </a:lnTo>
                <a:lnTo>
                  <a:pt x="384" y="988"/>
                </a:lnTo>
                <a:lnTo>
                  <a:pt x="376" y="985"/>
                </a:lnTo>
                <a:lnTo>
                  <a:pt x="369" y="980"/>
                </a:lnTo>
                <a:lnTo>
                  <a:pt x="361" y="973"/>
                </a:lnTo>
                <a:lnTo>
                  <a:pt x="355" y="965"/>
                </a:lnTo>
                <a:lnTo>
                  <a:pt x="348" y="955"/>
                </a:lnTo>
                <a:lnTo>
                  <a:pt x="342" y="944"/>
                </a:lnTo>
                <a:lnTo>
                  <a:pt x="342" y="944"/>
                </a:lnTo>
                <a:lnTo>
                  <a:pt x="333" y="931"/>
                </a:lnTo>
                <a:lnTo>
                  <a:pt x="324" y="916"/>
                </a:lnTo>
                <a:lnTo>
                  <a:pt x="307" y="900"/>
                </a:lnTo>
                <a:lnTo>
                  <a:pt x="299" y="892"/>
                </a:lnTo>
                <a:lnTo>
                  <a:pt x="288" y="885"/>
                </a:lnTo>
                <a:lnTo>
                  <a:pt x="276" y="877"/>
                </a:lnTo>
                <a:lnTo>
                  <a:pt x="263" y="871"/>
                </a:lnTo>
                <a:lnTo>
                  <a:pt x="250" y="866"/>
                </a:lnTo>
                <a:lnTo>
                  <a:pt x="236" y="861"/>
                </a:lnTo>
                <a:lnTo>
                  <a:pt x="218" y="858"/>
                </a:lnTo>
                <a:lnTo>
                  <a:pt x="200" y="858"/>
                </a:lnTo>
                <a:lnTo>
                  <a:pt x="200" y="858"/>
                </a:lnTo>
                <a:lnTo>
                  <a:pt x="180" y="858"/>
                </a:lnTo>
                <a:lnTo>
                  <a:pt x="161" y="863"/>
                </a:lnTo>
                <a:lnTo>
                  <a:pt x="141" y="868"/>
                </a:lnTo>
                <a:lnTo>
                  <a:pt x="122" y="877"/>
                </a:lnTo>
                <a:lnTo>
                  <a:pt x="106" y="887"/>
                </a:lnTo>
                <a:lnTo>
                  <a:pt x="89" y="900"/>
                </a:lnTo>
                <a:lnTo>
                  <a:pt x="73" y="915"/>
                </a:lnTo>
                <a:lnTo>
                  <a:pt x="58" y="931"/>
                </a:lnTo>
                <a:lnTo>
                  <a:pt x="45" y="947"/>
                </a:lnTo>
                <a:lnTo>
                  <a:pt x="34" y="967"/>
                </a:lnTo>
                <a:lnTo>
                  <a:pt x="24" y="988"/>
                </a:lnTo>
                <a:lnTo>
                  <a:pt x="16" y="1009"/>
                </a:lnTo>
                <a:lnTo>
                  <a:pt x="10" y="1032"/>
                </a:lnTo>
                <a:lnTo>
                  <a:pt x="5" y="1056"/>
                </a:lnTo>
                <a:lnTo>
                  <a:pt x="1" y="1081"/>
                </a:lnTo>
                <a:lnTo>
                  <a:pt x="0" y="1107"/>
                </a:lnTo>
                <a:lnTo>
                  <a:pt x="0" y="1107"/>
                </a:lnTo>
                <a:lnTo>
                  <a:pt x="1" y="1133"/>
                </a:lnTo>
                <a:lnTo>
                  <a:pt x="5" y="1157"/>
                </a:lnTo>
                <a:lnTo>
                  <a:pt x="10" y="1182"/>
                </a:lnTo>
                <a:lnTo>
                  <a:pt x="16" y="1204"/>
                </a:lnTo>
                <a:lnTo>
                  <a:pt x="24" y="1225"/>
                </a:lnTo>
                <a:lnTo>
                  <a:pt x="34" y="1247"/>
                </a:lnTo>
                <a:lnTo>
                  <a:pt x="45" y="1266"/>
                </a:lnTo>
                <a:lnTo>
                  <a:pt x="58" y="1284"/>
                </a:lnTo>
                <a:lnTo>
                  <a:pt x="73" y="1299"/>
                </a:lnTo>
                <a:lnTo>
                  <a:pt x="89" y="1313"/>
                </a:lnTo>
                <a:lnTo>
                  <a:pt x="106" y="1326"/>
                </a:lnTo>
                <a:lnTo>
                  <a:pt x="122" y="1336"/>
                </a:lnTo>
                <a:lnTo>
                  <a:pt x="141" y="1346"/>
                </a:lnTo>
                <a:lnTo>
                  <a:pt x="161" y="1351"/>
                </a:lnTo>
                <a:lnTo>
                  <a:pt x="180" y="1356"/>
                </a:lnTo>
                <a:lnTo>
                  <a:pt x="200" y="1356"/>
                </a:lnTo>
                <a:lnTo>
                  <a:pt x="200" y="1356"/>
                </a:lnTo>
                <a:lnTo>
                  <a:pt x="218" y="1356"/>
                </a:lnTo>
                <a:lnTo>
                  <a:pt x="236" y="1352"/>
                </a:lnTo>
                <a:lnTo>
                  <a:pt x="250" y="1349"/>
                </a:lnTo>
                <a:lnTo>
                  <a:pt x="263" y="1343"/>
                </a:lnTo>
                <a:lnTo>
                  <a:pt x="276" y="1336"/>
                </a:lnTo>
                <a:lnTo>
                  <a:pt x="288" y="1328"/>
                </a:lnTo>
                <a:lnTo>
                  <a:pt x="299" y="1321"/>
                </a:lnTo>
                <a:lnTo>
                  <a:pt x="307" y="1313"/>
                </a:lnTo>
                <a:lnTo>
                  <a:pt x="324" y="1297"/>
                </a:lnTo>
                <a:lnTo>
                  <a:pt x="333" y="1282"/>
                </a:lnTo>
                <a:lnTo>
                  <a:pt x="342" y="1269"/>
                </a:lnTo>
                <a:lnTo>
                  <a:pt x="342" y="1269"/>
                </a:lnTo>
                <a:lnTo>
                  <a:pt x="348" y="1258"/>
                </a:lnTo>
                <a:lnTo>
                  <a:pt x="355" y="1248"/>
                </a:lnTo>
                <a:lnTo>
                  <a:pt x="361" y="1240"/>
                </a:lnTo>
                <a:lnTo>
                  <a:pt x="369" y="1234"/>
                </a:lnTo>
                <a:lnTo>
                  <a:pt x="376" y="1229"/>
                </a:lnTo>
                <a:lnTo>
                  <a:pt x="384" y="1225"/>
                </a:lnTo>
                <a:lnTo>
                  <a:pt x="390" y="1224"/>
                </a:lnTo>
                <a:lnTo>
                  <a:pt x="397" y="1224"/>
                </a:lnTo>
                <a:lnTo>
                  <a:pt x="403" y="1225"/>
                </a:lnTo>
                <a:lnTo>
                  <a:pt x="410" y="1229"/>
                </a:lnTo>
                <a:lnTo>
                  <a:pt x="416" y="1234"/>
                </a:lnTo>
                <a:lnTo>
                  <a:pt x="421" y="1240"/>
                </a:lnTo>
                <a:lnTo>
                  <a:pt x="424" y="1248"/>
                </a:lnTo>
                <a:lnTo>
                  <a:pt x="428" y="1258"/>
                </a:lnTo>
                <a:lnTo>
                  <a:pt x="429" y="1269"/>
                </a:lnTo>
                <a:lnTo>
                  <a:pt x="429" y="1282"/>
                </a:lnTo>
                <a:lnTo>
                  <a:pt x="429" y="1556"/>
                </a:lnTo>
                <a:lnTo>
                  <a:pt x="433" y="1556"/>
                </a:lnTo>
                <a:lnTo>
                  <a:pt x="433" y="2150"/>
                </a:lnTo>
                <a:lnTo>
                  <a:pt x="1305" y="2150"/>
                </a:lnTo>
                <a:lnTo>
                  <a:pt x="1305" y="2150"/>
                </a:lnTo>
                <a:lnTo>
                  <a:pt x="1318" y="2150"/>
                </a:lnTo>
                <a:lnTo>
                  <a:pt x="1327" y="2148"/>
                </a:lnTo>
                <a:lnTo>
                  <a:pt x="1337" y="2145"/>
                </a:lnTo>
                <a:lnTo>
                  <a:pt x="1345" y="2142"/>
                </a:lnTo>
                <a:lnTo>
                  <a:pt x="1352" y="2137"/>
                </a:lnTo>
                <a:lnTo>
                  <a:pt x="1357" y="2130"/>
                </a:lnTo>
                <a:lnTo>
                  <a:pt x="1360" y="2124"/>
                </a:lnTo>
                <a:lnTo>
                  <a:pt x="1362" y="2117"/>
                </a:lnTo>
                <a:lnTo>
                  <a:pt x="1362" y="2111"/>
                </a:lnTo>
                <a:lnTo>
                  <a:pt x="1360" y="2104"/>
                </a:lnTo>
                <a:lnTo>
                  <a:pt x="1357" y="2096"/>
                </a:lnTo>
                <a:lnTo>
                  <a:pt x="1352" y="2089"/>
                </a:lnTo>
                <a:lnTo>
                  <a:pt x="1347" y="2081"/>
                </a:lnTo>
                <a:lnTo>
                  <a:pt x="1339" y="2075"/>
                </a:lnTo>
                <a:lnTo>
                  <a:pt x="1329" y="2068"/>
                </a:lnTo>
                <a:lnTo>
                  <a:pt x="1318" y="2062"/>
                </a:lnTo>
                <a:lnTo>
                  <a:pt x="1318" y="2062"/>
                </a:lnTo>
                <a:lnTo>
                  <a:pt x="1303" y="2054"/>
                </a:lnTo>
                <a:lnTo>
                  <a:pt x="1290" y="2044"/>
                </a:lnTo>
                <a:lnTo>
                  <a:pt x="1274" y="2028"/>
                </a:lnTo>
                <a:lnTo>
                  <a:pt x="1266" y="2020"/>
                </a:lnTo>
                <a:lnTo>
                  <a:pt x="1258" y="2008"/>
                </a:lnTo>
                <a:lnTo>
                  <a:pt x="1251" y="1997"/>
                </a:lnTo>
                <a:lnTo>
                  <a:pt x="1243" y="1984"/>
                </a:lnTo>
                <a:lnTo>
                  <a:pt x="1238" y="1971"/>
                </a:lnTo>
                <a:lnTo>
                  <a:pt x="1233" y="1956"/>
                </a:lnTo>
                <a:lnTo>
                  <a:pt x="1231" y="1938"/>
                </a:lnTo>
                <a:lnTo>
                  <a:pt x="1230" y="1920"/>
                </a:lnTo>
                <a:lnTo>
                  <a:pt x="1230" y="1920"/>
                </a:lnTo>
                <a:lnTo>
                  <a:pt x="1231" y="1901"/>
                </a:lnTo>
                <a:lnTo>
                  <a:pt x="1235" y="1881"/>
                </a:lnTo>
                <a:lnTo>
                  <a:pt x="1241" y="1862"/>
                </a:lnTo>
                <a:lnTo>
                  <a:pt x="1249" y="1842"/>
                </a:lnTo>
                <a:lnTo>
                  <a:pt x="1261" y="1826"/>
                </a:lnTo>
                <a:lnTo>
                  <a:pt x="1272" y="1810"/>
                </a:lnTo>
                <a:lnTo>
                  <a:pt x="1287" y="1793"/>
                </a:lnTo>
                <a:lnTo>
                  <a:pt x="1303" y="1779"/>
                </a:lnTo>
                <a:lnTo>
                  <a:pt x="1321" y="1766"/>
                </a:lnTo>
                <a:lnTo>
                  <a:pt x="1340" y="1754"/>
                </a:lnTo>
                <a:lnTo>
                  <a:pt x="1360" y="1745"/>
                </a:lnTo>
                <a:lnTo>
                  <a:pt x="1383" y="1736"/>
                </a:lnTo>
                <a:lnTo>
                  <a:pt x="1406" y="1730"/>
                </a:lnTo>
                <a:lnTo>
                  <a:pt x="1430" y="1725"/>
                </a:lnTo>
                <a:lnTo>
                  <a:pt x="1454" y="1722"/>
                </a:lnTo>
                <a:lnTo>
                  <a:pt x="1480" y="1720"/>
                </a:lnTo>
                <a:lnTo>
                  <a:pt x="1480" y="1720"/>
                </a:lnTo>
                <a:lnTo>
                  <a:pt x="1505" y="1722"/>
                </a:lnTo>
                <a:lnTo>
                  <a:pt x="1529" y="1725"/>
                </a:lnTo>
                <a:lnTo>
                  <a:pt x="1554" y="1730"/>
                </a:lnTo>
                <a:lnTo>
                  <a:pt x="1576" y="1736"/>
                </a:lnTo>
                <a:lnTo>
                  <a:pt x="1599" y="1745"/>
                </a:lnTo>
                <a:lnTo>
                  <a:pt x="1619" y="1754"/>
                </a:lnTo>
                <a:lnTo>
                  <a:pt x="1638" y="1766"/>
                </a:lnTo>
                <a:lnTo>
                  <a:pt x="1656" y="1779"/>
                </a:lnTo>
                <a:lnTo>
                  <a:pt x="1672" y="1793"/>
                </a:lnTo>
                <a:lnTo>
                  <a:pt x="1687" y="1810"/>
                </a:lnTo>
                <a:lnTo>
                  <a:pt x="1698" y="1826"/>
                </a:lnTo>
                <a:lnTo>
                  <a:pt x="1710" y="1842"/>
                </a:lnTo>
                <a:lnTo>
                  <a:pt x="1718" y="1862"/>
                </a:lnTo>
                <a:lnTo>
                  <a:pt x="1724" y="1881"/>
                </a:lnTo>
                <a:lnTo>
                  <a:pt x="1728" y="1901"/>
                </a:lnTo>
                <a:lnTo>
                  <a:pt x="1729" y="1920"/>
                </a:lnTo>
                <a:lnTo>
                  <a:pt x="1729" y="1920"/>
                </a:lnTo>
                <a:close/>
              </a:path>
            </a:pathLst>
          </a:custGeom>
          <a:gradFill flip="none" rotWithShape="1">
            <a:gsLst>
              <a:gs pos="0">
                <a:schemeClr val="accent1">
                  <a:lumMod val="60000"/>
                  <a:lumOff val="40000"/>
                  <a:shade val="30000"/>
                  <a:satMod val="115000"/>
                </a:schemeClr>
              </a:gs>
              <a:gs pos="50000">
                <a:schemeClr val="accent1">
                  <a:lumMod val="60000"/>
                  <a:lumOff val="40000"/>
                  <a:shade val="67500"/>
                  <a:satMod val="115000"/>
                </a:schemeClr>
              </a:gs>
              <a:gs pos="100000">
                <a:schemeClr val="accent1">
                  <a:lumMod val="60000"/>
                  <a:lumOff val="40000"/>
                  <a:shade val="100000"/>
                  <a:satMod val="115000"/>
                </a:schemeClr>
              </a:gs>
            </a:gsLst>
            <a:lin ang="8100000" scaled="1"/>
            <a:tileRect/>
          </a:gradFill>
          <a:ln w="28575">
            <a:solidFill>
              <a:schemeClr val="bg1">
                <a:lumMod val="65000"/>
              </a:schemeClr>
            </a:solidFill>
            <a:prstDash val="solid"/>
            <a:round/>
            <a:headEnd/>
            <a:tailEnd/>
          </a:ln>
        </p:spPr>
        <p:txBody>
          <a:bodyPr lIns="468000" anchor="ctr"/>
          <a:lstStyle/>
          <a:p>
            <a:pPr algn="ctr" eaLnBrk="1" hangingPunct="1">
              <a:defRPr/>
            </a:pPr>
            <a:endParaRPr lang="en-GB" sz="4000" dirty="0">
              <a:cs typeface="Arial" charset="0"/>
            </a:endParaRPr>
          </a:p>
        </p:txBody>
      </p:sp>
      <p:sp>
        <p:nvSpPr>
          <p:cNvPr id="10" name="Freeform 8"/>
          <p:cNvSpPr>
            <a:spLocks/>
          </p:cNvSpPr>
          <p:nvPr/>
        </p:nvSpPr>
        <p:spPr bwMode="auto">
          <a:xfrm>
            <a:off x="9550745" y="3675201"/>
            <a:ext cx="2497138" cy="3000375"/>
          </a:xfrm>
          <a:custGeom>
            <a:avLst/>
            <a:gdLst>
              <a:gd name="T0" fmla="*/ 195 w 2151"/>
              <a:gd name="T1" fmla="*/ 1725 h 2586"/>
              <a:gd name="T2" fmla="*/ 141 w 2151"/>
              <a:gd name="T3" fmla="*/ 1702 h 2586"/>
              <a:gd name="T4" fmla="*/ 96 w 2151"/>
              <a:gd name="T5" fmla="*/ 1655 h 2586"/>
              <a:gd name="T6" fmla="*/ 76 w 2151"/>
              <a:gd name="T7" fmla="*/ 1621 h 2586"/>
              <a:gd name="T8" fmla="*/ 47 w 2151"/>
              <a:gd name="T9" fmla="*/ 1598 h 2586"/>
              <a:gd name="T10" fmla="*/ 19 w 2151"/>
              <a:gd name="T11" fmla="*/ 1603 h 2586"/>
              <a:gd name="T12" fmla="*/ 2 w 2151"/>
              <a:gd name="T13" fmla="*/ 1631 h 2586"/>
              <a:gd name="T14" fmla="*/ 2151 w 2151"/>
              <a:gd name="T15" fmla="*/ 2586 h 2586"/>
              <a:gd name="T16" fmla="*/ 1218 w 2151"/>
              <a:gd name="T17" fmla="*/ 430 h 2586"/>
              <a:gd name="T18" fmla="*/ 1184 w 2151"/>
              <a:gd name="T19" fmla="*/ 425 h 2586"/>
              <a:gd name="T20" fmla="*/ 1163 w 2151"/>
              <a:gd name="T21" fmla="*/ 404 h 2586"/>
              <a:gd name="T22" fmla="*/ 1165 w 2151"/>
              <a:gd name="T23" fmla="*/ 376 h 2586"/>
              <a:gd name="T24" fmla="*/ 1194 w 2151"/>
              <a:gd name="T25" fmla="*/ 347 h 2586"/>
              <a:gd name="T26" fmla="*/ 1233 w 2151"/>
              <a:gd name="T27" fmla="*/ 322 h 2586"/>
              <a:gd name="T28" fmla="*/ 1272 w 2151"/>
              <a:gd name="T29" fmla="*/ 277 h 2586"/>
              <a:gd name="T30" fmla="*/ 1292 w 2151"/>
              <a:gd name="T31" fmla="*/ 218 h 2586"/>
              <a:gd name="T32" fmla="*/ 1288 w 2151"/>
              <a:gd name="T33" fmla="*/ 160 h 2586"/>
              <a:gd name="T34" fmla="*/ 1251 w 2151"/>
              <a:gd name="T35" fmla="*/ 88 h 2586"/>
              <a:gd name="T36" fmla="*/ 1183 w 2151"/>
              <a:gd name="T37" fmla="*/ 34 h 2586"/>
              <a:gd name="T38" fmla="*/ 1093 w 2151"/>
              <a:gd name="T39" fmla="*/ 4 h 2586"/>
              <a:gd name="T40" fmla="*/ 1018 w 2151"/>
              <a:gd name="T41" fmla="*/ 2 h 2586"/>
              <a:gd name="T42" fmla="*/ 924 w 2151"/>
              <a:gd name="T43" fmla="*/ 25 h 2586"/>
              <a:gd name="T44" fmla="*/ 851 w 2151"/>
              <a:gd name="T45" fmla="*/ 73 h 2586"/>
              <a:gd name="T46" fmla="*/ 805 w 2151"/>
              <a:gd name="T47" fmla="*/ 142 h 2586"/>
              <a:gd name="T48" fmla="*/ 794 w 2151"/>
              <a:gd name="T49" fmla="*/ 200 h 2586"/>
              <a:gd name="T50" fmla="*/ 807 w 2151"/>
              <a:gd name="T51" fmla="*/ 264 h 2586"/>
              <a:gd name="T52" fmla="*/ 838 w 2151"/>
              <a:gd name="T53" fmla="*/ 308 h 2586"/>
              <a:gd name="T54" fmla="*/ 882 w 2151"/>
              <a:gd name="T55" fmla="*/ 342 h 2586"/>
              <a:gd name="T56" fmla="*/ 916 w 2151"/>
              <a:gd name="T57" fmla="*/ 368 h 2586"/>
              <a:gd name="T58" fmla="*/ 926 w 2151"/>
              <a:gd name="T59" fmla="*/ 397 h 2586"/>
              <a:gd name="T60" fmla="*/ 909 w 2151"/>
              <a:gd name="T61" fmla="*/ 420 h 2586"/>
              <a:gd name="T62" fmla="*/ 869 w 2151"/>
              <a:gd name="T63" fmla="*/ 430 h 2586"/>
              <a:gd name="T64" fmla="*/ 0 w 2151"/>
              <a:gd name="T65" fmla="*/ 1305 h 2586"/>
              <a:gd name="T66" fmla="*/ 5 w 2151"/>
              <a:gd name="T67" fmla="*/ 1338 h 2586"/>
              <a:gd name="T68" fmla="*/ 26 w 2151"/>
              <a:gd name="T69" fmla="*/ 1361 h 2586"/>
              <a:gd name="T70" fmla="*/ 54 w 2151"/>
              <a:gd name="T71" fmla="*/ 1357 h 2586"/>
              <a:gd name="T72" fmla="*/ 83 w 2151"/>
              <a:gd name="T73" fmla="*/ 1328 h 2586"/>
              <a:gd name="T74" fmla="*/ 107 w 2151"/>
              <a:gd name="T75" fmla="*/ 1291 h 2586"/>
              <a:gd name="T76" fmla="*/ 153 w 2151"/>
              <a:gd name="T77" fmla="*/ 1250 h 2586"/>
              <a:gd name="T78" fmla="*/ 211 w 2151"/>
              <a:gd name="T79" fmla="*/ 1230 h 2586"/>
              <a:gd name="T80" fmla="*/ 270 w 2151"/>
              <a:gd name="T81" fmla="*/ 1235 h 2586"/>
              <a:gd name="T82" fmla="*/ 342 w 2151"/>
              <a:gd name="T83" fmla="*/ 1273 h 2586"/>
              <a:gd name="T84" fmla="*/ 395 w 2151"/>
              <a:gd name="T85" fmla="*/ 1339 h 2586"/>
              <a:gd name="T86" fmla="*/ 426 w 2151"/>
              <a:gd name="T87" fmla="*/ 1429 h 2586"/>
              <a:gd name="T88" fmla="*/ 428 w 2151"/>
              <a:gd name="T89" fmla="*/ 1505 h 2586"/>
              <a:gd name="T90" fmla="*/ 405 w 2151"/>
              <a:gd name="T91" fmla="*/ 1598 h 2586"/>
              <a:gd name="T92" fmla="*/ 356 w 2151"/>
              <a:gd name="T93" fmla="*/ 1673 h 2586"/>
              <a:gd name="T94" fmla="*/ 288 w 2151"/>
              <a:gd name="T95" fmla="*/ 1718 h 2586"/>
              <a:gd name="T96" fmla="*/ 229 w 2151"/>
              <a:gd name="T97" fmla="*/ 1730 h 25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151" h="2586">
                <a:moveTo>
                  <a:pt x="229" y="1730"/>
                </a:moveTo>
                <a:lnTo>
                  <a:pt x="229" y="1730"/>
                </a:lnTo>
                <a:lnTo>
                  <a:pt x="211" y="1728"/>
                </a:lnTo>
                <a:lnTo>
                  <a:pt x="195" y="1725"/>
                </a:lnTo>
                <a:lnTo>
                  <a:pt x="179" y="1722"/>
                </a:lnTo>
                <a:lnTo>
                  <a:pt x="166" y="1715"/>
                </a:lnTo>
                <a:lnTo>
                  <a:pt x="153" y="1709"/>
                </a:lnTo>
                <a:lnTo>
                  <a:pt x="141" y="1702"/>
                </a:lnTo>
                <a:lnTo>
                  <a:pt x="132" y="1694"/>
                </a:lnTo>
                <a:lnTo>
                  <a:pt x="122" y="1686"/>
                </a:lnTo>
                <a:lnTo>
                  <a:pt x="107" y="1670"/>
                </a:lnTo>
                <a:lnTo>
                  <a:pt x="96" y="1655"/>
                </a:lnTo>
                <a:lnTo>
                  <a:pt x="88" y="1642"/>
                </a:lnTo>
                <a:lnTo>
                  <a:pt x="88" y="1642"/>
                </a:lnTo>
                <a:lnTo>
                  <a:pt x="83" y="1631"/>
                </a:lnTo>
                <a:lnTo>
                  <a:pt x="76" y="1621"/>
                </a:lnTo>
                <a:lnTo>
                  <a:pt x="68" y="1613"/>
                </a:lnTo>
                <a:lnTo>
                  <a:pt x="62" y="1606"/>
                </a:lnTo>
                <a:lnTo>
                  <a:pt x="54" y="1601"/>
                </a:lnTo>
                <a:lnTo>
                  <a:pt x="47" y="1598"/>
                </a:lnTo>
                <a:lnTo>
                  <a:pt x="39" y="1598"/>
                </a:lnTo>
                <a:lnTo>
                  <a:pt x="32" y="1598"/>
                </a:lnTo>
                <a:lnTo>
                  <a:pt x="26" y="1600"/>
                </a:lnTo>
                <a:lnTo>
                  <a:pt x="19" y="1603"/>
                </a:lnTo>
                <a:lnTo>
                  <a:pt x="15" y="1608"/>
                </a:lnTo>
                <a:lnTo>
                  <a:pt x="10" y="1614"/>
                </a:lnTo>
                <a:lnTo>
                  <a:pt x="5" y="1621"/>
                </a:lnTo>
                <a:lnTo>
                  <a:pt x="2" y="1631"/>
                </a:lnTo>
                <a:lnTo>
                  <a:pt x="0" y="1642"/>
                </a:lnTo>
                <a:lnTo>
                  <a:pt x="0" y="1655"/>
                </a:lnTo>
                <a:lnTo>
                  <a:pt x="0" y="2586"/>
                </a:lnTo>
                <a:lnTo>
                  <a:pt x="2151" y="2586"/>
                </a:lnTo>
                <a:lnTo>
                  <a:pt x="2151" y="431"/>
                </a:lnTo>
                <a:lnTo>
                  <a:pt x="1656" y="431"/>
                </a:lnTo>
                <a:lnTo>
                  <a:pt x="1656" y="430"/>
                </a:lnTo>
                <a:lnTo>
                  <a:pt x="1218" y="430"/>
                </a:lnTo>
                <a:lnTo>
                  <a:pt x="1218" y="430"/>
                </a:lnTo>
                <a:lnTo>
                  <a:pt x="1205" y="430"/>
                </a:lnTo>
                <a:lnTo>
                  <a:pt x="1194" y="428"/>
                </a:lnTo>
                <a:lnTo>
                  <a:pt x="1184" y="425"/>
                </a:lnTo>
                <a:lnTo>
                  <a:pt x="1178" y="420"/>
                </a:lnTo>
                <a:lnTo>
                  <a:pt x="1171" y="415"/>
                </a:lnTo>
                <a:lnTo>
                  <a:pt x="1166" y="410"/>
                </a:lnTo>
                <a:lnTo>
                  <a:pt x="1163" y="404"/>
                </a:lnTo>
                <a:lnTo>
                  <a:pt x="1162" y="397"/>
                </a:lnTo>
                <a:lnTo>
                  <a:pt x="1162" y="391"/>
                </a:lnTo>
                <a:lnTo>
                  <a:pt x="1162" y="383"/>
                </a:lnTo>
                <a:lnTo>
                  <a:pt x="1165" y="376"/>
                </a:lnTo>
                <a:lnTo>
                  <a:pt x="1170" y="368"/>
                </a:lnTo>
                <a:lnTo>
                  <a:pt x="1176" y="361"/>
                </a:lnTo>
                <a:lnTo>
                  <a:pt x="1184" y="353"/>
                </a:lnTo>
                <a:lnTo>
                  <a:pt x="1194" y="347"/>
                </a:lnTo>
                <a:lnTo>
                  <a:pt x="1205" y="342"/>
                </a:lnTo>
                <a:lnTo>
                  <a:pt x="1205" y="342"/>
                </a:lnTo>
                <a:lnTo>
                  <a:pt x="1218" y="334"/>
                </a:lnTo>
                <a:lnTo>
                  <a:pt x="1233" y="322"/>
                </a:lnTo>
                <a:lnTo>
                  <a:pt x="1249" y="308"/>
                </a:lnTo>
                <a:lnTo>
                  <a:pt x="1258" y="298"/>
                </a:lnTo>
                <a:lnTo>
                  <a:pt x="1266" y="288"/>
                </a:lnTo>
                <a:lnTo>
                  <a:pt x="1272" y="277"/>
                </a:lnTo>
                <a:lnTo>
                  <a:pt x="1279" y="264"/>
                </a:lnTo>
                <a:lnTo>
                  <a:pt x="1285" y="251"/>
                </a:lnTo>
                <a:lnTo>
                  <a:pt x="1288" y="235"/>
                </a:lnTo>
                <a:lnTo>
                  <a:pt x="1292" y="218"/>
                </a:lnTo>
                <a:lnTo>
                  <a:pt x="1293" y="200"/>
                </a:lnTo>
                <a:lnTo>
                  <a:pt x="1293" y="200"/>
                </a:lnTo>
                <a:lnTo>
                  <a:pt x="1292" y="181"/>
                </a:lnTo>
                <a:lnTo>
                  <a:pt x="1288" y="160"/>
                </a:lnTo>
                <a:lnTo>
                  <a:pt x="1282" y="142"/>
                </a:lnTo>
                <a:lnTo>
                  <a:pt x="1274" y="122"/>
                </a:lnTo>
                <a:lnTo>
                  <a:pt x="1262" y="104"/>
                </a:lnTo>
                <a:lnTo>
                  <a:pt x="1251" y="88"/>
                </a:lnTo>
                <a:lnTo>
                  <a:pt x="1236" y="73"/>
                </a:lnTo>
                <a:lnTo>
                  <a:pt x="1220" y="59"/>
                </a:lnTo>
                <a:lnTo>
                  <a:pt x="1202" y="46"/>
                </a:lnTo>
                <a:lnTo>
                  <a:pt x="1183" y="34"/>
                </a:lnTo>
                <a:lnTo>
                  <a:pt x="1162" y="25"/>
                </a:lnTo>
                <a:lnTo>
                  <a:pt x="1140" y="17"/>
                </a:lnTo>
                <a:lnTo>
                  <a:pt x="1118" y="8"/>
                </a:lnTo>
                <a:lnTo>
                  <a:pt x="1093" y="4"/>
                </a:lnTo>
                <a:lnTo>
                  <a:pt x="1069" y="2"/>
                </a:lnTo>
                <a:lnTo>
                  <a:pt x="1043" y="0"/>
                </a:lnTo>
                <a:lnTo>
                  <a:pt x="1043" y="0"/>
                </a:lnTo>
                <a:lnTo>
                  <a:pt x="1018" y="2"/>
                </a:lnTo>
                <a:lnTo>
                  <a:pt x="992" y="4"/>
                </a:lnTo>
                <a:lnTo>
                  <a:pt x="970" y="8"/>
                </a:lnTo>
                <a:lnTo>
                  <a:pt x="947" y="17"/>
                </a:lnTo>
                <a:lnTo>
                  <a:pt x="924" y="25"/>
                </a:lnTo>
                <a:lnTo>
                  <a:pt x="903" y="34"/>
                </a:lnTo>
                <a:lnTo>
                  <a:pt x="885" y="46"/>
                </a:lnTo>
                <a:lnTo>
                  <a:pt x="867" y="59"/>
                </a:lnTo>
                <a:lnTo>
                  <a:pt x="851" y="73"/>
                </a:lnTo>
                <a:lnTo>
                  <a:pt x="836" y="88"/>
                </a:lnTo>
                <a:lnTo>
                  <a:pt x="823" y="104"/>
                </a:lnTo>
                <a:lnTo>
                  <a:pt x="813" y="122"/>
                </a:lnTo>
                <a:lnTo>
                  <a:pt x="805" y="142"/>
                </a:lnTo>
                <a:lnTo>
                  <a:pt x="799" y="160"/>
                </a:lnTo>
                <a:lnTo>
                  <a:pt x="795" y="181"/>
                </a:lnTo>
                <a:lnTo>
                  <a:pt x="794" y="200"/>
                </a:lnTo>
                <a:lnTo>
                  <a:pt x="794" y="200"/>
                </a:lnTo>
                <a:lnTo>
                  <a:pt x="794" y="218"/>
                </a:lnTo>
                <a:lnTo>
                  <a:pt x="797" y="235"/>
                </a:lnTo>
                <a:lnTo>
                  <a:pt x="802" y="251"/>
                </a:lnTo>
                <a:lnTo>
                  <a:pt x="807" y="264"/>
                </a:lnTo>
                <a:lnTo>
                  <a:pt x="813" y="277"/>
                </a:lnTo>
                <a:lnTo>
                  <a:pt x="822" y="288"/>
                </a:lnTo>
                <a:lnTo>
                  <a:pt x="830" y="298"/>
                </a:lnTo>
                <a:lnTo>
                  <a:pt x="838" y="308"/>
                </a:lnTo>
                <a:lnTo>
                  <a:pt x="854" y="322"/>
                </a:lnTo>
                <a:lnTo>
                  <a:pt x="867" y="334"/>
                </a:lnTo>
                <a:lnTo>
                  <a:pt x="882" y="342"/>
                </a:lnTo>
                <a:lnTo>
                  <a:pt x="882" y="342"/>
                </a:lnTo>
                <a:lnTo>
                  <a:pt x="891" y="347"/>
                </a:lnTo>
                <a:lnTo>
                  <a:pt x="901" y="353"/>
                </a:lnTo>
                <a:lnTo>
                  <a:pt x="909" y="361"/>
                </a:lnTo>
                <a:lnTo>
                  <a:pt x="916" y="368"/>
                </a:lnTo>
                <a:lnTo>
                  <a:pt x="921" y="376"/>
                </a:lnTo>
                <a:lnTo>
                  <a:pt x="924" y="383"/>
                </a:lnTo>
                <a:lnTo>
                  <a:pt x="926" y="391"/>
                </a:lnTo>
                <a:lnTo>
                  <a:pt x="926" y="397"/>
                </a:lnTo>
                <a:lnTo>
                  <a:pt x="924" y="404"/>
                </a:lnTo>
                <a:lnTo>
                  <a:pt x="921" y="410"/>
                </a:lnTo>
                <a:lnTo>
                  <a:pt x="916" y="415"/>
                </a:lnTo>
                <a:lnTo>
                  <a:pt x="909" y="420"/>
                </a:lnTo>
                <a:lnTo>
                  <a:pt x="901" y="425"/>
                </a:lnTo>
                <a:lnTo>
                  <a:pt x="891" y="428"/>
                </a:lnTo>
                <a:lnTo>
                  <a:pt x="880" y="430"/>
                </a:lnTo>
                <a:lnTo>
                  <a:pt x="869" y="430"/>
                </a:lnTo>
                <a:lnTo>
                  <a:pt x="595" y="430"/>
                </a:lnTo>
                <a:lnTo>
                  <a:pt x="595" y="431"/>
                </a:lnTo>
                <a:lnTo>
                  <a:pt x="0" y="431"/>
                </a:lnTo>
                <a:lnTo>
                  <a:pt x="0" y="1305"/>
                </a:lnTo>
                <a:lnTo>
                  <a:pt x="0" y="1305"/>
                </a:lnTo>
                <a:lnTo>
                  <a:pt x="0" y="1317"/>
                </a:lnTo>
                <a:lnTo>
                  <a:pt x="2" y="1328"/>
                </a:lnTo>
                <a:lnTo>
                  <a:pt x="5" y="1338"/>
                </a:lnTo>
                <a:lnTo>
                  <a:pt x="10" y="1346"/>
                </a:lnTo>
                <a:lnTo>
                  <a:pt x="15" y="1352"/>
                </a:lnTo>
                <a:lnTo>
                  <a:pt x="19" y="1357"/>
                </a:lnTo>
                <a:lnTo>
                  <a:pt x="26" y="1361"/>
                </a:lnTo>
                <a:lnTo>
                  <a:pt x="32" y="1362"/>
                </a:lnTo>
                <a:lnTo>
                  <a:pt x="39" y="1362"/>
                </a:lnTo>
                <a:lnTo>
                  <a:pt x="47" y="1361"/>
                </a:lnTo>
                <a:lnTo>
                  <a:pt x="54" y="1357"/>
                </a:lnTo>
                <a:lnTo>
                  <a:pt x="62" y="1352"/>
                </a:lnTo>
                <a:lnTo>
                  <a:pt x="68" y="1346"/>
                </a:lnTo>
                <a:lnTo>
                  <a:pt x="76" y="1338"/>
                </a:lnTo>
                <a:lnTo>
                  <a:pt x="83" y="1328"/>
                </a:lnTo>
                <a:lnTo>
                  <a:pt x="88" y="1318"/>
                </a:lnTo>
                <a:lnTo>
                  <a:pt x="88" y="1318"/>
                </a:lnTo>
                <a:lnTo>
                  <a:pt x="96" y="1304"/>
                </a:lnTo>
                <a:lnTo>
                  <a:pt x="107" y="1291"/>
                </a:lnTo>
                <a:lnTo>
                  <a:pt x="122" y="1274"/>
                </a:lnTo>
                <a:lnTo>
                  <a:pt x="132" y="1266"/>
                </a:lnTo>
                <a:lnTo>
                  <a:pt x="141" y="1258"/>
                </a:lnTo>
                <a:lnTo>
                  <a:pt x="153" y="1250"/>
                </a:lnTo>
                <a:lnTo>
                  <a:pt x="166" y="1243"/>
                </a:lnTo>
                <a:lnTo>
                  <a:pt x="179" y="1238"/>
                </a:lnTo>
                <a:lnTo>
                  <a:pt x="195" y="1234"/>
                </a:lnTo>
                <a:lnTo>
                  <a:pt x="211" y="1230"/>
                </a:lnTo>
                <a:lnTo>
                  <a:pt x="229" y="1230"/>
                </a:lnTo>
                <a:lnTo>
                  <a:pt x="229" y="1230"/>
                </a:lnTo>
                <a:lnTo>
                  <a:pt x="249" y="1232"/>
                </a:lnTo>
                <a:lnTo>
                  <a:pt x="270" y="1235"/>
                </a:lnTo>
                <a:lnTo>
                  <a:pt x="288" y="1242"/>
                </a:lnTo>
                <a:lnTo>
                  <a:pt x="307" y="1250"/>
                </a:lnTo>
                <a:lnTo>
                  <a:pt x="325" y="1260"/>
                </a:lnTo>
                <a:lnTo>
                  <a:pt x="342" y="1273"/>
                </a:lnTo>
                <a:lnTo>
                  <a:pt x="356" y="1287"/>
                </a:lnTo>
                <a:lnTo>
                  <a:pt x="371" y="1304"/>
                </a:lnTo>
                <a:lnTo>
                  <a:pt x="384" y="1321"/>
                </a:lnTo>
                <a:lnTo>
                  <a:pt x="395" y="1339"/>
                </a:lnTo>
                <a:lnTo>
                  <a:pt x="405" y="1361"/>
                </a:lnTo>
                <a:lnTo>
                  <a:pt x="413" y="1383"/>
                </a:lnTo>
                <a:lnTo>
                  <a:pt x="421" y="1406"/>
                </a:lnTo>
                <a:lnTo>
                  <a:pt x="426" y="1429"/>
                </a:lnTo>
                <a:lnTo>
                  <a:pt x="428" y="1455"/>
                </a:lnTo>
                <a:lnTo>
                  <a:pt x="429" y="1479"/>
                </a:lnTo>
                <a:lnTo>
                  <a:pt x="429" y="1479"/>
                </a:lnTo>
                <a:lnTo>
                  <a:pt x="428" y="1505"/>
                </a:lnTo>
                <a:lnTo>
                  <a:pt x="426" y="1530"/>
                </a:lnTo>
                <a:lnTo>
                  <a:pt x="421" y="1554"/>
                </a:lnTo>
                <a:lnTo>
                  <a:pt x="413" y="1577"/>
                </a:lnTo>
                <a:lnTo>
                  <a:pt x="405" y="1598"/>
                </a:lnTo>
                <a:lnTo>
                  <a:pt x="395" y="1619"/>
                </a:lnTo>
                <a:lnTo>
                  <a:pt x="384" y="1639"/>
                </a:lnTo>
                <a:lnTo>
                  <a:pt x="371" y="1657"/>
                </a:lnTo>
                <a:lnTo>
                  <a:pt x="356" y="1673"/>
                </a:lnTo>
                <a:lnTo>
                  <a:pt x="342" y="1686"/>
                </a:lnTo>
                <a:lnTo>
                  <a:pt x="325" y="1699"/>
                </a:lnTo>
                <a:lnTo>
                  <a:pt x="307" y="1710"/>
                </a:lnTo>
                <a:lnTo>
                  <a:pt x="288" y="1718"/>
                </a:lnTo>
                <a:lnTo>
                  <a:pt x="270" y="1725"/>
                </a:lnTo>
                <a:lnTo>
                  <a:pt x="249" y="1728"/>
                </a:lnTo>
                <a:lnTo>
                  <a:pt x="229" y="1730"/>
                </a:lnTo>
                <a:lnTo>
                  <a:pt x="229" y="1730"/>
                </a:lnTo>
                <a:close/>
              </a:path>
            </a:pathLst>
          </a:custGeom>
          <a:gradFill flip="none" rotWithShape="1">
            <a:gsLst>
              <a:gs pos="0">
                <a:schemeClr val="accent4">
                  <a:lumMod val="60000"/>
                  <a:lumOff val="40000"/>
                  <a:shade val="30000"/>
                  <a:satMod val="115000"/>
                </a:schemeClr>
              </a:gs>
              <a:gs pos="50000">
                <a:schemeClr val="accent4">
                  <a:lumMod val="60000"/>
                  <a:lumOff val="40000"/>
                  <a:shade val="67500"/>
                  <a:satMod val="115000"/>
                </a:schemeClr>
              </a:gs>
              <a:gs pos="100000">
                <a:schemeClr val="accent4">
                  <a:lumMod val="60000"/>
                  <a:lumOff val="40000"/>
                  <a:shade val="100000"/>
                  <a:satMod val="115000"/>
                </a:schemeClr>
              </a:gs>
            </a:gsLst>
            <a:lin ang="13500000" scaled="1"/>
            <a:tileRect/>
          </a:gradFill>
          <a:ln w="28575">
            <a:solidFill>
              <a:schemeClr val="bg1">
                <a:lumMod val="65000"/>
              </a:schemeClr>
            </a:solidFill>
            <a:prstDash val="solid"/>
            <a:round/>
            <a:headEnd/>
            <a:tailEnd/>
          </a:ln>
        </p:spPr>
        <p:txBody>
          <a:bodyPr tIns="468000" anchor="ctr" anchorCtr="1"/>
          <a:lstStyle/>
          <a:p>
            <a:pPr eaLnBrk="1" hangingPunct="1">
              <a:defRPr/>
            </a:pPr>
            <a:endParaRPr lang="en-GB" sz="4000" dirty="0">
              <a:cs typeface="Arial" charset="0"/>
            </a:endParaRPr>
          </a:p>
        </p:txBody>
      </p:sp>
      <p:sp>
        <p:nvSpPr>
          <p:cNvPr id="2" name="Title 1">
            <a:extLst>
              <a:ext uri="{FF2B5EF4-FFF2-40B4-BE49-F238E27FC236}">
                <a16:creationId xmlns:a16="http://schemas.microsoft.com/office/drawing/2014/main" id="{8A061DBB-B293-2D4E-ACDF-C14AA5DBC76A}"/>
              </a:ext>
            </a:extLst>
          </p:cNvPr>
          <p:cNvSpPr>
            <a:spLocks noGrp="1"/>
          </p:cNvSpPr>
          <p:nvPr>
            <p:ph type="title"/>
          </p:nvPr>
        </p:nvSpPr>
        <p:spPr>
          <a:xfrm>
            <a:off x="838200" y="1"/>
            <a:ext cx="10515600" cy="1117599"/>
          </a:xfrm>
        </p:spPr>
        <p:txBody>
          <a:bodyPr>
            <a:normAutofit/>
          </a:bodyPr>
          <a:lstStyle/>
          <a:p>
            <a:pPr algn="ctr"/>
            <a:r>
              <a:rPr lang="en-US" sz="6000" b="1" u="sng" dirty="0"/>
              <a:t>Works of Obedience</a:t>
            </a:r>
          </a:p>
        </p:txBody>
      </p:sp>
      <p:sp>
        <p:nvSpPr>
          <p:cNvPr id="3" name="Content Placeholder 2">
            <a:extLst>
              <a:ext uri="{FF2B5EF4-FFF2-40B4-BE49-F238E27FC236}">
                <a16:creationId xmlns:a16="http://schemas.microsoft.com/office/drawing/2014/main" id="{D202977E-7D30-AA4C-9004-CD0E742FEA26}"/>
              </a:ext>
            </a:extLst>
          </p:cNvPr>
          <p:cNvSpPr>
            <a:spLocks noGrp="1"/>
          </p:cNvSpPr>
          <p:nvPr>
            <p:ph idx="1"/>
          </p:nvPr>
        </p:nvSpPr>
        <p:spPr>
          <a:xfrm>
            <a:off x="2962141" y="1608083"/>
            <a:ext cx="6426558" cy="5249917"/>
          </a:xfrm>
        </p:spPr>
        <p:txBody>
          <a:bodyPr>
            <a:normAutofit/>
          </a:bodyPr>
          <a:lstStyle/>
          <a:p>
            <a:pPr marL="0" indent="0" algn="ctr">
              <a:buNone/>
            </a:pPr>
            <a:r>
              <a:rPr lang="en-US" sz="4000" b="1" baseline="30000" dirty="0"/>
              <a:t>12 </a:t>
            </a:r>
            <a:r>
              <a:rPr lang="en-US" sz="4000" dirty="0"/>
              <a:t>So then, my beloved, just as you have always obeyed, not as in my presence only, but now much more in my absence, work out your salvation with fear and trembling;</a:t>
            </a:r>
          </a:p>
        </p:txBody>
      </p:sp>
    </p:spTree>
    <p:extLst>
      <p:ext uri="{BB962C8B-B14F-4D97-AF65-F5344CB8AC3E}">
        <p14:creationId xmlns:p14="http://schemas.microsoft.com/office/powerpoint/2010/main" val="22032021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reeform 5"/>
          <p:cNvSpPr>
            <a:spLocks/>
          </p:cNvSpPr>
          <p:nvPr/>
        </p:nvSpPr>
        <p:spPr bwMode="auto">
          <a:xfrm>
            <a:off x="199197" y="142738"/>
            <a:ext cx="2495550" cy="3001963"/>
          </a:xfrm>
          <a:custGeom>
            <a:avLst/>
            <a:gdLst>
              <a:gd name="T0" fmla="*/ 1956 w 2151"/>
              <a:gd name="T1" fmla="*/ 861 h 2586"/>
              <a:gd name="T2" fmla="*/ 2010 w 2151"/>
              <a:gd name="T3" fmla="*/ 884 h 2586"/>
              <a:gd name="T4" fmla="*/ 2054 w 2151"/>
              <a:gd name="T5" fmla="*/ 931 h 2586"/>
              <a:gd name="T6" fmla="*/ 2075 w 2151"/>
              <a:gd name="T7" fmla="*/ 965 h 2586"/>
              <a:gd name="T8" fmla="*/ 2104 w 2151"/>
              <a:gd name="T9" fmla="*/ 988 h 2586"/>
              <a:gd name="T10" fmla="*/ 2132 w 2151"/>
              <a:gd name="T11" fmla="*/ 983 h 2586"/>
              <a:gd name="T12" fmla="*/ 2148 w 2151"/>
              <a:gd name="T13" fmla="*/ 955 h 2586"/>
              <a:gd name="T14" fmla="*/ 0 w 2151"/>
              <a:gd name="T15" fmla="*/ 0 h 2586"/>
              <a:gd name="T16" fmla="*/ 933 w 2151"/>
              <a:gd name="T17" fmla="*/ 2156 h 2586"/>
              <a:gd name="T18" fmla="*/ 965 w 2151"/>
              <a:gd name="T19" fmla="*/ 2161 h 2586"/>
              <a:gd name="T20" fmla="*/ 988 w 2151"/>
              <a:gd name="T21" fmla="*/ 2182 h 2586"/>
              <a:gd name="T22" fmla="*/ 985 w 2151"/>
              <a:gd name="T23" fmla="*/ 2210 h 2586"/>
              <a:gd name="T24" fmla="*/ 957 w 2151"/>
              <a:gd name="T25" fmla="*/ 2239 h 2586"/>
              <a:gd name="T26" fmla="*/ 918 w 2151"/>
              <a:gd name="T27" fmla="*/ 2264 h 2586"/>
              <a:gd name="T28" fmla="*/ 879 w 2151"/>
              <a:gd name="T29" fmla="*/ 2309 h 2586"/>
              <a:gd name="T30" fmla="*/ 859 w 2151"/>
              <a:gd name="T31" fmla="*/ 2368 h 2586"/>
              <a:gd name="T32" fmla="*/ 863 w 2151"/>
              <a:gd name="T33" fmla="*/ 2426 h 2586"/>
              <a:gd name="T34" fmla="*/ 900 w 2151"/>
              <a:gd name="T35" fmla="*/ 2498 h 2586"/>
              <a:gd name="T36" fmla="*/ 968 w 2151"/>
              <a:gd name="T37" fmla="*/ 2552 h 2586"/>
              <a:gd name="T38" fmla="*/ 1058 w 2151"/>
              <a:gd name="T39" fmla="*/ 2582 h 2586"/>
              <a:gd name="T40" fmla="*/ 1133 w 2151"/>
              <a:gd name="T41" fmla="*/ 2584 h 2586"/>
              <a:gd name="T42" fmla="*/ 1227 w 2151"/>
              <a:gd name="T43" fmla="*/ 2561 h 2586"/>
              <a:gd name="T44" fmla="*/ 1300 w 2151"/>
              <a:gd name="T45" fmla="*/ 2513 h 2586"/>
              <a:gd name="T46" fmla="*/ 1346 w 2151"/>
              <a:gd name="T47" fmla="*/ 2444 h 2586"/>
              <a:gd name="T48" fmla="*/ 1357 w 2151"/>
              <a:gd name="T49" fmla="*/ 2386 h 2586"/>
              <a:gd name="T50" fmla="*/ 1344 w 2151"/>
              <a:gd name="T51" fmla="*/ 2322 h 2586"/>
              <a:gd name="T52" fmla="*/ 1313 w 2151"/>
              <a:gd name="T53" fmla="*/ 2278 h 2586"/>
              <a:gd name="T54" fmla="*/ 1269 w 2151"/>
              <a:gd name="T55" fmla="*/ 2244 h 2586"/>
              <a:gd name="T56" fmla="*/ 1235 w 2151"/>
              <a:gd name="T57" fmla="*/ 2218 h 2586"/>
              <a:gd name="T58" fmla="*/ 1225 w 2151"/>
              <a:gd name="T59" fmla="*/ 2189 h 2586"/>
              <a:gd name="T60" fmla="*/ 1242 w 2151"/>
              <a:gd name="T61" fmla="*/ 2166 h 2586"/>
              <a:gd name="T62" fmla="*/ 1282 w 2151"/>
              <a:gd name="T63" fmla="*/ 2156 h 2586"/>
              <a:gd name="T64" fmla="*/ 2151 w 2151"/>
              <a:gd name="T65" fmla="*/ 1281 h 2586"/>
              <a:gd name="T66" fmla="*/ 2146 w 2151"/>
              <a:gd name="T67" fmla="*/ 1248 h 2586"/>
              <a:gd name="T68" fmla="*/ 2125 w 2151"/>
              <a:gd name="T69" fmla="*/ 1225 h 2586"/>
              <a:gd name="T70" fmla="*/ 2097 w 2151"/>
              <a:gd name="T71" fmla="*/ 1229 h 2586"/>
              <a:gd name="T72" fmla="*/ 2068 w 2151"/>
              <a:gd name="T73" fmla="*/ 1258 h 2586"/>
              <a:gd name="T74" fmla="*/ 2044 w 2151"/>
              <a:gd name="T75" fmla="*/ 1295 h 2586"/>
              <a:gd name="T76" fmla="*/ 1998 w 2151"/>
              <a:gd name="T77" fmla="*/ 1336 h 2586"/>
              <a:gd name="T78" fmla="*/ 1940 w 2151"/>
              <a:gd name="T79" fmla="*/ 1356 h 2586"/>
              <a:gd name="T80" fmla="*/ 1881 w 2151"/>
              <a:gd name="T81" fmla="*/ 1351 h 2586"/>
              <a:gd name="T82" fmla="*/ 1809 w 2151"/>
              <a:gd name="T83" fmla="*/ 1313 h 2586"/>
              <a:gd name="T84" fmla="*/ 1756 w 2151"/>
              <a:gd name="T85" fmla="*/ 1247 h 2586"/>
              <a:gd name="T86" fmla="*/ 1725 w 2151"/>
              <a:gd name="T87" fmla="*/ 1157 h 2586"/>
              <a:gd name="T88" fmla="*/ 1722 w 2151"/>
              <a:gd name="T89" fmla="*/ 1081 h 2586"/>
              <a:gd name="T90" fmla="*/ 1746 w 2151"/>
              <a:gd name="T91" fmla="*/ 988 h 2586"/>
              <a:gd name="T92" fmla="*/ 1795 w 2151"/>
              <a:gd name="T93" fmla="*/ 913 h 2586"/>
              <a:gd name="T94" fmla="*/ 1862 w 2151"/>
              <a:gd name="T95" fmla="*/ 868 h 2586"/>
              <a:gd name="T96" fmla="*/ 1922 w 2151"/>
              <a:gd name="T97" fmla="*/ 856 h 25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151" h="2586">
                <a:moveTo>
                  <a:pt x="1922" y="856"/>
                </a:moveTo>
                <a:lnTo>
                  <a:pt x="1922" y="856"/>
                </a:lnTo>
                <a:lnTo>
                  <a:pt x="1940" y="858"/>
                </a:lnTo>
                <a:lnTo>
                  <a:pt x="1956" y="861"/>
                </a:lnTo>
                <a:lnTo>
                  <a:pt x="1971" y="864"/>
                </a:lnTo>
                <a:lnTo>
                  <a:pt x="1985" y="871"/>
                </a:lnTo>
                <a:lnTo>
                  <a:pt x="1998" y="877"/>
                </a:lnTo>
                <a:lnTo>
                  <a:pt x="2010" y="884"/>
                </a:lnTo>
                <a:lnTo>
                  <a:pt x="2019" y="892"/>
                </a:lnTo>
                <a:lnTo>
                  <a:pt x="2029" y="900"/>
                </a:lnTo>
                <a:lnTo>
                  <a:pt x="2044" y="916"/>
                </a:lnTo>
                <a:lnTo>
                  <a:pt x="2054" y="931"/>
                </a:lnTo>
                <a:lnTo>
                  <a:pt x="2062" y="944"/>
                </a:lnTo>
                <a:lnTo>
                  <a:pt x="2062" y="944"/>
                </a:lnTo>
                <a:lnTo>
                  <a:pt x="2068" y="955"/>
                </a:lnTo>
                <a:lnTo>
                  <a:pt x="2075" y="965"/>
                </a:lnTo>
                <a:lnTo>
                  <a:pt x="2083" y="973"/>
                </a:lnTo>
                <a:lnTo>
                  <a:pt x="2089" y="980"/>
                </a:lnTo>
                <a:lnTo>
                  <a:pt x="2097" y="985"/>
                </a:lnTo>
                <a:lnTo>
                  <a:pt x="2104" y="988"/>
                </a:lnTo>
                <a:lnTo>
                  <a:pt x="2112" y="988"/>
                </a:lnTo>
                <a:lnTo>
                  <a:pt x="2119" y="988"/>
                </a:lnTo>
                <a:lnTo>
                  <a:pt x="2125" y="986"/>
                </a:lnTo>
                <a:lnTo>
                  <a:pt x="2132" y="983"/>
                </a:lnTo>
                <a:lnTo>
                  <a:pt x="2136" y="978"/>
                </a:lnTo>
                <a:lnTo>
                  <a:pt x="2141" y="972"/>
                </a:lnTo>
                <a:lnTo>
                  <a:pt x="2146" y="965"/>
                </a:lnTo>
                <a:lnTo>
                  <a:pt x="2148" y="955"/>
                </a:lnTo>
                <a:lnTo>
                  <a:pt x="2151" y="944"/>
                </a:lnTo>
                <a:lnTo>
                  <a:pt x="2151" y="931"/>
                </a:lnTo>
                <a:lnTo>
                  <a:pt x="2151" y="0"/>
                </a:lnTo>
                <a:lnTo>
                  <a:pt x="0" y="0"/>
                </a:lnTo>
                <a:lnTo>
                  <a:pt x="0" y="2155"/>
                </a:lnTo>
                <a:lnTo>
                  <a:pt x="495" y="2155"/>
                </a:lnTo>
                <a:lnTo>
                  <a:pt x="495" y="2156"/>
                </a:lnTo>
                <a:lnTo>
                  <a:pt x="933" y="2156"/>
                </a:lnTo>
                <a:lnTo>
                  <a:pt x="933" y="2156"/>
                </a:lnTo>
                <a:lnTo>
                  <a:pt x="946" y="2156"/>
                </a:lnTo>
                <a:lnTo>
                  <a:pt x="955" y="2158"/>
                </a:lnTo>
                <a:lnTo>
                  <a:pt x="965" y="2161"/>
                </a:lnTo>
                <a:lnTo>
                  <a:pt x="973" y="2166"/>
                </a:lnTo>
                <a:lnTo>
                  <a:pt x="980" y="2171"/>
                </a:lnTo>
                <a:lnTo>
                  <a:pt x="985" y="2176"/>
                </a:lnTo>
                <a:lnTo>
                  <a:pt x="988" y="2182"/>
                </a:lnTo>
                <a:lnTo>
                  <a:pt x="989" y="2189"/>
                </a:lnTo>
                <a:lnTo>
                  <a:pt x="989" y="2195"/>
                </a:lnTo>
                <a:lnTo>
                  <a:pt x="988" y="2203"/>
                </a:lnTo>
                <a:lnTo>
                  <a:pt x="985" y="2210"/>
                </a:lnTo>
                <a:lnTo>
                  <a:pt x="980" y="2218"/>
                </a:lnTo>
                <a:lnTo>
                  <a:pt x="975" y="2225"/>
                </a:lnTo>
                <a:lnTo>
                  <a:pt x="967" y="2233"/>
                </a:lnTo>
                <a:lnTo>
                  <a:pt x="957" y="2239"/>
                </a:lnTo>
                <a:lnTo>
                  <a:pt x="946" y="2244"/>
                </a:lnTo>
                <a:lnTo>
                  <a:pt x="946" y="2244"/>
                </a:lnTo>
                <a:lnTo>
                  <a:pt x="931" y="2252"/>
                </a:lnTo>
                <a:lnTo>
                  <a:pt x="918" y="2264"/>
                </a:lnTo>
                <a:lnTo>
                  <a:pt x="902" y="2278"/>
                </a:lnTo>
                <a:lnTo>
                  <a:pt x="893" y="2288"/>
                </a:lnTo>
                <a:lnTo>
                  <a:pt x="885" y="2298"/>
                </a:lnTo>
                <a:lnTo>
                  <a:pt x="879" y="2309"/>
                </a:lnTo>
                <a:lnTo>
                  <a:pt x="871" y="2322"/>
                </a:lnTo>
                <a:lnTo>
                  <a:pt x="866" y="2335"/>
                </a:lnTo>
                <a:lnTo>
                  <a:pt x="861" y="2351"/>
                </a:lnTo>
                <a:lnTo>
                  <a:pt x="859" y="2368"/>
                </a:lnTo>
                <a:lnTo>
                  <a:pt x="858" y="2386"/>
                </a:lnTo>
                <a:lnTo>
                  <a:pt x="858" y="2386"/>
                </a:lnTo>
                <a:lnTo>
                  <a:pt x="859" y="2405"/>
                </a:lnTo>
                <a:lnTo>
                  <a:pt x="863" y="2426"/>
                </a:lnTo>
                <a:lnTo>
                  <a:pt x="869" y="2444"/>
                </a:lnTo>
                <a:lnTo>
                  <a:pt x="877" y="2464"/>
                </a:lnTo>
                <a:lnTo>
                  <a:pt x="889" y="2482"/>
                </a:lnTo>
                <a:lnTo>
                  <a:pt x="900" y="2498"/>
                </a:lnTo>
                <a:lnTo>
                  <a:pt x="915" y="2513"/>
                </a:lnTo>
                <a:lnTo>
                  <a:pt x="931" y="2527"/>
                </a:lnTo>
                <a:lnTo>
                  <a:pt x="949" y="2540"/>
                </a:lnTo>
                <a:lnTo>
                  <a:pt x="968" y="2552"/>
                </a:lnTo>
                <a:lnTo>
                  <a:pt x="988" y="2561"/>
                </a:lnTo>
                <a:lnTo>
                  <a:pt x="1011" y="2569"/>
                </a:lnTo>
                <a:lnTo>
                  <a:pt x="1033" y="2578"/>
                </a:lnTo>
                <a:lnTo>
                  <a:pt x="1058" y="2582"/>
                </a:lnTo>
                <a:lnTo>
                  <a:pt x="1082" y="2584"/>
                </a:lnTo>
                <a:lnTo>
                  <a:pt x="1108" y="2586"/>
                </a:lnTo>
                <a:lnTo>
                  <a:pt x="1108" y="2586"/>
                </a:lnTo>
                <a:lnTo>
                  <a:pt x="1133" y="2584"/>
                </a:lnTo>
                <a:lnTo>
                  <a:pt x="1157" y="2582"/>
                </a:lnTo>
                <a:lnTo>
                  <a:pt x="1181" y="2578"/>
                </a:lnTo>
                <a:lnTo>
                  <a:pt x="1204" y="2569"/>
                </a:lnTo>
                <a:lnTo>
                  <a:pt x="1227" y="2561"/>
                </a:lnTo>
                <a:lnTo>
                  <a:pt x="1247" y="2552"/>
                </a:lnTo>
                <a:lnTo>
                  <a:pt x="1266" y="2540"/>
                </a:lnTo>
                <a:lnTo>
                  <a:pt x="1284" y="2527"/>
                </a:lnTo>
                <a:lnTo>
                  <a:pt x="1300" y="2513"/>
                </a:lnTo>
                <a:lnTo>
                  <a:pt x="1315" y="2498"/>
                </a:lnTo>
                <a:lnTo>
                  <a:pt x="1326" y="2482"/>
                </a:lnTo>
                <a:lnTo>
                  <a:pt x="1338" y="2464"/>
                </a:lnTo>
                <a:lnTo>
                  <a:pt x="1346" y="2444"/>
                </a:lnTo>
                <a:lnTo>
                  <a:pt x="1352" y="2426"/>
                </a:lnTo>
                <a:lnTo>
                  <a:pt x="1356" y="2405"/>
                </a:lnTo>
                <a:lnTo>
                  <a:pt x="1357" y="2386"/>
                </a:lnTo>
                <a:lnTo>
                  <a:pt x="1357" y="2386"/>
                </a:lnTo>
                <a:lnTo>
                  <a:pt x="1356" y="2368"/>
                </a:lnTo>
                <a:lnTo>
                  <a:pt x="1354" y="2351"/>
                </a:lnTo>
                <a:lnTo>
                  <a:pt x="1349" y="2335"/>
                </a:lnTo>
                <a:lnTo>
                  <a:pt x="1344" y="2322"/>
                </a:lnTo>
                <a:lnTo>
                  <a:pt x="1338" y="2309"/>
                </a:lnTo>
                <a:lnTo>
                  <a:pt x="1329" y="2298"/>
                </a:lnTo>
                <a:lnTo>
                  <a:pt x="1321" y="2288"/>
                </a:lnTo>
                <a:lnTo>
                  <a:pt x="1313" y="2278"/>
                </a:lnTo>
                <a:lnTo>
                  <a:pt x="1297" y="2264"/>
                </a:lnTo>
                <a:lnTo>
                  <a:pt x="1284" y="2252"/>
                </a:lnTo>
                <a:lnTo>
                  <a:pt x="1269" y="2244"/>
                </a:lnTo>
                <a:lnTo>
                  <a:pt x="1269" y="2244"/>
                </a:lnTo>
                <a:lnTo>
                  <a:pt x="1258" y="2239"/>
                </a:lnTo>
                <a:lnTo>
                  <a:pt x="1248" y="2233"/>
                </a:lnTo>
                <a:lnTo>
                  <a:pt x="1240" y="2225"/>
                </a:lnTo>
                <a:lnTo>
                  <a:pt x="1235" y="2218"/>
                </a:lnTo>
                <a:lnTo>
                  <a:pt x="1230" y="2210"/>
                </a:lnTo>
                <a:lnTo>
                  <a:pt x="1227" y="2203"/>
                </a:lnTo>
                <a:lnTo>
                  <a:pt x="1225" y="2195"/>
                </a:lnTo>
                <a:lnTo>
                  <a:pt x="1225" y="2189"/>
                </a:lnTo>
                <a:lnTo>
                  <a:pt x="1227" y="2182"/>
                </a:lnTo>
                <a:lnTo>
                  <a:pt x="1230" y="2176"/>
                </a:lnTo>
                <a:lnTo>
                  <a:pt x="1235" y="2171"/>
                </a:lnTo>
                <a:lnTo>
                  <a:pt x="1242" y="2166"/>
                </a:lnTo>
                <a:lnTo>
                  <a:pt x="1250" y="2161"/>
                </a:lnTo>
                <a:lnTo>
                  <a:pt x="1260" y="2158"/>
                </a:lnTo>
                <a:lnTo>
                  <a:pt x="1269" y="2156"/>
                </a:lnTo>
                <a:lnTo>
                  <a:pt x="1282" y="2156"/>
                </a:lnTo>
                <a:lnTo>
                  <a:pt x="1556" y="2156"/>
                </a:lnTo>
                <a:lnTo>
                  <a:pt x="1556" y="2155"/>
                </a:lnTo>
                <a:lnTo>
                  <a:pt x="2151" y="2155"/>
                </a:lnTo>
                <a:lnTo>
                  <a:pt x="2151" y="1281"/>
                </a:lnTo>
                <a:lnTo>
                  <a:pt x="2151" y="1281"/>
                </a:lnTo>
                <a:lnTo>
                  <a:pt x="2151" y="1269"/>
                </a:lnTo>
                <a:lnTo>
                  <a:pt x="2148" y="1258"/>
                </a:lnTo>
                <a:lnTo>
                  <a:pt x="2146" y="1248"/>
                </a:lnTo>
                <a:lnTo>
                  <a:pt x="2141" y="1240"/>
                </a:lnTo>
                <a:lnTo>
                  <a:pt x="2136" y="1234"/>
                </a:lnTo>
                <a:lnTo>
                  <a:pt x="2132" y="1229"/>
                </a:lnTo>
                <a:lnTo>
                  <a:pt x="2125" y="1225"/>
                </a:lnTo>
                <a:lnTo>
                  <a:pt x="2119" y="1224"/>
                </a:lnTo>
                <a:lnTo>
                  <a:pt x="2112" y="1224"/>
                </a:lnTo>
                <a:lnTo>
                  <a:pt x="2104" y="1225"/>
                </a:lnTo>
                <a:lnTo>
                  <a:pt x="2097" y="1229"/>
                </a:lnTo>
                <a:lnTo>
                  <a:pt x="2089" y="1234"/>
                </a:lnTo>
                <a:lnTo>
                  <a:pt x="2083" y="1240"/>
                </a:lnTo>
                <a:lnTo>
                  <a:pt x="2075" y="1248"/>
                </a:lnTo>
                <a:lnTo>
                  <a:pt x="2068" y="1258"/>
                </a:lnTo>
                <a:lnTo>
                  <a:pt x="2062" y="1268"/>
                </a:lnTo>
                <a:lnTo>
                  <a:pt x="2062" y="1268"/>
                </a:lnTo>
                <a:lnTo>
                  <a:pt x="2054" y="1282"/>
                </a:lnTo>
                <a:lnTo>
                  <a:pt x="2044" y="1295"/>
                </a:lnTo>
                <a:lnTo>
                  <a:pt x="2029" y="1312"/>
                </a:lnTo>
                <a:lnTo>
                  <a:pt x="2019" y="1320"/>
                </a:lnTo>
                <a:lnTo>
                  <a:pt x="2010" y="1328"/>
                </a:lnTo>
                <a:lnTo>
                  <a:pt x="1998" y="1336"/>
                </a:lnTo>
                <a:lnTo>
                  <a:pt x="1985" y="1343"/>
                </a:lnTo>
                <a:lnTo>
                  <a:pt x="1971" y="1348"/>
                </a:lnTo>
                <a:lnTo>
                  <a:pt x="1956" y="1352"/>
                </a:lnTo>
                <a:lnTo>
                  <a:pt x="1940" y="1356"/>
                </a:lnTo>
                <a:lnTo>
                  <a:pt x="1922" y="1356"/>
                </a:lnTo>
                <a:lnTo>
                  <a:pt x="1922" y="1356"/>
                </a:lnTo>
                <a:lnTo>
                  <a:pt x="1901" y="1354"/>
                </a:lnTo>
                <a:lnTo>
                  <a:pt x="1881" y="1351"/>
                </a:lnTo>
                <a:lnTo>
                  <a:pt x="1862" y="1344"/>
                </a:lnTo>
                <a:lnTo>
                  <a:pt x="1844" y="1336"/>
                </a:lnTo>
                <a:lnTo>
                  <a:pt x="1826" y="1326"/>
                </a:lnTo>
                <a:lnTo>
                  <a:pt x="1809" y="1313"/>
                </a:lnTo>
                <a:lnTo>
                  <a:pt x="1795" y="1299"/>
                </a:lnTo>
                <a:lnTo>
                  <a:pt x="1780" y="1282"/>
                </a:lnTo>
                <a:lnTo>
                  <a:pt x="1767" y="1265"/>
                </a:lnTo>
                <a:lnTo>
                  <a:pt x="1756" y="1247"/>
                </a:lnTo>
                <a:lnTo>
                  <a:pt x="1746" y="1225"/>
                </a:lnTo>
                <a:lnTo>
                  <a:pt x="1736" y="1203"/>
                </a:lnTo>
                <a:lnTo>
                  <a:pt x="1730" y="1180"/>
                </a:lnTo>
                <a:lnTo>
                  <a:pt x="1725" y="1157"/>
                </a:lnTo>
                <a:lnTo>
                  <a:pt x="1722" y="1131"/>
                </a:lnTo>
                <a:lnTo>
                  <a:pt x="1722" y="1107"/>
                </a:lnTo>
                <a:lnTo>
                  <a:pt x="1722" y="1107"/>
                </a:lnTo>
                <a:lnTo>
                  <a:pt x="1722" y="1081"/>
                </a:lnTo>
                <a:lnTo>
                  <a:pt x="1725" y="1056"/>
                </a:lnTo>
                <a:lnTo>
                  <a:pt x="1730" y="1032"/>
                </a:lnTo>
                <a:lnTo>
                  <a:pt x="1736" y="1009"/>
                </a:lnTo>
                <a:lnTo>
                  <a:pt x="1746" y="988"/>
                </a:lnTo>
                <a:lnTo>
                  <a:pt x="1756" y="967"/>
                </a:lnTo>
                <a:lnTo>
                  <a:pt x="1767" y="947"/>
                </a:lnTo>
                <a:lnTo>
                  <a:pt x="1780" y="929"/>
                </a:lnTo>
                <a:lnTo>
                  <a:pt x="1795" y="913"/>
                </a:lnTo>
                <a:lnTo>
                  <a:pt x="1809" y="898"/>
                </a:lnTo>
                <a:lnTo>
                  <a:pt x="1826" y="887"/>
                </a:lnTo>
                <a:lnTo>
                  <a:pt x="1844" y="876"/>
                </a:lnTo>
                <a:lnTo>
                  <a:pt x="1862" y="868"/>
                </a:lnTo>
                <a:lnTo>
                  <a:pt x="1881" y="861"/>
                </a:lnTo>
                <a:lnTo>
                  <a:pt x="1901" y="858"/>
                </a:lnTo>
                <a:lnTo>
                  <a:pt x="1922" y="856"/>
                </a:lnTo>
                <a:lnTo>
                  <a:pt x="1922" y="856"/>
                </a:lnTo>
                <a:close/>
              </a:path>
            </a:pathLst>
          </a:custGeom>
          <a:gradFill flip="none" rotWithShape="1">
            <a:gsLst>
              <a:gs pos="0">
                <a:schemeClr val="accent2">
                  <a:lumMod val="60000"/>
                  <a:lumOff val="40000"/>
                  <a:shade val="30000"/>
                  <a:satMod val="115000"/>
                </a:schemeClr>
              </a:gs>
              <a:gs pos="50000">
                <a:schemeClr val="accent2">
                  <a:lumMod val="60000"/>
                  <a:lumOff val="40000"/>
                  <a:shade val="67500"/>
                  <a:satMod val="115000"/>
                </a:schemeClr>
              </a:gs>
              <a:gs pos="100000">
                <a:schemeClr val="accent2">
                  <a:lumMod val="60000"/>
                  <a:lumOff val="40000"/>
                  <a:shade val="100000"/>
                  <a:satMod val="115000"/>
                </a:schemeClr>
              </a:gs>
            </a:gsLst>
            <a:lin ang="2700000" scaled="1"/>
            <a:tileRect/>
          </a:gradFill>
          <a:ln w="28575">
            <a:solidFill>
              <a:schemeClr val="bg1">
                <a:lumMod val="65000"/>
              </a:schemeClr>
            </a:solidFill>
            <a:prstDash val="solid"/>
            <a:round/>
            <a:headEnd/>
            <a:tailEnd/>
          </a:ln>
        </p:spPr>
        <p:txBody>
          <a:bodyPr bIns="540000" anchor="ctr"/>
          <a:lstStyle/>
          <a:p>
            <a:pPr algn="ctr" eaLnBrk="1" hangingPunct="1">
              <a:defRPr/>
            </a:pPr>
            <a:endParaRPr lang="en-GB" sz="4000" dirty="0">
              <a:cs typeface="Arial" charset="0"/>
            </a:endParaRPr>
          </a:p>
        </p:txBody>
      </p:sp>
      <p:sp>
        <p:nvSpPr>
          <p:cNvPr id="8" name="Freeform 6"/>
          <p:cNvSpPr>
            <a:spLocks/>
          </p:cNvSpPr>
          <p:nvPr/>
        </p:nvSpPr>
        <p:spPr bwMode="auto">
          <a:xfrm>
            <a:off x="199197" y="4178438"/>
            <a:ext cx="3001963" cy="2497138"/>
          </a:xfrm>
          <a:custGeom>
            <a:avLst/>
            <a:gdLst>
              <a:gd name="T0" fmla="*/ 861 w 2587"/>
              <a:gd name="T1" fmla="*/ 195 h 2151"/>
              <a:gd name="T2" fmla="*/ 885 w 2587"/>
              <a:gd name="T3" fmla="*/ 143 h 2151"/>
              <a:gd name="T4" fmla="*/ 931 w 2587"/>
              <a:gd name="T5" fmla="*/ 97 h 2151"/>
              <a:gd name="T6" fmla="*/ 965 w 2587"/>
              <a:gd name="T7" fmla="*/ 76 h 2151"/>
              <a:gd name="T8" fmla="*/ 988 w 2587"/>
              <a:gd name="T9" fmla="*/ 47 h 2151"/>
              <a:gd name="T10" fmla="*/ 985 w 2587"/>
              <a:gd name="T11" fmla="*/ 21 h 2151"/>
              <a:gd name="T12" fmla="*/ 955 w 2587"/>
              <a:gd name="T13" fmla="*/ 3 h 2151"/>
              <a:gd name="T14" fmla="*/ 0 w 2587"/>
              <a:gd name="T15" fmla="*/ 2151 h 2151"/>
              <a:gd name="T16" fmla="*/ 2156 w 2587"/>
              <a:gd name="T17" fmla="*/ 1220 h 2151"/>
              <a:gd name="T18" fmla="*/ 2163 w 2587"/>
              <a:gd name="T19" fmla="*/ 1186 h 2151"/>
              <a:gd name="T20" fmla="*/ 2182 w 2587"/>
              <a:gd name="T21" fmla="*/ 1163 h 2151"/>
              <a:gd name="T22" fmla="*/ 2211 w 2587"/>
              <a:gd name="T23" fmla="*/ 1166 h 2151"/>
              <a:gd name="T24" fmla="*/ 2239 w 2587"/>
              <a:gd name="T25" fmla="*/ 1196 h 2151"/>
              <a:gd name="T26" fmla="*/ 2263 w 2587"/>
              <a:gd name="T27" fmla="*/ 1235 h 2151"/>
              <a:gd name="T28" fmla="*/ 2309 w 2587"/>
              <a:gd name="T29" fmla="*/ 1274 h 2151"/>
              <a:gd name="T30" fmla="*/ 2368 w 2587"/>
              <a:gd name="T31" fmla="*/ 1293 h 2151"/>
              <a:gd name="T32" fmla="*/ 2426 w 2587"/>
              <a:gd name="T33" fmla="*/ 1288 h 2151"/>
              <a:gd name="T34" fmla="*/ 2498 w 2587"/>
              <a:gd name="T35" fmla="*/ 1251 h 2151"/>
              <a:gd name="T36" fmla="*/ 2553 w 2587"/>
              <a:gd name="T37" fmla="*/ 1184 h 2151"/>
              <a:gd name="T38" fmla="*/ 2582 w 2587"/>
              <a:gd name="T39" fmla="*/ 1095 h 2151"/>
              <a:gd name="T40" fmla="*/ 2586 w 2587"/>
              <a:gd name="T41" fmla="*/ 1018 h 2151"/>
              <a:gd name="T42" fmla="*/ 2563 w 2587"/>
              <a:gd name="T43" fmla="*/ 926 h 2151"/>
              <a:gd name="T44" fmla="*/ 2514 w 2587"/>
              <a:gd name="T45" fmla="*/ 852 h 2151"/>
              <a:gd name="T46" fmla="*/ 2446 w 2587"/>
              <a:gd name="T47" fmla="*/ 805 h 2151"/>
              <a:gd name="T48" fmla="*/ 2385 w 2587"/>
              <a:gd name="T49" fmla="*/ 794 h 2151"/>
              <a:gd name="T50" fmla="*/ 2322 w 2587"/>
              <a:gd name="T51" fmla="*/ 808 h 2151"/>
              <a:gd name="T52" fmla="*/ 2278 w 2587"/>
              <a:gd name="T53" fmla="*/ 838 h 2151"/>
              <a:gd name="T54" fmla="*/ 2245 w 2587"/>
              <a:gd name="T55" fmla="*/ 882 h 2151"/>
              <a:gd name="T56" fmla="*/ 2218 w 2587"/>
              <a:gd name="T57" fmla="*/ 917 h 2151"/>
              <a:gd name="T58" fmla="*/ 2189 w 2587"/>
              <a:gd name="T59" fmla="*/ 927 h 2151"/>
              <a:gd name="T60" fmla="*/ 2166 w 2587"/>
              <a:gd name="T61" fmla="*/ 911 h 2151"/>
              <a:gd name="T62" fmla="*/ 2156 w 2587"/>
              <a:gd name="T63" fmla="*/ 869 h 2151"/>
              <a:gd name="T64" fmla="*/ 1282 w 2587"/>
              <a:gd name="T65" fmla="*/ 0 h 2151"/>
              <a:gd name="T66" fmla="*/ 1248 w 2587"/>
              <a:gd name="T67" fmla="*/ 6 h 2151"/>
              <a:gd name="T68" fmla="*/ 1227 w 2587"/>
              <a:gd name="T69" fmla="*/ 27 h 2151"/>
              <a:gd name="T70" fmla="*/ 1229 w 2587"/>
              <a:gd name="T71" fmla="*/ 55 h 2151"/>
              <a:gd name="T72" fmla="*/ 1258 w 2587"/>
              <a:gd name="T73" fmla="*/ 83 h 2151"/>
              <a:gd name="T74" fmla="*/ 1297 w 2587"/>
              <a:gd name="T75" fmla="*/ 107 h 2151"/>
              <a:gd name="T76" fmla="*/ 1336 w 2587"/>
              <a:gd name="T77" fmla="*/ 154 h 2151"/>
              <a:gd name="T78" fmla="*/ 1356 w 2587"/>
              <a:gd name="T79" fmla="*/ 213 h 2151"/>
              <a:gd name="T80" fmla="*/ 1352 w 2587"/>
              <a:gd name="T81" fmla="*/ 270 h 2151"/>
              <a:gd name="T82" fmla="*/ 1313 w 2587"/>
              <a:gd name="T83" fmla="*/ 341 h 2151"/>
              <a:gd name="T84" fmla="*/ 1247 w 2587"/>
              <a:gd name="T85" fmla="*/ 397 h 2151"/>
              <a:gd name="T86" fmla="*/ 1157 w 2587"/>
              <a:gd name="T87" fmla="*/ 426 h 2151"/>
              <a:gd name="T88" fmla="*/ 1082 w 2587"/>
              <a:gd name="T89" fmla="*/ 429 h 2151"/>
              <a:gd name="T90" fmla="*/ 988 w 2587"/>
              <a:gd name="T91" fmla="*/ 406 h 2151"/>
              <a:gd name="T92" fmla="*/ 915 w 2587"/>
              <a:gd name="T93" fmla="*/ 358 h 2151"/>
              <a:gd name="T94" fmla="*/ 869 w 2587"/>
              <a:gd name="T95" fmla="*/ 289 h 2151"/>
              <a:gd name="T96" fmla="*/ 858 w 2587"/>
              <a:gd name="T97" fmla="*/ 231 h 2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587" h="2151">
                <a:moveTo>
                  <a:pt x="858" y="231"/>
                </a:moveTo>
                <a:lnTo>
                  <a:pt x="858" y="231"/>
                </a:lnTo>
                <a:lnTo>
                  <a:pt x="858" y="213"/>
                </a:lnTo>
                <a:lnTo>
                  <a:pt x="861" y="195"/>
                </a:lnTo>
                <a:lnTo>
                  <a:pt x="866" y="180"/>
                </a:lnTo>
                <a:lnTo>
                  <a:pt x="871" y="166"/>
                </a:lnTo>
                <a:lnTo>
                  <a:pt x="877" y="154"/>
                </a:lnTo>
                <a:lnTo>
                  <a:pt x="885" y="143"/>
                </a:lnTo>
                <a:lnTo>
                  <a:pt x="893" y="131"/>
                </a:lnTo>
                <a:lnTo>
                  <a:pt x="902" y="123"/>
                </a:lnTo>
                <a:lnTo>
                  <a:pt x="918" y="107"/>
                </a:lnTo>
                <a:lnTo>
                  <a:pt x="931" y="97"/>
                </a:lnTo>
                <a:lnTo>
                  <a:pt x="946" y="89"/>
                </a:lnTo>
                <a:lnTo>
                  <a:pt x="946" y="89"/>
                </a:lnTo>
                <a:lnTo>
                  <a:pt x="955" y="83"/>
                </a:lnTo>
                <a:lnTo>
                  <a:pt x="965" y="76"/>
                </a:lnTo>
                <a:lnTo>
                  <a:pt x="973" y="70"/>
                </a:lnTo>
                <a:lnTo>
                  <a:pt x="980" y="62"/>
                </a:lnTo>
                <a:lnTo>
                  <a:pt x="985" y="55"/>
                </a:lnTo>
                <a:lnTo>
                  <a:pt x="988" y="47"/>
                </a:lnTo>
                <a:lnTo>
                  <a:pt x="989" y="40"/>
                </a:lnTo>
                <a:lnTo>
                  <a:pt x="989" y="34"/>
                </a:lnTo>
                <a:lnTo>
                  <a:pt x="988" y="27"/>
                </a:lnTo>
                <a:lnTo>
                  <a:pt x="985" y="21"/>
                </a:lnTo>
                <a:lnTo>
                  <a:pt x="980" y="14"/>
                </a:lnTo>
                <a:lnTo>
                  <a:pt x="973" y="9"/>
                </a:lnTo>
                <a:lnTo>
                  <a:pt x="965" y="6"/>
                </a:lnTo>
                <a:lnTo>
                  <a:pt x="955" y="3"/>
                </a:lnTo>
                <a:lnTo>
                  <a:pt x="944" y="1"/>
                </a:lnTo>
                <a:lnTo>
                  <a:pt x="933" y="0"/>
                </a:lnTo>
                <a:lnTo>
                  <a:pt x="0" y="0"/>
                </a:lnTo>
                <a:lnTo>
                  <a:pt x="0" y="2151"/>
                </a:lnTo>
                <a:lnTo>
                  <a:pt x="2154" y="2151"/>
                </a:lnTo>
                <a:lnTo>
                  <a:pt x="2154" y="1656"/>
                </a:lnTo>
                <a:lnTo>
                  <a:pt x="2156" y="1656"/>
                </a:lnTo>
                <a:lnTo>
                  <a:pt x="2156" y="1220"/>
                </a:lnTo>
                <a:lnTo>
                  <a:pt x="2156" y="1220"/>
                </a:lnTo>
                <a:lnTo>
                  <a:pt x="2158" y="1207"/>
                </a:lnTo>
                <a:lnTo>
                  <a:pt x="2159" y="1196"/>
                </a:lnTo>
                <a:lnTo>
                  <a:pt x="2163" y="1186"/>
                </a:lnTo>
                <a:lnTo>
                  <a:pt x="2166" y="1178"/>
                </a:lnTo>
                <a:lnTo>
                  <a:pt x="2171" y="1171"/>
                </a:lnTo>
                <a:lnTo>
                  <a:pt x="2177" y="1166"/>
                </a:lnTo>
                <a:lnTo>
                  <a:pt x="2182" y="1163"/>
                </a:lnTo>
                <a:lnTo>
                  <a:pt x="2189" y="1161"/>
                </a:lnTo>
                <a:lnTo>
                  <a:pt x="2197" y="1161"/>
                </a:lnTo>
                <a:lnTo>
                  <a:pt x="2203" y="1163"/>
                </a:lnTo>
                <a:lnTo>
                  <a:pt x="2211" y="1166"/>
                </a:lnTo>
                <a:lnTo>
                  <a:pt x="2218" y="1171"/>
                </a:lnTo>
                <a:lnTo>
                  <a:pt x="2226" y="1178"/>
                </a:lnTo>
                <a:lnTo>
                  <a:pt x="2232" y="1186"/>
                </a:lnTo>
                <a:lnTo>
                  <a:pt x="2239" y="1196"/>
                </a:lnTo>
                <a:lnTo>
                  <a:pt x="2245" y="1207"/>
                </a:lnTo>
                <a:lnTo>
                  <a:pt x="2245" y="1207"/>
                </a:lnTo>
                <a:lnTo>
                  <a:pt x="2254" y="1220"/>
                </a:lnTo>
                <a:lnTo>
                  <a:pt x="2263" y="1235"/>
                </a:lnTo>
                <a:lnTo>
                  <a:pt x="2278" y="1251"/>
                </a:lnTo>
                <a:lnTo>
                  <a:pt x="2288" y="1259"/>
                </a:lnTo>
                <a:lnTo>
                  <a:pt x="2298" y="1266"/>
                </a:lnTo>
                <a:lnTo>
                  <a:pt x="2309" y="1274"/>
                </a:lnTo>
                <a:lnTo>
                  <a:pt x="2322" y="1280"/>
                </a:lnTo>
                <a:lnTo>
                  <a:pt x="2337" y="1285"/>
                </a:lnTo>
                <a:lnTo>
                  <a:pt x="2351" y="1290"/>
                </a:lnTo>
                <a:lnTo>
                  <a:pt x="2368" y="1293"/>
                </a:lnTo>
                <a:lnTo>
                  <a:pt x="2385" y="1293"/>
                </a:lnTo>
                <a:lnTo>
                  <a:pt x="2385" y="1293"/>
                </a:lnTo>
                <a:lnTo>
                  <a:pt x="2407" y="1293"/>
                </a:lnTo>
                <a:lnTo>
                  <a:pt x="2426" y="1288"/>
                </a:lnTo>
                <a:lnTo>
                  <a:pt x="2446" y="1283"/>
                </a:lnTo>
                <a:lnTo>
                  <a:pt x="2463" y="1274"/>
                </a:lnTo>
                <a:lnTo>
                  <a:pt x="2481" y="1264"/>
                </a:lnTo>
                <a:lnTo>
                  <a:pt x="2498" y="1251"/>
                </a:lnTo>
                <a:lnTo>
                  <a:pt x="2514" y="1236"/>
                </a:lnTo>
                <a:lnTo>
                  <a:pt x="2527" y="1220"/>
                </a:lnTo>
                <a:lnTo>
                  <a:pt x="2540" y="1204"/>
                </a:lnTo>
                <a:lnTo>
                  <a:pt x="2553" y="1184"/>
                </a:lnTo>
                <a:lnTo>
                  <a:pt x="2563" y="1163"/>
                </a:lnTo>
                <a:lnTo>
                  <a:pt x="2571" y="1142"/>
                </a:lnTo>
                <a:lnTo>
                  <a:pt x="2577" y="1119"/>
                </a:lnTo>
                <a:lnTo>
                  <a:pt x="2582" y="1095"/>
                </a:lnTo>
                <a:lnTo>
                  <a:pt x="2586" y="1070"/>
                </a:lnTo>
                <a:lnTo>
                  <a:pt x="2587" y="1044"/>
                </a:lnTo>
                <a:lnTo>
                  <a:pt x="2587" y="1044"/>
                </a:lnTo>
                <a:lnTo>
                  <a:pt x="2586" y="1018"/>
                </a:lnTo>
                <a:lnTo>
                  <a:pt x="2582" y="994"/>
                </a:lnTo>
                <a:lnTo>
                  <a:pt x="2577" y="969"/>
                </a:lnTo>
                <a:lnTo>
                  <a:pt x="2571" y="947"/>
                </a:lnTo>
                <a:lnTo>
                  <a:pt x="2563" y="926"/>
                </a:lnTo>
                <a:lnTo>
                  <a:pt x="2553" y="904"/>
                </a:lnTo>
                <a:lnTo>
                  <a:pt x="2540" y="885"/>
                </a:lnTo>
                <a:lnTo>
                  <a:pt x="2527" y="867"/>
                </a:lnTo>
                <a:lnTo>
                  <a:pt x="2514" y="852"/>
                </a:lnTo>
                <a:lnTo>
                  <a:pt x="2498" y="838"/>
                </a:lnTo>
                <a:lnTo>
                  <a:pt x="2481" y="825"/>
                </a:lnTo>
                <a:lnTo>
                  <a:pt x="2463" y="815"/>
                </a:lnTo>
                <a:lnTo>
                  <a:pt x="2446" y="805"/>
                </a:lnTo>
                <a:lnTo>
                  <a:pt x="2426" y="800"/>
                </a:lnTo>
                <a:lnTo>
                  <a:pt x="2407" y="795"/>
                </a:lnTo>
                <a:lnTo>
                  <a:pt x="2385" y="794"/>
                </a:lnTo>
                <a:lnTo>
                  <a:pt x="2385" y="794"/>
                </a:lnTo>
                <a:lnTo>
                  <a:pt x="2368" y="795"/>
                </a:lnTo>
                <a:lnTo>
                  <a:pt x="2351" y="799"/>
                </a:lnTo>
                <a:lnTo>
                  <a:pt x="2337" y="802"/>
                </a:lnTo>
                <a:lnTo>
                  <a:pt x="2322" y="808"/>
                </a:lnTo>
                <a:lnTo>
                  <a:pt x="2309" y="815"/>
                </a:lnTo>
                <a:lnTo>
                  <a:pt x="2298" y="821"/>
                </a:lnTo>
                <a:lnTo>
                  <a:pt x="2288" y="830"/>
                </a:lnTo>
                <a:lnTo>
                  <a:pt x="2278" y="838"/>
                </a:lnTo>
                <a:lnTo>
                  <a:pt x="2263" y="854"/>
                </a:lnTo>
                <a:lnTo>
                  <a:pt x="2254" y="869"/>
                </a:lnTo>
                <a:lnTo>
                  <a:pt x="2245" y="882"/>
                </a:lnTo>
                <a:lnTo>
                  <a:pt x="2245" y="882"/>
                </a:lnTo>
                <a:lnTo>
                  <a:pt x="2239" y="893"/>
                </a:lnTo>
                <a:lnTo>
                  <a:pt x="2232" y="903"/>
                </a:lnTo>
                <a:lnTo>
                  <a:pt x="2226" y="911"/>
                </a:lnTo>
                <a:lnTo>
                  <a:pt x="2218" y="917"/>
                </a:lnTo>
                <a:lnTo>
                  <a:pt x="2211" y="922"/>
                </a:lnTo>
                <a:lnTo>
                  <a:pt x="2203" y="926"/>
                </a:lnTo>
                <a:lnTo>
                  <a:pt x="2197" y="927"/>
                </a:lnTo>
                <a:lnTo>
                  <a:pt x="2189" y="927"/>
                </a:lnTo>
                <a:lnTo>
                  <a:pt x="2182" y="926"/>
                </a:lnTo>
                <a:lnTo>
                  <a:pt x="2177" y="922"/>
                </a:lnTo>
                <a:lnTo>
                  <a:pt x="2171" y="917"/>
                </a:lnTo>
                <a:lnTo>
                  <a:pt x="2166" y="911"/>
                </a:lnTo>
                <a:lnTo>
                  <a:pt x="2163" y="903"/>
                </a:lnTo>
                <a:lnTo>
                  <a:pt x="2159" y="893"/>
                </a:lnTo>
                <a:lnTo>
                  <a:pt x="2158" y="882"/>
                </a:lnTo>
                <a:lnTo>
                  <a:pt x="2156" y="869"/>
                </a:lnTo>
                <a:lnTo>
                  <a:pt x="2156" y="595"/>
                </a:lnTo>
                <a:lnTo>
                  <a:pt x="2154" y="595"/>
                </a:lnTo>
                <a:lnTo>
                  <a:pt x="2154" y="0"/>
                </a:lnTo>
                <a:lnTo>
                  <a:pt x="1282" y="0"/>
                </a:lnTo>
                <a:lnTo>
                  <a:pt x="1282" y="0"/>
                </a:lnTo>
                <a:lnTo>
                  <a:pt x="1269" y="1"/>
                </a:lnTo>
                <a:lnTo>
                  <a:pt x="1258" y="3"/>
                </a:lnTo>
                <a:lnTo>
                  <a:pt x="1248" y="6"/>
                </a:lnTo>
                <a:lnTo>
                  <a:pt x="1242" y="9"/>
                </a:lnTo>
                <a:lnTo>
                  <a:pt x="1235" y="14"/>
                </a:lnTo>
                <a:lnTo>
                  <a:pt x="1230" y="21"/>
                </a:lnTo>
                <a:lnTo>
                  <a:pt x="1227" y="27"/>
                </a:lnTo>
                <a:lnTo>
                  <a:pt x="1225" y="34"/>
                </a:lnTo>
                <a:lnTo>
                  <a:pt x="1225" y="40"/>
                </a:lnTo>
                <a:lnTo>
                  <a:pt x="1225" y="47"/>
                </a:lnTo>
                <a:lnTo>
                  <a:pt x="1229" y="55"/>
                </a:lnTo>
                <a:lnTo>
                  <a:pt x="1234" y="62"/>
                </a:lnTo>
                <a:lnTo>
                  <a:pt x="1240" y="70"/>
                </a:lnTo>
                <a:lnTo>
                  <a:pt x="1248" y="76"/>
                </a:lnTo>
                <a:lnTo>
                  <a:pt x="1258" y="83"/>
                </a:lnTo>
                <a:lnTo>
                  <a:pt x="1269" y="89"/>
                </a:lnTo>
                <a:lnTo>
                  <a:pt x="1269" y="89"/>
                </a:lnTo>
                <a:lnTo>
                  <a:pt x="1282" y="97"/>
                </a:lnTo>
                <a:lnTo>
                  <a:pt x="1297" y="107"/>
                </a:lnTo>
                <a:lnTo>
                  <a:pt x="1313" y="123"/>
                </a:lnTo>
                <a:lnTo>
                  <a:pt x="1321" y="131"/>
                </a:lnTo>
                <a:lnTo>
                  <a:pt x="1329" y="143"/>
                </a:lnTo>
                <a:lnTo>
                  <a:pt x="1336" y="154"/>
                </a:lnTo>
                <a:lnTo>
                  <a:pt x="1343" y="166"/>
                </a:lnTo>
                <a:lnTo>
                  <a:pt x="1349" y="180"/>
                </a:lnTo>
                <a:lnTo>
                  <a:pt x="1352" y="195"/>
                </a:lnTo>
                <a:lnTo>
                  <a:pt x="1356" y="213"/>
                </a:lnTo>
                <a:lnTo>
                  <a:pt x="1357" y="231"/>
                </a:lnTo>
                <a:lnTo>
                  <a:pt x="1357" y="231"/>
                </a:lnTo>
                <a:lnTo>
                  <a:pt x="1356" y="250"/>
                </a:lnTo>
                <a:lnTo>
                  <a:pt x="1352" y="270"/>
                </a:lnTo>
                <a:lnTo>
                  <a:pt x="1346" y="289"/>
                </a:lnTo>
                <a:lnTo>
                  <a:pt x="1338" y="307"/>
                </a:lnTo>
                <a:lnTo>
                  <a:pt x="1326" y="325"/>
                </a:lnTo>
                <a:lnTo>
                  <a:pt x="1313" y="341"/>
                </a:lnTo>
                <a:lnTo>
                  <a:pt x="1300" y="358"/>
                </a:lnTo>
                <a:lnTo>
                  <a:pt x="1284" y="372"/>
                </a:lnTo>
                <a:lnTo>
                  <a:pt x="1266" y="385"/>
                </a:lnTo>
                <a:lnTo>
                  <a:pt x="1247" y="397"/>
                </a:lnTo>
                <a:lnTo>
                  <a:pt x="1225" y="406"/>
                </a:lnTo>
                <a:lnTo>
                  <a:pt x="1204" y="415"/>
                </a:lnTo>
                <a:lnTo>
                  <a:pt x="1181" y="421"/>
                </a:lnTo>
                <a:lnTo>
                  <a:pt x="1157" y="426"/>
                </a:lnTo>
                <a:lnTo>
                  <a:pt x="1133" y="429"/>
                </a:lnTo>
                <a:lnTo>
                  <a:pt x="1107" y="431"/>
                </a:lnTo>
                <a:lnTo>
                  <a:pt x="1107" y="431"/>
                </a:lnTo>
                <a:lnTo>
                  <a:pt x="1082" y="429"/>
                </a:lnTo>
                <a:lnTo>
                  <a:pt x="1056" y="426"/>
                </a:lnTo>
                <a:lnTo>
                  <a:pt x="1033" y="421"/>
                </a:lnTo>
                <a:lnTo>
                  <a:pt x="1011" y="415"/>
                </a:lnTo>
                <a:lnTo>
                  <a:pt x="988" y="406"/>
                </a:lnTo>
                <a:lnTo>
                  <a:pt x="967" y="397"/>
                </a:lnTo>
                <a:lnTo>
                  <a:pt x="949" y="385"/>
                </a:lnTo>
                <a:lnTo>
                  <a:pt x="931" y="372"/>
                </a:lnTo>
                <a:lnTo>
                  <a:pt x="915" y="358"/>
                </a:lnTo>
                <a:lnTo>
                  <a:pt x="900" y="341"/>
                </a:lnTo>
                <a:lnTo>
                  <a:pt x="887" y="325"/>
                </a:lnTo>
                <a:lnTo>
                  <a:pt x="877" y="307"/>
                </a:lnTo>
                <a:lnTo>
                  <a:pt x="869" y="289"/>
                </a:lnTo>
                <a:lnTo>
                  <a:pt x="863" y="270"/>
                </a:lnTo>
                <a:lnTo>
                  <a:pt x="859" y="250"/>
                </a:lnTo>
                <a:lnTo>
                  <a:pt x="858" y="231"/>
                </a:lnTo>
                <a:lnTo>
                  <a:pt x="858" y="231"/>
                </a:lnTo>
                <a:close/>
              </a:path>
            </a:pathLst>
          </a:custGeom>
          <a:gradFill flip="none" rotWithShape="1">
            <a:gsLst>
              <a:gs pos="0">
                <a:schemeClr val="accent6">
                  <a:lumMod val="60000"/>
                  <a:lumOff val="40000"/>
                  <a:shade val="30000"/>
                  <a:satMod val="115000"/>
                </a:schemeClr>
              </a:gs>
              <a:gs pos="50000">
                <a:schemeClr val="accent6">
                  <a:lumMod val="60000"/>
                  <a:lumOff val="40000"/>
                  <a:shade val="67500"/>
                  <a:satMod val="115000"/>
                </a:schemeClr>
              </a:gs>
              <a:gs pos="100000">
                <a:schemeClr val="accent6">
                  <a:lumMod val="60000"/>
                  <a:lumOff val="40000"/>
                  <a:shade val="100000"/>
                  <a:satMod val="115000"/>
                </a:schemeClr>
              </a:gs>
            </a:gsLst>
            <a:lin ang="18900000" scaled="1"/>
            <a:tileRect/>
          </a:gradFill>
          <a:ln w="28575">
            <a:solidFill>
              <a:schemeClr val="bg1">
                <a:lumMod val="65000"/>
              </a:schemeClr>
            </a:solidFill>
            <a:prstDash val="solid"/>
            <a:round/>
            <a:headEnd/>
            <a:tailEnd/>
          </a:ln>
        </p:spPr>
        <p:txBody>
          <a:bodyPr rIns="468000" anchor="ctr" anchorCtr="1"/>
          <a:lstStyle/>
          <a:p>
            <a:pPr eaLnBrk="1" hangingPunct="1">
              <a:defRPr/>
            </a:pPr>
            <a:r>
              <a:rPr lang="en-GB" sz="4000" dirty="0">
                <a:cs typeface="Arial" charset="0"/>
              </a:rPr>
              <a:t>Hebrews 5:9</a:t>
            </a:r>
          </a:p>
        </p:txBody>
      </p:sp>
      <p:sp>
        <p:nvSpPr>
          <p:cNvPr id="9" name="Freeform 7"/>
          <p:cNvSpPr>
            <a:spLocks/>
          </p:cNvSpPr>
          <p:nvPr/>
        </p:nvSpPr>
        <p:spPr bwMode="auto">
          <a:xfrm>
            <a:off x="9045921" y="96805"/>
            <a:ext cx="3001962" cy="2495550"/>
          </a:xfrm>
          <a:custGeom>
            <a:avLst/>
            <a:gdLst>
              <a:gd name="T0" fmla="*/ 1726 w 2587"/>
              <a:gd name="T1" fmla="*/ 1956 h 2150"/>
              <a:gd name="T2" fmla="*/ 1702 w 2587"/>
              <a:gd name="T3" fmla="*/ 2008 h 2150"/>
              <a:gd name="T4" fmla="*/ 1656 w 2587"/>
              <a:gd name="T5" fmla="*/ 2054 h 2150"/>
              <a:gd name="T6" fmla="*/ 1620 w 2587"/>
              <a:gd name="T7" fmla="*/ 2075 h 2150"/>
              <a:gd name="T8" fmla="*/ 1599 w 2587"/>
              <a:gd name="T9" fmla="*/ 2104 h 2150"/>
              <a:gd name="T10" fmla="*/ 1602 w 2587"/>
              <a:gd name="T11" fmla="*/ 2130 h 2150"/>
              <a:gd name="T12" fmla="*/ 1632 w 2587"/>
              <a:gd name="T13" fmla="*/ 2148 h 2150"/>
              <a:gd name="T14" fmla="*/ 2587 w 2587"/>
              <a:gd name="T15" fmla="*/ 0 h 2150"/>
              <a:gd name="T16" fmla="*/ 429 w 2587"/>
              <a:gd name="T17" fmla="*/ 931 h 2150"/>
              <a:gd name="T18" fmla="*/ 424 w 2587"/>
              <a:gd name="T19" fmla="*/ 965 h 2150"/>
              <a:gd name="T20" fmla="*/ 403 w 2587"/>
              <a:gd name="T21" fmla="*/ 988 h 2150"/>
              <a:gd name="T22" fmla="*/ 376 w 2587"/>
              <a:gd name="T23" fmla="*/ 985 h 2150"/>
              <a:gd name="T24" fmla="*/ 348 w 2587"/>
              <a:gd name="T25" fmla="*/ 955 h 2150"/>
              <a:gd name="T26" fmla="*/ 324 w 2587"/>
              <a:gd name="T27" fmla="*/ 916 h 2150"/>
              <a:gd name="T28" fmla="*/ 276 w 2587"/>
              <a:gd name="T29" fmla="*/ 877 h 2150"/>
              <a:gd name="T30" fmla="*/ 218 w 2587"/>
              <a:gd name="T31" fmla="*/ 858 h 2150"/>
              <a:gd name="T32" fmla="*/ 161 w 2587"/>
              <a:gd name="T33" fmla="*/ 863 h 2150"/>
              <a:gd name="T34" fmla="*/ 89 w 2587"/>
              <a:gd name="T35" fmla="*/ 900 h 2150"/>
              <a:gd name="T36" fmla="*/ 34 w 2587"/>
              <a:gd name="T37" fmla="*/ 967 h 2150"/>
              <a:gd name="T38" fmla="*/ 5 w 2587"/>
              <a:gd name="T39" fmla="*/ 1056 h 2150"/>
              <a:gd name="T40" fmla="*/ 1 w 2587"/>
              <a:gd name="T41" fmla="*/ 1133 h 2150"/>
              <a:gd name="T42" fmla="*/ 24 w 2587"/>
              <a:gd name="T43" fmla="*/ 1225 h 2150"/>
              <a:gd name="T44" fmla="*/ 73 w 2587"/>
              <a:gd name="T45" fmla="*/ 1299 h 2150"/>
              <a:gd name="T46" fmla="*/ 141 w 2587"/>
              <a:gd name="T47" fmla="*/ 1346 h 2150"/>
              <a:gd name="T48" fmla="*/ 200 w 2587"/>
              <a:gd name="T49" fmla="*/ 1356 h 2150"/>
              <a:gd name="T50" fmla="*/ 263 w 2587"/>
              <a:gd name="T51" fmla="*/ 1343 h 2150"/>
              <a:gd name="T52" fmla="*/ 307 w 2587"/>
              <a:gd name="T53" fmla="*/ 1313 h 2150"/>
              <a:gd name="T54" fmla="*/ 342 w 2587"/>
              <a:gd name="T55" fmla="*/ 1269 h 2150"/>
              <a:gd name="T56" fmla="*/ 369 w 2587"/>
              <a:gd name="T57" fmla="*/ 1234 h 2150"/>
              <a:gd name="T58" fmla="*/ 397 w 2587"/>
              <a:gd name="T59" fmla="*/ 1224 h 2150"/>
              <a:gd name="T60" fmla="*/ 421 w 2587"/>
              <a:gd name="T61" fmla="*/ 1240 h 2150"/>
              <a:gd name="T62" fmla="*/ 429 w 2587"/>
              <a:gd name="T63" fmla="*/ 1282 h 2150"/>
              <a:gd name="T64" fmla="*/ 1305 w 2587"/>
              <a:gd name="T65" fmla="*/ 2150 h 2150"/>
              <a:gd name="T66" fmla="*/ 1337 w 2587"/>
              <a:gd name="T67" fmla="*/ 2145 h 2150"/>
              <a:gd name="T68" fmla="*/ 1360 w 2587"/>
              <a:gd name="T69" fmla="*/ 2124 h 2150"/>
              <a:gd name="T70" fmla="*/ 1357 w 2587"/>
              <a:gd name="T71" fmla="*/ 2096 h 2150"/>
              <a:gd name="T72" fmla="*/ 1329 w 2587"/>
              <a:gd name="T73" fmla="*/ 2068 h 2150"/>
              <a:gd name="T74" fmla="*/ 1290 w 2587"/>
              <a:gd name="T75" fmla="*/ 2044 h 2150"/>
              <a:gd name="T76" fmla="*/ 1251 w 2587"/>
              <a:gd name="T77" fmla="*/ 1997 h 2150"/>
              <a:gd name="T78" fmla="*/ 1231 w 2587"/>
              <a:gd name="T79" fmla="*/ 1938 h 2150"/>
              <a:gd name="T80" fmla="*/ 1235 w 2587"/>
              <a:gd name="T81" fmla="*/ 1881 h 2150"/>
              <a:gd name="T82" fmla="*/ 1272 w 2587"/>
              <a:gd name="T83" fmla="*/ 1810 h 2150"/>
              <a:gd name="T84" fmla="*/ 1340 w 2587"/>
              <a:gd name="T85" fmla="*/ 1754 h 2150"/>
              <a:gd name="T86" fmla="*/ 1430 w 2587"/>
              <a:gd name="T87" fmla="*/ 1725 h 2150"/>
              <a:gd name="T88" fmla="*/ 1505 w 2587"/>
              <a:gd name="T89" fmla="*/ 1722 h 2150"/>
              <a:gd name="T90" fmla="*/ 1599 w 2587"/>
              <a:gd name="T91" fmla="*/ 1745 h 2150"/>
              <a:gd name="T92" fmla="*/ 1672 w 2587"/>
              <a:gd name="T93" fmla="*/ 1793 h 2150"/>
              <a:gd name="T94" fmla="*/ 1718 w 2587"/>
              <a:gd name="T95" fmla="*/ 1862 h 2150"/>
              <a:gd name="T96" fmla="*/ 1729 w 2587"/>
              <a:gd name="T97" fmla="*/ 1920 h 2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587" h="2150">
                <a:moveTo>
                  <a:pt x="1729" y="1920"/>
                </a:moveTo>
                <a:lnTo>
                  <a:pt x="1729" y="1920"/>
                </a:lnTo>
                <a:lnTo>
                  <a:pt x="1728" y="1938"/>
                </a:lnTo>
                <a:lnTo>
                  <a:pt x="1726" y="1956"/>
                </a:lnTo>
                <a:lnTo>
                  <a:pt x="1721" y="1971"/>
                </a:lnTo>
                <a:lnTo>
                  <a:pt x="1716" y="1984"/>
                </a:lnTo>
                <a:lnTo>
                  <a:pt x="1710" y="1997"/>
                </a:lnTo>
                <a:lnTo>
                  <a:pt x="1702" y="2008"/>
                </a:lnTo>
                <a:lnTo>
                  <a:pt x="1694" y="2020"/>
                </a:lnTo>
                <a:lnTo>
                  <a:pt x="1685" y="2028"/>
                </a:lnTo>
                <a:lnTo>
                  <a:pt x="1669" y="2044"/>
                </a:lnTo>
                <a:lnTo>
                  <a:pt x="1656" y="2054"/>
                </a:lnTo>
                <a:lnTo>
                  <a:pt x="1641" y="2062"/>
                </a:lnTo>
                <a:lnTo>
                  <a:pt x="1641" y="2062"/>
                </a:lnTo>
                <a:lnTo>
                  <a:pt x="1630" y="2068"/>
                </a:lnTo>
                <a:lnTo>
                  <a:pt x="1620" y="2075"/>
                </a:lnTo>
                <a:lnTo>
                  <a:pt x="1614" y="2081"/>
                </a:lnTo>
                <a:lnTo>
                  <a:pt x="1607" y="2089"/>
                </a:lnTo>
                <a:lnTo>
                  <a:pt x="1602" y="2096"/>
                </a:lnTo>
                <a:lnTo>
                  <a:pt x="1599" y="2104"/>
                </a:lnTo>
                <a:lnTo>
                  <a:pt x="1598" y="2111"/>
                </a:lnTo>
                <a:lnTo>
                  <a:pt x="1598" y="2117"/>
                </a:lnTo>
                <a:lnTo>
                  <a:pt x="1599" y="2124"/>
                </a:lnTo>
                <a:lnTo>
                  <a:pt x="1602" y="2130"/>
                </a:lnTo>
                <a:lnTo>
                  <a:pt x="1607" y="2137"/>
                </a:lnTo>
                <a:lnTo>
                  <a:pt x="1614" y="2142"/>
                </a:lnTo>
                <a:lnTo>
                  <a:pt x="1622" y="2145"/>
                </a:lnTo>
                <a:lnTo>
                  <a:pt x="1632" y="2148"/>
                </a:lnTo>
                <a:lnTo>
                  <a:pt x="1641" y="2150"/>
                </a:lnTo>
                <a:lnTo>
                  <a:pt x="1654" y="2150"/>
                </a:lnTo>
                <a:lnTo>
                  <a:pt x="2587" y="2150"/>
                </a:lnTo>
                <a:lnTo>
                  <a:pt x="2587" y="0"/>
                </a:lnTo>
                <a:lnTo>
                  <a:pt x="433" y="0"/>
                </a:lnTo>
                <a:lnTo>
                  <a:pt x="433" y="495"/>
                </a:lnTo>
                <a:lnTo>
                  <a:pt x="429" y="495"/>
                </a:lnTo>
                <a:lnTo>
                  <a:pt x="429" y="931"/>
                </a:lnTo>
                <a:lnTo>
                  <a:pt x="429" y="931"/>
                </a:lnTo>
                <a:lnTo>
                  <a:pt x="429" y="944"/>
                </a:lnTo>
                <a:lnTo>
                  <a:pt x="428" y="955"/>
                </a:lnTo>
                <a:lnTo>
                  <a:pt x="424" y="965"/>
                </a:lnTo>
                <a:lnTo>
                  <a:pt x="421" y="973"/>
                </a:lnTo>
                <a:lnTo>
                  <a:pt x="416" y="980"/>
                </a:lnTo>
                <a:lnTo>
                  <a:pt x="410" y="985"/>
                </a:lnTo>
                <a:lnTo>
                  <a:pt x="403" y="988"/>
                </a:lnTo>
                <a:lnTo>
                  <a:pt x="397" y="990"/>
                </a:lnTo>
                <a:lnTo>
                  <a:pt x="390" y="990"/>
                </a:lnTo>
                <a:lnTo>
                  <a:pt x="384" y="988"/>
                </a:lnTo>
                <a:lnTo>
                  <a:pt x="376" y="985"/>
                </a:lnTo>
                <a:lnTo>
                  <a:pt x="369" y="980"/>
                </a:lnTo>
                <a:lnTo>
                  <a:pt x="361" y="973"/>
                </a:lnTo>
                <a:lnTo>
                  <a:pt x="355" y="965"/>
                </a:lnTo>
                <a:lnTo>
                  <a:pt x="348" y="955"/>
                </a:lnTo>
                <a:lnTo>
                  <a:pt x="342" y="944"/>
                </a:lnTo>
                <a:lnTo>
                  <a:pt x="342" y="944"/>
                </a:lnTo>
                <a:lnTo>
                  <a:pt x="333" y="931"/>
                </a:lnTo>
                <a:lnTo>
                  <a:pt x="324" y="916"/>
                </a:lnTo>
                <a:lnTo>
                  <a:pt x="307" y="900"/>
                </a:lnTo>
                <a:lnTo>
                  <a:pt x="299" y="892"/>
                </a:lnTo>
                <a:lnTo>
                  <a:pt x="288" y="885"/>
                </a:lnTo>
                <a:lnTo>
                  <a:pt x="276" y="877"/>
                </a:lnTo>
                <a:lnTo>
                  <a:pt x="263" y="871"/>
                </a:lnTo>
                <a:lnTo>
                  <a:pt x="250" y="866"/>
                </a:lnTo>
                <a:lnTo>
                  <a:pt x="236" y="861"/>
                </a:lnTo>
                <a:lnTo>
                  <a:pt x="218" y="858"/>
                </a:lnTo>
                <a:lnTo>
                  <a:pt x="200" y="858"/>
                </a:lnTo>
                <a:lnTo>
                  <a:pt x="200" y="858"/>
                </a:lnTo>
                <a:lnTo>
                  <a:pt x="180" y="858"/>
                </a:lnTo>
                <a:lnTo>
                  <a:pt x="161" y="863"/>
                </a:lnTo>
                <a:lnTo>
                  <a:pt x="141" y="868"/>
                </a:lnTo>
                <a:lnTo>
                  <a:pt x="122" y="877"/>
                </a:lnTo>
                <a:lnTo>
                  <a:pt x="106" y="887"/>
                </a:lnTo>
                <a:lnTo>
                  <a:pt x="89" y="900"/>
                </a:lnTo>
                <a:lnTo>
                  <a:pt x="73" y="915"/>
                </a:lnTo>
                <a:lnTo>
                  <a:pt x="58" y="931"/>
                </a:lnTo>
                <a:lnTo>
                  <a:pt x="45" y="947"/>
                </a:lnTo>
                <a:lnTo>
                  <a:pt x="34" y="967"/>
                </a:lnTo>
                <a:lnTo>
                  <a:pt x="24" y="988"/>
                </a:lnTo>
                <a:lnTo>
                  <a:pt x="16" y="1009"/>
                </a:lnTo>
                <a:lnTo>
                  <a:pt x="10" y="1032"/>
                </a:lnTo>
                <a:lnTo>
                  <a:pt x="5" y="1056"/>
                </a:lnTo>
                <a:lnTo>
                  <a:pt x="1" y="1081"/>
                </a:lnTo>
                <a:lnTo>
                  <a:pt x="0" y="1107"/>
                </a:lnTo>
                <a:lnTo>
                  <a:pt x="0" y="1107"/>
                </a:lnTo>
                <a:lnTo>
                  <a:pt x="1" y="1133"/>
                </a:lnTo>
                <a:lnTo>
                  <a:pt x="5" y="1157"/>
                </a:lnTo>
                <a:lnTo>
                  <a:pt x="10" y="1182"/>
                </a:lnTo>
                <a:lnTo>
                  <a:pt x="16" y="1204"/>
                </a:lnTo>
                <a:lnTo>
                  <a:pt x="24" y="1225"/>
                </a:lnTo>
                <a:lnTo>
                  <a:pt x="34" y="1247"/>
                </a:lnTo>
                <a:lnTo>
                  <a:pt x="45" y="1266"/>
                </a:lnTo>
                <a:lnTo>
                  <a:pt x="58" y="1284"/>
                </a:lnTo>
                <a:lnTo>
                  <a:pt x="73" y="1299"/>
                </a:lnTo>
                <a:lnTo>
                  <a:pt x="89" y="1313"/>
                </a:lnTo>
                <a:lnTo>
                  <a:pt x="106" y="1326"/>
                </a:lnTo>
                <a:lnTo>
                  <a:pt x="122" y="1336"/>
                </a:lnTo>
                <a:lnTo>
                  <a:pt x="141" y="1346"/>
                </a:lnTo>
                <a:lnTo>
                  <a:pt x="161" y="1351"/>
                </a:lnTo>
                <a:lnTo>
                  <a:pt x="180" y="1356"/>
                </a:lnTo>
                <a:lnTo>
                  <a:pt x="200" y="1356"/>
                </a:lnTo>
                <a:lnTo>
                  <a:pt x="200" y="1356"/>
                </a:lnTo>
                <a:lnTo>
                  <a:pt x="218" y="1356"/>
                </a:lnTo>
                <a:lnTo>
                  <a:pt x="236" y="1352"/>
                </a:lnTo>
                <a:lnTo>
                  <a:pt x="250" y="1349"/>
                </a:lnTo>
                <a:lnTo>
                  <a:pt x="263" y="1343"/>
                </a:lnTo>
                <a:lnTo>
                  <a:pt x="276" y="1336"/>
                </a:lnTo>
                <a:lnTo>
                  <a:pt x="288" y="1328"/>
                </a:lnTo>
                <a:lnTo>
                  <a:pt x="299" y="1321"/>
                </a:lnTo>
                <a:lnTo>
                  <a:pt x="307" y="1313"/>
                </a:lnTo>
                <a:lnTo>
                  <a:pt x="324" y="1297"/>
                </a:lnTo>
                <a:lnTo>
                  <a:pt x="333" y="1282"/>
                </a:lnTo>
                <a:lnTo>
                  <a:pt x="342" y="1269"/>
                </a:lnTo>
                <a:lnTo>
                  <a:pt x="342" y="1269"/>
                </a:lnTo>
                <a:lnTo>
                  <a:pt x="348" y="1258"/>
                </a:lnTo>
                <a:lnTo>
                  <a:pt x="355" y="1248"/>
                </a:lnTo>
                <a:lnTo>
                  <a:pt x="361" y="1240"/>
                </a:lnTo>
                <a:lnTo>
                  <a:pt x="369" y="1234"/>
                </a:lnTo>
                <a:lnTo>
                  <a:pt x="376" y="1229"/>
                </a:lnTo>
                <a:lnTo>
                  <a:pt x="384" y="1225"/>
                </a:lnTo>
                <a:lnTo>
                  <a:pt x="390" y="1224"/>
                </a:lnTo>
                <a:lnTo>
                  <a:pt x="397" y="1224"/>
                </a:lnTo>
                <a:lnTo>
                  <a:pt x="403" y="1225"/>
                </a:lnTo>
                <a:lnTo>
                  <a:pt x="410" y="1229"/>
                </a:lnTo>
                <a:lnTo>
                  <a:pt x="416" y="1234"/>
                </a:lnTo>
                <a:lnTo>
                  <a:pt x="421" y="1240"/>
                </a:lnTo>
                <a:lnTo>
                  <a:pt x="424" y="1248"/>
                </a:lnTo>
                <a:lnTo>
                  <a:pt x="428" y="1258"/>
                </a:lnTo>
                <a:lnTo>
                  <a:pt x="429" y="1269"/>
                </a:lnTo>
                <a:lnTo>
                  <a:pt x="429" y="1282"/>
                </a:lnTo>
                <a:lnTo>
                  <a:pt x="429" y="1556"/>
                </a:lnTo>
                <a:lnTo>
                  <a:pt x="433" y="1556"/>
                </a:lnTo>
                <a:lnTo>
                  <a:pt x="433" y="2150"/>
                </a:lnTo>
                <a:lnTo>
                  <a:pt x="1305" y="2150"/>
                </a:lnTo>
                <a:lnTo>
                  <a:pt x="1305" y="2150"/>
                </a:lnTo>
                <a:lnTo>
                  <a:pt x="1318" y="2150"/>
                </a:lnTo>
                <a:lnTo>
                  <a:pt x="1327" y="2148"/>
                </a:lnTo>
                <a:lnTo>
                  <a:pt x="1337" y="2145"/>
                </a:lnTo>
                <a:lnTo>
                  <a:pt x="1345" y="2142"/>
                </a:lnTo>
                <a:lnTo>
                  <a:pt x="1352" y="2137"/>
                </a:lnTo>
                <a:lnTo>
                  <a:pt x="1357" y="2130"/>
                </a:lnTo>
                <a:lnTo>
                  <a:pt x="1360" y="2124"/>
                </a:lnTo>
                <a:lnTo>
                  <a:pt x="1362" y="2117"/>
                </a:lnTo>
                <a:lnTo>
                  <a:pt x="1362" y="2111"/>
                </a:lnTo>
                <a:lnTo>
                  <a:pt x="1360" y="2104"/>
                </a:lnTo>
                <a:lnTo>
                  <a:pt x="1357" y="2096"/>
                </a:lnTo>
                <a:lnTo>
                  <a:pt x="1352" y="2089"/>
                </a:lnTo>
                <a:lnTo>
                  <a:pt x="1347" y="2081"/>
                </a:lnTo>
                <a:lnTo>
                  <a:pt x="1339" y="2075"/>
                </a:lnTo>
                <a:lnTo>
                  <a:pt x="1329" y="2068"/>
                </a:lnTo>
                <a:lnTo>
                  <a:pt x="1318" y="2062"/>
                </a:lnTo>
                <a:lnTo>
                  <a:pt x="1318" y="2062"/>
                </a:lnTo>
                <a:lnTo>
                  <a:pt x="1303" y="2054"/>
                </a:lnTo>
                <a:lnTo>
                  <a:pt x="1290" y="2044"/>
                </a:lnTo>
                <a:lnTo>
                  <a:pt x="1274" y="2028"/>
                </a:lnTo>
                <a:lnTo>
                  <a:pt x="1266" y="2020"/>
                </a:lnTo>
                <a:lnTo>
                  <a:pt x="1258" y="2008"/>
                </a:lnTo>
                <a:lnTo>
                  <a:pt x="1251" y="1997"/>
                </a:lnTo>
                <a:lnTo>
                  <a:pt x="1243" y="1984"/>
                </a:lnTo>
                <a:lnTo>
                  <a:pt x="1238" y="1971"/>
                </a:lnTo>
                <a:lnTo>
                  <a:pt x="1233" y="1956"/>
                </a:lnTo>
                <a:lnTo>
                  <a:pt x="1231" y="1938"/>
                </a:lnTo>
                <a:lnTo>
                  <a:pt x="1230" y="1920"/>
                </a:lnTo>
                <a:lnTo>
                  <a:pt x="1230" y="1920"/>
                </a:lnTo>
                <a:lnTo>
                  <a:pt x="1231" y="1901"/>
                </a:lnTo>
                <a:lnTo>
                  <a:pt x="1235" y="1881"/>
                </a:lnTo>
                <a:lnTo>
                  <a:pt x="1241" y="1862"/>
                </a:lnTo>
                <a:lnTo>
                  <a:pt x="1249" y="1842"/>
                </a:lnTo>
                <a:lnTo>
                  <a:pt x="1261" y="1826"/>
                </a:lnTo>
                <a:lnTo>
                  <a:pt x="1272" y="1810"/>
                </a:lnTo>
                <a:lnTo>
                  <a:pt x="1287" y="1793"/>
                </a:lnTo>
                <a:lnTo>
                  <a:pt x="1303" y="1779"/>
                </a:lnTo>
                <a:lnTo>
                  <a:pt x="1321" y="1766"/>
                </a:lnTo>
                <a:lnTo>
                  <a:pt x="1340" y="1754"/>
                </a:lnTo>
                <a:lnTo>
                  <a:pt x="1360" y="1745"/>
                </a:lnTo>
                <a:lnTo>
                  <a:pt x="1383" y="1736"/>
                </a:lnTo>
                <a:lnTo>
                  <a:pt x="1406" y="1730"/>
                </a:lnTo>
                <a:lnTo>
                  <a:pt x="1430" y="1725"/>
                </a:lnTo>
                <a:lnTo>
                  <a:pt x="1454" y="1722"/>
                </a:lnTo>
                <a:lnTo>
                  <a:pt x="1480" y="1720"/>
                </a:lnTo>
                <a:lnTo>
                  <a:pt x="1480" y="1720"/>
                </a:lnTo>
                <a:lnTo>
                  <a:pt x="1505" y="1722"/>
                </a:lnTo>
                <a:lnTo>
                  <a:pt x="1529" y="1725"/>
                </a:lnTo>
                <a:lnTo>
                  <a:pt x="1554" y="1730"/>
                </a:lnTo>
                <a:lnTo>
                  <a:pt x="1576" y="1736"/>
                </a:lnTo>
                <a:lnTo>
                  <a:pt x="1599" y="1745"/>
                </a:lnTo>
                <a:lnTo>
                  <a:pt x="1619" y="1754"/>
                </a:lnTo>
                <a:lnTo>
                  <a:pt x="1638" y="1766"/>
                </a:lnTo>
                <a:lnTo>
                  <a:pt x="1656" y="1779"/>
                </a:lnTo>
                <a:lnTo>
                  <a:pt x="1672" y="1793"/>
                </a:lnTo>
                <a:lnTo>
                  <a:pt x="1687" y="1810"/>
                </a:lnTo>
                <a:lnTo>
                  <a:pt x="1698" y="1826"/>
                </a:lnTo>
                <a:lnTo>
                  <a:pt x="1710" y="1842"/>
                </a:lnTo>
                <a:lnTo>
                  <a:pt x="1718" y="1862"/>
                </a:lnTo>
                <a:lnTo>
                  <a:pt x="1724" y="1881"/>
                </a:lnTo>
                <a:lnTo>
                  <a:pt x="1728" y="1901"/>
                </a:lnTo>
                <a:lnTo>
                  <a:pt x="1729" y="1920"/>
                </a:lnTo>
                <a:lnTo>
                  <a:pt x="1729" y="1920"/>
                </a:lnTo>
                <a:close/>
              </a:path>
            </a:pathLst>
          </a:custGeom>
          <a:gradFill flip="none" rotWithShape="1">
            <a:gsLst>
              <a:gs pos="0">
                <a:schemeClr val="accent1">
                  <a:lumMod val="60000"/>
                  <a:lumOff val="40000"/>
                  <a:shade val="30000"/>
                  <a:satMod val="115000"/>
                </a:schemeClr>
              </a:gs>
              <a:gs pos="50000">
                <a:schemeClr val="accent1">
                  <a:lumMod val="60000"/>
                  <a:lumOff val="40000"/>
                  <a:shade val="67500"/>
                  <a:satMod val="115000"/>
                </a:schemeClr>
              </a:gs>
              <a:gs pos="100000">
                <a:schemeClr val="accent1">
                  <a:lumMod val="60000"/>
                  <a:lumOff val="40000"/>
                  <a:shade val="100000"/>
                  <a:satMod val="115000"/>
                </a:schemeClr>
              </a:gs>
            </a:gsLst>
            <a:lin ang="8100000" scaled="1"/>
            <a:tileRect/>
          </a:gradFill>
          <a:ln w="28575">
            <a:solidFill>
              <a:schemeClr val="bg1">
                <a:lumMod val="65000"/>
              </a:schemeClr>
            </a:solidFill>
            <a:prstDash val="solid"/>
            <a:round/>
            <a:headEnd/>
            <a:tailEnd/>
          </a:ln>
        </p:spPr>
        <p:txBody>
          <a:bodyPr lIns="468000" anchor="ctr"/>
          <a:lstStyle/>
          <a:p>
            <a:pPr algn="ctr" eaLnBrk="1" hangingPunct="1">
              <a:defRPr/>
            </a:pPr>
            <a:endParaRPr lang="en-GB" sz="4000" dirty="0">
              <a:cs typeface="Arial" charset="0"/>
            </a:endParaRPr>
          </a:p>
        </p:txBody>
      </p:sp>
      <p:sp>
        <p:nvSpPr>
          <p:cNvPr id="10" name="Freeform 8"/>
          <p:cNvSpPr>
            <a:spLocks/>
          </p:cNvSpPr>
          <p:nvPr/>
        </p:nvSpPr>
        <p:spPr bwMode="auto">
          <a:xfrm>
            <a:off x="9550745" y="3675201"/>
            <a:ext cx="2497138" cy="3000375"/>
          </a:xfrm>
          <a:custGeom>
            <a:avLst/>
            <a:gdLst>
              <a:gd name="T0" fmla="*/ 195 w 2151"/>
              <a:gd name="T1" fmla="*/ 1725 h 2586"/>
              <a:gd name="T2" fmla="*/ 141 w 2151"/>
              <a:gd name="T3" fmla="*/ 1702 h 2586"/>
              <a:gd name="T4" fmla="*/ 96 w 2151"/>
              <a:gd name="T5" fmla="*/ 1655 h 2586"/>
              <a:gd name="T6" fmla="*/ 76 w 2151"/>
              <a:gd name="T7" fmla="*/ 1621 h 2586"/>
              <a:gd name="T8" fmla="*/ 47 w 2151"/>
              <a:gd name="T9" fmla="*/ 1598 h 2586"/>
              <a:gd name="T10" fmla="*/ 19 w 2151"/>
              <a:gd name="T11" fmla="*/ 1603 h 2586"/>
              <a:gd name="T12" fmla="*/ 2 w 2151"/>
              <a:gd name="T13" fmla="*/ 1631 h 2586"/>
              <a:gd name="T14" fmla="*/ 2151 w 2151"/>
              <a:gd name="T15" fmla="*/ 2586 h 2586"/>
              <a:gd name="T16" fmla="*/ 1218 w 2151"/>
              <a:gd name="T17" fmla="*/ 430 h 2586"/>
              <a:gd name="T18" fmla="*/ 1184 w 2151"/>
              <a:gd name="T19" fmla="*/ 425 h 2586"/>
              <a:gd name="T20" fmla="*/ 1163 w 2151"/>
              <a:gd name="T21" fmla="*/ 404 h 2586"/>
              <a:gd name="T22" fmla="*/ 1165 w 2151"/>
              <a:gd name="T23" fmla="*/ 376 h 2586"/>
              <a:gd name="T24" fmla="*/ 1194 w 2151"/>
              <a:gd name="T25" fmla="*/ 347 h 2586"/>
              <a:gd name="T26" fmla="*/ 1233 w 2151"/>
              <a:gd name="T27" fmla="*/ 322 h 2586"/>
              <a:gd name="T28" fmla="*/ 1272 w 2151"/>
              <a:gd name="T29" fmla="*/ 277 h 2586"/>
              <a:gd name="T30" fmla="*/ 1292 w 2151"/>
              <a:gd name="T31" fmla="*/ 218 h 2586"/>
              <a:gd name="T32" fmla="*/ 1288 w 2151"/>
              <a:gd name="T33" fmla="*/ 160 h 2586"/>
              <a:gd name="T34" fmla="*/ 1251 w 2151"/>
              <a:gd name="T35" fmla="*/ 88 h 2586"/>
              <a:gd name="T36" fmla="*/ 1183 w 2151"/>
              <a:gd name="T37" fmla="*/ 34 h 2586"/>
              <a:gd name="T38" fmla="*/ 1093 w 2151"/>
              <a:gd name="T39" fmla="*/ 4 h 2586"/>
              <a:gd name="T40" fmla="*/ 1018 w 2151"/>
              <a:gd name="T41" fmla="*/ 2 h 2586"/>
              <a:gd name="T42" fmla="*/ 924 w 2151"/>
              <a:gd name="T43" fmla="*/ 25 h 2586"/>
              <a:gd name="T44" fmla="*/ 851 w 2151"/>
              <a:gd name="T45" fmla="*/ 73 h 2586"/>
              <a:gd name="T46" fmla="*/ 805 w 2151"/>
              <a:gd name="T47" fmla="*/ 142 h 2586"/>
              <a:gd name="T48" fmla="*/ 794 w 2151"/>
              <a:gd name="T49" fmla="*/ 200 h 2586"/>
              <a:gd name="T50" fmla="*/ 807 w 2151"/>
              <a:gd name="T51" fmla="*/ 264 h 2586"/>
              <a:gd name="T52" fmla="*/ 838 w 2151"/>
              <a:gd name="T53" fmla="*/ 308 h 2586"/>
              <a:gd name="T54" fmla="*/ 882 w 2151"/>
              <a:gd name="T55" fmla="*/ 342 h 2586"/>
              <a:gd name="T56" fmla="*/ 916 w 2151"/>
              <a:gd name="T57" fmla="*/ 368 h 2586"/>
              <a:gd name="T58" fmla="*/ 926 w 2151"/>
              <a:gd name="T59" fmla="*/ 397 h 2586"/>
              <a:gd name="T60" fmla="*/ 909 w 2151"/>
              <a:gd name="T61" fmla="*/ 420 h 2586"/>
              <a:gd name="T62" fmla="*/ 869 w 2151"/>
              <a:gd name="T63" fmla="*/ 430 h 2586"/>
              <a:gd name="T64" fmla="*/ 0 w 2151"/>
              <a:gd name="T65" fmla="*/ 1305 h 2586"/>
              <a:gd name="T66" fmla="*/ 5 w 2151"/>
              <a:gd name="T67" fmla="*/ 1338 h 2586"/>
              <a:gd name="T68" fmla="*/ 26 w 2151"/>
              <a:gd name="T69" fmla="*/ 1361 h 2586"/>
              <a:gd name="T70" fmla="*/ 54 w 2151"/>
              <a:gd name="T71" fmla="*/ 1357 h 2586"/>
              <a:gd name="T72" fmla="*/ 83 w 2151"/>
              <a:gd name="T73" fmla="*/ 1328 h 2586"/>
              <a:gd name="T74" fmla="*/ 107 w 2151"/>
              <a:gd name="T75" fmla="*/ 1291 h 2586"/>
              <a:gd name="T76" fmla="*/ 153 w 2151"/>
              <a:gd name="T77" fmla="*/ 1250 h 2586"/>
              <a:gd name="T78" fmla="*/ 211 w 2151"/>
              <a:gd name="T79" fmla="*/ 1230 h 2586"/>
              <a:gd name="T80" fmla="*/ 270 w 2151"/>
              <a:gd name="T81" fmla="*/ 1235 h 2586"/>
              <a:gd name="T82" fmla="*/ 342 w 2151"/>
              <a:gd name="T83" fmla="*/ 1273 h 2586"/>
              <a:gd name="T84" fmla="*/ 395 w 2151"/>
              <a:gd name="T85" fmla="*/ 1339 h 2586"/>
              <a:gd name="T86" fmla="*/ 426 w 2151"/>
              <a:gd name="T87" fmla="*/ 1429 h 2586"/>
              <a:gd name="T88" fmla="*/ 428 w 2151"/>
              <a:gd name="T89" fmla="*/ 1505 h 2586"/>
              <a:gd name="T90" fmla="*/ 405 w 2151"/>
              <a:gd name="T91" fmla="*/ 1598 h 2586"/>
              <a:gd name="T92" fmla="*/ 356 w 2151"/>
              <a:gd name="T93" fmla="*/ 1673 h 2586"/>
              <a:gd name="T94" fmla="*/ 288 w 2151"/>
              <a:gd name="T95" fmla="*/ 1718 h 2586"/>
              <a:gd name="T96" fmla="*/ 229 w 2151"/>
              <a:gd name="T97" fmla="*/ 1730 h 25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151" h="2586">
                <a:moveTo>
                  <a:pt x="229" y="1730"/>
                </a:moveTo>
                <a:lnTo>
                  <a:pt x="229" y="1730"/>
                </a:lnTo>
                <a:lnTo>
                  <a:pt x="211" y="1728"/>
                </a:lnTo>
                <a:lnTo>
                  <a:pt x="195" y="1725"/>
                </a:lnTo>
                <a:lnTo>
                  <a:pt x="179" y="1722"/>
                </a:lnTo>
                <a:lnTo>
                  <a:pt x="166" y="1715"/>
                </a:lnTo>
                <a:lnTo>
                  <a:pt x="153" y="1709"/>
                </a:lnTo>
                <a:lnTo>
                  <a:pt x="141" y="1702"/>
                </a:lnTo>
                <a:lnTo>
                  <a:pt x="132" y="1694"/>
                </a:lnTo>
                <a:lnTo>
                  <a:pt x="122" y="1686"/>
                </a:lnTo>
                <a:lnTo>
                  <a:pt x="107" y="1670"/>
                </a:lnTo>
                <a:lnTo>
                  <a:pt x="96" y="1655"/>
                </a:lnTo>
                <a:lnTo>
                  <a:pt x="88" y="1642"/>
                </a:lnTo>
                <a:lnTo>
                  <a:pt x="88" y="1642"/>
                </a:lnTo>
                <a:lnTo>
                  <a:pt x="83" y="1631"/>
                </a:lnTo>
                <a:lnTo>
                  <a:pt x="76" y="1621"/>
                </a:lnTo>
                <a:lnTo>
                  <a:pt x="68" y="1613"/>
                </a:lnTo>
                <a:lnTo>
                  <a:pt x="62" y="1606"/>
                </a:lnTo>
                <a:lnTo>
                  <a:pt x="54" y="1601"/>
                </a:lnTo>
                <a:lnTo>
                  <a:pt x="47" y="1598"/>
                </a:lnTo>
                <a:lnTo>
                  <a:pt x="39" y="1598"/>
                </a:lnTo>
                <a:lnTo>
                  <a:pt x="32" y="1598"/>
                </a:lnTo>
                <a:lnTo>
                  <a:pt x="26" y="1600"/>
                </a:lnTo>
                <a:lnTo>
                  <a:pt x="19" y="1603"/>
                </a:lnTo>
                <a:lnTo>
                  <a:pt x="15" y="1608"/>
                </a:lnTo>
                <a:lnTo>
                  <a:pt x="10" y="1614"/>
                </a:lnTo>
                <a:lnTo>
                  <a:pt x="5" y="1621"/>
                </a:lnTo>
                <a:lnTo>
                  <a:pt x="2" y="1631"/>
                </a:lnTo>
                <a:lnTo>
                  <a:pt x="0" y="1642"/>
                </a:lnTo>
                <a:lnTo>
                  <a:pt x="0" y="1655"/>
                </a:lnTo>
                <a:lnTo>
                  <a:pt x="0" y="2586"/>
                </a:lnTo>
                <a:lnTo>
                  <a:pt x="2151" y="2586"/>
                </a:lnTo>
                <a:lnTo>
                  <a:pt x="2151" y="431"/>
                </a:lnTo>
                <a:lnTo>
                  <a:pt x="1656" y="431"/>
                </a:lnTo>
                <a:lnTo>
                  <a:pt x="1656" y="430"/>
                </a:lnTo>
                <a:lnTo>
                  <a:pt x="1218" y="430"/>
                </a:lnTo>
                <a:lnTo>
                  <a:pt x="1218" y="430"/>
                </a:lnTo>
                <a:lnTo>
                  <a:pt x="1205" y="430"/>
                </a:lnTo>
                <a:lnTo>
                  <a:pt x="1194" y="428"/>
                </a:lnTo>
                <a:lnTo>
                  <a:pt x="1184" y="425"/>
                </a:lnTo>
                <a:lnTo>
                  <a:pt x="1178" y="420"/>
                </a:lnTo>
                <a:lnTo>
                  <a:pt x="1171" y="415"/>
                </a:lnTo>
                <a:lnTo>
                  <a:pt x="1166" y="410"/>
                </a:lnTo>
                <a:lnTo>
                  <a:pt x="1163" y="404"/>
                </a:lnTo>
                <a:lnTo>
                  <a:pt x="1162" y="397"/>
                </a:lnTo>
                <a:lnTo>
                  <a:pt x="1162" y="391"/>
                </a:lnTo>
                <a:lnTo>
                  <a:pt x="1162" y="383"/>
                </a:lnTo>
                <a:lnTo>
                  <a:pt x="1165" y="376"/>
                </a:lnTo>
                <a:lnTo>
                  <a:pt x="1170" y="368"/>
                </a:lnTo>
                <a:lnTo>
                  <a:pt x="1176" y="361"/>
                </a:lnTo>
                <a:lnTo>
                  <a:pt x="1184" y="353"/>
                </a:lnTo>
                <a:lnTo>
                  <a:pt x="1194" y="347"/>
                </a:lnTo>
                <a:lnTo>
                  <a:pt x="1205" y="342"/>
                </a:lnTo>
                <a:lnTo>
                  <a:pt x="1205" y="342"/>
                </a:lnTo>
                <a:lnTo>
                  <a:pt x="1218" y="334"/>
                </a:lnTo>
                <a:lnTo>
                  <a:pt x="1233" y="322"/>
                </a:lnTo>
                <a:lnTo>
                  <a:pt x="1249" y="308"/>
                </a:lnTo>
                <a:lnTo>
                  <a:pt x="1258" y="298"/>
                </a:lnTo>
                <a:lnTo>
                  <a:pt x="1266" y="288"/>
                </a:lnTo>
                <a:lnTo>
                  <a:pt x="1272" y="277"/>
                </a:lnTo>
                <a:lnTo>
                  <a:pt x="1279" y="264"/>
                </a:lnTo>
                <a:lnTo>
                  <a:pt x="1285" y="251"/>
                </a:lnTo>
                <a:lnTo>
                  <a:pt x="1288" y="235"/>
                </a:lnTo>
                <a:lnTo>
                  <a:pt x="1292" y="218"/>
                </a:lnTo>
                <a:lnTo>
                  <a:pt x="1293" y="200"/>
                </a:lnTo>
                <a:lnTo>
                  <a:pt x="1293" y="200"/>
                </a:lnTo>
                <a:lnTo>
                  <a:pt x="1292" y="181"/>
                </a:lnTo>
                <a:lnTo>
                  <a:pt x="1288" y="160"/>
                </a:lnTo>
                <a:lnTo>
                  <a:pt x="1282" y="142"/>
                </a:lnTo>
                <a:lnTo>
                  <a:pt x="1274" y="122"/>
                </a:lnTo>
                <a:lnTo>
                  <a:pt x="1262" y="104"/>
                </a:lnTo>
                <a:lnTo>
                  <a:pt x="1251" y="88"/>
                </a:lnTo>
                <a:lnTo>
                  <a:pt x="1236" y="73"/>
                </a:lnTo>
                <a:lnTo>
                  <a:pt x="1220" y="59"/>
                </a:lnTo>
                <a:lnTo>
                  <a:pt x="1202" y="46"/>
                </a:lnTo>
                <a:lnTo>
                  <a:pt x="1183" y="34"/>
                </a:lnTo>
                <a:lnTo>
                  <a:pt x="1162" y="25"/>
                </a:lnTo>
                <a:lnTo>
                  <a:pt x="1140" y="17"/>
                </a:lnTo>
                <a:lnTo>
                  <a:pt x="1118" y="8"/>
                </a:lnTo>
                <a:lnTo>
                  <a:pt x="1093" y="4"/>
                </a:lnTo>
                <a:lnTo>
                  <a:pt x="1069" y="2"/>
                </a:lnTo>
                <a:lnTo>
                  <a:pt x="1043" y="0"/>
                </a:lnTo>
                <a:lnTo>
                  <a:pt x="1043" y="0"/>
                </a:lnTo>
                <a:lnTo>
                  <a:pt x="1018" y="2"/>
                </a:lnTo>
                <a:lnTo>
                  <a:pt x="992" y="4"/>
                </a:lnTo>
                <a:lnTo>
                  <a:pt x="970" y="8"/>
                </a:lnTo>
                <a:lnTo>
                  <a:pt x="947" y="17"/>
                </a:lnTo>
                <a:lnTo>
                  <a:pt x="924" y="25"/>
                </a:lnTo>
                <a:lnTo>
                  <a:pt x="903" y="34"/>
                </a:lnTo>
                <a:lnTo>
                  <a:pt x="885" y="46"/>
                </a:lnTo>
                <a:lnTo>
                  <a:pt x="867" y="59"/>
                </a:lnTo>
                <a:lnTo>
                  <a:pt x="851" y="73"/>
                </a:lnTo>
                <a:lnTo>
                  <a:pt x="836" y="88"/>
                </a:lnTo>
                <a:lnTo>
                  <a:pt x="823" y="104"/>
                </a:lnTo>
                <a:lnTo>
                  <a:pt x="813" y="122"/>
                </a:lnTo>
                <a:lnTo>
                  <a:pt x="805" y="142"/>
                </a:lnTo>
                <a:lnTo>
                  <a:pt x="799" y="160"/>
                </a:lnTo>
                <a:lnTo>
                  <a:pt x="795" y="181"/>
                </a:lnTo>
                <a:lnTo>
                  <a:pt x="794" y="200"/>
                </a:lnTo>
                <a:lnTo>
                  <a:pt x="794" y="200"/>
                </a:lnTo>
                <a:lnTo>
                  <a:pt x="794" y="218"/>
                </a:lnTo>
                <a:lnTo>
                  <a:pt x="797" y="235"/>
                </a:lnTo>
                <a:lnTo>
                  <a:pt x="802" y="251"/>
                </a:lnTo>
                <a:lnTo>
                  <a:pt x="807" y="264"/>
                </a:lnTo>
                <a:lnTo>
                  <a:pt x="813" y="277"/>
                </a:lnTo>
                <a:lnTo>
                  <a:pt x="822" y="288"/>
                </a:lnTo>
                <a:lnTo>
                  <a:pt x="830" y="298"/>
                </a:lnTo>
                <a:lnTo>
                  <a:pt x="838" y="308"/>
                </a:lnTo>
                <a:lnTo>
                  <a:pt x="854" y="322"/>
                </a:lnTo>
                <a:lnTo>
                  <a:pt x="867" y="334"/>
                </a:lnTo>
                <a:lnTo>
                  <a:pt x="882" y="342"/>
                </a:lnTo>
                <a:lnTo>
                  <a:pt x="882" y="342"/>
                </a:lnTo>
                <a:lnTo>
                  <a:pt x="891" y="347"/>
                </a:lnTo>
                <a:lnTo>
                  <a:pt x="901" y="353"/>
                </a:lnTo>
                <a:lnTo>
                  <a:pt x="909" y="361"/>
                </a:lnTo>
                <a:lnTo>
                  <a:pt x="916" y="368"/>
                </a:lnTo>
                <a:lnTo>
                  <a:pt x="921" y="376"/>
                </a:lnTo>
                <a:lnTo>
                  <a:pt x="924" y="383"/>
                </a:lnTo>
                <a:lnTo>
                  <a:pt x="926" y="391"/>
                </a:lnTo>
                <a:lnTo>
                  <a:pt x="926" y="397"/>
                </a:lnTo>
                <a:lnTo>
                  <a:pt x="924" y="404"/>
                </a:lnTo>
                <a:lnTo>
                  <a:pt x="921" y="410"/>
                </a:lnTo>
                <a:lnTo>
                  <a:pt x="916" y="415"/>
                </a:lnTo>
                <a:lnTo>
                  <a:pt x="909" y="420"/>
                </a:lnTo>
                <a:lnTo>
                  <a:pt x="901" y="425"/>
                </a:lnTo>
                <a:lnTo>
                  <a:pt x="891" y="428"/>
                </a:lnTo>
                <a:lnTo>
                  <a:pt x="880" y="430"/>
                </a:lnTo>
                <a:lnTo>
                  <a:pt x="869" y="430"/>
                </a:lnTo>
                <a:lnTo>
                  <a:pt x="595" y="430"/>
                </a:lnTo>
                <a:lnTo>
                  <a:pt x="595" y="431"/>
                </a:lnTo>
                <a:lnTo>
                  <a:pt x="0" y="431"/>
                </a:lnTo>
                <a:lnTo>
                  <a:pt x="0" y="1305"/>
                </a:lnTo>
                <a:lnTo>
                  <a:pt x="0" y="1305"/>
                </a:lnTo>
                <a:lnTo>
                  <a:pt x="0" y="1317"/>
                </a:lnTo>
                <a:lnTo>
                  <a:pt x="2" y="1328"/>
                </a:lnTo>
                <a:lnTo>
                  <a:pt x="5" y="1338"/>
                </a:lnTo>
                <a:lnTo>
                  <a:pt x="10" y="1346"/>
                </a:lnTo>
                <a:lnTo>
                  <a:pt x="15" y="1352"/>
                </a:lnTo>
                <a:lnTo>
                  <a:pt x="19" y="1357"/>
                </a:lnTo>
                <a:lnTo>
                  <a:pt x="26" y="1361"/>
                </a:lnTo>
                <a:lnTo>
                  <a:pt x="32" y="1362"/>
                </a:lnTo>
                <a:lnTo>
                  <a:pt x="39" y="1362"/>
                </a:lnTo>
                <a:lnTo>
                  <a:pt x="47" y="1361"/>
                </a:lnTo>
                <a:lnTo>
                  <a:pt x="54" y="1357"/>
                </a:lnTo>
                <a:lnTo>
                  <a:pt x="62" y="1352"/>
                </a:lnTo>
                <a:lnTo>
                  <a:pt x="68" y="1346"/>
                </a:lnTo>
                <a:lnTo>
                  <a:pt x="76" y="1338"/>
                </a:lnTo>
                <a:lnTo>
                  <a:pt x="83" y="1328"/>
                </a:lnTo>
                <a:lnTo>
                  <a:pt x="88" y="1318"/>
                </a:lnTo>
                <a:lnTo>
                  <a:pt x="88" y="1318"/>
                </a:lnTo>
                <a:lnTo>
                  <a:pt x="96" y="1304"/>
                </a:lnTo>
                <a:lnTo>
                  <a:pt x="107" y="1291"/>
                </a:lnTo>
                <a:lnTo>
                  <a:pt x="122" y="1274"/>
                </a:lnTo>
                <a:lnTo>
                  <a:pt x="132" y="1266"/>
                </a:lnTo>
                <a:lnTo>
                  <a:pt x="141" y="1258"/>
                </a:lnTo>
                <a:lnTo>
                  <a:pt x="153" y="1250"/>
                </a:lnTo>
                <a:lnTo>
                  <a:pt x="166" y="1243"/>
                </a:lnTo>
                <a:lnTo>
                  <a:pt x="179" y="1238"/>
                </a:lnTo>
                <a:lnTo>
                  <a:pt x="195" y="1234"/>
                </a:lnTo>
                <a:lnTo>
                  <a:pt x="211" y="1230"/>
                </a:lnTo>
                <a:lnTo>
                  <a:pt x="229" y="1230"/>
                </a:lnTo>
                <a:lnTo>
                  <a:pt x="229" y="1230"/>
                </a:lnTo>
                <a:lnTo>
                  <a:pt x="249" y="1232"/>
                </a:lnTo>
                <a:lnTo>
                  <a:pt x="270" y="1235"/>
                </a:lnTo>
                <a:lnTo>
                  <a:pt x="288" y="1242"/>
                </a:lnTo>
                <a:lnTo>
                  <a:pt x="307" y="1250"/>
                </a:lnTo>
                <a:lnTo>
                  <a:pt x="325" y="1260"/>
                </a:lnTo>
                <a:lnTo>
                  <a:pt x="342" y="1273"/>
                </a:lnTo>
                <a:lnTo>
                  <a:pt x="356" y="1287"/>
                </a:lnTo>
                <a:lnTo>
                  <a:pt x="371" y="1304"/>
                </a:lnTo>
                <a:lnTo>
                  <a:pt x="384" y="1321"/>
                </a:lnTo>
                <a:lnTo>
                  <a:pt x="395" y="1339"/>
                </a:lnTo>
                <a:lnTo>
                  <a:pt x="405" y="1361"/>
                </a:lnTo>
                <a:lnTo>
                  <a:pt x="413" y="1383"/>
                </a:lnTo>
                <a:lnTo>
                  <a:pt x="421" y="1406"/>
                </a:lnTo>
                <a:lnTo>
                  <a:pt x="426" y="1429"/>
                </a:lnTo>
                <a:lnTo>
                  <a:pt x="428" y="1455"/>
                </a:lnTo>
                <a:lnTo>
                  <a:pt x="429" y="1479"/>
                </a:lnTo>
                <a:lnTo>
                  <a:pt x="429" y="1479"/>
                </a:lnTo>
                <a:lnTo>
                  <a:pt x="428" y="1505"/>
                </a:lnTo>
                <a:lnTo>
                  <a:pt x="426" y="1530"/>
                </a:lnTo>
                <a:lnTo>
                  <a:pt x="421" y="1554"/>
                </a:lnTo>
                <a:lnTo>
                  <a:pt x="413" y="1577"/>
                </a:lnTo>
                <a:lnTo>
                  <a:pt x="405" y="1598"/>
                </a:lnTo>
                <a:lnTo>
                  <a:pt x="395" y="1619"/>
                </a:lnTo>
                <a:lnTo>
                  <a:pt x="384" y="1639"/>
                </a:lnTo>
                <a:lnTo>
                  <a:pt x="371" y="1657"/>
                </a:lnTo>
                <a:lnTo>
                  <a:pt x="356" y="1673"/>
                </a:lnTo>
                <a:lnTo>
                  <a:pt x="342" y="1686"/>
                </a:lnTo>
                <a:lnTo>
                  <a:pt x="325" y="1699"/>
                </a:lnTo>
                <a:lnTo>
                  <a:pt x="307" y="1710"/>
                </a:lnTo>
                <a:lnTo>
                  <a:pt x="288" y="1718"/>
                </a:lnTo>
                <a:lnTo>
                  <a:pt x="270" y="1725"/>
                </a:lnTo>
                <a:lnTo>
                  <a:pt x="249" y="1728"/>
                </a:lnTo>
                <a:lnTo>
                  <a:pt x="229" y="1730"/>
                </a:lnTo>
                <a:lnTo>
                  <a:pt x="229" y="1730"/>
                </a:lnTo>
                <a:close/>
              </a:path>
            </a:pathLst>
          </a:custGeom>
          <a:gradFill flip="none" rotWithShape="1">
            <a:gsLst>
              <a:gs pos="0">
                <a:schemeClr val="accent4">
                  <a:lumMod val="60000"/>
                  <a:lumOff val="40000"/>
                  <a:shade val="30000"/>
                  <a:satMod val="115000"/>
                </a:schemeClr>
              </a:gs>
              <a:gs pos="50000">
                <a:schemeClr val="accent4">
                  <a:lumMod val="60000"/>
                  <a:lumOff val="40000"/>
                  <a:shade val="67500"/>
                  <a:satMod val="115000"/>
                </a:schemeClr>
              </a:gs>
              <a:gs pos="100000">
                <a:schemeClr val="accent4">
                  <a:lumMod val="60000"/>
                  <a:lumOff val="40000"/>
                  <a:shade val="100000"/>
                  <a:satMod val="115000"/>
                </a:schemeClr>
              </a:gs>
            </a:gsLst>
            <a:lin ang="13500000" scaled="1"/>
            <a:tileRect/>
          </a:gradFill>
          <a:ln w="28575">
            <a:solidFill>
              <a:schemeClr val="bg1">
                <a:lumMod val="65000"/>
              </a:schemeClr>
            </a:solidFill>
            <a:prstDash val="solid"/>
            <a:round/>
            <a:headEnd/>
            <a:tailEnd/>
          </a:ln>
        </p:spPr>
        <p:txBody>
          <a:bodyPr tIns="468000" anchor="ctr" anchorCtr="1"/>
          <a:lstStyle/>
          <a:p>
            <a:pPr eaLnBrk="1" hangingPunct="1">
              <a:defRPr/>
            </a:pPr>
            <a:endParaRPr lang="en-GB" sz="4000" dirty="0">
              <a:cs typeface="Arial" charset="0"/>
            </a:endParaRPr>
          </a:p>
        </p:txBody>
      </p:sp>
      <p:sp>
        <p:nvSpPr>
          <p:cNvPr id="2" name="Title 1">
            <a:extLst>
              <a:ext uri="{FF2B5EF4-FFF2-40B4-BE49-F238E27FC236}">
                <a16:creationId xmlns:a16="http://schemas.microsoft.com/office/drawing/2014/main" id="{8A061DBB-B293-2D4E-ACDF-C14AA5DBC76A}"/>
              </a:ext>
            </a:extLst>
          </p:cNvPr>
          <p:cNvSpPr>
            <a:spLocks noGrp="1"/>
          </p:cNvSpPr>
          <p:nvPr>
            <p:ph type="title"/>
          </p:nvPr>
        </p:nvSpPr>
        <p:spPr>
          <a:xfrm>
            <a:off x="838200" y="1"/>
            <a:ext cx="10515600" cy="1117599"/>
          </a:xfrm>
        </p:spPr>
        <p:txBody>
          <a:bodyPr>
            <a:normAutofit/>
          </a:bodyPr>
          <a:lstStyle/>
          <a:p>
            <a:pPr algn="ctr"/>
            <a:r>
              <a:rPr lang="en-US" sz="6000" b="1" u="sng" dirty="0"/>
              <a:t>Works of Obedience</a:t>
            </a:r>
          </a:p>
        </p:txBody>
      </p:sp>
      <p:sp>
        <p:nvSpPr>
          <p:cNvPr id="3" name="Content Placeholder 2">
            <a:extLst>
              <a:ext uri="{FF2B5EF4-FFF2-40B4-BE49-F238E27FC236}">
                <a16:creationId xmlns:a16="http://schemas.microsoft.com/office/drawing/2014/main" id="{D202977E-7D30-AA4C-9004-CD0E742FEA26}"/>
              </a:ext>
            </a:extLst>
          </p:cNvPr>
          <p:cNvSpPr>
            <a:spLocks noGrp="1"/>
          </p:cNvSpPr>
          <p:nvPr>
            <p:ph idx="1"/>
          </p:nvPr>
        </p:nvSpPr>
        <p:spPr>
          <a:xfrm>
            <a:off x="2962141" y="2125014"/>
            <a:ext cx="6426558" cy="4732986"/>
          </a:xfrm>
        </p:spPr>
        <p:txBody>
          <a:bodyPr>
            <a:normAutofit/>
          </a:bodyPr>
          <a:lstStyle/>
          <a:p>
            <a:pPr marL="0" indent="0" algn="ctr">
              <a:buNone/>
            </a:pPr>
            <a:r>
              <a:rPr lang="en-US" sz="4000" b="1" baseline="30000" dirty="0"/>
              <a:t>9 </a:t>
            </a:r>
            <a:r>
              <a:rPr lang="en-US" sz="4000" dirty="0"/>
              <a:t>And having been made perfect, He became to all those who obey Him the source of eternal salvation,</a:t>
            </a:r>
          </a:p>
        </p:txBody>
      </p:sp>
    </p:spTree>
    <p:extLst>
      <p:ext uri="{BB962C8B-B14F-4D97-AF65-F5344CB8AC3E}">
        <p14:creationId xmlns:p14="http://schemas.microsoft.com/office/powerpoint/2010/main" val="22032021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reeform 5"/>
          <p:cNvSpPr>
            <a:spLocks/>
          </p:cNvSpPr>
          <p:nvPr/>
        </p:nvSpPr>
        <p:spPr bwMode="auto">
          <a:xfrm>
            <a:off x="199197" y="142738"/>
            <a:ext cx="2762944" cy="3001963"/>
          </a:xfrm>
          <a:custGeom>
            <a:avLst/>
            <a:gdLst>
              <a:gd name="T0" fmla="*/ 1956 w 2151"/>
              <a:gd name="T1" fmla="*/ 861 h 2586"/>
              <a:gd name="T2" fmla="*/ 2010 w 2151"/>
              <a:gd name="T3" fmla="*/ 884 h 2586"/>
              <a:gd name="T4" fmla="*/ 2054 w 2151"/>
              <a:gd name="T5" fmla="*/ 931 h 2586"/>
              <a:gd name="T6" fmla="*/ 2075 w 2151"/>
              <a:gd name="T7" fmla="*/ 965 h 2586"/>
              <a:gd name="T8" fmla="*/ 2104 w 2151"/>
              <a:gd name="T9" fmla="*/ 988 h 2586"/>
              <a:gd name="T10" fmla="*/ 2132 w 2151"/>
              <a:gd name="T11" fmla="*/ 983 h 2586"/>
              <a:gd name="T12" fmla="*/ 2148 w 2151"/>
              <a:gd name="T13" fmla="*/ 955 h 2586"/>
              <a:gd name="T14" fmla="*/ 0 w 2151"/>
              <a:gd name="T15" fmla="*/ 0 h 2586"/>
              <a:gd name="T16" fmla="*/ 933 w 2151"/>
              <a:gd name="T17" fmla="*/ 2156 h 2586"/>
              <a:gd name="T18" fmla="*/ 965 w 2151"/>
              <a:gd name="T19" fmla="*/ 2161 h 2586"/>
              <a:gd name="T20" fmla="*/ 988 w 2151"/>
              <a:gd name="T21" fmla="*/ 2182 h 2586"/>
              <a:gd name="T22" fmla="*/ 985 w 2151"/>
              <a:gd name="T23" fmla="*/ 2210 h 2586"/>
              <a:gd name="T24" fmla="*/ 957 w 2151"/>
              <a:gd name="T25" fmla="*/ 2239 h 2586"/>
              <a:gd name="T26" fmla="*/ 918 w 2151"/>
              <a:gd name="T27" fmla="*/ 2264 h 2586"/>
              <a:gd name="T28" fmla="*/ 879 w 2151"/>
              <a:gd name="T29" fmla="*/ 2309 h 2586"/>
              <a:gd name="T30" fmla="*/ 859 w 2151"/>
              <a:gd name="T31" fmla="*/ 2368 h 2586"/>
              <a:gd name="T32" fmla="*/ 863 w 2151"/>
              <a:gd name="T33" fmla="*/ 2426 h 2586"/>
              <a:gd name="T34" fmla="*/ 900 w 2151"/>
              <a:gd name="T35" fmla="*/ 2498 h 2586"/>
              <a:gd name="T36" fmla="*/ 968 w 2151"/>
              <a:gd name="T37" fmla="*/ 2552 h 2586"/>
              <a:gd name="T38" fmla="*/ 1058 w 2151"/>
              <a:gd name="T39" fmla="*/ 2582 h 2586"/>
              <a:gd name="T40" fmla="*/ 1133 w 2151"/>
              <a:gd name="T41" fmla="*/ 2584 h 2586"/>
              <a:gd name="T42" fmla="*/ 1227 w 2151"/>
              <a:gd name="T43" fmla="*/ 2561 h 2586"/>
              <a:gd name="T44" fmla="*/ 1300 w 2151"/>
              <a:gd name="T45" fmla="*/ 2513 h 2586"/>
              <a:gd name="T46" fmla="*/ 1346 w 2151"/>
              <a:gd name="T47" fmla="*/ 2444 h 2586"/>
              <a:gd name="T48" fmla="*/ 1357 w 2151"/>
              <a:gd name="T49" fmla="*/ 2386 h 2586"/>
              <a:gd name="T50" fmla="*/ 1344 w 2151"/>
              <a:gd name="T51" fmla="*/ 2322 h 2586"/>
              <a:gd name="T52" fmla="*/ 1313 w 2151"/>
              <a:gd name="T53" fmla="*/ 2278 h 2586"/>
              <a:gd name="T54" fmla="*/ 1269 w 2151"/>
              <a:gd name="T55" fmla="*/ 2244 h 2586"/>
              <a:gd name="T56" fmla="*/ 1235 w 2151"/>
              <a:gd name="T57" fmla="*/ 2218 h 2586"/>
              <a:gd name="T58" fmla="*/ 1225 w 2151"/>
              <a:gd name="T59" fmla="*/ 2189 h 2586"/>
              <a:gd name="T60" fmla="*/ 1242 w 2151"/>
              <a:gd name="T61" fmla="*/ 2166 h 2586"/>
              <a:gd name="T62" fmla="*/ 1282 w 2151"/>
              <a:gd name="T63" fmla="*/ 2156 h 2586"/>
              <a:gd name="T64" fmla="*/ 2151 w 2151"/>
              <a:gd name="T65" fmla="*/ 1281 h 2586"/>
              <a:gd name="T66" fmla="*/ 2146 w 2151"/>
              <a:gd name="T67" fmla="*/ 1248 h 2586"/>
              <a:gd name="T68" fmla="*/ 2125 w 2151"/>
              <a:gd name="T69" fmla="*/ 1225 h 2586"/>
              <a:gd name="T70" fmla="*/ 2097 w 2151"/>
              <a:gd name="T71" fmla="*/ 1229 h 2586"/>
              <a:gd name="T72" fmla="*/ 2068 w 2151"/>
              <a:gd name="T73" fmla="*/ 1258 h 2586"/>
              <a:gd name="T74" fmla="*/ 2044 w 2151"/>
              <a:gd name="T75" fmla="*/ 1295 h 2586"/>
              <a:gd name="T76" fmla="*/ 1998 w 2151"/>
              <a:gd name="T77" fmla="*/ 1336 h 2586"/>
              <a:gd name="T78" fmla="*/ 1940 w 2151"/>
              <a:gd name="T79" fmla="*/ 1356 h 2586"/>
              <a:gd name="T80" fmla="*/ 1881 w 2151"/>
              <a:gd name="T81" fmla="*/ 1351 h 2586"/>
              <a:gd name="T82" fmla="*/ 1809 w 2151"/>
              <a:gd name="T83" fmla="*/ 1313 h 2586"/>
              <a:gd name="T84" fmla="*/ 1756 w 2151"/>
              <a:gd name="T85" fmla="*/ 1247 h 2586"/>
              <a:gd name="T86" fmla="*/ 1725 w 2151"/>
              <a:gd name="T87" fmla="*/ 1157 h 2586"/>
              <a:gd name="T88" fmla="*/ 1722 w 2151"/>
              <a:gd name="T89" fmla="*/ 1081 h 2586"/>
              <a:gd name="T90" fmla="*/ 1746 w 2151"/>
              <a:gd name="T91" fmla="*/ 988 h 2586"/>
              <a:gd name="T92" fmla="*/ 1795 w 2151"/>
              <a:gd name="T93" fmla="*/ 913 h 2586"/>
              <a:gd name="T94" fmla="*/ 1862 w 2151"/>
              <a:gd name="T95" fmla="*/ 868 h 2586"/>
              <a:gd name="T96" fmla="*/ 1922 w 2151"/>
              <a:gd name="T97" fmla="*/ 856 h 25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151" h="2586">
                <a:moveTo>
                  <a:pt x="1922" y="856"/>
                </a:moveTo>
                <a:lnTo>
                  <a:pt x="1922" y="856"/>
                </a:lnTo>
                <a:lnTo>
                  <a:pt x="1940" y="858"/>
                </a:lnTo>
                <a:lnTo>
                  <a:pt x="1956" y="861"/>
                </a:lnTo>
                <a:lnTo>
                  <a:pt x="1971" y="864"/>
                </a:lnTo>
                <a:lnTo>
                  <a:pt x="1985" y="871"/>
                </a:lnTo>
                <a:lnTo>
                  <a:pt x="1998" y="877"/>
                </a:lnTo>
                <a:lnTo>
                  <a:pt x="2010" y="884"/>
                </a:lnTo>
                <a:lnTo>
                  <a:pt x="2019" y="892"/>
                </a:lnTo>
                <a:lnTo>
                  <a:pt x="2029" y="900"/>
                </a:lnTo>
                <a:lnTo>
                  <a:pt x="2044" y="916"/>
                </a:lnTo>
                <a:lnTo>
                  <a:pt x="2054" y="931"/>
                </a:lnTo>
                <a:lnTo>
                  <a:pt x="2062" y="944"/>
                </a:lnTo>
                <a:lnTo>
                  <a:pt x="2062" y="944"/>
                </a:lnTo>
                <a:lnTo>
                  <a:pt x="2068" y="955"/>
                </a:lnTo>
                <a:lnTo>
                  <a:pt x="2075" y="965"/>
                </a:lnTo>
                <a:lnTo>
                  <a:pt x="2083" y="973"/>
                </a:lnTo>
                <a:lnTo>
                  <a:pt x="2089" y="980"/>
                </a:lnTo>
                <a:lnTo>
                  <a:pt x="2097" y="985"/>
                </a:lnTo>
                <a:lnTo>
                  <a:pt x="2104" y="988"/>
                </a:lnTo>
                <a:lnTo>
                  <a:pt x="2112" y="988"/>
                </a:lnTo>
                <a:lnTo>
                  <a:pt x="2119" y="988"/>
                </a:lnTo>
                <a:lnTo>
                  <a:pt x="2125" y="986"/>
                </a:lnTo>
                <a:lnTo>
                  <a:pt x="2132" y="983"/>
                </a:lnTo>
                <a:lnTo>
                  <a:pt x="2136" y="978"/>
                </a:lnTo>
                <a:lnTo>
                  <a:pt x="2141" y="972"/>
                </a:lnTo>
                <a:lnTo>
                  <a:pt x="2146" y="965"/>
                </a:lnTo>
                <a:lnTo>
                  <a:pt x="2148" y="955"/>
                </a:lnTo>
                <a:lnTo>
                  <a:pt x="2151" y="944"/>
                </a:lnTo>
                <a:lnTo>
                  <a:pt x="2151" y="931"/>
                </a:lnTo>
                <a:lnTo>
                  <a:pt x="2151" y="0"/>
                </a:lnTo>
                <a:lnTo>
                  <a:pt x="0" y="0"/>
                </a:lnTo>
                <a:lnTo>
                  <a:pt x="0" y="2155"/>
                </a:lnTo>
                <a:lnTo>
                  <a:pt x="495" y="2155"/>
                </a:lnTo>
                <a:lnTo>
                  <a:pt x="495" y="2156"/>
                </a:lnTo>
                <a:lnTo>
                  <a:pt x="933" y="2156"/>
                </a:lnTo>
                <a:lnTo>
                  <a:pt x="933" y="2156"/>
                </a:lnTo>
                <a:lnTo>
                  <a:pt x="946" y="2156"/>
                </a:lnTo>
                <a:lnTo>
                  <a:pt x="955" y="2158"/>
                </a:lnTo>
                <a:lnTo>
                  <a:pt x="965" y="2161"/>
                </a:lnTo>
                <a:lnTo>
                  <a:pt x="973" y="2166"/>
                </a:lnTo>
                <a:lnTo>
                  <a:pt x="980" y="2171"/>
                </a:lnTo>
                <a:lnTo>
                  <a:pt x="985" y="2176"/>
                </a:lnTo>
                <a:lnTo>
                  <a:pt x="988" y="2182"/>
                </a:lnTo>
                <a:lnTo>
                  <a:pt x="989" y="2189"/>
                </a:lnTo>
                <a:lnTo>
                  <a:pt x="989" y="2195"/>
                </a:lnTo>
                <a:lnTo>
                  <a:pt x="988" y="2203"/>
                </a:lnTo>
                <a:lnTo>
                  <a:pt x="985" y="2210"/>
                </a:lnTo>
                <a:lnTo>
                  <a:pt x="980" y="2218"/>
                </a:lnTo>
                <a:lnTo>
                  <a:pt x="975" y="2225"/>
                </a:lnTo>
                <a:lnTo>
                  <a:pt x="967" y="2233"/>
                </a:lnTo>
                <a:lnTo>
                  <a:pt x="957" y="2239"/>
                </a:lnTo>
                <a:lnTo>
                  <a:pt x="946" y="2244"/>
                </a:lnTo>
                <a:lnTo>
                  <a:pt x="946" y="2244"/>
                </a:lnTo>
                <a:lnTo>
                  <a:pt x="931" y="2252"/>
                </a:lnTo>
                <a:lnTo>
                  <a:pt x="918" y="2264"/>
                </a:lnTo>
                <a:lnTo>
                  <a:pt x="902" y="2278"/>
                </a:lnTo>
                <a:lnTo>
                  <a:pt x="893" y="2288"/>
                </a:lnTo>
                <a:lnTo>
                  <a:pt x="885" y="2298"/>
                </a:lnTo>
                <a:lnTo>
                  <a:pt x="879" y="2309"/>
                </a:lnTo>
                <a:lnTo>
                  <a:pt x="871" y="2322"/>
                </a:lnTo>
                <a:lnTo>
                  <a:pt x="866" y="2335"/>
                </a:lnTo>
                <a:lnTo>
                  <a:pt x="861" y="2351"/>
                </a:lnTo>
                <a:lnTo>
                  <a:pt x="859" y="2368"/>
                </a:lnTo>
                <a:lnTo>
                  <a:pt x="858" y="2386"/>
                </a:lnTo>
                <a:lnTo>
                  <a:pt x="858" y="2386"/>
                </a:lnTo>
                <a:lnTo>
                  <a:pt x="859" y="2405"/>
                </a:lnTo>
                <a:lnTo>
                  <a:pt x="863" y="2426"/>
                </a:lnTo>
                <a:lnTo>
                  <a:pt x="869" y="2444"/>
                </a:lnTo>
                <a:lnTo>
                  <a:pt x="877" y="2464"/>
                </a:lnTo>
                <a:lnTo>
                  <a:pt x="889" y="2482"/>
                </a:lnTo>
                <a:lnTo>
                  <a:pt x="900" y="2498"/>
                </a:lnTo>
                <a:lnTo>
                  <a:pt x="915" y="2513"/>
                </a:lnTo>
                <a:lnTo>
                  <a:pt x="931" y="2527"/>
                </a:lnTo>
                <a:lnTo>
                  <a:pt x="949" y="2540"/>
                </a:lnTo>
                <a:lnTo>
                  <a:pt x="968" y="2552"/>
                </a:lnTo>
                <a:lnTo>
                  <a:pt x="988" y="2561"/>
                </a:lnTo>
                <a:lnTo>
                  <a:pt x="1011" y="2569"/>
                </a:lnTo>
                <a:lnTo>
                  <a:pt x="1033" y="2578"/>
                </a:lnTo>
                <a:lnTo>
                  <a:pt x="1058" y="2582"/>
                </a:lnTo>
                <a:lnTo>
                  <a:pt x="1082" y="2584"/>
                </a:lnTo>
                <a:lnTo>
                  <a:pt x="1108" y="2586"/>
                </a:lnTo>
                <a:lnTo>
                  <a:pt x="1108" y="2586"/>
                </a:lnTo>
                <a:lnTo>
                  <a:pt x="1133" y="2584"/>
                </a:lnTo>
                <a:lnTo>
                  <a:pt x="1157" y="2582"/>
                </a:lnTo>
                <a:lnTo>
                  <a:pt x="1181" y="2578"/>
                </a:lnTo>
                <a:lnTo>
                  <a:pt x="1204" y="2569"/>
                </a:lnTo>
                <a:lnTo>
                  <a:pt x="1227" y="2561"/>
                </a:lnTo>
                <a:lnTo>
                  <a:pt x="1247" y="2552"/>
                </a:lnTo>
                <a:lnTo>
                  <a:pt x="1266" y="2540"/>
                </a:lnTo>
                <a:lnTo>
                  <a:pt x="1284" y="2527"/>
                </a:lnTo>
                <a:lnTo>
                  <a:pt x="1300" y="2513"/>
                </a:lnTo>
                <a:lnTo>
                  <a:pt x="1315" y="2498"/>
                </a:lnTo>
                <a:lnTo>
                  <a:pt x="1326" y="2482"/>
                </a:lnTo>
                <a:lnTo>
                  <a:pt x="1338" y="2464"/>
                </a:lnTo>
                <a:lnTo>
                  <a:pt x="1346" y="2444"/>
                </a:lnTo>
                <a:lnTo>
                  <a:pt x="1352" y="2426"/>
                </a:lnTo>
                <a:lnTo>
                  <a:pt x="1356" y="2405"/>
                </a:lnTo>
                <a:lnTo>
                  <a:pt x="1357" y="2386"/>
                </a:lnTo>
                <a:lnTo>
                  <a:pt x="1357" y="2386"/>
                </a:lnTo>
                <a:lnTo>
                  <a:pt x="1356" y="2368"/>
                </a:lnTo>
                <a:lnTo>
                  <a:pt x="1354" y="2351"/>
                </a:lnTo>
                <a:lnTo>
                  <a:pt x="1349" y="2335"/>
                </a:lnTo>
                <a:lnTo>
                  <a:pt x="1344" y="2322"/>
                </a:lnTo>
                <a:lnTo>
                  <a:pt x="1338" y="2309"/>
                </a:lnTo>
                <a:lnTo>
                  <a:pt x="1329" y="2298"/>
                </a:lnTo>
                <a:lnTo>
                  <a:pt x="1321" y="2288"/>
                </a:lnTo>
                <a:lnTo>
                  <a:pt x="1313" y="2278"/>
                </a:lnTo>
                <a:lnTo>
                  <a:pt x="1297" y="2264"/>
                </a:lnTo>
                <a:lnTo>
                  <a:pt x="1284" y="2252"/>
                </a:lnTo>
                <a:lnTo>
                  <a:pt x="1269" y="2244"/>
                </a:lnTo>
                <a:lnTo>
                  <a:pt x="1269" y="2244"/>
                </a:lnTo>
                <a:lnTo>
                  <a:pt x="1258" y="2239"/>
                </a:lnTo>
                <a:lnTo>
                  <a:pt x="1248" y="2233"/>
                </a:lnTo>
                <a:lnTo>
                  <a:pt x="1240" y="2225"/>
                </a:lnTo>
                <a:lnTo>
                  <a:pt x="1235" y="2218"/>
                </a:lnTo>
                <a:lnTo>
                  <a:pt x="1230" y="2210"/>
                </a:lnTo>
                <a:lnTo>
                  <a:pt x="1227" y="2203"/>
                </a:lnTo>
                <a:lnTo>
                  <a:pt x="1225" y="2195"/>
                </a:lnTo>
                <a:lnTo>
                  <a:pt x="1225" y="2189"/>
                </a:lnTo>
                <a:lnTo>
                  <a:pt x="1227" y="2182"/>
                </a:lnTo>
                <a:lnTo>
                  <a:pt x="1230" y="2176"/>
                </a:lnTo>
                <a:lnTo>
                  <a:pt x="1235" y="2171"/>
                </a:lnTo>
                <a:lnTo>
                  <a:pt x="1242" y="2166"/>
                </a:lnTo>
                <a:lnTo>
                  <a:pt x="1250" y="2161"/>
                </a:lnTo>
                <a:lnTo>
                  <a:pt x="1260" y="2158"/>
                </a:lnTo>
                <a:lnTo>
                  <a:pt x="1269" y="2156"/>
                </a:lnTo>
                <a:lnTo>
                  <a:pt x="1282" y="2156"/>
                </a:lnTo>
                <a:lnTo>
                  <a:pt x="1556" y="2156"/>
                </a:lnTo>
                <a:lnTo>
                  <a:pt x="1556" y="2155"/>
                </a:lnTo>
                <a:lnTo>
                  <a:pt x="2151" y="2155"/>
                </a:lnTo>
                <a:lnTo>
                  <a:pt x="2151" y="1281"/>
                </a:lnTo>
                <a:lnTo>
                  <a:pt x="2151" y="1281"/>
                </a:lnTo>
                <a:lnTo>
                  <a:pt x="2151" y="1269"/>
                </a:lnTo>
                <a:lnTo>
                  <a:pt x="2148" y="1258"/>
                </a:lnTo>
                <a:lnTo>
                  <a:pt x="2146" y="1248"/>
                </a:lnTo>
                <a:lnTo>
                  <a:pt x="2141" y="1240"/>
                </a:lnTo>
                <a:lnTo>
                  <a:pt x="2136" y="1234"/>
                </a:lnTo>
                <a:lnTo>
                  <a:pt x="2132" y="1229"/>
                </a:lnTo>
                <a:lnTo>
                  <a:pt x="2125" y="1225"/>
                </a:lnTo>
                <a:lnTo>
                  <a:pt x="2119" y="1224"/>
                </a:lnTo>
                <a:lnTo>
                  <a:pt x="2112" y="1224"/>
                </a:lnTo>
                <a:lnTo>
                  <a:pt x="2104" y="1225"/>
                </a:lnTo>
                <a:lnTo>
                  <a:pt x="2097" y="1229"/>
                </a:lnTo>
                <a:lnTo>
                  <a:pt x="2089" y="1234"/>
                </a:lnTo>
                <a:lnTo>
                  <a:pt x="2083" y="1240"/>
                </a:lnTo>
                <a:lnTo>
                  <a:pt x="2075" y="1248"/>
                </a:lnTo>
                <a:lnTo>
                  <a:pt x="2068" y="1258"/>
                </a:lnTo>
                <a:lnTo>
                  <a:pt x="2062" y="1268"/>
                </a:lnTo>
                <a:lnTo>
                  <a:pt x="2062" y="1268"/>
                </a:lnTo>
                <a:lnTo>
                  <a:pt x="2054" y="1282"/>
                </a:lnTo>
                <a:lnTo>
                  <a:pt x="2044" y="1295"/>
                </a:lnTo>
                <a:lnTo>
                  <a:pt x="2029" y="1312"/>
                </a:lnTo>
                <a:lnTo>
                  <a:pt x="2019" y="1320"/>
                </a:lnTo>
                <a:lnTo>
                  <a:pt x="2010" y="1328"/>
                </a:lnTo>
                <a:lnTo>
                  <a:pt x="1998" y="1336"/>
                </a:lnTo>
                <a:lnTo>
                  <a:pt x="1985" y="1343"/>
                </a:lnTo>
                <a:lnTo>
                  <a:pt x="1971" y="1348"/>
                </a:lnTo>
                <a:lnTo>
                  <a:pt x="1956" y="1352"/>
                </a:lnTo>
                <a:lnTo>
                  <a:pt x="1940" y="1356"/>
                </a:lnTo>
                <a:lnTo>
                  <a:pt x="1922" y="1356"/>
                </a:lnTo>
                <a:lnTo>
                  <a:pt x="1922" y="1356"/>
                </a:lnTo>
                <a:lnTo>
                  <a:pt x="1901" y="1354"/>
                </a:lnTo>
                <a:lnTo>
                  <a:pt x="1881" y="1351"/>
                </a:lnTo>
                <a:lnTo>
                  <a:pt x="1862" y="1344"/>
                </a:lnTo>
                <a:lnTo>
                  <a:pt x="1844" y="1336"/>
                </a:lnTo>
                <a:lnTo>
                  <a:pt x="1826" y="1326"/>
                </a:lnTo>
                <a:lnTo>
                  <a:pt x="1809" y="1313"/>
                </a:lnTo>
                <a:lnTo>
                  <a:pt x="1795" y="1299"/>
                </a:lnTo>
                <a:lnTo>
                  <a:pt x="1780" y="1282"/>
                </a:lnTo>
                <a:lnTo>
                  <a:pt x="1767" y="1265"/>
                </a:lnTo>
                <a:lnTo>
                  <a:pt x="1756" y="1247"/>
                </a:lnTo>
                <a:lnTo>
                  <a:pt x="1746" y="1225"/>
                </a:lnTo>
                <a:lnTo>
                  <a:pt x="1736" y="1203"/>
                </a:lnTo>
                <a:lnTo>
                  <a:pt x="1730" y="1180"/>
                </a:lnTo>
                <a:lnTo>
                  <a:pt x="1725" y="1157"/>
                </a:lnTo>
                <a:lnTo>
                  <a:pt x="1722" y="1131"/>
                </a:lnTo>
                <a:lnTo>
                  <a:pt x="1722" y="1107"/>
                </a:lnTo>
                <a:lnTo>
                  <a:pt x="1722" y="1107"/>
                </a:lnTo>
                <a:lnTo>
                  <a:pt x="1722" y="1081"/>
                </a:lnTo>
                <a:lnTo>
                  <a:pt x="1725" y="1056"/>
                </a:lnTo>
                <a:lnTo>
                  <a:pt x="1730" y="1032"/>
                </a:lnTo>
                <a:lnTo>
                  <a:pt x="1736" y="1009"/>
                </a:lnTo>
                <a:lnTo>
                  <a:pt x="1746" y="988"/>
                </a:lnTo>
                <a:lnTo>
                  <a:pt x="1756" y="967"/>
                </a:lnTo>
                <a:lnTo>
                  <a:pt x="1767" y="947"/>
                </a:lnTo>
                <a:lnTo>
                  <a:pt x="1780" y="929"/>
                </a:lnTo>
                <a:lnTo>
                  <a:pt x="1795" y="913"/>
                </a:lnTo>
                <a:lnTo>
                  <a:pt x="1809" y="898"/>
                </a:lnTo>
                <a:lnTo>
                  <a:pt x="1826" y="887"/>
                </a:lnTo>
                <a:lnTo>
                  <a:pt x="1844" y="876"/>
                </a:lnTo>
                <a:lnTo>
                  <a:pt x="1862" y="868"/>
                </a:lnTo>
                <a:lnTo>
                  <a:pt x="1881" y="861"/>
                </a:lnTo>
                <a:lnTo>
                  <a:pt x="1901" y="858"/>
                </a:lnTo>
                <a:lnTo>
                  <a:pt x="1922" y="856"/>
                </a:lnTo>
                <a:lnTo>
                  <a:pt x="1922" y="856"/>
                </a:lnTo>
                <a:close/>
              </a:path>
            </a:pathLst>
          </a:custGeom>
          <a:gradFill flip="none" rotWithShape="1">
            <a:gsLst>
              <a:gs pos="0">
                <a:schemeClr val="accent2">
                  <a:lumMod val="60000"/>
                  <a:lumOff val="40000"/>
                  <a:shade val="30000"/>
                  <a:satMod val="115000"/>
                </a:schemeClr>
              </a:gs>
              <a:gs pos="50000">
                <a:schemeClr val="accent2">
                  <a:lumMod val="60000"/>
                  <a:lumOff val="40000"/>
                  <a:shade val="67500"/>
                  <a:satMod val="115000"/>
                </a:schemeClr>
              </a:gs>
              <a:gs pos="100000">
                <a:schemeClr val="accent2">
                  <a:lumMod val="60000"/>
                  <a:lumOff val="40000"/>
                  <a:shade val="100000"/>
                  <a:satMod val="115000"/>
                </a:schemeClr>
              </a:gs>
            </a:gsLst>
            <a:lin ang="2700000" scaled="1"/>
            <a:tileRect/>
          </a:gradFill>
          <a:ln w="28575">
            <a:solidFill>
              <a:schemeClr val="bg1">
                <a:lumMod val="65000"/>
              </a:schemeClr>
            </a:solidFill>
            <a:prstDash val="solid"/>
            <a:round/>
            <a:headEnd/>
            <a:tailEnd/>
          </a:ln>
        </p:spPr>
        <p:txBody>
          <a:bodyPr bIns="540000" anchor="ctr"/>
          <a:lstStyle/>
          <a:p>
            <a:pPr algn="ctr" eaLnBrk="1" hangingPunct="1">
              <a:defRPr/>
            </a:pPr>
            <a:r>
              <a:rPr lang="en-GB" sz="4000" dirty="0">
                <a:cs typeface="Arial" charset="0"/>
              </a:rPr>
              <a:t>2 Corinthians 7:10</a:t>
            </a:r>
          </a:p>
        </p:txBody>
      </p:sp>
      <p:sp>
        <p:nvSpPr>
          <p:cNvPr id="8" name="Freeform 6"/>
          <p:cNvSpPr>
            <a:spLocks/>
          </p:cNvSpPr>
          <p:nvPr/>
        </p:nvSpPr>
        <p:spPr bwMode="auto">
          <a:xfrm>
            <a:off x="199197" y="4178438"/>
            <a:ext cx="3001963" cy="2497138"/>
          </a:xfrm>
          <a:custGeom>
            <a:avLst/>
            <a:gdLst>
              <a:gd name="T0" fmla="*/ 861 w 2587"/>
              <a:gd name="T1" fmla="*/ 195 h 2151"/>
              <a:gd name="T2" fmla="*/ 885 w 2587"/>
              <a:gd name="T3" fmla="*/ 143 h 2151"/>
              <a:gd name="T4" fmla="*/ 931 w 2587"/>
              <a:gd name="T5" fmla="*/ 97 h 2151"/>
              <a:gd name="T6" fmla="*/ 965 w 2587"/>
              <a:gd name="T7" fmla="*/ 76 h 2151"/>
              <a:gd name="T8" fmla="*/ 988 w 2587"/>
              <a:gd name="T9" fmla="*/ 47 h 2151"/>
              <a:gd name="T10" fmla="*/ 985 w 2587"/>
              <a:gd name="T11" fmla="*/ 21 h 2151"/>
              <a:gd name="T12" fmla="*/ 955 w 2587"/>
              <a:gd name="T13" fmla="*/ 3 h 2151"/>
              <a:gd name="T14" fmla="*/ 0 w 2587"/>
              <a:gd name="T15" fmla="*/ 2151 h 2151"/>
              <a:gd name="T16" fmla="*/ 2156 w 2587"/>
              <a:gd name="T17" fmla="*/ 1220 h 2151"/>
              <a:gd name="T18" fmla="*/ 2163 w 2587"/>
              <a:gd name="T19" fmla="*/ 1186 h 2151"/>
              <a:gd name="T20" fmla="*/ 2182 w 2587"/>
              <a:gd name="T21" fmla="*/ 1163 h 2151"/>
              <a:gd name="T22" fmla="*/ 2211 w 2587"/>
              <a:gd name="T23" fmla="*/ 1166 h 2151"/>
              <a:gd name="T24" fmla="*/ 2239 w 2587"/>
              <a:gd name="T25" fmla="*/ 1196 h 2151"/>
              <a:gd name="T26" fmla="*/ 2263 w 2587"/>
              <a:gd name="T27" fmla="*/ 1235 h 2151"/>
              <a:gd name="T28" fmla="*/ 2309 w 2587"/>
              <a:gd name="T29" fmla="*/ 1274 h 2151"/>
              <a:gd name="T30" fmla="*/ 2368 w 2587"/>
              <a:gd name="T31" fmla="*/ 1293 h 2151"/>
              <a:gd name="T32" fmla="*/ 2426 w 2587"/>
              <a:gd name="T33" fmla="*/ 1288 h 2151"/>
              <a:gd name="T34" fmla="*/ 2498 w 2587"/>
              <a:gd name="T35" fmla="*/ 1251 h 2151"/>
              <a:gd name="T36" fmla="*/ 2553 w 2587"/>
              <a:gd name="T37" fmla="*/ 1184 h 2151"/>
              <a:gd name="T38" fmla="*/ 2582 w 2587"/>
              <a:gd name="T39" fmla="*/ 1095 h 2151"/>
              <a:gd name="T40" fmla="*/ 2586 w 2587"/>
              <a:gd name="T41" fmla="*/ 1018 h 2151"/>
              <a:gd name="T42" fmla="*/ 2563 w 2587"/>
              <a:gd name="T43" fmla="*/ 926 h 2151"/>
              <a:gd name="T44" fmla="*/ 2514 w 2587"/>
              <a:gd name="T45" fmla="*/ 852 h 2151"/>
              <a:gd name="T46" fmla="*/ 2446 w 2587"/>
              <a:gd name="T47" fmla="*/ 805 h 2151"/>
              <a:gd name="T48" fmla="*/ 2385 w 2587"/>
              <a:gd name="T49" fmla="*/ 794 h 2151"/>
              <a:gd name="T50" fmla="*/ 2322 w 2587"/>
              <a:gd name="T51" fmla="*/ 808 h 2151"/>
              <a:gd name="T52" fmla="*/ 2278 w 2587"/>
              <a:gd name="T53" fmla="*/ 838 h 2151"/>
              <a:gd name="T54" fmla="*/ 2245 w 2587"/>
              <a:gd name="T55" fmla="*/ 882 h 2151"/>
              <a:gd name="T56" fmla="*/ 2218 w 2587"/>
              <a:gd name="T57" fmla="*/ 917 h 2151"/>
              <a:gd name="T58" fmla="*/ 2189 w 2587"/>
              <a:gd name="T59" fmla="*/ 927 h 2151"/>
              <a:gd name="T60" fmla="*/ 2166 w 2587"/>
              <a:gd name="T61" fmla="*/ 911 h 2151"/>
              <a:gd name="T62" fmla="*/ 2156 w 2587"/>
              <a:gd name="T63" fmla="*/ 869 h 2151"/>
              <a:gd name="T64" fmla="*/ 1282 w 2587"/>
              <a:gd name="T65" fmla="*/ 0 h 2151"/>
              <a:gd name="T66" fmla="*/ 1248 w 2587"/>
              <a:gd name="T67" fmla="*/ 6 h 2151"/>
              <a:gd name="T68" fmla="*/ 1227 w 2587"/>
              <a:gd name="T69" fmla="*/ 27 h 2151"/>
              <a:gd name="T70" fmla="*/ 1229 w 2587"/>
              <a:gd name="T71" fmla="*/ 55 h 2151"/>
              <a:gd name="T72" fmla="*/ 1258 w 2587"/>
              <a:gd name="T73" fmla="*/ 83 h 2151"/>
              <a:gd name="T74" fmla="*/ 1297 w 2587"/>
              <a:gd name="T75" fmla="*/ 107 h 2151"/>
              <a:gd name="T76" fmla="*/ 1336 w 2587"/>
              <a:gd name="T77" fmla="*/ 154 h 2151"/>
              <a:gd name="T78" fmla="*/ 1356 w 2587"/>
              <a:gd name="T79" fmla="*/ 213 h 2151"/>
              <a:gd name="T80" fmla="*/ 1352 w 2587"/>
              <a:gd name="T81" fmla="*/ 270 h 2151"/>
              <a:gd name="T82" fmla="*/ 1313 w 2587"/>
              <a:gd name="T83" fmla="*/ 341 h 2151"/>
              <a:gd name="T84" fmla="*/ 1247 w 2587"/>
              <a:gd name="T85" fmla="*/ 397 h 2151"/>
              <a:gd name="T86" fmla="*/ 1157 w 2587"/>
              <a:gd name="T87" fmla="*/ 426 h 2151"/>
              <a:gd name="T88" fmla="*/ 1082 w 2587"/>
              <a:gd name="T89" fmla="*/ 429 h 2151"/>
              <a:gd name="T90" fmla="*/ 988 w 2587"/>
              <a:gd name="T91" fmla="*/ 406 h 2151"/>
              <a:gd name="T92" fmla="*/ 915 w 2587"/>
              <a:gd name="T93" fmla="*/ 358 h 2151"/>
              <a:gd name="T94" fmla="*/ 869 w 2587"/>
              <a:gd name="T95" fmla="*/ 289 h 2151"/>
              <a:gd name="T96" fmla="*/ 858 w 2587"/>
              <a:gd name="T97" fmla="*/ 231 h 2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587" h="2151">
                <a:moveTo>
                  <a:pt x="858" y="231"/>
                </a:moveTo>
                <a:lnTo>
                  <a:pt x="858" y="231"/>
                </a:lnTo>
                <a:lnTo>
                  <a:pt x="858" y="213"/>
                </a:lnTo>
                <a:lnTo>
                  <a:pt x="861" y="195"/>
                </a:lnTo>
                <a:lnTo>
                  <a:pt x="866" y="180"/>
                </a:lnTo>
                <a:lnTo>
                  <a:pt x="871" y="166"/>
                </a:lnTo>
                <a:lnTo>
                  <a:pt x="877" y="154"/>
                </a:lnTo>
                <a:lnTo>
                  <a:pt x="885" y="143"/>
                </a:lnTo>
                <a:lnTo>
                  <a:pt x="893" y="131"/>
                </a:lnTo>
                <a:lnTo>
                  <a:pt x="902" y="123"/>
                </a:lnTo>
                <a:lnTo>
                  <a:pt x="918" y="107"/>
                </a:lnTo>
                <a:lnTo>
                  <a:pt x="931" y="97"/>
                </a:lnTo>
                <a:lnTo>
                  <a:pt x="946" y="89"/>
                </a:lnTo>
                <a:lnTo>
                  <a:pt x="946" y="89"/>
                </a:lnTo>
                <a:lnTo>
                  <a:pt x="955" y="83"/>
                </a:lnTo>
                <a:lnTo>
                  <a:pt x="965" y="76"/>
                </a:lnTo>
                <a:lnTo>
                  <a:pt x="973" y="70"/>
                </a:lnTo>
                <a:lnTo>
                  <a:pt x="980" y="62"/>
                </a:lnTo>
                <a:lnTo>
                  <a:pt x="985" y="55"/>
                </a:lnTo>
                <a:lnTo>
                  <a:pt x="988" y="47"/>
                </a:lnTo>
                <a:lnTo>
                  <a:pt x="989" y="40"/>
                </a:lnTo>
                <a:lnTo>
                  <a:pt x="989" y="34"/>
                </a:lnTo>
                <a:lnTo>
                  <a:pt x="988" y="27"/>
                </a:lnTo>
                <a:lnTo>
                  <a:pt x="985" y="21"/>
                </a:lnTo>
                <a:lnTo>
                  <a:pt x="980" y="14"/>
                </a:lnTo>
                <a:lnTo>
                  <a:pt x="973" y="9"/>
                </a:lnTo>
                <a:lnTo>
                  <a:pt x="965" y="6"/>
                </a:lnTo>
                <a:lnTo>
                  <a:pt x="955" y="3"/>
                </a:lnTo>
                <a:lnTo>
                  <a:pt x="944" y="1"/>
                </a:lnTo>
                <a:lnTo>
                  <a:pt x="933" y="0"/>
                </a:lnTo>
                <a:lnTo>
                  <a:pt x="0" y="0"/>
                </a:lnTo>
                <a:lnTo>
                  <a:pt x="0" y="2151"/>
                </a:lnTo>
                <a:lnTo>
                  <a:pt x="2154" y="2151"/>
                </a:lnTo>
                <a:lnTo>
                  <a:pt x="2154" y="1656"/>
                </a:lnTo>
                <a:lnTo>
                  <a:pt x="2156" y="1656"/>
                </a:lnTo>
                <a:lnTo>
                  <a:pt x="2156" y="1220"/>
                </a:lnTo>
                <a:lnTo>
                  <a:pt x="2156" y="1220"/>
                </a:lnTo>
                <a:lnTo>
                  <a:pt x="2158" y="1207"/>
                </a:lnTo>
                <a:lnTo>
                  <a:pt x="2159" y="1196"/>
                </a:lnTo>
                <a:lnTo>
                  <a:pt x="2163" y="1186"/>
                </a:lnTo>
                <a:lnTo>
                  <a:pt x="2166" y="1178"/>
                </a:lnTo>
                <a:lnTo>
                  <a:pt x="2171" y="1171"/>
                </a:lnTo>
                <a:lnTo>
                  <a:pt x="2177" y="1166"/>
                </a:lnTo>
                <a:lnTo>
                  <a:pt x="2182" y="1163"/>
                </a:lnTo>
                <a:lnTo>
                  <a:pt x="2189" y="1161"/>
                </a:lnTo>
                <a:lnTo>
                  <a:pt x="2197" y="1161"/>
                </a:lnTo>
                <a:lnTo>
                  <a:pt x="2203" y="1163"/>
                </a:lnTo>
                <a:lnTo>
                  <a:pt x="2211" y="1166"/>
                </a:lnTo>
                <a:lnTo>
                  <a:pt x="2218" y="1171"/>
                </a:lnTo>
                <a:lnTo>
                  <a:pt x="2226" y="1178"/>
                </a:lnTo>
                <a:lnTo>
                  <a:pt x="2232" y="1186"/>
                </a:lnTo>
                <a:lnTo>
                  <a:pt x="2239" y="1196"/>
                </a:lnTo>
                <a:lnTo>
                  <a:pt x="2245" y="1207"/>
                </a:lnTo>
                <a:lnTo>
                  <a:pt x="2245" y="1207"/>
                </a:lnTo>
                <a:lnTo>
                  <a:pt x="2254" y="1220"/>
                </a:lnTo>
                <a:lnTo>
                  <a:pt x="2263" y="1235"/>
                </a:lnTo>
                <a:lnTo>
                  <a:pt x="2278" y="1251"/>
                </a:lnTo>
                <a:lnTo>
                  <a:pt x="2288" y="1259"/>
                </a:lnTo>
                <a:lnTo>
                  <a:pt x="2298" y="1266"/>
                </a:lnTo>
                <a:lnTo>
                  <a:pt x="2309" y="1274"/>
                </a:lnTo>
                <a:lnTo>
                  <a:pt x="2322" y="1280"/>
                </a:lnTo>
                <a:lnTo>
                  <a:pt x="2337" y="1285"/>
                </a:lnTo>
                <a:lnTo>
                  <a:pt x="2351" y="1290"/>
                </a:lnTo>
                <a:lnTo>
                  <a:pt x="2368" y="1293"/>
                </a:lnTo>
                <a:lnTo>
                  <a:pt x="2385" y="1293"/>
                </a:lnTo>
                <a:lnTo>
                  <a:pt x="2385" y="1293"/>
                </a:lnTo>
                <a:lnTo>
                  <a:pt x="2407" y="1293"/>
                </a:lnTo>
                <a:lnTo>
                  <a:pt x="2426" y="1288"/>
                </a:lnTo>
                <a:lnTo>
                  <a:pt x="2446" y="1283"/>
                </a:lnTo>
                <a:lnTo>
                  <a:pt x="2463" y="1274"/>
                </a:lnTo>
                <a:lnTo>
                  <a:pt x="2481" y="1264"/>
                </a:lnTo>
                <a:lnTo>
                  <a:pt x="2498" y="1251"/>
                </a:lnTo>
                <a:lnTo>
                  <a:pt x="2514" y="1236"/>
                </a:lnTo>
                <a:lnTo>
                  <a:pt x="2527" y="1220"/>
                </a:lnTo>
                <a:lnTo>
                  <a:pt x="2540" y="1204"/>
                </a:lnTo>
                <a:lnTo>
                  <a:pt x="2553" y="1184"/>
                </a:lnTo>
                <a:lnTo>
                  <a:pt x="2563" y="1163"/>
                </a:lnTo>
                <a:lnTo>
                  <a:pt x="2571" y="1142"/>
                </a:lnTo>
                <a:lnTo>
                  <a:pt x="2577" y="1119"/>
                </a:lnTo>
                <a:lnTo>
                  <a:pt x="2582" y="1095"/>
                </a:lnTo>
                <a:lnTo>
                  <a:pt x="2586" y="1070"/>
                </a:lnTo>
                <a:lnTo>
                  <a:pt x="2587" y="1044"/>
                </a:lnTo>
                <a:lnTo>
                  <a:pt x="2587" y="1044"/>
                </a:lnTo>
                <a:lnTo>
                  <a:pt x="2586" y="1018"/>
                </a:lnTo>
                <a:lnTo>
                  <a:pt x="2582" y="994"/>
                </a:lnTo>
                <a:lnTo>
                  <a:pt x="2577" y="969"/>
                </a:lnTo>
                <a:lnTo>
                  <a:pt x="2571" y="947"/>
                </a:lnTo>
                <a:lnTo>
                  <a:pt x="2563" y="926"/>
                </a:lnTo>
                <a:lnTo>
                  <a:pt x="2553" y="904"/>
                </a:lnTo>
                <a:lnTo>
                  <a:pt x="2540" y="885"/>
                </a:lnTo>
                <a:lnTo>
                  <a:pt x="2527" y="867"/>
                </a:lnTo>
                <a:lnTo>
                  <a:pt x="2514" y="852"/>
                </a:lnTo>
                <a:lnTo>
                  <a:pt x="2498" y="838"/>
                </a:lnTo>
                <a:lnTo>
                  <a:pt x="2481" y="825"/>
                </a:lnTo>
                <a:lnTo>
                  <a:pt x="2463" y="815"/>
                </a:lnTo>
                <a:lnTo>
                  <a:pt x="2446" y="805"/>
                </a:lnTo>
                <a:lnTo>
                  <a:pt x="2426" y="800"/>
                </a:lnTo>
                <a:lnTo>
                  <a:pt x="2407" y="795"/>
                </a:lnTo>
                <a:lnTo>
                  <a:pt x="2385" y="794"/>
                </a:lnTo>
                <a:lnTo>
                  <a:pt x="2385" y="794"/>
                </a:lnTo>
                <a:lnTo>
                  <a:pt x="2368" y="795"/>
                </a:lnTo>
                <a:lnTo>
                  <a:pt x="2351" y="799"/>
                </a:lnTo>
                <a:lnTo>
                  <a:pt x="2337" y="802"/>
                </a:lnTo>
                <a:lnTo>
                  <a:pt x="2322" y="808"/>
                </a:lnTo>
                <a:lnTo>
                  <a:pt x="2309" y="815"/>
                </a:lnTo>
                <a:lnTo>
                  <a:pt x="2298" y="821"/>
                </a:lnTo>
                <a:lnTo>
                  <a:pt x="2288" y="830"/>
                </a:lnTo>
                <a:lnTo>
                  <a:pt x="2278" y="838"/>
                </a:lnTo>
                <a:lnTo>
                  <a:pt x="2263" y="854"/>
                </a:lnTo>
                <a:lnTo>
                  <a:pt x="2254" y="869"/>
                </a:lnTo>
                <a:lnTo>
                  <a:pt x="2245" y="882"/>
                </a:lnTo>
                <a:lnTo>
                  <a:pt x="2245" y="882"/>
                </a:lnTo>
                <a:lnTo>
                  <a:pt x="2239" y="893"/>
                </a:lnTo>
                <a:lnTo>
                  <a:pt x="2232" y="903"/>
                </a:lnTo>
                <a:lnTo>
                  <a:pt x="2226" y="911"/>
                </a:lnTo>
                <a:lnTo>
                  <a:pt x="2218" y="917"/>
                </a:lnTo>
                <a:lnTo>
                  <a:pt x="2211" y="922"/>
                </a:lnTo>
                <a:lnTo>
                  <a:pt x="2203" y="926"/>
                </a:lnTo>
                <a:lnTo>
                  <a:pt x="2197" y="927"/>
                </a:lnTo>
                <a:lnTo>
                  <a:pt x="2189" y="927"/>
                </a:lnTo>
                <a:lnTo>
                  <a:pt x="2182" y="926"/>
                </a:lnTo>
                <a:lnTo>
                  <a:pt x="2177" y="922"/>
                </a:lnTo>
                <a:lnTo>
                  <a:pt x="2171" y="917"/>
                </a:lnTo>
                <a:lnTo>
                  <a:pt x="2166" y="911"/>
                </a:lnTo>
                <a:lnTo>
                  <a:pt x="2163" y="903"/>
                </a:lnTo>
                <a:lnTo>
                  <a:pt x="2159" y="893"/>
                </a:lnTo>
                <a:lnTo>
                  <a:pt x="2158" y="882"/>
                </a:lnTo>
                <a:lnTo>
                  <a:pt x="2156" y="869"/>
                </a:lnTo>
                <a:lnTo>
                  <a:pt x="2156" y="595"/>
                </a:lnTo>
                <a:lnTo>
                  <a:pt x="2154" y="595"/>
                </a:lnTo>
                <a:lnTo>
                  <a:pt x="2154" y="0"/>
                </a:lnTo>
                <a:lnTo>
                  <a:pt x="1282" y="0"/>
                </a:lnTo>
                <a:lnTo>
                  <a:pt x="1282" y="0"/>
                </a:lnTo>
                <a:lnTo>
                  <a:pt x="1269" y="1"/>
                </a:lnTo>
                <a:lnTo>
                  <a:pt x="1258" y="3"/>
                </a:lnTo>
                <a:lnTo>
                  <a:pt x="1248" y="6"/>
                </a:lnTo>
                <a:lnTo>
                  <a:pt x="1242" y="9"/>
                </a:lnTo>
                <a:lnTo>
                  <a:pt x="1235" y="14"/>
                </a:lnTo>
                <a:lnTo>
                  <a:pt x="1230" y="21"/>
                </a:lnTo>
                <a:lnTo>
                  <a:pt x="1227" y="27"/>
                </a:lnTo>
                <a:lnTo>
                  <a:pt x="1225" y="34"/>
                </a:lnTo>
                <a:lnTo>
                  <a:pt x="1225" y="40"/>
                </a:lnTo>
                <a:lnTo>
                  <a:pt x="1225" y="47"/>
                </a:lnTo>
                <a:lnTo>
                  <a:pt x="1229" y="55"/>
                </a:lnTo>
                <a:lnTo>
                  <a:pt x="1234" y="62"/>
                </a:lnTo>
                <a:lnTo>
                  <a:pt x="1240" y="70"/>
                </a:lnTo>
                <a:lnTo>
                  <a:pt x="1248" y="76"/>
                </a:lnTo>
                <a:lnTo>
                  <a:pt x="1258" y="83"/>
                </a:lnTo>
                <a:lnTo>
                  <a:pt x="1269" y="89"/>
                </a:lnTo>
                <a:lnTo>
                  <a:pt x="1269" y="89"/>
                </a:lnTo>
                <a:lnTo>
                  <a:pt x="1282" y="97"/>
                </a:lnTo>
                <a:lnTo>
                  <a:pt x="1297" y="107"/>
                </a:lnTo>
                <a:lnTo>
                  <a:pt x="1313" y="123"/>
                </a:lnTo>
                <a:lnTo>
                  <a:pt x="1321" y="131"/>
                </a:lnTo>
                <a:lnTo>
                  <a:pt x="1329" y="143"/>
                </a:lnTo>
                <a:lnTo>
                  <a:pt x="1336" y="154"/>
                </a:lnTo>
                <a:lnTo>
                  <a:pt x="1343" y="166"/>
                </a:lnTo>
                <a:lnTo>
                  <a:pt x="1349" y="180"/>
                </a:lnTo>
                <a:lnTo>
                  <a:pt x="1352" y="195"/>
                </a:lnTo>
                <a:lnTo>
                  <a:pt x="1356" y="213"/>
                </a:lnTo>
                <a:lnTo>
                  <a:pt x="1357" y="231"/>
                </a:lnTo>
                <a:lnTo>
                  <a:pt x="1357" y="231"/>
                </a:lnTo>
                <a:lnTo>
                  <a:pt x="1356" y="250"/>
                </a:lnTo>
                <a:lnTo>
                  <a:pt x="1352" y="270"/>
                </a:lnTo>
                <a:lnTo>
                  <a:pt x="1346" y="289"/>
                </a:lnTo>
                <a:lnTo>
                  <a:pt x="1338" y="307"/>
                </a:lnTo>
                <a:lnTo>
                  <a:pt x="1326" y="325"/>
                </a:lnTo>
                <a:lnTo>
                  <a:pt x="1313" y="341"/>
                </a:lnTo>
                <a:lnTo>
                  <a:pt x="1300" y="358"/>
                </a:lnTo>
                <a:lnTo>
                  <a:pt x="1284" y="372"/>
                </a:lnTo>
                <a:lnTo>
                  <a:pt x="1266" y="385"/>
                </a:lnTo>
                <a:lnTo>
                  <a:pt x="1247" y="397"/>
                </a:lnTo>
                <a:lnTo>
                  <a:pt x="1225" y="406"/>
                </a:lnTo>
                <a:lnTo>
                  <a:pt x="1204" y="415"/>
                </a:lnTo>
                <a:lnTo>
                  <a:pt x="1181" y="421"/>
                </a:lnTo>
                <a:lnTo>
                  <a:pt x="1157" y="426"/>
                </a:lnTo>
                <a:lnTo>
                  <a:pt x="1133" y="429"/>
                </a:lnTo>
                <a:lnTo>
                  <a:pt x="1107" y="431"/>
                </a:lnTo>
                <a:lnTo>
                  <a:pt x="1107" y="431"/>
                </a:lnTo>
                <a:lnTo>
                  <a:pt x="1082" y="429"/>
                </a:lnTo>
                <a:lnTo>
                  <a:pt x="1056" y="426"/>
                </a:lnTo>
                <a:lnTo>
                  <a:pt x="1033" y="421"/>
                </a:lnTo>
                <a:lnTo>
                  <a:pt x="1011" y="415"/>
                </a:lnTo>
                <a:lnTo>
                  <a:pt x="988" y="406"/>
                </a:lnTo>
                <a:lnTo>
                  <a:pt x="967" y="397"/>
                </a:lnTo>
                <a:lnTo>
                  <a:pt x="949" y="385"/>
                </a:lnTo>
                <a:lnTo>
                  <a:pt x="931" y="372"/>
                </a:lnTo>
                <a:lnTo>
                  <a:pt x="915" y="358"/>
                </a:lnTo>
                <a:lnTo>
                  <a:pt x="900" y="341"/>
                </a:lnTo>
                <a:lnTo>
                  <a:pt x="887" y="325"/>
                </a:lnTo>
                <a:lnTo>
                  <a:pt x="877" y="307"/>
                </a:lnTo>
                <a:lnTo>
                  <a:pt x="869" y="289"/>
                </a:lnTo>
                <a:lnTo>
                  <a:pt x="863" y="270"/>
                </a:lnTo>
                <a:lnTo>
                  <a:pt x="859" y="250"/>
                </a:lnTo>
                <a:lnTo>
                  <a:pt x="858" y="231"/>
                </a:lnTo>
                <a:lnTo>
                  <a:pt x="858" y="231"/>
                </a:lnTo>
                <a:close/>
              </a:path>
            </a:pathLst>
          </a:custGeom>
          <a:gradFill flip="none" rotWithShape="1">
            <a:gsLst>
              <a:gs pos="0">
                <a:schemeClr val="accent6">
                  <a:lumMod val="60000"/>
                  <a:lumOff val="40000"/>
                  <a:shade val="30000"/>
                  <a:satMod val="115000"/>
                </a:schemeClr>
              </a:gs>
              <a:gs pos="50000">
                <a:schemeClr val="accent6">
                  <a:lumMod val="60000"/>
                  <a:lumOff val="40000"/>
                  <a:shade val="67500"/>
                  <a:satMod val="115000"/>
                </a:schemeClr>
              </a:gs>
              <a:gs pos="100000">
                <a:schemeClr val="accent6">
                  <a:lumMod val="60000"/>
                  <a:lumOff val="40000"/>
                  <a:shade val="100000"/>
                  <a:satMod val="115000"/>
                </a:schemeClr>
              </a:gs>
            </a:gsLst>
            <a:lin ang="18900000" scaled="1"/>
            <a:tileRect/>
          </a:gradFill>
          <a:ln w="28575">
            <a:solidFill>
              <a:schemeClr val="bg1">
                <a:lumMod val="65000"/>
              </a:schemeClr>
            </a:solidFill>
            <a:prstDash val="solid"/>
            <a:round/>
            <a:headEnd/>
            <a:tailEnd/>
          </a:ln>
        </p:spPr>
        <p:txBody>
          <a:bodyPr rIns="468000" anchor="ctr" anchorCtr="1"/>
          <a:lstStyle/>
          <a:p>
            <a:pPr eaLnBrk="1" hangingPunct="1">
              <a:defRPr/>
            </a:pPr>
            <a:endParaRPr lang="en-GB" sz="4000" dirty="0">
              <a:cs typeface="Arial" charset="0"/>
            </a:endParaRPr>
          </a:p>
        </p:txBody>
      </p:sp>
      <p:sp>
        <p:nvSpPr>
          <p:cNvPr id="9" name="Freeform 7"/>
          <p:cNvSpPr>
            <a:spLocks/>
          </p:cNvSpPr>
          <p:nvPr/>
        </p:nvSpPr>
        <p:spPr bwMode="auto">
          <a:xfrm>
            <a:off x="9045921" y="96805"/>
            <a:ext cx="3001962" cy="2495550"/>
          </a:xfrm>
          <a:custGeom>
            <a:avLst/>
            <a:gdLst>
              <a:gd name="T0" fmla="*/ 1726 w 2587"/>
              <a:gd name="T1" fmla="*/ 1956 h 2150"/>
              <a:gd name="T2" fmla="*/ 1702 w 2587"/>
              <a:gd name="T3" fmla="*/ 2008 h 2150"/>
              <a:gd name="T4" fmla="*/ 1656 w 2587"/>
              <a:gd name="T5" fmla="*/ 2054 h 2150"/>
              <a:gd name="T6" fmla="*/ 1620 w 2587"/>
              <a:gd name="T7" fmla="*/ 2075 h 2150"/>
              <a:gd name="T8" fmla="*/ 1599 w 2587"/>
              <a:gd name="T9" fmla="*/ 2104 h 2150"/>
              <a:gd name="T10" fmla="*/ 1602 w 2587"/>
              <a:gd name="T11" fmla="*/ 2130 h 2150"/>
              <a:gd name="T12" fmla="*/ 1632 w 2587"/>
              <a:gd name="T13" fmla="*/ 2148 h 2150"/>
              <a:gd name="T14" fmla="*/ 2587 w 2587"/>
              <a:gd name="T15" fmla="*/ 0 h 2150"/>
              <a:gd name="T16" fmla="*/ 429 w 2587"/>
              <a:gd name="T17" fmla="*/ 931 h 2150"/>
              <a:gd name="T18" fmla="*/ 424 w 2587"/>
              <a:gd name="T19" fmla="*/ 965 h 2150"/>
              <a:gd name="T20" fmla="*/ 403 w 2587"/>
              <a:gd name="T21" fmla="*/ 988 h 2150"/>
              <a:gd name="T22" fmla="*/ 376 w 2587"/>
              <a:gd name="T23" fmla="*/ 985 h 2150"/>
              <a:gd name="T24" fmla="*/ 348 w 2587"/>
              <a:gd name="T25" fmla="*/ 955 h 2150"/>
              <a:gd name="T26" fmla="*/ 324 w 2587"/>
              <a:gd name="T27" fmla="*/ 916 h 2150"/>
              <a:gd name="T28" fmla="*/ 276 w 2587"/>
              <a:gd name="T29" fmla="*/ 877 h 2150"/>
              <a:gd name="T30" fmla="*/ 218 w 2587"/>
              <a:gd name="T31" fmla="*/ 858 h 2150"/>
              <a:gd name="T32" fmla="*/ 161 w 2587"/>
              <a:gd name="T33" fmla="*/ 863 h 2150"/>
              <a:gd name="T34" fmla="*/ 89 w 2587"/>
              <a:gd name="T35" fmla="*/ 900 h 2150"/>
              <a:gd name="T36" fmla="*/ 34 w 2587"/>
              <a:gd name="T37" fmla="*/ 967 h 2150"/>
              <a:gd name="T38" fmla="*/ 5 w 2587"/>
              <a:gd name="T39" fmla="*/ 1056 h 2150"/>
              <a:gd name="T40" fmla="*/ 1 w 2587"/>
              <a:gd name="T41" fmla="*/ 1133 h 2150"/>
              <a:gd name="T42" fmla="*/ 24 w 2587"/>
              <a:gd name="T43" fmla="*/ 1225 h 2150"/>
              <a:gd name="T44" fmla="*/ 73 w 2587"/>
              <a:gd name="T45" fmla="*/ 1299 h 2150"/>
              <a:gd name="T46" fmla="*/ 141 w 2587"/>
              <a:gd name="T47" fmla="*/ 1346 h 2150"/>
              <a:gd name="T48" fmla="*/ 200 w 2587"/>
              <a:gd name="T49" fmla="*/ 1356 h 2150"/>
              <a:gd name="T50" fmla="*/ 263 w 2587"/>
              <a:gd name="T51" fmla="*/ 1343 h 2150"/>
              <a:gd name="T52" fmla="*/ 307 w 2587"/>
              <a:gd name="T53" fmla="*/ 1313 h 2150"/>
              <a:gd name="T54" fmla="*/ 342 w 2587"/>
              <a:gd name="T55" fmla="*/ 1269 h 2150"/>
              <a:gd name="T56" fmla="*/ 369 w 2587"/>
              <a:gd name="T57" fmla="*/ 1234 h 2150"/>
              <a:gd name="T58" fmla="*/ 397 w 2587"/>
              <a:gd name="T59" fmla="*/ 1224 h 2150"/>
              <a:gd name="T60" fmla="*/ 421 w 2587"/>
              <a:gd name="T61" fmla="*/ 1240 h 2150"/>
              <a:gd name="T62" fmla="*/ 429 w 2587"/>
              <a:gd name="T63" fmla="*/ 1282 h 2150"/>
              <a:gd name="T64" fmla="*/ 1305 w 2587"/>
              <a:gd name="T65" fmla="*/ 2150 h 2150"/>
              <a:gd name="T66" fmla="*/ 1337 w 2587"/>
              <a:gd name="T67" fmla="*/ 2145 h 2150"/>
              <a:gd name="T68" fmla="*/ 1360 w 2587"/>
              <a:gd name="T69" fmla="*/ 2124 h 2150"/>
              <a:gd name="T70" fmla="*/ 1357 w 2587"/>
              <a:gd name="T71" fmla="*/ 2096 h 2150"/>
              <a:gd name="T72" fmla="*/ 1329 w 2587"/>
              <a:gd name="T73" fmla="*/ 2068 h 2150"/>
              <a:gd name="T74" fmla="*/ 1290 w 2587"/>
              <a:gd name="T75" fmla="*/ 2044 h 2150"/>
              <a:gd name="T76" fmla="*/ 1251 w 2587"/>
              <a:gd name="T77" fmla="*/ 1997 h 2150"/>
              <a:gd name="T78" fmla="*/ 1231 w 2587"/>
              <a:gd name="T79" fmla="*/ 1938 h 2150"/>
              <a:gd name="T80" fmla="*/ 1235 w 2587"/>
              <a:gd name="T81" fmla="*/ 1881 h 2150"/>
              <a:gd name="T82" fmla="*/ 1272 w 2587"/>
              <a:gd name="T83" fmla="*/ 1810 h 2150"/>
              <a:gd name="T84" fmla="*/ 1340 w 2587"/>
              <a:gd name="T85" fmla="*/ 1754 h 2150"/>
              <a:gd name="T86" fmla="*/ 1430 w 2587"/>
              <a:gd name="T87" fmla="*/ 1725 h 2150"/>
              <a:gd name="T88" fmla="*/ 1505 w 2587"/>
              <a:gd name="T89" fmla="*/ 1722 h 2150"/>
              <a:gd name="T90" fmla="*/ 1599 w 2587"/>
              <a:gd name="T91" fmla="*/ 1745 h 2150"/>
              <a:gd name="T92" fmla="*/ 1672 w 2587"/>
              <a:gd name="T93" fmla="*/ 1793 h 2150"/>
              <a:gd name="T94" fmla="*/ 1718 w 2587"/>
              <a:gd name="T95" fmla="*/ 1862 h 2150"/>
              <a:gd name="T96" fmla="*/ 1729 w 2587"/>
              <a:gd name="T97" fmla="*/ 1920 h 2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587" h="2150">
                <a:moveTo>
                  <a:pt x="1729" y="1920"/>
                </a:moveTo>
                <a:lnTo>
                  <a:pt x="1729" y="1920"/>
                </a:lnTo>
                <a:lnTo>
                  <a:pt x="1728" y="1938"/>
                </a:lnTo>
                <a:lnTo>
                  <a:pt x="1726" y="1956"/>
                </a:lnTo>
                <a:lnTo>
                  <a:pt x="1721" y="1971"/>
                </a:lnTo>
                <a:lnTo>
                  <a:pt x="1716" y="1984"/>
                </a:lnTo>
                <a:lnTo>
                  <a:pt x="1710" y="1997"/>
                </a:lnTo>
                <a:lnTo>
                  <a:pt x="1702" y="2008"/>
                </a:lnTo>
                <a:lnTo>
                  <a:pt x="1694" y="2020"/>
                </a:lnTo>
                <a:lnTo>
                  <a:pt x="1685" y="2028"/>
                </a:lnTo>
                <a:lnTo>
                  <a:pt x="1669" y="2044"/>
                </a:lnTo>
                <a:lnTo>
                  <a:pt x="1656" y="2054"/>
                </a:lnTo>
                <a:lnTo>
                  <a:pt x="1641" y="2062"/>
                </a:lnTo>
                <a:lnTo>
                  <a:pt x="1641" y="2062"/>
                </a:lnTo>
                <a:lnTo>
                  <a:pt x="1630" y="2068"/>
                </a:lnTo>
                <a:lnTo>
                  <a:pt x="1620" y="2075"/>
                </a:lnTo>
                <a:lnTo>
                  <a:pt x="1614" y="2081"/>
                </a:lnTo>
                <a:lnTo>
                  <a:pt x="1607" y="2089"/>
                </a:lnTo>
                <a:lnTo>
                  <a:pt x="1602" y="2096"/>
                </a:lnTo>
                <a:lnTo>
                  <a:pt x="1599" y="2104"/>
                </a:lnTo>
                <a:lnTo>
                  <a:pt x="1598" y="2111"/>
                </a:lnTo>
                <a:lnTo>
                  <a:pt x="1598" y="2117"/>
                </a:lnTo>
                <a:lnTo>
                  <a:pt x="1599" y="2124"/>
                </a:lnTo>
                <a:lnTo>
                  <a:pt x="1602" y="2130"/>
                </a:lnTo>
                <a:lnTo>
                  <a:pt x="1607" y="2137"/>
                </a:lnTo>
                <a:lnTo>
                  <a:pt x="1614" y="2142"/>
                </a:lnTo>
                <a:lnTo>
                  <a:pt x="1622" y="2145"/>
                </a:lnTo>
                <a:lnTo>
                  <a:pt x="1632" y="2148"/>
                </a:lnTo>
                <a:lnTo>
                  <a:pt x="1641" y="2150"/>
                </a:lnTo>
                <a:lnTo>
                  <a:pt x="1654" y="2150"/>
                </a:lnTo>
                <a:lnTo>
                  <a:pt x="2587" y="2150"/>
                </a:lnTo>
                <a:lnTo>
                  <a:pt x="2587" y="0"/>
                </a:lnTo>
                <a:lnTo>
                  <a:pt x="433" y="0"/>
                </a:lnTo>
                <a:lnTo>
                  <a:pt x="433" y="495"/>
                </a:lnTo>
                <a:lnTo>
                  <a:pt x="429" y="495"/>
                </a:lnTo>
                <a:lnTo>
                  <a:pt x="429" y="931"/>
                </a:lnTo>
                <a:lnTo>
                  <a:pt x="429" y="931"/>
                </a:lnTo>
                <a:lnTo>
                  <a:pt x="429" y="944"/>
                </a:lnTo>
                <a:lnTo>
                  <a:pt x="428" y="955"/>
                </a:lnTo>
                <a:lnTo>
                  <a:pt x="424" y="965"/>
                </a:lnTo>
                <a:lnTo>
                  <a:pt x="421" y="973"/>
                </a:lnTo>
                <a:lnTo>
                  <a:pt x="416" y="980"/>
                </a:lnTo>
                <a:lnTo>
                  <a:pt x="410" y="985"/>
                </a:lnTo>
                <a:lnTo>
                  <a:pt x="403" y="988"/>
                </a:lnTo>
                <a:lnTo>
                  <a:pt x="397" y="990"/>
                </a:lnTo>
                <a:lnTo>
                  <a:pt x="390" y="990"/>
                </a:lnTo>
                <a:lnTo>
                  <a:pt x="384" y="988"/>
                </a:lnTo>
                <a:lnTo>
                  <a:pt x="376" y="985"/>
                </a:lnTo>
                <a:lnTo>
                  <a:pt x="369" y="980"/>
                </a:lnTo>
                <a:lnTo>
                  <a:pt x="361" y="973"/>
                </a:lnTo>
                <a:lnTo>
                  <a:pt x="355" y="965"/>
                </a:lnTo>
                <a:lnTo>
                  <a:pt x="348" y="955"/>
                </a:lnTo>
                <a:lnTo>
                  <a:pt x="342" y="944"/>
                </a:lnTo>
                <a:lnTo>
                  <a:pt x="342" y="944"/>
                </a:lnTo>
                <a:lnTo>
                  <a:pt x="333" y="931"/>
                </a:lnTo>
                <a:lnTo>
                  <a:pt x="324" y="916"/>
                </a:lnTo>
                <a:lnTo>
                  <a:pt x="307" y="900"/>
                </a:lnTo>
                <a:lnTo>
                  <a:pt x="299" y="892"/>
                </a:lnTo>
                <a:lnTo>
                  <a:pt x="288" y="885"/>
                </a:lnTo>
                <a:lnTo>
                  <a:pt x="276" y="877"/>
                </a:lnTo>
                <a:lnTo>
                  <a:pt x="263" y="871"/>
                </a:lnTo>
                <a:lnTo>
                  <a:pt x="250" y="866"/>
                </a:lnTo>
                <a:lnTo>
                  <a:pt x="236" y="861"/>
                </a:lnTo>
                <a:lnTo>
                  <a:pt x="218" y="858"/>
                </a:lnTo>
                <a:lnTo>
                  <a:pt x="200" y="858"/>
                </a:lnTo>
                <a:lnTo>
                  <a:pt x="200" y="858"/>
                </a:lnTo>
                <a:lnTo>
                  <a:pt x="180" y="858"/>
                </a:lnTo>
                <a:lnTo>
                  <a:pt x="161" y="863"/>
                </a:lnTo>
                <a:lnTo>
                  <a:pt x="141" y="868"/>
                </a:lnTo>
                <a:lnTo>
                  <a:pt x="122" y="877"/>
                </a:lnTo>
                <a:lnTo>
                  <a:pt x="106" y="887"/>
                </a:lnTo>
                <a:lnTo>
                  <a:pt x="89" y="900"/>
                </a:lnTo>
                <a:lnTo>
                  <a:pt x="73" y="915"/>
                </a:lnTo>
                <a:lnTo>
                  <a:pt x="58" y="931"/>
                </a:lnTo>
                <a:lnTo>
                  <a:pt x="45" y="947"/>
                </a:lnTo>
                <a:lnTo>
                  <a:pt x="34" y="967"/>
                </a:lnTo>
                <a:lnTo>
                  <a:pt x="24" y="988"/>
                </a:lnTo>
                <a:lnTo>
                  <a:pt x="16" y="1009"/>
                </a:lnTo>
                <a:lnTo>
                  <a:pt x="10" y="1032"/>
                </a:lnTo>
                <a:lnTo>
                  <a:pt x="5" y="1056"/>
                </a:lnTo>
                <a:lnTo>
                  <a:pt x="1" y="1081"/>
                </a:lnTo>
                <a:lnTo>
                  <a:pt x="0" y="1107"/>
                </a:lnTo>
                <a:lnTo>
                  <a:pt x="0" y="1107"/>
                </a:lnTo>
                <a:lnTo>
                  <a:pt x="1" y="1133"/>
                </a:lnTo>
                <a:lnTo>
                  <a:pt x="5" y="1157"/>
                </a:lnTo>
                <a:lnTo>
                  <a:pt x="10" y="1182"/>
                </a:lnTo>
                <a:lnTo>
                  <a:pt x="16" y="1204"/>
                </a:lnTo>
                <a:lnTo>
                  <a:pt x="24" y="1225"/>
                </a:lnTo>
                <a:lnTo>
                  <a:pt x="34" y="1247"/>
                </a:lnTo>
                <a:lnTo>
                  <a:pt x="45" y="1266"/>
                </a:lnTo>
                <a:lnTo>
                  <a:pt x="58" y="1284"/>
                </a:lnTo>
                <a:lnTo>
                  <a:pt x="73" y="1299"/>
                </a:lnTo>
                <a:lnTo>
                  <a:pt x="89" y="1313"/>
                </a:lnTo>
                <a:lnTo>
                  <a:pt x="106" y="1326"/>
                </a:lnTo>
                <a:lnTo>
                  <a:pt x="122" y="1336"/>
                </a:lnTo>
                <a:lnTo>
                  <a:pt x="141" y="1346"/>
                </a:lnTo>
                <a:lnTo>
                  <a:pt x="161" y="1351"/>
                </a:lnTo>
                <a:lnTo>
                  <a:pt x="180" y="1356"/>
                </a:lnTo>
                <a:lnTo>
                  <a:pt x="200" y="1356"/>
                </a:lnTo>
                <a:lnTo>
                  <a:pt x="200" y="1356"/>
                </a:lnTo>
                <a:lnTo>
                  <a:pt x="218" y="1356"/>
                </a:lnTo>
                <a:lnTo>
                  <a:pt x="236" y="1352"/>
                </a:lnTo>
                <a:lnTo>
                  <a:pt x="250" y="1349"/>
                </a:lnTo>
                <a:lnTo>
                  <a:pt x="263" y="1343"/>
                </a:lnTo>
                <a:lnTo>
                  <a:pt x="276" y="1336"/>
                </a:lnTo>
                <a:lnTo>
                  <a:pt x="288" y="1328"/>
                </a:lnTo>
                <a:lnTo>
                  <a:pt x="299" y="1321"/>
                </a:lnTo>
                <a:lnTo>
                  <a:pt x="307" y="1313"/>
                </a:lnTo>
                <a:lnTo>
                  <a:pt x="324" y="1297"/>
                </a:lnTo>
                <a:lnTo>
                  <a:pt x="333" y="1282"/>
                </a:lnTo>
                <a:lnTo>
                  <a:pt x="342" y="1269"/>
                </a:lnTo>
                <a:lnTo>
                  <a:pt x="342" y="1269"/>
                </a:lnTo>
                <a:lnTo>
                  <a:pt x="348" y="1258"/>
                </a:lnTo>
                <a:lnTo>
                  <a:pt x="355" y="1248"/>
                </a:lnTo>
                <a:lnTo>
                  <a:pt x="361" y="1240"/>
                </a:lnTo>
                <a:lnTo>
                  <a:pt x="369" y="1234"/>
                </a:lnTo>
                <a:lnTo>
                  <a:pt x="376" y="1229"/>
                </a:lnTo>
                <a:lnTo>
                  <a:pt x="384" y="1225"/>
                </a:lnTo>
                <a:lnTo>
                  <a:pt x="390" y="1224"/>
                </a:lnTo>
                <a:lnTo>
                  <a:pt x="397" y="1224"/>
                </a:lnTo>
                <a:lnTo>
                  <a:pt x="403" y="1225"/>
                </a:lnTo>
                <a:lnTo>
                  <a:pt x="410" y="1229"/>
                </a:lnTo>
                <a:lnTo>
                  <a:pt x="416" y="1234"/>
                </a:lnTo>
                <a:lnTo>
                  <a:pt x="421" y="1240"/>
                </a:lnTo>
                <a:lnTo>
                  <a:pt x="424" y="1248"/>
                </a:lnTo>
                <a:lnTo>
                  <a:pt x="428" y="1258"/>
                </a:lnTo>
                <a:lnTo>
                  <a:pt x="429" y="1269"/>
                </a:lnTo>
                <a:lnTo>
                  <a:pt x="429" y="1282"/>
                </a:lnTo>
                <a:lnTo>
                  <a:pt x="429" y="1556"/>
                </a:lnTo>
                <a:lnTo>
                  <a:pt x="433" y="1556"/>
                </a:lnTo>
                <a:lnTo>
                  <a:pt x="433" y="2150"/>
                </a:lnTo>
                <a:lnTo>
                  <a:pt x="1305" y="2150"/>
                </a:lnTo>
                <a:lnTo>
                  <a:pt x="1305" y="2150"/>
                </a:lnTo>
                <a:lnTo>
                  <a:pt x="1318" y="2150"/>
                </a:lnTo>
                <a:lnTo>
                  <a:pt x="1327" y="2148"/>
                </a:lnTo>
                <a:lnTo>
                  <a:pt x="1337" y="2145"/>
                </a:lnTo>
                <a:lnTo>
                  <a:pt x="1345" y="2142"/>
                </a:lnTo>
                <a:lnTo>
                  <a:pt x="1352" y="2137"/>
                </a:lnTo>
                <a:lnTo>
                  <a:pt x="1357" y="2130"/>
                </a:lnTo>
                <a:lnTo>
                  <a:pt x="1360" y="2124"/>
                </a:lnTo>
                <a:lnTo>
                  <a:pt x="1362" y="2117"/>
                </a:lnTo>
                <a:lnTo>
                  <a:pt x="1362" y="2111"/>
                </a:lnTo>
                <a:lnTo>
                  <a:pt x="1360" y="2104"/>
                </a:lnTo>
                <a:lnTo>
                  <a:pt x="1357" y="2096"/>
                </a:lnTo>
                <a:lnTo>
                  <a:pt x="1352" y="2089"/>
                </a:lnTo>
                <a:lnTo>
                  <a:pt x="1347" y="2081"/>
                </a:lnTo>
                <a:lnTo>
                  <a:pt x="1339" y="2075"/>
                </a:lnTo>
                <a:lnTo>
                  <a:pt x="1329" y="2068"/>
                </a:lnTo>
                <a:lnTo>
                  <a:pt x="1318" y="2062"/>
                </a:lnTo>
                <a:lnTo>
                  <a:pt x="1318" y="2062"/>
                </a:lnTo>
                <a:lnTo>
                  <a:pt x="1303" y="2054"/>
                </a:lnTo>
                <a:lnTo>
                  <a:pt x="1290" y="2044"/>
                </a:lnTo>
                <a:lnTo>
                  <a:pt x="1274" y="2028"/>
                </a:lnTo>
                <a:lnTo>
                  <a:pt x="1266" y="2020"/>
                </a:lnTo>
                <a:lnTo>
                  <a:pt x="1258" y="2008"/>
                </a:lnTo>
                <a:lnTo>
                  <a:pt x="1251" y="1997"/>
                </a:lnTo>
                <a:lnTo>
                  <a:pt x="1243" y="1984"/>
                </a:lnTo>
                <a:lnTo>
                  <a:pt x="1238" y="1971"/>
                </a:lnTo>
                <a:lnTo>
                  <a:pt x="1233" y="1956"/>
                </a:lnTo>
                <a:lnTo>
                  <a:pt x="1231" y="1938"/>
                </a:lnTo>
                <a:lnTo>
                  <a:pt x="1230" y="1920"/>
                </a:lnTo>
                <a:lnTo>
                  <a:pt x="1230" y="1920"/>
                </a:lnTo>
                <a:lnTo>
                  <a:pt x="1231" y="1901"/>
                </a:lnTo>
                <a:lnTo>
                  <a:pt x="1235" y="1881"/>
                </a:lnTo>
                <a:lnTo>
                  <a:pt x="1241" y="1862"/>
                </a:lnTo>
                <a:lnTo>
                  <a:pt x="1249" y="1842"/>
                </a:lnTo>
                <a:lnTo>
                  <a:pt x="1261" y="1826"/>
                </a:lnTo>
                <a:lnTo>
                  <a:pt x="1272" y="1810"/>
                </a:lnTo>
                <a:lnTo>
                  <a:pt x="1287" y="1793"/>
                </a:lnTo>
                <a:lnTo>
                  <a:pt x="1303" y="1779"/>
                </a:lnTo>
                <a:lnTo>
                  <a:pt x="1321" y="1766"/>
                </a:lnTo>
                <a:lnTo>
                  <a:pt x="1340" y="1754"/>
                </a:lnTo>
                <a:lnTo>
                  <a:pt x="1360" y="1745"/>
                </a:lnTo>
                <a:lnTo>
                  <a:pt x="1383" y="1736"/>
                </a:lnTo>
                <a:lnTo>
                  <a:pt x="1406" y="1730"/>
                </a:lnTo>
                <a:lnTo>
                  <a:pt x="1430" y="1725"/>
                </a:lnTo>
                <a:lnTo>
                  <a:pt x="1454" y="1722"/>
                </a:lnTo>
                <a:lnTo>
                  <a:pt x="1480" y="1720"/>
                </a:lnTo>
                <a:lnTo>
                  <a:pt x="1480" y="1720"/>
                </a:lnTo>
                <a:lnTo>
                  <a:pt x="1505" y="1722"/>
                </a:lnTo>
                <a:lnTo>
                  <a:pt x="1529" y="1725"/>
                </a:lnTo>
                <a:lnTo>
                  <a:pt x="1554" y="1730"/>
                </a:lnTo>
                <a:lnTo>
                  <a:pt x="1576" y="1736"/>
                </a:lnTo>
                <a:lnTo>
                  <a:pt x="1599" y="1745"/>
                </a:lnTo>
                <a:lnTo>
                  <a:pt x="1619" y="1754"/>
                </a:lnTo>
                <a:lnTo>
                  <a:pt x="1638" y="1766"/>
                </a:lnTo>
                <a:lnTo>
                  <a:pt x="1656" y="1779"/>
                </a:lnTo>
                <a:lnTo>
                  <a:pt x="1672" y="1793"/>
                </a:lnTo>
                <a:lnTo>
                  <a:pt x="1687" y="1810"/>
                </a:lnTo>
                <a:lnTo>
                  <a:pt x="1698" y="1826"/>
                </a:lnTo>
                <a:lnTo>
                  <a:pt x="1710" y="1842"/>
                </a:lnTo>
                <a:lnTo>
                  <a:pt x="1718" y="1862"/>
                </a:lnTo>
                <a:lnTo>
                  <a:pt x="1724" y="1881"/>
                </a:lnTo>
                <a:lnTo>
                  <a:pt x="1728" y="1901"/>
                </a:lnTo>
                <a:lnTo>
                  <a:pt x="1729" y="1920"/>
                </a:lnTo>
                <a:lnTo>
                  <a:pt x="1729" y="1920"/>
                </a:lnTo>
                <a:close/>
              </a:path>
            </a:pathLst>
          </a:custGeom>
          <a:gradFill flip="none" rotWithShape="1">
            <a:gsLst>
              <a:gs pos="0">
                <a:schemeClr val="accent1">
                  <a:lumMod val="60000"/>
                  <a:lumOff val="40000"/>
                  <a:shade val="30000"/>
                  <a:satMod val="115000"/>
                </a:schemeClr>
              </a:gs>
              <a:gs pos="50000">
                <a:schemeClr val="accent1">
                  <a:lumMod val="60000"/>
                  <a:lumOff val="40000"/>
                  <a:shade val="67500"/>
                  <a:satMod val="115000"/>
                </a:schemeClr>
              </a:gs>
              <a:gs pos="100000">
                <a:schemeClr val="accent1">
                  <a:lumMod val="60000"/>
                  <a:lumOff val="40000"/>
                  <a:shade val="100000"/>
                  <a:satMod val="115000"/>
                </a:schemeClr>
              </a:gs>
            </a:gsLst>
            <a:lin ang="8100000" scaled="1"/>
            <a:tileRect/>
          </a:gradFill>
          <a:ln w="28575">
            <a:solidFill>
              <a:schemeClr val="bg1">
                <a:lumMod val="65000"/>
              </a:schemeClr>
            </a:solidFill>
            <a:prstDash val="solid"/>
            <a:round/>
            <a:headEnd/>
            <a:tailEnd/>
          </a:ln>
        </p:spPr>
        <p:txBody>
          <a:bodyPr lIns="468000" anchor="ctr"/>
          <a:lstStyle/>
          <a:p>
            <a:pPr algn="ctr" eaLnBrk="1" hangingPunct="1">
              <a:defRPr/>
            </a:pPr>
            <a:endParaRPr lang="en-GB" sz="4000" dirty="0">
              <a:cs typeface="Arial" charset="0"/>
            </a:endParaRPr>
          </a:p>
        </p:txBody>
      </p:sp>
      <p:sp>
        <p:nvSpPr>
          <p:cNvPr id="10" name="Freeform 8"/>
          <p:cNvSpPr>
            <a:spLocks/>
          </p:cNvSpPr>
          <p:nvPr/>
        </p:nvSpPr>
        <p:spPr bwMode="auto">
          <a:xfrm>
            <a:off x="9550745" y="3675201"/>
            <a:ext cx="2497138" cy="3000375"/>
          </a:xfrm>
          <a:custGeom>
            <a:avLst/>
            <a:gdLst>
              <a:gd name="T0" fmla="*/ 195 w 2151"/>
              <a:gd name="T1" fmla="*/ 1725 h 2586"/>
              <a:gd name="T2" fmla="*/ 141 w 2151"/>
              <a:gd name="T3" fmla="*/ 1702 h 2586"/>
              <a:gd name="T4" fmla="*/ 96 w 2151"/>
              <a:gd name="T5" fmla="*/ 1655 h 2586"/>
              <a:gd name="T6" fmla="*/ 76 w 2151"/>
              <a:gd name="T7" fmla="*/ 1621 h 2586"/>
              <a:gd name="T8" fmla="*/ 47 w 2151"/>
              <a:gd name="T9" fmla="*/ 1598 h 2586"/>
              <a:gd name="T10" fmla="*/ 19 w 2151"/>
              <a:gd name="T11" fmla="*/ 1603 h 2586"/>
              <a:gd name="T12" fmla="*/ 2 w 2151"/>
              <a:gd name="T13" fmla="*/ 1631 h 2586"/>
              <a:gd name="T14" fmla="*/ 2151 w 2151"/>
              <a:gd name="T15" fmla="*/ 2586 h 2586"/>
              <a:gd name="T16" fmla="*/ 1218 w 2151"/>
              <a:gd name="T17" fmla="*/ 430 h 2586"/>
              <a:gd name="T18" fmla="*/ 1184 w 2151"/>
              <a:gd name="T19" fmla="*/ 425 h 2586"/>
              <a:gd name="T20" fmla="*/ 1163 w 2151"/>
              <a:gd name="T21" fmla="*/ 404 h 2586"/>
              <a:gd name="T22" fmla="*/ 1165 w 2151"/>
              <a:gd name="T23" fmla="*/ 376 h 2586"/>
              <a:gd name="T24" fmla="*/ 1194 w 2151"/>
              <a:gd name="T25" fmla="*/ 347 h 2586"/>
              <a:gd name="T26" fmla="*/ 1233 w 2151"/>
              <a:gd name="T27" fmla="*/ 322 h 2586"/>
              <a:gd name="T28" fmla="*/ 1272 w 2151"/>
              <a:gd name="T29" fmla="*/ 277 h 2586"/>
              <a:gd name="T30" fmla="*/ 1292 w 2151"/>
              <a:gd name="T31" fmla="*/ 218 h 2586"/>
              <a:gd name="T32" fmla="*/ 1288 w 2151"/>
              <a:gd name="T33" fmla="*/ 160 h 2586"/>
              <a:gd name="T34" fmla="*/ 1251 w 2151"/>
              <a:gd name="T35" fmla="*/ 88 h 2586"/>
              <a:gd name="T36" fmla="*/ 1183 w 2151"/>
              <a:gd name="T37" fmla="*/ 34 h 2586"/>
              <a:gd name="T38" fmla="*/ 1093 w 2151"/>
              <a:gd name="T39" fmla="*/ 4 h 2586"/>
              <a:gd name="T40" fmla="*/ 1018 w 2151"/>
              <a:gd name="T41" fmla="*/ 2 h 2586"/>
              <a:gd name="T42" fmla="*/ 924 w 2151"/>
              <a:gd name="T43" fmla="*/ 25 h 2586"/>
              <a:gd name="T44" fmla="*/ 851 w 2151"/>
              <a:gd name="T45" fmla="*/ 73 h 2586"/>
              <a:gd name="T46" fmla="*/ 805 w 2151"/>
              <a:gd name="T47" fmla="*/ 142 h 2586"/>
              <a:gd name="T48" fmla="*/ 794 w 2151"/>
              <a:gd name="T49" fmla="*/ 200 h 2586"/>
              <a:gd name="T50" fmla="*/ 807 w 2151"/>
              <a:gd name="T51" fmla="*/ 264 h 2586"/>
              <a:gd name="T52" fmla="*/ 838 w 2151"/>
              <a:gd name="T53" fmla="*/ 308 h 2586"/>
              <a:gd name="T54" fmla="*/ 882 w 2151"/>
              <a:gd name="T55" fmla="*/ 342 h 2586"/>
              <a:gd name="T56" fmla="*/ 916 w 2151"/>
              <a:gd name="T57" fmla="*/ 368 h 2586"/>
              <a:gd name="T58" fmla="*/ 926 w 2151"/>
              <a:gd name="T59" fmla="*/ 397 h 2586"/>
              <a:gd name="T60" fmla="*/ 909 w 2151"/>
              <a:gd name="T61" fmla="*/ 420 h 2586"/>
              <a:gd name="T62" fmla="*/ 869 w 2151"/>
              <a:gd name="T63" fmla="*/ 430 h 2586"/>
              <a:gd name="T64" fmla="*/ 0 w 2151"/>
              <a:gd name="T65" fmla="*/ 1305 h 2586"/>
              <a:gd name="T66" fmla="*/ 5 w 2151"/>
              <a:gd name="T67" fmla="*/ 1338 h 2586"/>
              <a:gd name="T68" fmla="*/ 26 w 2151"/>
              <a:gd name="T69" fmla="*/ 1361 h 2586"/>
              <a:gd name="T70" fmla="*/ 54 w 2151"/>
              <a:gd name="T71" fmla="*/ 1357 h 2586"/>
              <a:gd name="T72" fmla="*/ 83 w 2151"/>
              <a:gd name="T73" fmla="*/ 1328 h 2586"/>
              <a:gd name="T74" fmla="*/ 107 w 2151"/>
              <a:gd name="T75" fmla="*/ 1291 h 2586"/>
              <a:gd name="T76" fmla="*/ 153 w 2151"/>
              <a:gd name="T77" fmla="*/ 1250 h 2586"/>
              <a:gd name="T78" fmla="*/ 211 w 2151"/>
              <a:gd name="T79" fmla="*/ 1230 h 2586"/>
              <a:gd name="T80" fmla="*/ 270 w 2151"/>
              <a:gd name="T81" fmla="*/ 1235 h 2586"/>
              <a:gd name="T82" fmla="*/ 342 w 2151"/>
              <a:gd name="T83" fmla="*/ 1273 h 2586"/>
              <a:gd name="T84" fmla="*/ 395 w 2151"/>
              <a:gd name="T85" fmla="*/ 1339 h 2586"/>
              <a:gd name="T86" fmla="*/ 426 w 2151"/>
              <a:gd name="T87" fmla="*/ 1429 h 2586"/>
              <a:gd name="T88" fmla="*/ 428 w 2151"/>
              <a:gd name="T89" fmla="*/ 1505 h 2586"/>
              <a:gd name="T90" fmla="*/ 405 w 2151"/>
              <a:gd name="T91" fmla="*/ 1598 h 2586"/>
              <a:gd name="T92" fmla="*/ 356 w 2151"/>
              <a:gd name="T93" fmla="*/ 1673 h 2586"/>
              <a:gd name="T94" fmla="*/ 288 w 2151"/>
              <a:gd name="T95" fmla="*/ 1718 h 2586"/>
              <a:gd name="T96" fmla="*/ 229 w 2151"/>
              <a:gd name="T97" fmla="*/ 1730 h 25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151" h="2586">
                <a:moveTo>
                  <a:pt x="229" y="1730"/>
                </a:moveTo>
                <a:lnTo>
                  <a:pt x="229" y="1730"/>
                </a:lnTo>
                <a:lnTo>
                  <a:pt x="211" y="1728"/>
                </a:lnTo>
                <a:lnTo>
                  <a:pt x="195" y="1725"/>
                </a:lnTo>
                <a:lnTo>
                  <a:pt x="179" y="1722"/>
                </a:lnTo>
                <a:lnTo>
                  <a:pt x="166" y="1715"/>
                </a:lnTo>
                <a:lnTo>
                  <a:pt x="153" y="1709"/>
                </a:lnTo>
                <a:lnTo>
                  <a:pt x="141" y="1702"/>
                </a:lnTo>
                <a:lnTo>
                  <a:pt x="132" y="1694"/>
                </a:lnTo>
                <a:lnTo>
                  <a:pt x="122" y="1686"/>
                </a:lnTo>
                <a:lnTo>
                  <a:pt x="107" y="1670"/>
                </a:lnTo>
                <a:lnTo>
                  <a:pt x="96" y="1655"/>
                </a:lnTo>
                <a:lnTo>
                  <a:pt x="88" y="1642"/>
                </a:lnTo>
                <a:lnTo>
                  <a:pt x="88" y="1642"/>
                </a:lnTo>
                <a:lnTo>
                  <a:pt x="83" y="1631"/>
                </a:lnTo>
                <a:lnTo>
                  <a:pt x="76" y="1621"/>
                </a:lnTo>
                <a:lnTo>
                  <a:pt x="68" y="1613"/>
                </a:lnTo>
                <a:lnTo>
                  <a:pt x="62" y="1606"/>
                </a:lnTo>
                <a:lnTo>
                  <a:pt x="54" y="1601"/>
                </a:lnTo>
                <a:lnTo>
                  <a:pt x="47" y="1598"/>
                </a:lnTo>
                <a:lnTo>
                  <a:pt x="39" y="1598"/>
                </a:lnTo>
                <a:lnTo>
                  <a:pt x="32" y="1598"/>
                </a:lnTo>
                <a:lnTo>
                  <a:pt x="26" y="1600"/>
                </a:lnTo>
                <a:lnTo>
                  <a:pt x="19" y="1603"/>
                </a:lnTo>
                <a:lnTo>
                  <a:pt x="15" y="1608"/>
                </a:lnTo>
                <a:lnTo>
                  <a:pt x="10" y="1614"/>
                </a:lnTo>
                <a:lnTo>
                  <a:pt x="5" y="1621"/>
                </a:lnTo>
                <a:lnTo>
                  <a:pt x="2" y="1631"/>
                </a:lnTo>
                <a:lnTo>
                  <a:pt x="0" y="1642"/>
                </a:lnTo>
                <a:lnTo>
                  <a:pt x="0" y="1655"/>
                </a:lnTo>
                <a:lnTo>
                  <a:pt x="0" y="2586"/>
                </a:lnTo>
                <a:lnTo>
                  <a:pt x="2151" y="2586"/>
                </a:lnTo>
                <a:lnTo>
                  <a:pt x="2151" y="431"/>
                </a:lnTo>
                <a:lnTo>
                  <a:pt x="1656" y="431"/>
                </a:lnTo>
                <a:lnTo>
                  <a:pt x="1656" y="430"/>
                </a:lnTo>
                <a:lnTo>
                  <a:pt x="1218" y="430"/>
                </a:lnTo>
                <a:lnTo>
                  <a:pt x="1218" y="430"/>
                </a:lnTo>
                <a:lnTo>
                  <a:pt x="1205" y="430"/>
                </a:lnTo>
                <a:lnTo>
                  <a:pt x="1194" y="428"/>
                </a:lnTo>
                <a:lnTo>
                  <a:pt x="1184" y="425"/>
                </a:lnTo>
                <a:lnTo>
                  <a:pt x="1178" y="420"/>
                </a:lnTo>
                <a:lnTo>
                  <a:pt x="1171" y="415"/>
                </a:lnTo>
                <a:lnTo>
                  <a:pt x="1166" y="410"/>
                </a:lnTo>
                <a:lnTo>
                  <a:pt x="1163" y="404"/>
                </a:lnTo>
                <a:lnTo>
                  <a:pt x="1162" y="397"/>
                </a:lnTo>
                <a:lnTo>
                  <a:pt x="1162" y="391"/>
                </a:lnTo>
                <a:lnTo>
                  <a:pt x="1162" y="383"/>
                </a:lnTo>
                <a:lnTo>
                  <a:pt x="1165" y="376"/>
                </a:lnTo>
                <a:lnTo>
                  <a:pt x="1170" y="368"/>
                </a:lnTo>
                <a:lnTo>
                  <a:pt x="1176" y="361"/>
                </a:lnTo>
                <a:lnTo>
                  <a:pt x="1184" y="353"/>
                </a:lnTo>
                <a:lnTo>
                  <a:pt x="1194" y="347"/>
                </a:lnTo>
                <a:lnTo>
                  <a:pt x="1205" y="342"/>
                </a:lnTo>
                <a:lnTo>
                  <a:pt x="1205" y="342"/>
                </a:lnTo>
                <a:lnTo>
                  <a:pt x="1218" y="334"/>
                </a:lnTo>
                <a:lnTo>
                  <a:pt x="1233" y="322"/>
                </a:lnTo>
                <a:lnTo>
                  <a:pt x="1249" y="308"/>
                </a:lnTo>
                <a:lnTo>
                  <a:pt x="1258" y="298"/>
                </a:lnTo>
                <a:lnTo>
                  <a:pt x="1266" y="288"/>
                </a:lnTo>
                <a:lnTo>
                  <a:pt x="1272" y="277"/>
                </a:lnTo>
                <a:lnTo>
                  <a:pt x="1279" y="264"/>
                </a:lnTo>
                <a:lnTo>
                  <a:pt x="1285" y="251"/>
                </a:lnTo>
                <a:lnTo>
                  <a:pt x="1288" y="235"/>
                </a:lnTo>
                <a:lnTo>
                  <a:pt x="1292" y="218"/>
                </a:lnTo>
                <a:lnTo>
                  <a:pt x="1293" y="200"/>
                </a:lnTo>
                <a:lnTo>
                  <a:pt x="1293" y="200"/>
                </a:lnTo>
                <a:lnTo>
                  <a:pt x="1292" y="181"/>
                </a:lnTo>
                <a:lnTo>
                  <a:pt x="1288" y="160"/>
                </a:lnTo>
                <a:lnTo>
                  <a:pt x="1282" y="142"/>
                </a:lnTo>
                <a:lnTo>
                  <a:pt x="1274" y="122"/>
                </a:lnTo>
                <a:lnTo>
                  <a:pt x="1262" y="104"/>
                </a:lnTo>
                <a:lnTo>
                  <a:pt x="1251" y="88"/>
                </a:lnTo>
                <a:lnTo>
                  <a:pt x="1236" y="73"/>
                </a:lnTo>
                <a:lnTo>
                  <a:pt x="1220" y="59"/>
                </a:lnTo>
                <a:lnTo>
                  <a:pt x="1202" y="46"/>
                </a:lnTo>
                <a:lnTo>
                  <a:pt x="1183" y="34"/>
                </a:lnTo>
                <a:lnTo>
                  <a:pt x="1162" y="25"/>
                </a:lnTo>
                <a:lnTo>
                  <a:pt x="1140" y="17"/>
                </a:lnTo>
                <a:lnTo>
                  <a:pt x="1118" y="8"/>
                </a:lnTo>
                <a:lnTo>
                  <a:pt x="1093" y="4"/>
                </a:lnTo>
                <a:lnTo>
                  <a:pt x="1069" y="2"/>
                </a:lnTo>
                <a:lnTo>
                  <a:pt x="1043" y="0"/>
                </a:lnTo>
                <a:lnTo>
                  <a:pt x="1043" y="0"/>
                </a:lnTo>
                <a:lnTo>
                  <a:pt x="1018" y="2"/>
                </a:lnTo>
                <a:lnTo>
                  <a:pt x="992" y="4"/>
                </a:lnTo>
                <a:lnTo>
                  <a:pt x="970" y="8"/>
                </a:lnTo>
                <a:lnTo>
                  <a:pt x="947" y="17"/>
                </a:lnTo>
                <a:lnTo>
                  <a:pt x="924" y="25"/>
                </a:lnTo>
                <a:lnTo>
                  <a:pt x="903" y="34"/>
                </a:lnTo>
                <a:lnTo>
                  <a:pt x="885" y="46"/>
                </a:lnTo>
                <a:lnTo>
                  <a:pt x="867" y="59"/>
                </a:lnTo>
                <a:lnTo>
                  <a:pt x="851" y="73"/>
                </a:lnTo>
                <a:lnTo>
                  <a:pt x="836" y="88"/>
                </a:lnTo>
                <a:lnTo>
                  <a:pt x="823" y="104"/>
                </a:lnTo>
                <a:lnTo>
                  <a:pt x="813" y="122"/>
                </a:lnTo>
                <a:lnTo>
                  <a:pt x="805" y="142"/>
                </a:lnTo>
                <a:lnTo>
                  <a:pt x="799" y="160"/>
                </a:lnTo>
                <a:lnTo>
                  <a:pt x="795" y="181"/>
                </a:lnTo>
                <a:lnTo>
                  <a:pt x="794" y="200"/>
                </a:lnTo>
                <a:lnTo>
                  <a:pt x="794" y="200"/>
                </a:lnTo>
                <a:lnTo>
                  <a:pt x="794" y="218"/>
                </a:lnTo>
                <a:lnTo>
                  <a:pt x="797" y="235"/>
                </a:lnTo>
                <a:lnTo>
                  <a:pt x="802" y="251"/>
                </a:lnTo>
                <a:lnTo>
                  <a:pt x="807" y="264"/>
                </a:lnTo>
                <a:lnTo>
                  <a:pt x="813" y="277"/>
                </a:lnTo>
                <a:lnTo>
                  <a:pt x="822" y="288"/>
                </a:lnTo>
                <a:lnTo>
                  <a:pt x="830" y="298"/>
                </a:lnTo>
                <a:lnTo>
                  <a:pt x="838" y="308"/>
                </a:lnTo>
                <a:lnTo>
                  <a:pt x="854" y="322"/>
                </a:lnTo>
                <a:lnTo>
                  <a:pt x="867" y="334"/>
                </a:lnTo>
                <a:lnTo>
                  <a:pt x="882" y="342"/>
                </a:lnTo>
                <a:lnTo>
                  <a:pt x="882" y="342"/>
                </a:lnTo>
                <a:lnTo>
                  <a:pt x="891" y="347"/>
                </a:lnTo>
                <a:lnTo>
                  <a:pt x="901" y="353"/>
                </a:lnTo>
                <a:lnTo>
                  <a:pt x="909" y="361"/>
                </a:lnTo>
                <a:lnTo>
                  <a:pt x="916" y="368"/>
                </a:lnTo>
                <a:lnTo>
                  <a:pt x="921" y="376"/>
                </a:lnTo>
                <a:lnTo>
                  <a:pt x="924" y="383"/>
                </a:lnTo>
                <a:lnTo>
                  <a:pt x="926" y="391"/>
                </a:lnTo>
                <a:lnTo>
                  <a:pt x="926" y="397"/>
                </a:lnTo>
                <a:lnTo>
                  <a:pt x="924" y="404"/>
                </a:lnTo>
                <a:lnTo>
                  <a:pt x="921" y="410"/>
                </a:lnTo>
                <a:lnTo>
                  <a:pt x="916" y="415"/>
                </a:lnTo>
                <a:lnTo>
                  <a:pt x="909" y="420"/>
                </a:lnTo>
                <a:lnTo>
                  <a:pt x="901" y="425"/>
                </a:lnTo>
                <a:lnTo>
                  <a:pt x="891" y="428"/>
                </a:lnTo>
                <a:lnTo>
                  <a:pt x="880" y="430"/>
                </a:lnTo>
                <a:lnTo>
                  <a:pt x="869" y="430"/>
                </a:lnTo>
                <a:lnTo>
                  <a:pt x="595" y="430"/>
                </a:lnTo>
                <a:lnTo>
                  <a:pt x="595" y="431"/>
                </a:lnTo>
                <a:lnTo>
                  <a:pt x="0" y="431"/>
                </a:lnTo>
                <a:lnTo>
                  <a:pt x="0" y="1305"/>
                </a:lnTo>
                <a:lnTo>
                  <a:pt x="0" y="1305"/>
                </a:lnTo>
                <a:lnTo>
                  <a:pt x="0" y="1317"/>
                </a:lnTo>
                <a:lnTo>
                  <a:pt x="2" y="1328"/>
                </a:lnTo>
                <a:lnTo>
                  <a:pt x="5" y="1338"/>
                </a:lnTo>
                <a:lnTo>
                  <a:pt x="10" y="1346"/>
                </a:lnTo>
                <a:lnTo>
                  <a:pt x="15" y="1352"/>
                </a:lnTo>
                <a:lnTo>
                  <a:pt x="19" y="1357"/>
                </a:lnTo>
                <a:lnTo>
                  <a:pt x="26" y="1361"/>
                </a:lnTo>
                <a:lnTo>
                  <a:pt x="32" y="1362"/>
                </a:lnTo>
                <a:lnTo>
                  <a:pt x="39" y="1362"/>
                </a:lnTo>
                <a:lnTo>
                  <a:pt x="47" y="1361"/>
                </a:lnTo>
                <a:lnTo>
                  <a:pt x="54" y="1357"/>
                </a:lnTo>
                <a:lnTo>
                  <a:pt x="62" y="1352"/>
                </a:lnTo>
                <a:lnTo>
                  <a:pt x="68" y="1346"/>
                </a:lnTo>
                <a:lnTo>
                  <a:pt x="76" y="1338"/>
                </a:lnTo>
                <a:lnTo>
                  <a:pt x="83" y="1328"/>
                </a:lnTo>
                <a:lnTo>
                  <a:pt x="88" y="1318"/>
                </a:lnTo>
                <a:lnTo>
                  <a:pt x="88" y="1318"/>
                </a:lnTo>
                <a:lnTo>
                  <a:pt x="96" y="1304"/>
                </a:lnTo>
                <a:lnTo>
                  <a:pt x="107" y="1291"/>
                </a:lnTo>
                <a:lnTo>
                  <a:pt x="122" y="1274"/>
                </a:lnTo>
                <a:lnTo>
                  <a:pt x="132" y="1266"/>
                </a:lnTo>
                <a:lnTo>
                  <a:pt x="141" y="1258"/>
                </a:lnTo>
                <a:lnTo>
                  <a:pt x="153" y="1250"/>
                </a:lnTo>
                <a:lnTo>
                  <a:pt x="166" y="1243"/>
                </a:lnTo>
                <a:lnTo>
                  <a:pt x="179" y="1238"/>
                </a:lnTo>
                <a:lnTo>
                  <a:pt x="195" y="1234"/>
                </a:lnTo>
                <a:lnTo>
                  <a:pt x="211" y="1230"/>
                </a:lnTo>
                <a:lnTo>
                  <a:pt x="229" y="1230"/>
                </a:lnTo>
                <a:lnTo>
                  <a:pt x="229" y="1230"/>
                </a:lnTo>
                <a:lnTo>
                  <a:pt x="249" y="1232"/>
                </a:lnTo>
                <a:lnTo>
                  <a:pt x="270" y="1235"/>
                </a:lnTo>
                <a:lnTo>
                  <a:pt x="288" y="1242"/>
                </a:lnTo>
                <a:lnTo>
                  <a:pt x="307" y="1250"/>
                </a:lnTo>
                <a:lnTo>
                  <a:pt x="325" y="1260"/>
                </a:lnTo>
                <a:lnTo>
                  <a:pt x="342" y="1273"/>
                </a:lnTo>
                <a:lnTo>
                  <a:pt x="356" y="1287"/>
                </a:lnTo>
                <a:lnTo>
                  <a:pt x="371" y="1304"/>
                </a:lnTo>
                <a:lnTo>
                  <a:pt x="384" y="1321"/>
                </a:lnTo>
                <a:lnTo>
                  <a:pt x="395" y="1339"/>
                </a:lnTo>
                <a:lnTo>
                  <a:pt x="405" y="1361"/>
                </a:lnTo>
                <a:lnTo>
                  <a:pt x="413" y="1383"/>
                </a:lnTo>
                <a:lnTo>
                  <a:pt x="421" y="1406"/>
                </a:lnTo>
                <a:lnTo>
                  <a:pt x="426" y="1429"/>
                </a:lnTo>
                <a:lnTo>
                  <a:pt x="428" y="1455"/>
                </a:lnTo>
                <a:lnTo>
                  <a:pt x="429" y="1479"/>
                </a:lnTo>
                <a:lnTo>
                  <a:pt x="429" y="1479"/>
                </a:lnTo>
                <a:lnTo>
                  <a:pt x="428" y="1505"/>
                </a:lnTo>
                <a:lnTo>
                  <a:pt x="426" y="1530"/>
                </a:lnTo>
                <a:lnTo>
                  <a:pt x="421" y="1554"/>
                </a:lnTo>
                <a:lnTo>
                  <a:pt x="413" y="1577"/>
                </a:lnTo>
                <a:lnTo>
                  <a:pt x="405" y="1598"/>
                </a:lnTo>
                <a:lnTo>
                  <a:pt x="395" y="1619"/>
                </a:lnTo>
                <a:lnTo>
                  <a:pt x="384" y="1639"/>
                </a:lnTo>
                <a:lnTo>
                  <a:pt x="371" y="1657"/>
                </a:lnTo>
                <a:lnTo>
                  <a:pt x="356" y="1673"/>
                </a:lnTo>
                <a:lnTo>
                  <a:pt x="342" y="1686"/>
                </a:lnTo>
                <a:lnTo>
                  <a:pt x="325" y="1699"/>
                </a:lnTo>
                <a:lnTo>
                  <a:pt x="307" y="1710"/>
                </a:lnTo>
                <a:lnTo>
                  <a:pt x="288" y="1718"/>
                </a:lnTo>
                <a:lnTo>
                  <a:pt x="270" y="1725"/>
                </a:lnTo>
                <a:lnTo>
                  <a:pt x="249" y="1728"/>
                </a:lnTo>
                <a:lnTo>
                  <a:pt x="229" y="1730"/>
                </a:lnTo>
                <a:lnTo>
                  <a:pt x="229" y="1730"/>
                </a:lnTo>
                <a:close/>
              </a:path>
            </a:pathLst>
          </a:custGeom>
          <a:gradFill flip="none" rotWithShape="1">
            <a:gsLst>
              <a:gs pos="0">
                <a:schemeClr val="accent4">
                  <a:lumMod val="60000"/>
                  <a:lumOff val="40000"/>
                  <a:shade val="30000"/>
                  <a:satMod val="115000"/>
                </a:schemeClr>
              </a:gs>
              <a:gs pos="50000">
                <a:schemeClr val="accent4">
                  <a:lumMod val="60000"/>
                  <a:lumOff val="40000"/>
                  <a:shade val="67500"/>
                  <a:satMod val="115000"/>
                </a:schemeClr>
              </a:gs>
              <a:gs pos="100000">
                <a:schemeClr val="accent4">
                  <a:lumMod val="60000"/>
                  <a:lumOff val="40000"/>
                  <a:shade val="100000"/>
                  <a:satMod val="115000"/>
                </a:schemeClr>
              </a:gs>
            </a:gsLst>
            <a:lin ang="13500000" scaled="1"/>
            <a:tileRect/>
          </a:gradFill>
          <a:ln w="28575">
            <a:solidFill>
              <a:schemeClr val="bg1">
                <a:lumMod val="65000"/>
              </a:schemeClr>
            </a:solidFill>
            <a:prstDash val="solid"/>
            <a:round/>
            <a:headEnd/>
            <a:tailEnd/>
          </a:ln>
        </p:spPr>
        <p:txBody>
          <a:bodyPr tIns="468000" anchor="ctr" anchorCtr="1"/>
          <a:lstStyle/>
          <a:p>
            <a:pPr eaLnBrk="1" hangingPunct="1">
              <a:defRPr/>
            </a:pPr>
            <a:endParaRPr lang="en-GB" sz="4000" dirty="0">
              <a:cs typeface="Arial" charset="0"/>
            </a:endParaRPr>
          </a:p>
        </p:txBody>
      </p:sp>
      <p:sp>
        <p:nvSpPr>
          <p:cNvPr id="2" name="Title 1">
            <a:extLst>
              <a:ext uri="{FF2B5EF4-FFF2-40B4-BE49-F238E27FC236}">
                <a16:creationId xmlns:a16="http://schemas.microsoft.com/office/drawing/2014/main" id="{8A061DBB-B293-2D4E-ACDF-C14AA5DBC76A}"/>
              </a:ext>
            </a:extLst>
          </p:cNvPr>
          <p:cNvSpPr>
            <a:spLocks noGrp="1"/>
          </p:cNvSpPr>
          <p:nvPr>
            <p:ph type="title"/>
          </p:nvPr>
        </p:nvSpPr>
        <p:spPr>
          <a:xfrm>
            <a:off x="838200" y="1"/>
            <a:ext cx="10515600" cy="1117599"/>
          </a:xfrm>
        </p:spPr>
        <p:txBody>
          <a:bodyPr>
            <a:normAutofit/>
          </a:bodyPr>
          <a:lstStyle/>
          <a:p>
            <a:pPr algn="ctr"/>
            <a:r>
              <a:rPr lang="en-US" sz="6000" b="1" u="sng" dirty="0"/>
              <a:t>Repentance</a:t>
            </a:r>
          </a:p>
        </p:txBody>
      </p:sp>
      <p:sp>
        <p:nvSpPr>
          <p:cNvPr id="3" name="Content Placeholder 2">
            <a:extLst>
              <a:ext uri="{FF2B5EF4-FFF2-40B4-BE49-F238E27FC236}">
                <a16:creationId xmlns:a16="http://schemas.microsoft.com/office/drawing/2014/main" id="{D202977E-7D30-AA4C-9004-CD0E742FEA26}"/>
              </a:ext>
            </a:extLst>
          </p:cNvPr>
          <p:cNvSpPr>
            <a:spLocks noGrp="1"/>
          </p:cNvSpPr>
          <p:nvPr>
            <p:ph idx="1"/>
          </p:nvPr>
        </p:nvSpPr>
        <p:spPr>
          <a:xfrm>
            <a:off x="2962141" y="1818290"/>
            <a:ext cx="6426558" cy="5039710"/>
          </a:xfrm>
        </p:spPr>
        <p:txBody>
          <a:bodyPr>
            <a:normAutofit/>
          </a:bodyPr>
          <a:lstStyle/>
          <a:p>
            <a:pPr marL="0" indent="0" algn="ctr">
              <a:buNone/>
            </a:pPr>
            <a:r>
              <a:rPr lang="en-US" sz="4000" b="1" baseline="30000" dirty="0"/>
              <a:t>10 </a:t>
            </a:r>
            <a:r>
              <a:rPr lang="en-US" sz="4000" dirty="0"/>
              <a:t>For the sorrow that is according to </a:t>
            </a:r>
            <a:r>
              <a:rPr lang="en-US" sz="4000" i="1" dirty="0"/>
              <a:t>the will of</a:t>
            </a:r>
            <a:r>
              <a:rPr lang="en-US" sz="4000" dirty="0"/>
              <a:t> God produces a repentance without regret, </a:t>
            </a:r>
            <a:r>
              <a:rPr lang="en-US" sz="4000" i="1" dirty="0"/>
              <a:t>leading</a:t>
            </a:r>
            <a:r>
              <a:rPr lang="en-US" sz="4000" dirty="0"/>
              <a:t> to salvation, but the sorrow of the world produces death</a:t>
            </a:r>
          </a:p>
        </p:txBody>
      </p:sp>
    </p:spTree>
    <p:extLst>
      <p:ext uri="{BB962C8B-B14F-4D97-AF65-F5344CB8AC3E}">
        <p14:creationId xmlns:p14="http://schemas.microsoft.com/office/powerpoint/2010/main" val="22032021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reeform 5"/>
          <p:cNvSpPr>
            <a:spLocks/>
          </p:cNvSpPr>
          <p:nvPr/>
        </p:nvSpPr>
        <p:spPr bwMode="auto">
          <a:xfrm>
            <a:off x="199197" y="142738"/>
            <a:ext cx="2495550" cy="3001963"/>
          </a:xfrm>
          <a:custGeom>
            <a:avLst/>
            <a:gdLst>
              <a:gd name="T0" fmla="*/ 1956 w 2151"/>
              <a:gd name="T1" fmla="*/ 861 h 2586"/>
              <a:gd name="T2" fmla="*/ 2010 w 2151"/>
              <a:gd name="T3" fmla="*/ 884 h 2586"/>
              <a:gd name="T4" fmla="*/ 2054 w 2151"/>
              <a:gd name="T5" fmla="*/ 931 h 2586"/>
              <a:gd name="T6" fmla="*/ 2075 w 2151"/>
              <a:gd name="T7" fmla="*/ 965 h 2586"/>
              <a:gd name="T8" fmla="*/ 2104 w 2151"/>
              <a:gd name="T9" fmla="*/ 988 h 2586"/>
              <a:gd name="T10" fmla="*/ 2132 w 2151"/>
              <a:gd name="T11" fmla="*/ 983 h 2586"/>
              <a:gd name="T12" fmla="*/ 2148 w 2151"/>
              <a:gd name="T13" fmla="*/ 955 h 2586"/>
              <a:gd name="T14" fmla="*/ 0 w 2151"/>
              <a:gd name="T15" fmla="*/ 0 h 2586"/>
              <a:gd name="T16" fmla="*/ 933 w 2151"/>
              <a:gd name="T17" fmla="*/ 2156 h 2586"/>
              <a:gd name="T18" fmla="*/ 965 w 2151"/>
              <a:gd name="T19" fmla="*/ 2161 h 2586"/>
              <a:gd name="T20" fmla="*/ 988 w 2151"/>
              <a:gd name="T21" fmla="*/ 2182 h 2586"/>
              <a:gd name="T22" fmla="*/ 985 w 2151"/>
              <a:gd name="T23" fmla="*/ 2210 h 2586"/>
              <a:gd name="T24" fmla="*/ 957 w 2151"/>
              <a:gd name="T25" fmla="*/ 2239 h 2586"/>
              <a:gd name="T26" fmla="*/ 918 w 2151"/>
              <a:gd name="T27" fmla="*/ 2264 h 2586"/>
              <a:gd name="T28" fmla="*/ 879 w 2151"/>
              <a:gd name="T29" fmla="*/ 2309 h 2586"/>
              <a:gd name="T30" fmla="*/ 859 w 2151"/>
              <a:gd name="T31" fmla="*/ 2368 h 2586"/>
              <a:gd name="T32" fmla="*/ 863 w 2151"/>
              <a:gd name="T33" fmla="*/ 2426 h 2586"/>
              <a:gd name="T34" fmla="*/ 900 w 2151"/>
              <a:gd name="T35" fmla="*/ 2498 h 2586"/>
              <a:gd name="T36" fmla="*/ 968 w 2151"/>
              <a:gd name="T37" fmla="*/ 2552 h 2586"/>
              <a:gd name="T38" fmla="*/ 1058 w 2151"/>
              <a:gd name="T39" fmla="*/ 2582 h 2586"/>
              <a:gd name="T40" fmla="*/ 1133 w 2151"/>
              <a:gd name="T41" fmla="*/ 2584 h 2586"/>
              <a:gd name="T42" fmla="*/ 1227 w 2151"/>
              <a:gd name="T43" fmla="*/ 2561 h 2586"/>
              <a:gd name="T44" fmla="*/ 1300 w 2151"/>
              <a:gd name="T45" fmla="*/ 2513 h 2586"/>
              <a:gd name="T46" fmla="*/ 1346 w 2151"/>
              <a:gd name="T47" fmla="*/ 2444 h 2586"/>
              <a:gd name="T48" fmla="*/ 1357 w 2151"/>
              <a:gd name="T49" fmla="*/ 2386 h 2586"/>
              <a:gd name="T50" fmla="*/ 1344 w 2151"/>
              <a:gd name="T51" fmla="*/ 2322 h 2586"/>
              <a:gd name="T52" fmla="*/ 1313 w 2151"/>
              <a:gd name="T53" fmla="*/ 2278 h 2586"/>
              <a:gd name="T54" fmla="*/ 1269 w 2151"/>
              <a:gd name="T55" fmla="*/ 2244 h 2586"/>
              <a:gd name="T56" fmla="*/ 1235 w 2151"/>
              <a:gd name="T57" fmla="*/ 2218 h 2586"/>
              <a:gd name="T58" fmla="*/ 1225 w 2151"/>
              <a:gd name="T59" fmla="*/ 2189 h 2586"/>
              <a:gd name="T60" fmla="*/ 1242 w 2151"/>
              <a:gd name="T61" fmla="*/ 2166 h 2586"/>
              <a:gd name="T62" fmla="*/ 1282 w 2151"/>
              <a:gd name="T63" fmla="*/ 2156 h 2586"/>
              <a:gd name="T64" fmla="*/ 2151 w 2151"/>
              <a:gd name="T65" fmla="*/ 1281 h 2586"/>
              <a:gd name="T66" fmla="*/ 2146 w 2151"/>
              <a:gd name="T67" fmla="*/ 1248 h 2586"/>
              <a:gd name="T68" fmla="*/ 2125 w 2151"/>
              <a:gd name="T69" fmla="*/ 1225 h 2586"/>
              <a:gd name="T70" fmla="*/ 2097 w 2151"/>
              <a:gd name="T71" fmla="*/ 1229 h 2586"/>
              <a:gd name="T72" fmla="*/ 2068 w 2151"/>
              <a:gd name="T73" fmla="*/ 1258 h 2586"/>
              <a:gd name="T74" fmla="*/ 2044 w 2151"/>
              <a:gd name="T75" fmla="*/ 1295 h 2586"/>
              <a:gd name="T76" fmla="*/ 1998 w 2151"/>
              <a:gd name="T77" fmla="*/ 1336 h 2586"/>
              <a:gd name="T78" fmla="*/ 1940 w 2151"/>
              <a:gd name="T79" fmla="*/ 1356 h 2586"/>
              <a:gd name="T80" fmla="*/ 1881 w 2151"/>
              <a:gd name="T81" fmla="*/ 1351 h 2586"/>
              <a:gd name="T82" fmla="*/ 1809 w 2151"/>
              <a:gd name="T83" fmla="*/ 1313 h 2586"/>
              <a:gd name="T84" fmla="*/ 1756 w 2151"/>
              <a:gd name="T85" fmla="*/ 1247 h 2586"/>
              <a:gd name="T86" fmla="*/ 1725 w 2151"/>
              <a:gd name="T87" fmla="*/ 1157 h 2586"/>
              <a:gd name="T88" fmla="*/ 1722 w 2151"/>
              <a:gd name="T89" fmla="*/ 1081 h 2586"/>
              <a:gd name="T90" fmla="*/ 1746 w 2151"/>
              <a:gd name="T91" fmla="*/ 988 h 2586"/>
              <a:gd name="T92" fmla="*/ 1795 w 2151"/>
              <a:gd name="T93" fmla="*/ 913 h 2586"/>
              <a:gd name="T94" fmla="*/ 1862 w 2151"/>
              <a:gd name="T95" fmla="*/ 868 h 2586"/>
              <a:gd name="T96" fmla="*/ 1922 w 2151"/>
              <a:gd name="T97" fmla="*/ 856 h 25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151" h="2586">
                <a:moveTo>
                  <a:pt x="1922" y="856"/>
                </a:moveTo>
                <a:lnTo>
                  <a:pt x="1922" y="856"/>
                </a:lnTo>
                <a:lnTo>
                  <a:pt x="1940" y="858"/>
                </a:lnTo>
                <a:lnTo>
                  <a:pt x="1956" y="861"/>
                </a:lnTo>
                <a:lnTo>
                  <a:pt x="1971" y="864"/>
                </a:lnTo>
                <a:lnTo>
                  <a:pt x="1985" y="871"/>
                </a:lnTo>
                <a:lnTo>
                  <a:pt x="1998" y="877"/>
                </a:lnTo>
                <a:lnTo>
                  <a:pt x="2010" y="884"/>
                </a:lnTo>
                <a:lnTo>
                  <a:pt x="2019" y="892"/>
                </a:lnTo>
                <a:lnTo>
                  <a:pt x="2029" y="900"/>
                </a:lnTo>
                <a:lnTo>
                  <a:pt x="2044" y="916"/>
                </a:lnTo>
                <a:lnTo>
                  <a:pt x="2054" y="931"/>
                </a:lnTo>
                <a:lnTo>
                  <a:pt x="2062" y="944"/>
                </a:lnTo>
                <a:lnTo>
                  <a:pt x="2062" y="944"/>
                </a:lnTo>
                <a:lnTo>
                  <a:pt x="2068" y="955"/>
                </a:lnTo>
                <a:lnTo>
                  <a:pt x="2075" y="965"/>
                </a:lnTo>
                <a:lnTo>
                  <a:pt x="2083" y="973"/>
                </a:lnTo>
                <a:lnTo>
                  <a:pt x="2089" y="980"/>
                </a:lnTo>
                <a:lnTo>
                  <a:pt x="2097" y="985"/>
                </a:lnTo>
                <a:lnTo>
                  <a:pt x="2104" y="988"/>
                </a:lnTo>
                <a:lnTo>
                  <a:pt x="2112" y="988"/>
                </a:lnTo>
                <a:lnTo>
                  <a:pt x="2119" y="988"/>
                </a:lnTo>
                <a:lnTo>
                  <a:pt x="2125" y="986"/>
                </a:lnTo>
                <a:lnTo>
                  <a:pt x="2132" y="983"/>
                </a:lnTo>
                <a:lnTo>
                  <a:pt x="2136" y="978"/>
                </a:lnTo>
                <a:lnTo>
                  <a:pt x="2141" y="972"/>
                </a:lnTo>
                <a:lnTo>
                  <a:pt x="2146" y="965"/>
                </a:lnTo>
                <a:lnTo>
                  <a:pt x="2148" y="955"/>
                </a:lnTo>
                <a:lnTo>
                  <a:pt x="2151" y="944"/>
                </a:lnTo>
                <a:lnTo>
                  <a:pt x="2151" y="931"/>
                </a:lnTo>
                <a:lnTo>
                  <a:pt x="2151" y="0"/>
                </a:lnTo>
                <a:lnTo>
                  <a:pt x="0" y="0"/>
                </a:lnTo>
                <a:lnTo>
                  <a:pt x="0" y="2155"/>
                </a:lnTo>
                <a:lnTo>
                  <a:pt x="495" y="2155"/>
                </a:lnTo>
                <a:lnTo>
                  <a:pt x="495" y="2156"/>
                </a:lnTo>
                <a:lnTo>
                  <a:pt x="933" y="2156"/>
                </a:lnTo>
                <a:lnTo>
                  <a:pt x="933" y="2156"/>
                </a:lnTo>
                <a:lnTo>
                  <a:pt x="946" y="2156"/>
                </a:lnTo>
                <a:lnTo>
                  <a:pt x="955" y="2158"/>
                </a:lnTo>
                <a:lnTo>
                  <a:pt x="965" y="2161"/>
                </a:lnTo>
                <a:lnTo>
                  <a:pt x="973" y="2166"/>
                </a:lnTo>
                <a:lnTo>
                  <a:pt x="980" y="2171"/>
                </a:lnTo>
                <a:lnTo>
                  <a:pt x="985" y="2176"/>
                </a:lnTo>
                <a:lnTo>
                  <a:pt x="988" y="2182"/>
                </a:lnTo>
                <a:lnTo>
                  <a:pt x="989" y="2189"/>
                </a:lnTo>
                <a:lnTo>
                  <a:pt x="989" y="2195"/>
                </a:lnTo>
                <a:lnTo>
                  <a:pt x="988" y="2203"/>
                </a:lnTo>
                <a:lnTo>
                  <a:pt x="985" y="2210"/>
                </a:lnTo>
                <a:lnTo>
                  <a:pt x="980" y="2218"/>
                </a:lnTo>
                <a:lnTo>
                  <a:pt x="975" y="2225"/>
                </a:lnTo>
                <a:lnTo>
                  <a:pt x="967" y="2233"/>
                </a:lnTo>
                <a:lnTo>
                  <a:pt x="957" y="2239"/>
                </a:lnTo>
                <a:lnTo>
                  <a:pt x="946" y="2244"/>
                </a:lnTo>
                <a:lnTo>
                  <a:pt x="946" y="2244"/>
                </a:lnTo>
                <a:lnTo>
                  <a:pt x="931" y="2252"/>
                </a:lnTo>
                <a:lnTo>
                  <a:pt x="918" y="2264"/>
                </a:lnTo>
                <a:lnTo>
                  <a:pt x="902" y="2278"/>
                </a:lnTo>
                <a:lnTo>
                  <a:pt x="893" y="2288"/>
                </a:lnTo>
                <a:lnTo>
                  <a:pt x="885" y="2298"/>
                </a:lnTo>
                <a:lnTo>
                  <a:pt x="879" y="2309"/>
                </a:lnTo>
                <a:lnTo>
                  <a:pt x="871" y="2322"/>
                </a:lnTo>
                <a:lnTo>
                  <a:pt x="866" y="2335"/>
                </a:lnTo>
                <a:lnTo>
                  <a:pt x="861" y="2351"/>
                </a:lnTo>
                <a:lnTo>
                  <a:pt x="859" y="2368"/>
                </a:lnTo>
                <a:lnTo>
                  <a:pt x="858" y="2386"/>
                </a:lnTo>
                <a:lnTo>
                  <a:pt x="858" y="2386"/>
                </a:lnTo>
                <a:lnTo>
                  <a:pt x="859" y="2405"/>
                </a:lnTo>
                <a:lnTo>
                  <a:pt x="863" y="2426"/>
                </a:lnTo>
                <a:lnTo>
                  <a:pt x="869" y="2444"/>
                </a:lnTo>
                <a:lnTo>
                  <a:pt x="877" y="2464"/>
                </a:lnTo>
                <a:lnTo>
                  <a:pt x="889" y="2482"/>
                </a:lnTo>
                <a:lnTo>
                  <a:pt x="900" y="2498"/>
                </a:lnTo>
                <a:lnTo>
                  <a:pt x="915" y="2513"/>
                </a:lnTo>
                <a:lnTo>
                  <a:pt x="931" y="2527"/>
                </a:lnTo>
                <a:lnTo>
                  <a:pt x="949" y="2540"/>
                </a:lnTo>
                <a:lnTo>
                  <a:pt x="968" y="2552"/>
                </a:lnTo>
                <a:lnTo>
                  <a:pt x="988" y="2561"/>
                </a:lnTo>
                <a:lnTo>
                  <a:pt x="1011" y="2569"/>
                </a:lnTo>
                <a:lnTo>
                  <a:pt x="1033" y="2578"/>
                </a:lnTo>
                <a:lnTo>
                  <a:pt x="1058" y="2582"/>
                </a:lnTo>
                <a:lnTo>
                  <a:pt x="1082" y="2584"/>
                </a:lnTo>
                <a:lnTo>
                  <a:pt x="1108" y="2586"/>
                </a:lnTo>
                <a:lnTo>
                  <a:pt x="1108" y="2586"/>
                </a:lnTo>
                <a:lnTo>
                  <a:pt x="1133" y="2584"/>
                </a:lnTo>
                <a:lnTo>
                  <a:pt x="1157" y="2582"/>
                </a:lnTo>
                <a:lnTo>
                  <a:pt x="1181" y="2578"/>
                </a:lnTo>
                <a:lnTo>
                  <a:pt x="1204" y="2569"/>
                </a:lnTo>
                <a:lnTo>
                  <a:pt x="1227" y="2561"/>
                </a:lnTo>
                <a:lnTo>
                  <a:pt x="1247" y="2552"/>
                </a:lnTo>
                <a:lnTo>
                  <a:pt x="1266" y="2540"/>
                </a:lnTo>
                <a:lnTo>
                  <a:pt x="1284" y="2527"/>
                </a:lnTo>
                <a:lnTo>
                  <a:pt x="1300" y="2513"/>
                </a:lnTo>
                <a:lnTo>
                  <a:pt x="1315" y="2498"/>
                </a:lnTo>
                <a:lnTo>
                  <a:pt x="1326" y="2482"/>
                </a:lnTo>
                <a:lnTo>
                  <a:pt x="1338" y="2464"/>
                </a:lnTo>
                <a:lnTo>
                  <a:pt x="1346" y="2444"/>
                </a:lnTo>
                <a:lnTo>
                  <a:pt x="1352" y="2426"/>
                </a:lnTo>
                <a:lnTo>
                  <a:pt x="1356" y="2405"/>
                </a:lnTo>
                <a:lnTo>
                  <a:pt x="1357" y="2386"/>
                </a:lnTo>
                <a:lnTo>
                  <a:pt x="1357" y="2386"/>
                </a:lnTo>
                <a:lnTo>
                  <a:pt x="1356" y="2368"/>
                </a:lnTo>
                <a:lnTo>
                  <a:pt x="1354" y="2351"/>
                </a:lnTo>
                <a:lnTo>
                  <a:pt x="1349" y="2335"/>
                </a:lnTo>
                <a:lnTo>
                  <a:pt x="1344" y="2322"/>
                </a:lnTo>
                <a:lnTo>
                  <a:pt x="1338" y="2309"/>
                </a:lnTo>
                <a:lnTo>
                  <a:pt x="1329" y="2298"/>
                </a:lnTo>
                <a:lnTo>
                  <a:pt x="1321" y="2288"/>
                </a:lnTo>
                <a:lnTo>
                  <a:pt x="1313" y="2278"/>
                </a:lnTo>
                <a:lnTo>
                  <a:pt x="1297" y="2264"/>
                </a:lnTo>
                <a:lnTo>
                  <a:pt x="1284" y="2252"/>
                </a:lnTo>
                <a:lnTo>
                  <a:pt x="1269" y="2244"/>
                </a:lnTo>
                <a:lnTo>
                  <a:pt x="1269" y="2244"/>
                </a:lnTo>
                <a:lnTo>
                  <a:pt x="1258" y="2239"/>
                </a:lnTo>
                <a:lnTo>
                  <a:pt x="1248" y="2233"/>
                </a:lnTo>
                <a:lnTo>
                  <a:pt x="1240" y="2225"/>
                </a:lnTo>
                <a:lnTo>
                  <a:pt x="1235" y="2218"/>
                </a:lnTo>
                <a:lnTo>
                  <a:pt x="1230" y="2210"/>
                </a:lnTo>
                <a:lnTo>
                  <a:pt x="1227" y="2203"/>
                </a:lnTo>
                <a:lnTo>
                  <a:pt x="1225" y="2195"/>
                </a:lnTo>
                <a:lnTo>
                  <a:pt x="1225" y="2189"/>
                </a:lnTo>
                <a:lnTo>
                  <a:pt x="1227" y="2182"/>
                </a:lnTo>
                <a:lnTo>
                  <a:pt x="1230" y="2176"/>
                </a:lnTo>
                <a:lnTo>
                  <a:pt x="1235" y="2171"/>
                </a:lnTo>
                <a:lnTo>
                  <a:pt x="1242" y="2166"/>
                </a:lnTo>
                <a:lnTo>
                  <a:pt x="1250" y="2161"/>
                </a:lnTo>
                <a:lnTo>
                  <a:pt x="1260" y="2158"/>
                </a:lnTo>
                <a:lnTo>
                  <a:pt x="1269" y="2156"/>
                </a:lnTo>
                <a:lnTo>
                  <a:pt x="1282" y="2156"/>
                </a:lnTo>
                <a:lnTo>
                  <a:pt x="1556" y="2156"/>
                </a:lnTo>
                <a:lnTo>
                  <a:pt x="1556" y="2155"/>
                </a:lnTo>
                <a:lnTo>
                  <a:pt x="2151" y="2155"/>
                </a:lnTo>
                <a:lnTo>
                  <a:pt x="2151" y="1281"/>
                </a:lnTo>
                <a:lnTo>
                  <a:pt x="2151" y="1281"/>
                </a:lnTo>
                <a:lnTo>
                  <a:pt x="2151" y="1269"/>
                </a:lnTo>
                <a:lnTo>
                  <a:pt x="2148" y="1258"/>
                </a:lnTo>
                <a:lnTo>
                  <a:pt x="2146" y="1248"/>
                </a:lnTo>
                <a:lnTo>
                  <a:pt x="2141" y="1240"/>
                </a:lnTo>
                <a:lnTo>
                  <a:pt x="2136" y="1234"/>
                </a:lnTo>
                <a:lnTo>
                  <a:pt x="2132" y="1229"/>
                </a:lnTo>
                <a:lnTo>
                  <a:pt x="2125" y="1225"/>
                </a:lnTo>
                <a:lnTo>
                  <a:pt x="2119" y="1224"/>
                </a:lnTo>
                <a:lnTo>
                  <a:pt x="2112" y="1224"/>
                </a:lnTo>
                <a:lnTo>
                  <a:pt x="2104" y="1225"/>
                </a:lnTo>
                <a:lnTo>
                  <a:pt x="2097" y="1229"/>
                </a:lnTo>
                <a:lnTo>
                  <a:pt x="2089" y="1234"/>
                </a:lnTo>
                <a:lnTo>
                  <a:pt x="2083" y="1240"/>
                </a:lnTo>
                <a:lnTo>
                  <a:pt x="2075" y="1248"/>
                </a:lnTo>
                <a:lnTo>
                  <a:pt x="2068" y="1258"/>
                </a:lnTo>
                <a:lnTo>
                  <a:pt x="2062" y="1268"/>
                </a:lnTo>
                <a:lnTo>
                  <a:pt x="2062" y="1268"/>
                </a:lnTo>
                <a:lnTo>
                  <a:pt x="2054" y="1282"/>
                </a:lnTo>
                <a:lnTo>
                  <a:pt x="2044" y="1295"/>
                </a:lnTo>
                <a:lnTo>
                  <a:pt x="2029" y="1312"/>
                </a:lnTo>
                <a:lnTo>
                  <a:pt x="2019" y="1320"/>
                </a:lnTo>
                <a:lnTo>
                  <a:pt x="2010" y="1328"/>
                </a:lnTo>
                <a:lnTo>
                  <a:pt x="1998" y="1336"/>
                </a:lnTo>
                <a:lnTo>
                  <a:pt x="1985" y="1343"/>
                </a:lnTo>
                <a:lnTo>
                  <a:pt x="1971" y="1348"/>
                </a:lnTo>
                <a:lnTo>
                  <a:pt x="1956" y="1352"/>
                </a:lnTo>
                <a:lnTo>
                  <a:pt x="1940" y="1356"/>
                </a:lnTo>
                <a:lnTo>
                  <a:pt x="1922" y="1356"/>
                </a:lnTo>
                <a:lnTo>
                  <a:pt x="1922" y="1356"/>
                </a:lnTo>
                <a:lnTo>
                  <a:pt x="1901" y="1354"/>
                </a:lnTo>
                <a:lnTo>
                  <a:pt x="1881" y="1351"/>
                </a:lnTo>
                <a:lnTo>
                  <a:pt x="1862" y="1344"/>
                </a:lnTo>
                <a:lnTo>
                  <a:pt x="1844" y="1336"/>
                </a:lnTo>
                <a:lnTo>
                  <a:pt x="1826" y="1326"/>
                </a:lnTo>
                <a:lnTo>
                  <a:pt x="1809" y="1313"/>
                </a:lnTo>
                <a:lnTo>
                  <a:pt x="1795" y="1299"/>
                </a:lnTo>
                <a:lnTo>
                  <a:pt x="1780" y="1282"/>
                </a:lnTo>
                <a:lnTo>
                  <a:pt x="1767" y="1265"/>
                </a:lnTo>
                <a:lnTo>
                  <a:pt x="1756" y="1247"/>
                </a:lnTo>
                <a:lnTo>
                  <a:pt x="1746" y="1225"/>
                </a:lnTo>
                <a:lnTo>
                  <a:pt x="1736" y="1203"/>
                </a:lnTo>
                <a:lnTo>
                  <a:pt x="1730" y="1180"/>
                </a:lnTo>
                <a:lnTo>
                  <a:pt x="1725" y="1157"/>
                </a:lnTo>
                <a:lnTo>
                  <a:pt x="1722" y="1131"/>
                </a:lnTo>
                <a:lnTo>
                  <a:pt x="1722" y="1107"/>
                </a:lnTo>
                <a:lnTo>
                  <a:pt x="1722" y="1107"/>
                </a:lnTo>
                <a:lnTo>
                  <a:pt x="1722" y="1081"/>
                </a:lnTo>
                <a:lnTo>
                  <a:pt x="1725" y="1056"/>
                </a:lnTo>
                <a:lnTo>
                  <a:pt x="1730" y="1032"/>
                </a:lnTo>
                <a:lnTo>
                  <a:pt x="1736" y="1009"/>
                </a:lnTo>
                <a:lnTo>
                  <a:pt x="1746" y="988"/>
                </a:lnTo>
                <a:lnTo>
                  <a:pt x="1756" y="967"/>
                </a:lnTo>
                <a:lnTo>
                  <a:pt x="1767" y="947"/>
                </a:lnTo>
                <a:lnTo>
                  <a:pt x="1780" y="929"/>
                </a:lnTo>
                <a:lnTo>
                  <a:pt x="1795" y="913"/>
                </a:lnTo>
                <a:lnTo>
                  <a:pt x="1809" y="898"/>
                </a:lnTo>
                <a:lnTo>
                  <a:pt x="1826" y="887"/>
                </a:lnTo>
                <a:lnTo>
                  <a:pt x="1844" y="876"/>
                </a:lnTo>
                <a:lnTo>
                  <a:pt x="1862" y="868"/>
                </a:lnTo>
                <a:lnTo>
                  <a:pt x="1881" y="861"/>
                </a:lnTo>
                <a:lnTo>
                  <a:pt x="1901" y="858"/>
                </a:lnTo>
                <a:lnTo>
                  <a:pt x="1922" y="856"/>
                </a:lnTo>
                <a:lnTo>
                  <a:pt x="1922" y="856"/>
                </a:lnTo>
                <a:close/>
              </a:path>
            </a:pathLst>
          </a:custGeom>
          <a:gradFill flip="none" rotWithShape="1">
            <a:gsLst>
              <a:gs pos="0">
                <a:schemeClr val="accent2">
                  <a:lumMod val="60000"/>
                  <a:lumOff val="40000"/>
                  <a:shade val="30000"/>
                  <a:satMod val="115000"/>
                </a:schemeClr>
              </a:gs>
              <a:gs pos="50000">
                <a:schemeClr val="accent2">
                  <a:lumMod val="60000"/>
                  <a:lumOff val="40000"/>
                  <a:shade val="67500"/>
                  <a:satMod val="115000"/>
                </a:schemeClr>
              </a:gs>
              <a:gs pos="100000">
                <a:schemeClr val="accent2">
                  <a:lumMod val="60000"/>
                  <a:lumOff val="40000"/>
                  <a:shade val="100000"/>
                  <a:satMod val="115000"/>
                </a:schemeClr>
              </a:gs>
            </a:gsLst>
            <a:lin ang="2700000" scaled="1"/>
            <a:tileRect/>
          </a:gradFill>
          <a:ln w="28575">
            <a:solidFill>
              <a:schemeClr val="bg1">
                <a:lumMod val="65000"/>
              </a:schemeClr>
            </a:solidFill>
            <a:prstDash val="solid"/>
            <a:round/>
            <a:headEnd/>
            <a:tailEnd/>
          </a:ln>
        </p:spPr>
        <p:txBody>
          <a:bodyPr bIns="540000" anchor="ctr"/>
          <a:lstStyle/>
          <a:p>
            <a:pPr algn="ctr" eaLnBrk="1" hangingPunct="1">
              <a:defRPr/>
            </a:pPr>
            <a:endParaRPr lang="en-GB" sz="4000" dirty="0">
              <a:cs typeface="Arial" charset="0"/>
            </a:endParaRPr>
          </a:p>
        </p:txBody>
      </p:sp>
      <p:sp>
        <p:nvSpPr>
          <p:cNvPr id="8" name="Freeform 6"/>
          <p:cNvSpPr>
            <a:spLocks/>
          </p:cNvSpPr>
          <p:nvPr/>
        </p:nvSpPr>
        <p:spPr bwMode="auto">
          <a:xfrm>
            <a:off x="199197" y="4178438"/>
            <a:ext cx="3001963" cy="2497138"/>
          </a:xfrm>
          <a:custGeom>
            <a:avLst/>
            <a:gdLst>
              <a:gd name="T0" fmla="*/ 861 w 2587"/>
              <a:gd name="T1" fmla="*/ 195 h 2151"/>
              <a:gd name="T2" fmla="*/ 885 w 2587"/>
              <a:gd name="T3" fmla="*/ 143 h 2151"/>
              <a:gd name="T4" fmla="*/ 931 w 2587"/>
              <a:gd name="T5" fmla="*/ 97 h 2151"/>
              <a:gd name="T6" fmla="*/ 965 w 2587"/>
              <a:gd name="T7" fmla="*/ 76 h 2151"/>
              <a:gd name="T8" fmla="*/ 988 w 2587"/>
              <a:gd name="T9" fmla="*/ 47 h 2151"/>
              <a:gd name="T10" fmla="*/ 985 w 2587"/>
              <a:gd name="T11" fmla="*/ 21 h 2151"/>
              <a:gd name="T12" fmla="*/ 955 w 2587"/>
              <a:gd name="T13" fmla="*/ 3 h 2151"/>
              <a:gd name="T14" fmla="*/ 0 w 2587"/>
              <a:gd name="T15" fmla="*/ 2151 h 2151"/>
              <a:gd name="T16" fmla="*/ 2156 w 2587"/>
              <a:gd name="T17" fmla="*/ 1220 h 2151"/>
              <a:gd name="T18" fmla="*/ 2163 w 2587"/>
              <a:gd name="T19" fmla="*/ 1186 h 2151"/>
              <a:gd name="T20" fmla="*/ 2182 w 2587"/>
              <a:gd name="T21" fmla="*/ 1163 h 2151"/>
              <a:gd name="T22" fmla="*/ 2211 w 2587"/>
              <a:gd name="T23" fmla="*/ 1166 h 2151"/>
              <a:gd name="T24" fmla="*/ 2239 w 2587"/>
              <a:gd name="T25" fmla="*/ 1196 h 2151"/>
              <a:gd name="T26" fmla="*/ 2263 w 2587"/>
              <a:gd name="T27" fmla="*/ 1235 h 2151"/>
              <a:gd name="T28" fmla="*/ 2309 w 2587"/>
              <a:gd name="T29" fmla="*/ 1274 h 2151"/>
              <a:gd name="T30" fmla="*/ 2368 w 2587"/>
              <a:gd name="T31" fmla="*/ 1293 h 2151"/>
              <a:gd name="T32" fmla="*/ 2426 w 2587"/>
              <a:gd name="T33" fmla="*/ 1288 h 2151"/>
              <a:gd name="T34" fmla="*/ 2498 w 2587"/>
              <a:gd name="T35" fmla="*/ 1251 h 2151"/>
              <a:gd name="T36" fmla="*/ 2553 w 2587"/>
              <a:gd name="T37" fmla="*/ 1184 h 2151"/>
              <a:gd name="T38" fmla="*/ 2582 w 2587"/>
              <a:gd name="T39" fmla="*/ 1095 h 2151"/>
              <a:gd name="T40" fmla="*/ 2586 w 2587"/>
              <a:gd name="T41" fmla="*/ 1018 h 2151"/>
              <a:gd name="T42" fmla="*/ 2563 w 2587"/>
              <a:gd name="T43" fmla="*/ 926 h 2151"/>
              <a:gd name="T44" fmla="*/ 2514 w 2587"/>
              <a:gd name="T45" fmla="*/ 852 h 2151"/>
              <a:gd name="T46" fmla="*/ 2446 w 2587"/>
              <a:gd name="T47" fmla="*/ 805 h 2151"/>
              <a:gd name="T48" fmla="*/ 2385 w 2587"/>
              <a:gd name="T49" fmla="*/ 794 h 2151"/>
              <a:gd name="T50" fmla="*/ 2322 w 2587"/>
              <a:gd name="T51" fmla="*/ 808 h 2151"/>
              <a:gd name="T52" fmla="*/ 2278 w 2587"/>
              <a:gd name="T53" fmla="*/ 838 h 2151"/>
              <a:gd name="T54" fmla="*/ 2245 w 2587"/>
              <a:gd name="T55" fmla="*/ 882 h 2151"/>
              <a:gd name="T56" fmla="*/ 2218 w 2587"/>
              <a:gd name="T57" fmla="*/ 917 h 2151"/>
              <a:gd name="T58" fmla="*/ 2189 w 2587"/>
              <a:gd name="T59" fmla="*/ 927 h 2151"/>
              <a:gd name="T60" fmla="*/ 2166 w 2587"/>
              <a:gd name="T61" fmla="*/ 911 h 2151"/>
              <a:gd name="T62" fmla="*/ 2156 w 2587"/>
              <a:gd name="T63" fmla="*/ 869 h 2151"/>
              <a:gd name="T64" fmla="*/ 1282 w 2587"/>
              <a:gd name="T65" fmla="*/ 0 h 2151"/>
              <a:gd name="T66" fmla="*/ 1248 w 2587"/>
              <a:gd name="T67" fmla="*/ 6 h 2151"/>
              <a:gd name="T68" fmla="*/ 1227 w 2587"/>
              <a:gd name="T69" fmla="*/ 27 h 2151"/>
              <a:gd name="T70" fmla="*/ 1229 w 2587"/>
              <a:gd name="T71" fmla="*/ 55 h 2151"/>
              <a:gd name="T72" fmla="*/ 1258 w 2587"/>
              <a:gd name="T73" fmla="*/ 83 h 2151"/>
              <a:gd name="T74" fmla="*/ 1297 w 2587"/>
              <a:gd name="T75" fmla="*/ 107 h 2151"/>
              <a:gd name="T76" fmla="*/ 1336 w 2587"/>
              <a:gd name="T77" fmla="*/ 154 h 2151"/>
              <a:gd name="T78" fmla="*/ 1356 w 2587"/>
              <a:gd name="T79" fmla="*/ 213 h 2151"/>
              <a:gd name="T80" fmla="*/ 1352 w 2587"/>
              <a:gd name="T81" fmla="*/ 270 h 2151"/>
              <a:gd name="T82" fmla="*/ 1313 w 2587"/>
              <a:gd name="T83" fmla="*/ 341 h 2151"/>
              <a:gd name="T84" fmla="*/ 1247 w 2587"/>
              <a:gd name="T85" fmla="*/ 397 h 2151"/>
              <a:gd name="T86" fmla="*/ 1157 w 2587"/>
              <a:gd name="T87" fmla="*/ 426 h 2151"/>
              <a:gd name="T88" fmla="*/ 1082 w 2587"/>
              <a:gd name="T89" fmla="*/ 429 h 2151"/>
              <a:gd name="T90" fmla="*/ 988 w 2587"/>
              <a:gd name="T91" fmla="*/ 406 h 2151"/>
              <a:gd name="T92" fmla="*/ 915 w 2587"/>
              <a:gd name="T93" fmla="*/ 358 h 2151"/>
              <a:gd name="T94" fmla="*/ 869 w 2587"/>
              <a:gd name="T95" fmla="*/ 289 h 2151"/>
              <a:gd name="T96" fmla="*/ 858 w 2587"/>
              <a:gd name="T97" fmla="*/ 231 h 2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587" h="2151">
                <a:moveTo>
                  <a:pt x="858" y="231"/>
                </a:moveTo>
                <a:lnTo>
                  <a:pt x="858" y="231"/>
                </a:lnTo>
                <a:lnTo>
                  <a:pt x="858" y="213"/>
                </a:lnTo>
                <a:lnTo>
                  <a:pt x="861" y="195"/>
                </a:lnTo>
                <a:lnTo>
                  <a:pt x="866" y="180"/>
                </a:lnTo>
                <a:lnTo>
                  <a:pt x="871" y="166"/>
                </a:lnTo>
                <a:lnTo>
                  <a:pt x="877" y="154"/>
                </a:lnTo>
                <a:lnTo>
                  <a:pt x="885" y="143"/>
                </a:lnTo>
                <a:lnTo>
                  <a:pt x="893" y="131"/>
                </a:lnTo>
                <a:lnTo>
                  <a:pt x="902" y="123"/>
                </a:lnTo>
                <a:lnTo>
                  <a:pt x="918" y="107"/>
                </a:lnTo>
                <a:lnTo>
                  <a:pt x="931" y="97"/>
                </a:lnTo>
                <a:lnTo>
                  <a:pt x="946" y="89"/>
                </a:lnTo>
                <a:lnTo>
                  <a:pt x="946" y="89"/>
                </a:lnTo>
                <a:lnTo>
                  <a:pt x="955" y="83"/>
                </a:lnTo>
                <a:lnTo>
                  <a:pt x="965" y="76"/>
                </a:lnTo>
                <a:lnTo>
                  <a:pt x="973" y="70"/>
                </a:lnTo>
                <a:lnTo>
                  <a:pt x="980" y="62"/>
                </a:lnTo>
                <a:lnTo>
                  <a:pt x="985" y="55"/>
                </a:lnTo>
                <a:lnTo>
                  <a:pt x="988" y="47"/>
                </a:lnTo>
                <a:lnTo>
                  <a:pt x="989" y="40"/>
                </a:lnTo>
                <a:lnTo>
                  <a:pt x="989" y="34"/>
                </a:lnTo>
                <a:lnTo>
                  <a:pt x="988" y="27"/>
                </a:lnTo>
                <a:lnTo>
                  <a:pt x="985" y="21"/>
                </a:lnTo>
                <a:lnTo>
                  <a:pt x="980" y="14"/>
                </a:lnTo>
                <a:lnTo>
                  <a:pt x="973" y="9"/>
                </a:lnTo>
                <a:lnTo>
                  <a:pt x="965" y="6"/>
                </a:lnTo>
                <a:lnTo>
                  <a:pt x="955" y="3"/>
                </a:lnTo>
                <a:lnTo>
                  <a:pt x="944" y="1"/>
                </a:lnTo>
                <a:lnTo>
                  <a:pt x="933" y="0"/>
                </a:lnTo>
                <a:lnTo>
                  <a:pt x="0" y="0"/>
                </a:lnTo>
                <a:lnTo>
                  <a:pt x="0" y="2151"/>
                </a:lnTo>
                <a:lnTo>
                  <a:pt x="2154" y="2151"/>
                </a:lnTo>
                <a:lnTo>
                  <a:pt x="2154" y="1656"/>
                </a:lnTo>
                <a:lnTo>
                  <a:pt x="2156" y="1656"/>
                </a:lnTo>
                <a:lnTo>
                  <a:pt x="2156" y="1220"/>
                </a:lnTo>
                <a:lnTo>
                  <a:pt x="2156" y="1220"/>
                </a:lnTo>
                <a:lnTo>
                  <a:pt x="2158" y="1207"/>
                </a:lnTo>
                <a:lnTo>
                  <a:pt x="2159" y="1196"/>
                </a:lnTo>
                <a:lnTo>
                  <a:pt x="2163" y="1186"/>
                </a:lnTo>
                <a:lnTo>
                  <a:pt x="2166" y="1178"/>
                </a:lnTo>
                <a:lnTo>
                  <a:pt x="2171" y="1171"/>
                </a:lnTo>
                <a:lnTo>
                  <a:pt x="2177" y="1166"/>
                </a:lnTo>
                <a:lnTo>
                  <a:pt x="2182" y="1163"/>
                </a:lnTo>
                <a:lnTo>
                  <a:pt x="2189" y="1161"/>
                </a:lnTo>
                <a:lnTo>
                  <a:pt x="2197" y="1161"/>
                </a:lnTo>
                <a:lnTo>
                  <a:pt x="2203" y="1163"/>
                </a:lnTo>
                <a:lnTo>
                  <a:pt x="2211" y="1166"/>
                </a:lnTo>
                <a:lnTo>
                  <a:pt x="2218" y="1171"/>
                </a:lnTo>
                <a:lnTo>
                  <a:pt x="2226" y="1178"/>
                </a:lnTo>
                <a:lnTo>
                  <a:pt x="2232" y="1186"/>
                </a:lnTo>
                <a:lnTo>
                  <a:pt x="2239" y="1196"/>
                </a:lnTo>
                <a:lnTo>
                  <a:pt x="2245" y="1207"/>
                </a:lnTo>
                <a:lnTo>
                  <a:pt x="2245" y="1207"/>
                </a:lnTo>
                <a:lnTo>
                  <a:pt x="2254" y="1220"/>
                </a:lnTo>
                <a:lnTo>
                  <a:pt x="2263" y="1235"/>
                </a:lnTo>
                <a:lnTo>
                  <a:pt x="2278" y="1251"/>
                </a:lnTo>
                <a:lnTo>
                  <a:pt x="2288" y="1259"/>
                </a:lnTo>
                <a:lnTo>
                  <a:pt x="2298" y="1266"/>
                </a:lnTo>
                <a:lnTo>
                  <a:pt x="2309" y="1274"/>
                </a:lnTo>
                <a:lnTo>
                  <a:pt x="2322" y="1280"/>
                </a:lnTo>
                <a:lnTo>
                  <a:pt x="2337" y="1285"/>
                </a:lnTo>
                <a:lnTo>
                  <a:pt x="2351" y="1290"/>
                </a:lnTo>
                <a:lnTo>
                  <a:pt x="2368" y="1293"/>
                </a:lnTo>
                <a:lnTo>
                  <a:pt x="2385" y="1293"/>
                </a:lnTo>
                <a:lnTo>
                  <a:pt x="2385" y="1293"/>
                </a:lnTo>
                <a:lnTo>
                  <a:pt x="2407" y="1293"/>
                </a:lnTo>
                <a:lnTo>
                  <a:pt x="2426" y="1288"/>
                </a:lnTo>
                <a:lnTo>
                  <a:pt x="2446" y="1283"/>
                </a:lnTo>
                <a:lnTo>
                  <a:pt x="2463" y="1274"/>
                </a:lnTo>
                <a:lnTo>
                  <a:pt x="2481" y="1264"/>
                </a:lnTo>
                <a:lnTo>
                  <a:pt x="2498" y="1251"/>
                </a:lnTo>
                <a:lnTo>
                  <a:pt x="2514" y="1236"/>
                </a:lnTo>
                <a:lnTo>
                  <a:pt x="2527" y="1220"/>
                </a:lnTo>
                <a:lnTo>
                  <a:pt x="2540" y="1204"/>
                </a:lnTo>
                <a:lnTo>
                  <a:pt x="2553" y="1184"/>
                </a:lnTo>
                <a:lnTo>
                  <a:pt x="2563" y="1163"/>
                </a:lnTo>
                <a:lnTo>
                  <a:pt x="2571" y="1142"/>
                </a:lnTo>
                <a:lnTo>
                  <a:pt x="2577" y="1119"/>
                </a:lnTo>
                <a:lnTo>
                  <a:pt x="2582" y="1095"/>
                </a:lnTo>
                <a:lnTo>
                  <a:pt x="2586" y="1070"/>
                </a:lnTo>
                <a:lnTo>
                  <a:pt x="2587" y="1044"/>
                </a:lnTo>
                <a:lnTo>
                  <a:pt x="2587" y="1044"/>
                </a:lnTo>
                <a:lnTo>
                  <a:pt x="2586" y="1018"/>
                </a:lnTo>
                <a:lnTo>
                  <a:pt x="2582" y="994"/>
                </a:lnTo>
                <a:lnTo>
                  <a:pt x="2577" y="969"/>
                </a:lnTo>
                <a:lnTo>
                  <a:pt x="2571" y="947"/>
                </a:lnTo>
                <a:lnTo>
                  <a:pt x="2563" y="926"/>
                </a:lnTo>
                <a:lnTo>
                  <a:pt x="2553" y="904"/>
                </a:lnTo>
                <a:lnTo>
                  <a:pt x="2540" y="885"/>
                </a:lnTo>
                <a:lnTo>
                  <a:pt x="2527" y="867"/>
                </a:lnTo>
                <a:lnTo>
                  <a:pt x="2514" y="852"/>
                </a:lnTo>
                <a:lnTo>
                  <a:pt x="2498" y="838"/>
                </a:lnTo>
                <a:lnTo>
                  <a:pt x="2481" y="825"/>
                </a:lnTo>
                <a:lnTo>
                  <a:pt x="2463" y="815"/>
                </a:lnTo>
                <a:lnTo>
                  <a:pt x="2446" y="805"/>
                </a:lnTo>
                <a:lnTo>
                  <a:pt x="2426" y="800"/>
                </a:lnTo>
                <a:lnTo>
                  <a:pt x="2407" y="795"/>
                </a:lnTo>
                <a:lnTo>
                  <a:pt x="2385" y="794"/>
                </a:lnTo>
                <a:lnTo>
                  <a:pt x="2385" y="794"/>
                </a:lnTo>
                <a:lnTo>
                  <a:pt x="2368" y="795"/>
                </a:lnTo>
                <a:lnTo>
                  <a:pt x="2351" y="799"/>
                </a:lnTo>
                <a:lnTo>
                  <a:pt x="2337" y="802"/>
                </a:lnTo>
                <a:lnTo>
                  <a:pt x="2322" y="808"/>
                </a:lnTo>
                <a:lnTo>
                  <a:pt x="2309" y="815"/>
                </a:lnTo>
                <a:lnTo>
                  <a:pt x="2298" y="821"/>
                </a:lnTo>
                <a:lnTo>
                  <a:pt x="2288" y="830"/>
                </a:lnTo>
                <a:lnTo>
                  <a:pt x="2278" y="838"/>
                </a:lnTo>
                <a:lnTo>
                  <a:pt x="2263" y="854"/>
                </a:lnTo>
                <a:lnTo>
                  <a:pt x="2254" y="869"/>
                </a:lnTo>
                <a:lnTo>
                  <a:pt x="2245" y="882"/>
                </a:lnTo>
                <a:lnTo>
                  <a:pt x="2245" y="882"/>
                </a:lnTo>
                <a:lnTo>
                  <a:pt x="2239" y="893"/>
                </a:lnTo>
                <a:lnTo>
                  <a:pt x="2232" y="903"/>
                </a:lnTo>
                <a:lnTo>
                  <a:pt x="2226" y="911"/>
                </a:lnTo>
                <a:lnTo>
                  <a:pt x="2218" y="917"/>
                </a:lnTo>
                <a:lnTo>
                  <a:pt x="2211" y="922"/>
                </a:lnTo>
                <a:lnTo>
                  <a:pt x="2203" y="926"/>
                </a:lnTo>
                <a:lnTo>
                  <a:pt x="2197" y="927"/>
                </a:lnTo>
                <a:lnTo>
                  <a:pt x="2189" y="927"/>
                </a:lnTo>
                <a:lnTo>
                  <a:pt x="2182" y="926"/>
                </a:lnTo>
                <a:lnTo>
                  <a:pt x="2177" y="922"/>
                </a:lnTo>
                <a:lnTo>
                  <a:pt x="2171" y="917"/>
                </a:lnTo>
                <a:lnTo>
                  <a:pt x="2166" y="911"/>
                </a:lnTo>
                <a:lnTo>
                  <a:pt x="2163" y="903"/>
                </a:lnTo>
                <a:lnTo>
                  <a:pt x="2159" y="893"/>
                </a:lnTo>
                <a:lnTo>
                  <a:pt x="2158" y="882"/>
                </a:lnTo>
                <a:lnTo>
                  <a:pt x="2156" y="869"/>
                </a:lnTo>
                <a:lnTo>
                  <a:pt x="2156" y="595"/>
                </a:lnTo>
                <a:lnTo>
                  <a:pt x="2154" y="595"/>
                </a:lnTo>
                <a:lnTo>
                  <a:pt x="2154" y="0"/>
                </a:lnTo>
                <a:lnTo>
                  <a:pt x="1282" y="0"/>
                </a:lnTo>
                <a:lnTo>
                  <a:pt x="1282" y="0"/>
                </a:lnTo>
                <a:lnTo>
                  <a:pt x="1269" y="1"/>
                </a:lnTo>
                <a:lnTo>
                  <a:pt x="1258" y="3"/>
                </a:lnTo>
                <a:lnTo>
                  <a:pt x="1248" y="6"/>
                </a:lnTo>
                <a:lnTo>
                  <a:pt x="1242" y="9"/>
                </a:lnTo>
                <a:lnTo>
                  <a:pt x="1235" y="14"/>
                </a:lnTo>
                <a:lnTo>
                  <a:pt x="1230" y="21"/>
                </a:lnTo>
                <a:lnTo>
                  <a:pt x="1227" y="27"/>
                </a:lnTo>
                <a:lnTo>
                  <a:pt x="1225" y="34"/>
                </a:lnTo>
                <a:lnTo>
                  <a:pt x="1225" y="40"/>
                </a:lnTo>
                <a:lnTo>
                  <a:pt x="1225" y="47"/>
                </a:lnTo>
                <a:lnTo>
                  <a:pt x="1229" y="55"/>
                </a:lnTo>
                <a:lnTo>
                  <a:pt x="1234" y="62"/>
                </a:lnTo>
                <a:lnTo>
                  <a:pt x="1240" y="70"/>
                </a:lnTo>
                <a:lnTo>
                  <a:pt x="1248" y="76"/>
                </a:lnTo>
                <a:lnTo>
                  <a:pt x="1258" y="83"/>
                </a:lnTo>
                <a:lnTo>
                  <a:pt x="1269" y="89"/>
                </a:lnTo>
                <a:lnTo>
                  <a:pt x="1269" y="89"/>
                </a:lnTo>
                <a:lnTo>
                  <a:pt x="1282" y="97"/>
                </a:lnTo>
                <a:lnTo>
                  <a:pt x="1297" y="107"/>
                </a:lnTo>
                <a:lnTo>
                  <a:pt x="1313" y="123"/>
                </a:lnTo>
                <a:lnTo>
                  <a:pt x="1321" y="131"/>
                </a:lnTo>
                <a:lnTo>
                  <a:pt x="1329" y="143"/>
                </a:lnTo>
                <a:lnTo>
                  <a:pt x="1336" y="154"/>
                </a:lnTo>
                <a:lnTo>
                  <a:pt x="1343" y="166"/>
                </a:lnTo>
                <a:lnTo>
                  <a:pt x="1349" y="180"/>
                </a:lnTo>
                <a:lnTo>
                  <a:pt x="1352" y="195"/>
                </a:lnTo>
                <a:lnTo>
                  <a:pt x="1356" y="213"/>
                </a:lnTo>
                <a:lnTo>
                  <a:pt x="1357" y="231"/>
                </a:lnTo>
                <a:lnTo>
                  <a:pt x="1357" y="231"/>
                </a:lnTo>
                <a:lnTo>
                  <a:pt x="1356" y="250"/>
                </a:lnTo>
                <a:lnTo>
                  <a:pt x="1352" y="270"/>
                </a:lnTo>
                <a:lnTo>
                  <a:pt x="1346" y="289"/>
                </a:lnTo>
                <a:lnTo>
                  <a:pt x="1338" y="307"/>
                </a:lnTo>
                <a:lnTo>
                  <a:pt x="1326" y="325"/>
                </a:lnTo>
                <a:lnTo>
                  <a:pt x="1313" y="341"/>
                </a:lnTo>
                <a:lnTo>
                  <a:pt x="1300" y="358"/>
                </a:lnTo>
                <a:lnTo>
                  <a:pt x="1284" y="372"/>
                </a:lnTo>
                <a:lnTo>
                  <a:pt x="1266" y="385"/>
                </a:lnTo>
                <a:lnTo>
                  <a:pt x="1247" y="397"/>
                </a:lnTo>
                <a:lnTo>
                  <a:pt x="1225" y="406"/>
                </a:lnTo>
                <a:lnTo>
                  <a:pt x="1204" y="415"/>
                </a:lnTo>
                <a:lnTo>
                  <a:pt x="1181" y="421"/>
                </a:lnTo>
                <a:lnTo>
                  <a:pt x="1157" y="426"/>
                </a:lnTo>
                <a:lnTo>
                  <a:pt x="1133" y="429"/>
                </a:lnTo>
                <a:lnTo>
                  <a:pt x="1107" y="431"/>
                </a:lnTo>
                <a:lnTo>
                  <a:pt x="1107" y="431"/>
                </a:lnTo>
                <a:lnTo>
                  <a:pt x="1082" y="429"/>
                </a:lnTo>
                <a:lnTo>
                  <a:pt x="1056" y="426"/>
                </a:lnTo>
                <a:lnTo>
                  <a:pt x="1033" y="421"/>
                </a:lnTo>
                <a:lnTo>
                  <a:pt x="1011" y="415"/>
                </a:lnTo>
                <a:lnTo>
                  <a:pt x="988" y="406"/>
                </a:lnTo>
                <a:lnTo>
                  <a:pt x="967" y="397"/>
                </a:lnTo>
                <a:lnTo>
                  <a:pt x="949" y="385"/>
                </a:lnTo>
                <a:lnTo>
                  <a:pt x="931" y="372"/>
                </a:lnTo>
                <a:lnTo>
                  <a:pt x="915" y="358"/>
                </a:lnTo>
                <a:lnTo>
                  <a:pt x="900" y="341"/>
                </a:lnTo>
                <a:lnTo>
                  <a:pt x="887" y="325"/>
                </a:lnTo>
                <a:lnTo>
                  <a:pt x="877" y="307"/>
                </a:lnTo>
                <a:lnTo>
                  <a:pt x="869" y="289"/>
                </a:lnTo>
                <a:lnTo>
                  <a:pt x="863" y="270"/>
                </a:lnTo>
                <a:lnTo>
                  <a:pt x="859" y="250"/>
                </a:lnTo>
                <a:lnTo>
                  <a:pt x="858" y="231"/>
                </a:lnTo>
                <a:lnTo>
                  <a:pt x="858" y="231"/>
                </a:lnTo>
                <a:close/>
              </a:path>
            </a:pathLst>
          </a:custGeom>
          <a:gradFill flip="none" rotWithShape="1">
            <a:gsLst>
              <a:gs pos="0">
                <a:schemeClr val="accent6">
                  <a:lumMod val="60000"/>
                  <a:lumOff val="40000"/>
                  <a:shade val="30000"/>
                  <a:satMod val="115000"/>
                </a:schemeClr>
              </a:gs>
              <a:gs pos="50000">
                <a:schemeClr val="accent6">
                  <a:lumMod val="60000"/>
                  <a:lumOff val="40000"/>
                  <a:shade val="67500"/>
                  <a:satMod val="115000"/>
                </a:schemeClr>
              </a:gs>
              <a:gs pos="100000">
                <a:schemeClr val="accent6">
                  <a:lumMod val="60000"/>
                  <a:lumOff val="40000"/>
                  <a:shade val="100000"/>
                  <a:satMod val="115000"/>
                </a:schemeClr>
              </a:gs>
            </a:gsLst>
            <a:lin ang="18900000" scaled="1"/>
            <a:tileRect/>
          </a:gradFill>
          <a:ln w="28575">
            <a:solidFill>
              <a:schemeClr val="bg1">
                <a:lumMod val="65000"/>
              </a:schemeClr>
            </a:solidFill>
            <a:prstDash val="solid"/>
            <a:round/>
            <a:headEnd/>
            <a:tailEnd/>
          </a:ln>
        </p:spPr>
        <p:txBody>
          <a:bodyPr rIns="468000" anchor="ctr" anchorCtr="1"/>
          <a:lstStyle/>
          <a:p>
            <a:pPr eaLnBrk="1" hangingPunct="1">
              <a:defRPr/>
            </a:pPr>
            <a:r>
              <a:rPr lang="en-GB" sz="4000" dirty="0">
                <a:cs typeface="Arial" charset="0"/>
              </a:rPr>
              <a:t>Luke 13:3</a:t>
            </a:r>
          </a:p>
        </p:txBody>
      </p:sp>
      <p:sp>
        <p:nvSpPr>
          <p:cNvPr id="9" name="Freeform 7"/>
          <p:cNvSpPr>
            <a:spLocks/>
          </p:cNvSpPr>
          <p:nvPr/>
        </p:nvSpPr>
        <p:spPr bwMode="auto">
          <a:xfrm>
            <a:off x="9045921" y="96805"/>
            <a:ext cx="3001962" cy="2495550"/>
          </a:xfrm>
          <a:custGeom>
            <a:avLst/>
            <a:gdLst>
              <a:gd name="T0" fmla="*/ 1726 w 2587"/>
              <a:gd name="T1" fmla="*/ 1956 h 2150"/>
              <a:gd name="T2" fmla="*/ 1702 w 2587"/>
              <a:gd name="T3" fmla="*/ 2008 h 2150"/>
              <a:gd name="T4" fmla="*/ 1656 w 2587"/>
              <a:gd name="T5" fmla="*/ 2054 h 2150"/>
              <a:gd name="T6" fmla="*/ 1620 w 2587"/>
              <a:gd name="T7" fmla="*/ 2075 h 2150"/>
              <a:gd name="T8" fmla="*/ 1599 w 2587"/>
              <a:gd name="T9" fmla="*/ 2104 h 2150"/>
              <a:gd name="T10" fmla="*/ 1602 w 2587"/>
              <a:gd name="T11" fmla="*/ 2130 h 2150"/>
              <a:gd name="T12" fmla="*/ 1632 w 2587"/>
              <a:gd name="T13" fmla="*/ 2148 h 2150"/>
              <a:gd name="T14" fmla="*/ 2587 w 2587"/>
              <a:gd name="T15" fmla="*/ 0 h 2150"/>
              <a:gd name="T16" fmla="*/ 429 w 2587"/>
              <a:gd name="T17" fmla="*/ 931 h 2150"/>
              <a:gd name="T18" fmla="*/ 424 w 2587"/>
              <a:gd name="T19" fmla="*/ 965 h 2150"/>
              <a:gd name="T20" fmla="*/ 403 w 2587"/>
              <a:gd name="T21" fmla="*/ 988 h 2150"/>
              <a:gd name="T22" fmla="*/ 376 w 2587"/>
              <a:gd name="T23" fmla="*/ 985 h 2150"/>
              <a:gd name="T24" fmla="*/ 348 w 2587"/>
              <a:gd name="T25" fmla="*/ 955 h 2150"/>
              <a:gd name="T26" fmla="*/ 324 w 2587"/>
              <a:gd name="T27" fmla="*/ 916 h 2150"/>
              <a:gd name="T28" fmla="*/ 276 w 2587"/>
              <a:gd name="T29" fmla="*/ 877 h 2150"/>
              <a:gd name="T30" fmla="*/ 218 w 2587"/>
              <a:gd name="T31" fmla="*/ 858 h 2150"/>
              <a:gd name="T32" fmla="*/ 161 w 2587"/>
              <a:gd name="T33" fmla="*/ 863 h 2150"/>
              <a:gd name="T34" fmla="*/ 89 w 2587"/>
              <a:gd name="T35" fmla="*/ 900 h 2150"/>
              <a:gd name="T36" fmla="*/ 34 w 2587"/>
              <a:gd name="T37" fmla="*/ 967 h 2150"/>
              <a:gd name="T38" fmla="*/ 5 w 2587"/>
              <a:gd name="T39" fmla="*/ 1056 h 2150"/>
              <a:gd name="T40" fmla="*/ 1 w 2587"/>
              <a:gd name="T41" fmla="*/ 1133 h 2150"/>
              <a:gd name="T42" fmla="*/ 24 w 2587"/>
              <a:gd name="T43" fmla="*/ 1225 h 2150"/>
              <a:gd name="T44" fmla="*/ 73 w 2587"/>
              <a:gd name="T45" fmla="*/ 1299 h 2150"/>
              <a:gd name="T46" fmla="*/ 141 w 2587"/>
              <a:gd name="T47" fmla="*/ 1346 h 2150"/>
              <a:gd name="T48" fmla="*/ 200 w 2587"/>
              <a:gd name="T49" fmla="*/ 1356 h 2150"/>
              <a:gd name="T50" fmla="*/ 263 w 2587"/>
              <a:gd name="T51" fmla="*/ 1343 h 2150"/>
              <a:gd name="T52" fmla="*/ 307 w 2587"/>
              <a:gd name="T53" fmla="*/ 1313 h 2150"/>
              <a:gd name="T54" fmla="*/ 342 w 2587"/>
              <a:gd name="T55" fmla="*/ 1269 h 2150"/>
              <a:gd name="T56" fmla="*/ 369 w 2587"/>
              <a:gd name="T57" fmla="*/ 1234 h 2150"/>
              <a:gd name="T58" fmla="*/ 397 w 2587"/>
              <a:gd name="T59" fmla="*/ 1224 h 2150"/>
              <a:gd name="T60" fmla="*/ 421 w 2587"/>
              <a:gd name="T61" fmla="*/ 1240 h 2150"/>
              <a:gd name="T62" fmla="*/ 429 w 2587"/>
              <a:gd name="T63" fmla="*/ 1282 h 2150"/>
              <a:gd name="T64" fmla="*/ 1305 w 2587"/>
              <a:gd name="T65" fmla="*/ 2150 h 2150"/>
              <a:gd name="T66" fmla="*/ 1337 w 2587"/>
              <a:gd name="T67" fmla="*/ 2145 h 2150"/>
              <a:gd name="T68" fmla="*/ 1360 w 2587"/>
              <a:gd name="T69" fmla="*/ 2124 h 2150"/>
              <a:gd name="T70" fmla="*/ 1357 w 2587"/>
              <a:gd name="T71" fmla="*/ 2096 h 2150"/>
              <a:gd name="T72" fmla="*/ 1329 w 2587"/>
              <a:gd name="T73" fmla="*/ 2068 h 2150"/>
              <a:gd name="T74" fmla="*/ 1290 w 2587"/>
              <a:gd name="T75" fmla="*/ 2044 h 2150"/>
              <a:gd name="T76" fmla="*/ 1251 w 2587"/>
              <a:gd name="T77" fmla="*/ 1997 h 2150"/>
              <a:gd name="T78" fmla="*/ 1231 w 2587"/>
              <a:gd name="T79" fmla="*/ 1938 h 2150"/>
              <a:gd name="T80" fmla="*/ 1235 w 2587"/>
              <a:gd name="T81" fmla="*/ 1881 h 2150"/>
              <a:gd name="T82" fmla="*/ 1272 w 2587"/>
              <a:gd name="T83" fmla="*/ 1810 h 2150"/>
              <a:gd name="T84" fmla="*/ 1340 w 2587"/>
              <a:gd name="T85" fmla="*/ 1754 h 2150"/>
              <a:gd name="T86" fmla="*/ 1430 w 2587"/>
              <a:gd name="T87" fmla="*/ 1725 h 2150"/>
              <a:gd name="T88" fmla="*/ 1505 w 2587"/>
              <a:gd name="T89" fmla="*/ 1722 h 2150"/>
              <a:gd name="T90" fmla="*/ 1599 w 2587"/>
              <a:gd name="T91" fmla="*/ 1745 h 2150"/>
              <a:gd name="T92" fmla="*/ 1672 w 2587"/>
              <a:gd name="T93" fmla="*/ 1793 h 2150"/>
              <a:gd name="T94" fmla="*/ 1718 w 2587"/>
              <a:gd name="T95" fmla="*/ 1862 h 2150"/>
              <a:gd name="T96" fmla="*/ 1729 w 2587"/>
              <a:gd name="T97" fmla="*/ 1920 h 2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587" h="2150">
                <a:moveTo>
                  <a:pt x="1729" y="1920"/>
                </a:moveTo>
                <a:lnTo>
                  <a:pt x="1729" y="1920"/>
                </a:lnTo>
                <a:lnTo>
                  <a:pt x="1728" y="1938"/>
                </a:lnTo>
                <a:lnTo>
                  <a:pt x="1726" y="1956"/>
                </a:lnTo>
                <a:lnTo>
                  <a:pt x="1721" y="1971"/>
                </a:lnTo>
                <a:lnTo>
                  <a:pt x="1716" y="1984"/>
                </a:lnTo>
                <a:lnTo>
                  <a:pt x="1710" y="1997"/>
                </a:lnTo>
                <a:lnTo>
                  <a:pt x="1702" y="2008"/>
                </a:lnTo>
                <a:lnTo>
                  <a:pt x="1694" y="2020"/>
                </a:lnTo>
                <a:lnTo>
                  <a:pt x="1685" y="2028"/>
                </a:lnTo>
                <a:lnTo>
                  <a:pt x="1669" y="2044"/>
                </a:lnTo>
                <a:lnTo>
                  <a:pt x="1656" y="2054"/>
                </a:lnTo>
                <a:lnTo>
                  <a:pt x="1641" y="2062"/>
                </a:lnTo>
                <a:lnTo>
                  <a:pt x="1641" y="2062"/>
                </a:lnTo>
                <a:lnTo>
                  <a:pt x="1630" y="2068"/>
                </a:lnTo>
                <a:lnTo>
                  <a:pt x="1620" y="2075"/>
                </a:lnTo>
                <a:lnTo>
                  <a:pt x="1614" y="2081"/>
                </a:lnTo>
                <a:lnTo>
                  <a:pt x="1607" y="2089"/>
                </a:lnTo>
                <a:lnTo>
                  <a:pt x="1602" y="2096"/>
                </a:lnTo>
                <a:lnTo>
                  <a:pt x="1599" y="2104"/>
                </a:lnTo>
                <a:lnTo>
                  <a:pt x="1598" y="2111"/>
                </a:lnTo>
                <a:lnTo>
                  <a:pt x="1598" y="2117"/>
                </a:lnTo>
                <a:lnTo>
                  <a:pt x="1599" y="2124"/>
                </a:lnTo>
                <a:lnTo>
                  <a:pt x="1602" y="2130"/>
                </a:lnTo>
                <a:lnTo>
                  <a:pt x="1607" y="2137"/>
                </a:lnTo>
                <a:lnTo>
                  <a:pt x="1614" y="2142"/>
                </a:lnTo>
                <a:lnTo>
                  <a:pt x="1622" y="2145"/>
                </a:lnTo>
                <a:lnTo>
                  <a:pt x="1632" y="2148"/>
                </a:lnTo>
                <a:lnTo>
                  <a:pt x="1641" y="2150"/>
                </a:lnTo>
                <a:lnTo>
                  <a:pt x="1654" y="2150"/>
                </a:lnTo>
                <a:lnTo>
                  <a:pt x="2587" y="2150"/>
                </a:lnTo>
                <a:lnTo>
                  <a:pt x="2587" y="0"/>
                </a:lnTo>
                <a:lnTo>
                  <a:pt x="433" y="0"/>
                </a:lnTo>
                <a:lnTo>
                  <a:pt x="433" y="495"/>
                </a:lnTo>
                <a:lnTo>
                  <a:pt x="429" y="495"/>
                </a:lnTo>
                <a:lnTo>
                  <a:pt x="429" y="931"/>
                </a:lnTo>
                <a:lnTo>
                  <a:pt x="429" y="931"/>
                </a:lnTo>
                <a:lnTo>
                  <a:pt x="429" y="944"/>
                </a:lnTo>
                <a:lnTo>
                  <a:pt x="428" y="955"/>
                </a:lnTo>
                <a:lnTo>
                  <a:pt x="424" y="965"/>
                </a:lnTo>
                <a:lnTo>
                  <a:pt x="421" y="973"/>
                </a:lnTo>
                <a:lnTo>
                  <a:pt x="416" y="980"/>
                </a:lnTo>
                <a:lnTo>
                  <a:pt x="410" y="985"/>
                </a:lnTo>
                <a:lnTo>
                  <a:pt x="403" y="988"/>
                </a:lnTo>
                <a:lnTo>
                  <a:pt x="397" y="990"/>
                </a:lnTo>
                <a:lnTo>
                  <a:pt x="390" y="990"/>
                </a:lnTo>
                <a:lnTo>
                  <a:pt x="384" y="988"/>
                </a:lnTo>
                <a:lnTo>
                  <a:pt x="376" y="985"/>
                </a:lnTo>
                <a:lnTo>
                  <a:pt x="369" y="980"/>
                </a:lnTo>
                <a:lnTo>
                  <a:pt x="361" y="973"/>
                </a:lnTo>
                <a:lnTo>
                  <a:pt x="355" y="965"/>
                </a:lnTo>
                <a:lnTo>
                  <a:pt x="348" y="955"/>
                </a:lnTo>
                <a:lnTo>
                  <a:pt x="342" y="944"/>
                </a:lnTo>
                <a:lnTo>
                  <a:pt x="342" y="944"/>
                </a:lnTo>
                <a:lnTo>
                  <a:pt x="333" y="931"/>
                </a:lnTo>
                <a:lnTo>
                  <a:pt x="324" y="916"/>
                </a:lnTo>
                <a:lnTo>
                  <a:pt x="307" y="900"/>
                </a:lnTo>
                <a:lnTo>
                  <a:pt x="299" y="892"/>
                </a:lnTo>
                <a:lnTo>
                  <a:pt x="288" y="885"/>
                </a:lnTo>
                <a:lnTo>
                  <a:pt x="276" y="877"/>
                </a:lnTo>
                <a:lnTo>
                  <a:pt x="263" y="871"/>
                </a:lnTo>
                <a:lnTo>
                  <a:pt x="250" y="866"/>
                </a:lnTo>
                <a:lnTo>
                  <a:pt x="236" y="861"/>
                </a:lnTo>
                <a:lnTo>
                  <a:pt x="218" y="858"/>
                </a:lnTo>
                <a:lnTo>
                  <a:pt x="200" y="858"/>
                </a:lnTo>
                <a:lnTo>
                  <a:pt x="200" y="858"/>
                </a:lnTo>
                <a:lnTo>
                  <a:pt x="180" y="858"/>
                </a:lnTo>
                <a:lnTo>
                  <a:pt x="161" y="863"/>
                </a:lnTo>
                <a:lnTo>
                  <a:pt x="141" y="868"/>
                </a:lnTo>
                <a:lnTo>
                  <a:pt x="122" y="877"/>
                </a:lnTo>
                <a:lnTo>
                  <a:pt x="106" y="887"/>
                </a:lnTo>
                <a:lnTo>
                  <a:pt x="89" y="900"/>
                </a:lnTo>
                <a:lnTo>
                  <a:pt x="73" y="915"/>
                </a:lnTo>
                <a:lnTo>
                  <a:pt x="58" y="931"/>
                </a:lnTo>
                <a:lnTo>
                  <a:pt x="45" y="947"/>
                </a:lnTo>
                <a:lnTo>
                  <a:pt x="34" y="967"/>
                </a:lnTo>
                <a:lnTo>
                  <a:pt x="24" y="988"/>
                </a:lnTo>
                <a:lnTo>
                  <a:pt x="16" y="1009"/>
                </a:lnTo>
                <a:lnTo>
                  <a:pt x="10" y="1032"/>
                </a:lnTo>
                <a:lnTo>
                  <a:pt x="5" y="1056"/>
                </a:lnTo>
                <a:lnTo>
                  <a:pt x="1" y="1081"/>
                </a:lnTo>
                <a:lnTo>
                  <a:pt x="0" y="1107"/>
                </a:lnTo>
                <a:lnTo>
                  <a:pt x="0" y="1107"/>
                </a:lnTo>
                <a:lnTo>
                  <a:pt x="1" y="1133"/>
                </a:lnTo>
                <a:lnTo>
                  <a:pt x="5" y="1157"/>
                </a:lnTo>
                <a:lnTo>
                  <a:pt x="10" y="1182"/>
                </a:lnTo>
                <a:lnTo>
                  <a:pt x="16" y="1204"/>
                </a:lnTo>
                <a:lnTo>
                  <a:pt x="24" y="1225"/>
                </a:lnTo>
                <a:lnTo>
                  <a:pt x="34" y="1247"/>
                </a:lnTo>
                <a:lnTo>
                  <a:pt x="45" y="1266"/>
                </a:lnTo>
                <a:lnTo>
                  <a:pt x="58" y="1284"/>
                </a:lnTo>
                <a:lnTo>
                  <a:pt x="73" y="1299"/>
                </a:lnTo>
                <a:lnTo>
                  <a:pt x="89" y="1313"/>
                </a:lnTo>
                <a:lnTo>
                  <a:pt x="106" y="1326"/>
                </a:lnTo>
                <a:lnTo>
                  <a:pt x="122" y="1336"/>
                </a:lnTo>
                <a:lnTo>
                  <a:pt x="141" y="1346"/>
                </a:lnTo>
                <a:lnTo>
                  <a:pt x="161" y="1351"/>
                </a:lnTo>
                <a:lnTo>
                  <a:pt x="180" y="1356"/>
                </a:lnTo>
                <a:lnTo>
                  <a:pt x="200" y="1356"/>
                </a:lnTo>
                <a:lnTo>
                  <a:pt x="200" y="1356"/>
                </a:lnTo>
                <a:lnTo>
                  <a:pt x="218" y="1356"/>
                </a:lnTo>
                <a:lnTo>
                  <a:pt x="236" y="1352"/>
                </a:lnTo>
                <a:lnTo>
                  <a:pt x="250" y="1349"/>
                </a:lnTo>
                <a:lnTo>
                  <a:pt x="263" y="1343"/>
                </a:lnTo>
                <a:lnTo>
                  <a:pt x="276" y="1336"/>
                </a:lnTo>
                <a:lnTo>
                  <a:pt x="288" y="1328"/>
                </a:lnTo>
                <a:lnTo>
                  <a:pt x="299" y="1321"/>
                </a:lnTo>
                <a:lnTo>
                  <a:pt x="307" y="1313"/>
                </a:lnTo>
                <a:lnTo>
                  <a:pt x="324" y="1297"/>
                </a:lnTo>
                <a:lnTo>
                  <a:pt x="333" y="1282"/>
                </a:lnTo>
                <a:lnTo>
                  <a:pt x="342" y="1269"/>
                </a:lnTo>
                <a:lnTo>
                  <a:pt x="342" y="1269"/>
                </a:lnTo>
                <a:lnTo>
                  <a:pt x="348" y="1258"/>
                </a:lnTo>
                <a:lnTo>
                  <a:pt x="355" y="1248"/>
                </a:lnTo>
                <a:lnTo>
                  <a:pt x="361" y="1240"/>
                </a:lnTo>
                <a:lnTo>
                  <a:pt x="369" y="1234"/>
                </a:lnTo>
                <a:lnTo>
                  <a:pt x="376" y="1229"/>
                </a:lnTo>
                <a:lnTo>
                  <a:pt x="384" y="1225"/>
                </a:lnTo>
                <a:lnTo>
                  <a:pt x="390" y="1224"/>
                </a:lnTo>
                <a:lnTo>
                  <a:pt x="397" y="1224"/>
                </a:lnTo>
                <a:lnTo>
                  <a:pt x="403" y="1225"/>
                </a:lnTo>
                <a:lnTo>
                  <a:pt x="410" y="1229"/>
                </a:lnTo>
                <a:lnTo>
                  <a:pt x="416" y="1234"/>
                </a:lnTo>
                <a:lnTo>
                  <a:pt x="421" y="1240"/>
                </a:lnTo>
                <a:lnTo>
                  <a:pt x="424" y="1248"/>
                </a:lnTo>
                <a:lnTo>
                  <a:pt x="428" y="1258"/>
                </a:lnTo>
                <a:lnTo>
                  <a:pt x="429" y="1269"/>
                </a:lnTo>
                <a:lnTo>
                  <a:pt x="429" y="1282"/>
                </a:lnTo>
                <a:lnTo>
                  <a:pt x="429" y="1556"/>
                </a:lnTo>
                <a:lnTo>
                  <a:pt x="433" y="1556"/>
                </a:lnTo>
                <a:lnTo>
                  <a:pt x="433" y="2150"/>
                </a:lnTo>
                <a:lnTo>
                  <a:pt x="1305" y="2150"/>
                </a:lnTo>
                <a:lnTo>
                  <a:pt x="1305" y="2150"/>
                </a:lnTo>
                <a:lnTo>
                  <a:pt x="1318" y="2150"/>
                </a:lnTo>
                <a:lnTo>
                  <a:pt x="1327" y="2148"/>
                </a:lnTo>
                <a:lnTo>
                  <a:pt x="1337" y="2145"/>
                </a:lnTo>
                <a:lnTo>
                  <a:pt x="1345" y="2142"/>
                </a:lnTo>
                <a:lnTo>
                  <a:pt x="1352" y="2137"/>
                </a:lnTo>
                <a:lnTo>
                  <a:pt x="1357" y="2130"/>
                </a:lnTo>
                <a:lnTo>
                  <a:pt x="1360" y="2124"/>
                </a:lnTo>
                <a:lnTo>
                  <a:pt x="1362" y="2117"/>
                </a:lnTo>
                <a:lnTo>
                  <a:pt x="1362" y="2111"/>
                </a:lnTo>
                <a:lnTo>
                  <a:pt x="1360" y="2104"/>
                </a:lnTo>
                <a:lnTo>
                  <a:pt x="1357" y="2096"/>
                </a:lnTo>
                <a:lnTo>
                  <a:pt x="1352" y="2089"/>
                </a:lnTo>
                <a:lnTo>
                  <a:pt x="1347" y="2081"/>
                </a:lnTo>
                <a:lnTo>
                  <a:pt x="1339" y="2075"/>
                </a:lnTo>
                <a:lnTo>
                  <a:pt x="1329" y="2068"/>
                </a:lnTo>
                <a:lnTo>
                  <a:pt x="1318" y="2062"/>
                </a:lnTo>
                <a:lnTo>
                  <a:pt x="1318" y="2062"/>
                </a:lnTo>
                <a:lnTo>
                  <a:pt x="1303" y="2054"/>
                </a:lnTo>
                <a:lnTo>
                  <a:pt x="1290" y="2044"/>
                </a:lnTo>
                <a:lnTo>
                  <a:pt x="1274" y="2028"/>
                </a:lnTo>
                <a:lnTo>
                  <a:pt x="1266" y="2020"/>
                </a:lnTo>
                <a:lnTo>
                  <a:pt x="1258" y="2008"/>
                </a:lnTo>
                <a:lnTo>
                  <a:pt x="1251" y="1997"/>
                </a:lnTo>
                <a:lnTo>
                  <a:pt x="1243" y="1984"/>
                </a:lnTo>
                <a:lnTo>
                  <a:pt x="1238" y="1971"/>
                </a:lnTo>
                <a:lnTo>
                  <a:pt x="1233" y="1956"/>
                </a:lnTo>
                <a:lnTo>
                  <a:pt x="1231" y="1938"/>
                </a:lnTo>
                <a:lnTo>
                  <a:pt x="1230" y="1920"/>
                </a:lnTo>
                <a:lnTo>
                  <a:pt x="1230" y="1920"/>
                </a:lnTo>
                <a:lnTo>
                  <a:pt x="1231" y="1901"/>
                </a:lnTo>
                <a:lnTo>
                  <a:pt x="1235" y="1881"/>
                </a:lnTo>
                <a:lnTo>
                  <a:pt x="1241" y="1862"/>
                </a:lnTo>
                <a:lnTo>
                  <a:pt x="1249" y="1842"/>
                </a:lnTo>
                <a:lnTo>
                  <a:pt x="1261" y="1826"/>
                </a:lnTo>
                <a:lnTo>
                  <a:pt x="1272" y="1810"/>
                </a:lnTo>
                <a:lnTo>
                  <a:pt x="1287" y="1793"/>
                </a:lnTo>
                <a:lnTo>
                  <a:pt x="1303" y="1779"/>
                </a:lnTo>
                <a:lnTo>
                  <a:pt x="1321" y="1766"/>
                </a:lnTo>
                <a:lnTo>
                  <a:pt x="1340" y="1754"/>
                </a:lnTo>
                <a:lnTo>
                  <a:pt x="1360" y="1745"/>
                </a:lnTo>
                <a:lnTo>
                  <a:pt x="1383" y="1736"/>
                </a:lnTo>
                <a:lnTo>
                  <a:pt x="1406" y="1730"/>
                </a:lnTo>
                <a:lnTo>
                  <a:pt x="1430" y="1725"/>
                </a:lnTo>
                <a:lnTo>
                  <a:pt x="1454" y="1722"/>
                </a:lnTo>
                <a:lnTo>
                  <a:pt x="1480" y="1720"/>
                </a:lnTo>
                <a:lnTo>
                  <a:pt x="1480" y="1720"/>
                </a:lnTo>
                <a:lnTo>
                  <a:pt x="1505" y="1722"/>
                </a:lnTo>
                <a:lnTo>
                  <a:pt x="1529" y="1725"/>
                </a:lnTo>
                <a:lnTo>
                  <a:pt x="1554" y="1730"/>
                </a:lnTo>
                <a:lnTo>
                  <a:pt x="1576" y="1736"/>
                </a:lnTo>
                <a:lnTo>
                  <a:pt x="1599" y="1745"/>
                </a:lnTo>
                <a:lnTo>
                  <a:pt x="1619" y="1754"/>
                </a:lnTo>
                <a:lnTo>
                  <a:pt x="1638" y="1766"/>
                </a:lnTo>
                <a:lnTo>
                  <a:pt x="1656" y="1779"/>
                </a:lnTo>
                <a:lnTo>
                  <a:pt x="1672" y="1793"/>
                </a:lnTo>
                <a:lnTo>
                  <a:pt x="1687" y="1810"/>
                </a:lnTo>
                <a:lnTo>
                  <a:pt x="1698" y="1826"/>
                </a:lnTo>
                <a:lnTo>
                  <a:pt x="1710" y="1842"/>
                </a:lnTo>
                <a:lnTo>
                  <a:pt x="1718" y="1862"/>
                </a:lnTo>
                <a:lnTo>
                  <a:pt x="1724" y="1881"/>
                </a:lnTo>
                <a:lnTo>
                  <a:pt x="1728" y="1901"/>
                </a:lnTo>
                <a:lnTo>
                  <a:pt x="1729" y="1920"/>
                </a:lnTo>
                <a:lnTo>
                  <a:pt x="1729" y="1920"/>
                </a:lnTo>
                <a:close/>
              </a:path>
            </a:pathLst>
          </a:custGeom>
          <a:gradFill flip="none" rotWithShape="1">
            <a:gsLst>
              <a:gs pos="0">
                <a:schemeClr val="accent1">
                  <a:lumMod val="60000"/>
                  <a:lumOff val="40000"/>
                  <a:shade val="30000"/>
                  <a:satMod val="115000"/>
                </a:schemeClr>
              </a:gs>
              <a:gs pos="50000">
                <a:schemeClr val="accent1">
                  <a:lumMod val="60000"/>
                  <a:lumOff val="40000"/>
                  <a:shade val="67500"/>
                  <a:satMod val="115000"/>
                </a:schemeClr>
              </a:gs>
              <a:gs pos="100000">
                <a:schemeClr val="accent1">
                  <a:lumMod val="60000"/>
                  <a:lumOff val="40000"/>
                  <a:shade val="100000"/>
                  <a:satMod val="115000"/>
                </a:schemeClr>
              </a:gs>
            </a:gsLst>
            <a:lin ang="8100000" scaled="1"/>
            <a:tileRect/>
          </a:gradFill>
          <a:ln w="28575">
            <a:solidFill>
              <a:schemeClr val="bg1">
                <a:lumMod val="65000"/>
              </a:schemeClr>
            </a:solidFill>
            <a:prstDash val="solid"/>
            <a:round/>
            <a:headEnd/>
            <a:tailEnd/>
          </a:ln>
        </p:spPr>
        <p:txBody>
          <a:bodyPr lIns="468000" anchor="ctr"/>
          <a:lstStyle/>
          <a:p>
            <a:pPr algn="ctr" eaLnBrk="1" hangingPunct="1">
              <a:defRPr/>
            </a:pPr>
            <a:endParaRPr lang="en-GB" sz="4000" dirty="0">
              <a:cs typeface="Arial" charset="0"/>
            </a:endParaRPr>
          </a:p>
        </p:txBody>
      </p:sp>
      <p:sp>
        <p:nvSpPr>
          <p:cNvPr id="10" name="Freeform 8"/>
          <p:cNvSpPr>
            <a:spLocks/>
          </p:cNvSpPr>
          <p:nvPr/>
        </p:nvSpPr>
        <p:spPr bwMode="auto">
          <a:xfrm>
            <a:off x="9550745" y="3675201"/>
            <a:ext cx="2497138" cy="3000375"/>
          </a:xfrm>
          <a:custGeom>
            <a:avLst/>
            <a:gdLst>
              <a:gd name="T0" fmla="*/ 195 w 2151"/>
              <a:gd name="T1" fmla="*/ 1725 h 2586"/>
              <a:gd name="T2" fmla="*/ 141 w 2151"/>
              <a:gd name="T3" fmla="*/ 1702 h 2586"/>
              <a:gd name="T4" fmla="*/ 96 w 2151"/>
              <a:gd name="T5" fmla="*/ 1655 h 2586"/>
              <a:gd name="T6" fmla="*/ 76 w 2151"/>
              <a:gd name="T7" fmla="*/ 1621 h 2586"/>
              <a:gd name="T8" fmla="*/ 47 w 2151"/>
              <a:gd name="T9" fmla="*/ 1598 h 2586"/>
              <a:gd name="T10" fmla="*/ 19 w 2151"/>
              <a:gd name="T11" fmla="*/ 1603 h 2586"/>
              <a:gd name="T12" fmla="*/ 2 w 2151"/>
              <a:gd name="T13" fmla="*/ 1631 h 2586"/>
              <a:gd name="T14" fmla="*/ 2151 w 2151"/>
              <a:gd name="T15" fmla="*/ 2586 h 2586"/>
              <a:gd name="T16" fmla="*/ 1218 w 2151"/>
              <a:gd name="T17" fmla="*/ 430 h 2586"/>
              <a:gd name="T18" fmla="*/ 1184 w 2151"/>
              <a:gd name="T19" fmla="*/ 425 h 2586"/>
              <a:gd name="T20" fmla="*/ 1163 w 2151"/>
              <a:gd name="T21" fmla="*/ 404 h 2586"/>
              <a:gd name="T22" fmla="*/ 1165 w 2151"/>
              <a:gd name="T23" fmla="*/ 376 h 2586"/>
              <a:gd name="T24" fmla="*/ 1194 w 2151"/>
              <a:gd name="T25" fmla="*/ 347 h 2586"/>
              <a:gd name="T26" fmla="*/ 1233 w 2151"/>
              <a:gd name="T27" fmla="*/ 322 h 2586"/>
              <a:gd name="T28" fmla="*/ 1272 w 2151"/>
              <a:gd name="T29" fmla="*/ 277 h 2586"/>
              <a:gd name="T30" fmla="*/ 1292 w 2151"/>
              <a:gd name="T31" fmla="*/ 218 h 2586"/>
              <a:gd name="T32" fmla="*/ 1288 w 2151"/>
              <a:gd name="T33" fmla="*/ 160 h 2586"/>
              <a:gd name="T34" fmla="*/ 1251 w 2151"/>
              <a:gd name="T35" fmla="*/ 88 h 2586"/>
              <a:gd name="T36" fmla="*/ 1183 w 2151"/>
              <a:gd name="T37" fmla="*/ 34 h 2586"/>
              <a:gd name="T38" fmla="*/ 1093 w 2151"/>
              <a:gd name="T39" fmla="*/ 4 h 2586"/>
              <a:gd name="T40" fmla="*/ 1018 w 2151"/>
              <a:gd name="T41" fmla="*/ 2 h 2586"/>
              <a:gd name="T42" fmla="*/ 924 w 2151"/>
              <a:gd name="T43" fmla="*/ 25 h 2586"/>
              <a:gd name="T44" fmla="*/ 851 w 2151"/>
              <a:gd name="T45" fmla="*/ 73 h 2586"/>
              <a:gd name="T46" fmla="*/ 805 w 2151"/>
              <a:gd name="T47" fmla="*/ 142 h 2586"/>
              <a:gd name="T48" fmla="*/ 794 w 2151"/>
              <a:gd name="T49" fmla="*/ 200 h 2586"/>
              <a:gd name="T50" fmla="*/ 807 w 2151"/>
              <a:gd name="T51" fmla="*/ 264 h 2586"/>
              <a:gd name="T52" fmla="*/ 838 w 2151"/>
              <a:gd name="T53" fmla="*/ 308 h 2586"/>
              <a:gd name="T54" fmla="*/ 882 w 2151"/>
              <a:gd name="T55" fmla="*/ 342 h 2586"/>
              <a:gd name="T56" fmla="*/ 916 w 2151"/>
              <a:gd name="T57" fmla="*/ 368 h 2586"/>
              <a:gd name="T58" fmla="*/ 926 w 2151"/>
              <a:gd name="T59" fmla="*/ 397 h 2586"/>
              <a:gd name="T60" fmla="*/ 909 w 2151"/>
              <a:gd name="T61" fmla="*/ 420 h 2586"/>
              <a:gd name="T62" fmla="*/ 869 w 2151"/>
              <a:gd name="T63" fmla="*/ 430 h 2586"/>
              <a:gd name="T64" fmla="*/ 0 w 2151"/>
              <a:gd name="T65" fmla="*/ 1305 h 2586"/>
              <a:gd name="T66" fmla="*/ 5 w 2151"/>
              <a:gd name="T67" fmla="*/ 1338 h 2586"/>
              <a:gd name="T68" fmla="*/ 26 w 2151"/>
              <a:gd name="T69" fmla="*/ 1361 h 2586"/>
              <a:gd name="T70" fmla="*/ 54 w 2151"/>
              <a:gd name="T71" fmla="*/ 1357 h 2586"/>
              <a:gd name="T72" fmla="*/ 83 w 2151"/>
              <a:gd name="T73" fmla="*/ 1328 h 2586"/>
              <a:gd name="T74" fmla="*/ 107 w 2151"/>
              <a:gd name="T75" fmla="*/ 1291 h 2586"/>
              <a:gd name="T76" fmla="*/ 153 w 2151"/>
              <a:gd name="T77" fmla="*/ 1250 h 2586"/>
              <a:gd name="T78" fmla="*/ 211 w 2151"/>
              <a:gd name="T79" fmla="*/ 1230 h 2586"/>
              <a:gd name="T80" fmla="*/ 270 w 2151"/>
              <a:gd name="T81" fmla="*/ 1235 h 2586"/>
              <a:gd name="T82" fmla="*/ 342 w 2151"/>
              <a:gd name="T83" fmla="*/ 1273 h 2586"/>
              <a:gd name="T84" fmla="*/ 395 w 2151"/>
              <a:gd name="T85" fmla="*/ 1339 h 2586"/>
              <a:gd name="T86" fmla="*/ 426 w 2151"/>
              <a:gd name="T87" fmla="*/ 1429 h 2586"/>
              <a:gd name="T88" fmla="*/ 428 w 2151"/>
              <a:gd name="T89" fmla="*/ 1505 h 2586"/>
              <a:gd name="T90" fmla="*/ 405 w 2151"/>
              <a:gd name="T91" fmla="*/ 1598 h 2586"/>
              <a:gd name="T92" fmla="*/ 356 w 2151"/>
              <a:gd name="T93" fmla="*/ 1673 h 2586"/>
              <a:gd name="T94" fmla="*/ 288 w 2151"/>
              <a:gd name="T95" fmla="*/ 1718 h 2586"/>
              <a:gd name="T96" fmla="*/ 229 w 2151"/>
              <a:gd name="T97" fmla="*/ 1730 h 25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151" h="2586">
                <a:moveTo>
                  <a:pt x="229" y="1730"/>
                </a:moveTo>
                <a:lnTo>
                  <a:pt x="229" y="1730"/>
                </a:lnTo>
                <a:lnTo>
                  <a:pt x="211" y="1728"/>
                </a:lnTo>
                <a:lnTo>
                  <a:pt x="195" y="1725"/>
                </a:lnTo>
                <a:lnTo>
                  <a:pt x="179" y="1722"/>
                </a:lnTo>
                <a:lnTo>
                  <a:pt x="166" y="1715"/>
                </a:lnTo>
                <a:lnTo>
                  <a:pt x="153" y="1709"/>
                </a:lnTo>
                <a:lnTo>
                  <a:pt x="141" y="1702"/>
                </a:lnTo>
                <a:lnTo>
                  <a:pt x="132" y="1694"/>
                </a:lnTo>
                <a:lnTo>
                  <a:pt x="122" y="1686"/>
                </a:lnTo>
                <a:lnTo>
                  <a:pt x="107" y="1670"/>
                </a:lnTo>
                <a:lnTo>
                  <a:pt x="96" y="1655"/>
                </a:lnTo>
                <a:lnTo>
                  <a:pt x="88" y="1642"/>
                </a:lnTo>
                <a:lnTo>
                  <a:pt x="88" y="1642"/>
                </a:lnTo>
                <a:lnTo>
                  <a:pt x="83" y="1631"/>
                </a:lnTo>
                <a:lnTo>
                  <a:pt x="76" y="1621"/>
                </a:lnTo>
                <a:lnTo>
                  <a:pt x="68" y="1613"/>
                </a:lnTo>
                <a:lnTo>
                  <a:pt x="62" y="1606"/>
                </a:lnTo>
                <a:lnTo>
                  <a:pt x="54" y="1601"/>
                </a:lnTo>
                <a:lnTo>
                  <a:pt x="47" y="1598"/>
                </a:lnTo>
                <a:lnTo>
                  <a:pt x="39" y="1598"/>
                </a:lnTo>
                <a:lnTo>
                  <a:pt x="32" y="1598"/>
                </a:lnTo>
                <a:lnTo>
                  <a:pt x="26" y="1600"/>
                </a:lnTo>
                <a:lnTo>
                  <a:pt x="19" y="1603"/>
                </a:lnTo>
                <a:lnTo>
                  <a:pt x="15" y="1608"/>
                </a:lnTo>
                <a:lnTo>
                  <a:pt x="10" y="1614"/>
                </a:lnTo>
                <a:lnTo>
                  <a:pt x="5" y="1621"/>
                </a:lnTo>
                <a:lnTo>
                  <a:pt x="2" y="1631"/>
                </a:lnTo>
                <a:lnTo>
                  <a:pt x="0" y="1642"/>
                </a:lnTo>
                <a:lnTo>
                  <a:pt x="0" y="1655"/>
                </a:lnTo>
                <a:lnTo>
                  <a:pt x="0" y="2586"/>
                </a:lnTo>
                <a:lnTo>
                  <a:pt x="2151" y="2586"/>
                </a:lnTo>
                <a:lnTo>
                  <a:pt x="2151" y="431"/>
                </a:lnTo>
                <a:lnTo>
                  <a:pt x="1656" y="431"/>
                </a:lnTo>
                <a:lnTo>
                  <a:pt x="1656" y="430"/>
                </a:lnTo>
                <a:lnTo>
                  <a:pt x="1218" y="430"/>
                </a:lnTo>
                <a:lnTo>
                  <a:pt x="1218" y="430"/>
                </a:lnTo>
                <a:lnTo>
                  <a:pt x="1205" y="430"/>
                </a:lnTo>
                <a:lnTo>
                  <a:pt x="1194" y="428"/>
                </a:lnTo>
                <a:lnTo>
                  <a:pt x="1184" y="425"/>
                </a:lnTo>
                <a:lnTo>
                  <a:pt x="1178" y="420"/>
                </a:lnTo>
                <a:lnTo>
                  <a:pt x="1171" y="415"/>
                </a:lnTo>
                <a:lnTo>
                  <a:pt x="1166" y="410"/>
                </a:lnTo>
                <a:lnTo>
                  <a:pt x="1163" y="404"/>
                </a:lnTo>
                <a:lnTo>
                  <a:pt x="1162" y="397"/>
                </a:lnTo>
                <a:lnTo>
                  <a:pt x="1162" y="391"/>
                </a:lnTo>
                <a:lnTo>
                  <a:pt x="1162" y="383"/>
                </a:lnTo>
                <a:lnTo>
                  <a:pt x="1165" y="376"/>
                </a:lnTo>
                <a:lnTo>
                  <a:pt x="1170" y="368"/>
                </a:lnTo>
                <a:lnTo>
                  <a:pt x="1176" y="361"/>
                </a:lnTo>
                <a:lnTo>
                  <a:pt x="1184" y="353"/>
                </a:lnTo>
                <a:lnTo>
                  <a:pt x="1194" y="347"/>
                </a:lnTo>
                <a:lnTo>
                  <a:pt x="1205" y="342"/>
                </a:lnTo>
                <a:lnTo>
                  <a:pt x="1205" y="342"/>
                </a:lnTo>
                <a:lnTo>
                  <a:pt x="1218" y="334"/>
                </a:lnTo>
                <a:lnTo>
                  <a:pt x="1233" y="322"/>
                </a:lnTo>
                <a:lnTo>
                  <a:pt x="1249" y="308"/>
                </a:lnTo>
                <a:lnTo>
                  <a:pt x="1258" y="298"/>
                </a:lnTo>
                <a:lnTo>
                  <a:pt x="1266" y="288"/>
                </a:lnTo>
                <a:lnTo>
                  <a:pt x="1272" y="277"/>
                </a:lnTo>
                <a:lnTo>
                  <a:pt x="1279" y="264"/>
                </a:lnTo>
                <a:lnTo>
                  <a:pt x="1285" y="251"/>
                </a:lnTo>
                <a:lnTo>
                  <a:pt x="1288" y="235"/>
                </a:lnTo>
                <a:lnTo>
                  <a:pt x="1292" y="218"/>
                </a:lnTo>
                <a:lnTo>
                  <a:pt x="1293" y="200"/>
                </a:lnTo>
                <a:lnTo>
                  <a:pt x="1293" y="200"/>
                </a:lnTo>
                <a:lnTo>
                  <a:pt x="1292" y="181"/>
                </a:lnTo>
                <a:lnTo>
                  <a:pt x="1288" y="160"/>
                </a:lnTo>
                <a:lnTo>
                  <a:pt x="1282" y="142"/>
                </a:lnTo>
                <a:lnTo>
                  <a:pt x="1274" y="122"/>
                </a:lnTo>
                <a:lnTo>
                  <a:pt x="1262" y="104"/>
                </a:lnTo>
                <a:lnTo>
                  <a:pt x="1251" y="88"/>
                </a:lnTo>
                <a:lnTo>
                  <a:pt x="1236" y="73"/>
                </a:lnTo>
                <a:lnTo>
                  <a:pt x="1220" y="59"/>
                </a:lnTo>
                <a:lnTo>
                  <a:pt x="1202" y="46"/>
                </a:lnTo>
                <a:lnTo>
                  <a:pt x="1183" y="34"/>
                </a:lnTo>
                <a:lnTo>
                  <a:pt x="1162" y="25"/>
                </a:lnTo>
                <a:lnTo>
                  <a:pt x="1140" y="17"/>
                </a:lnTo>
                <a:lnTo>
                  <a:pt x="1118" y="8"/>
                </a:lnTo>
                <a:lnTo>
                  <a:pt x="1093" y="4"/>
                </a:lnTo>
                <a:lnTo>
                  <a:pt x="1069" y="2"/>
                </a:lnTo>
                <a:lnTo>
                  <a:pt x="1043" y="0"/>
                </a:lnTo>
                <a:lnTo>
                  <a:pt x="1043" y="0"/>
                </a:lnTo>
                <a:lnTo>
                  <a:pt x="1018" y="2"/>
                </a:lnTo>
                <a:lnTo>
                  <a:pt x="992" y="4"/>
                </a:lnTo>
                <a:lnTo>
                  <a:pt x="970" y="8"/>
                </a:lnTo>
                <a:lnTo>
                  <a:pt x="947" y="17"/>
                </a:lnTo>
                <a:lnTo>
                  <a:pt x="924" y="25"/>
                </a:lnTo>
                <a:lnTo>
                  <a:pt x="903" y="34"/>
                </a:lnTo>
                <a:lnTo>
                  <a:pt x="885" y="46"/>
                </a:lnTo>
                <a:lnTo>
                  <a:pt x="867" y="59"/>
                </a:lnTo>
                <a:lnTo>
                  <a:pt x="851" y="73"/>
                </a:lnTo>
                <a:lnTo>
                  <a:pt x="836" y="88"/>
                </a:lnTo>
                <a:lnTo>
                  <a:pt x="823" y="104"/>
                </a:lnTo>
                <a:lnTo>
                  <a:pt x="813" y="122"/>
                </a:lnTo>
                <a:lnTo>
                  <a:pt x="805" y="142"/>
                </a:lnTo>
                <a:lnTo>
                  <a:pt x="799" y="160"/>
                </a:lnTo>
                <a:lnTo>
                  <a:pt x="795" y="181"/>
                </a:lnTo>
                <a:lnTo>
                  <a:pt x="794" y="200"/>
                </a:lnTo>
                <a:lnTo>
                  <a:pt x="794" y="200"/>
                </a:lnTo>
                <a:lnTo>
                  <a:pt x="794" y="218"/>
                </a:lnTo>
                <a:lnTo>
                  <a:pt x="797" y="235"/>
                </a:lnTo>
                <a:lnTo>
                  <a:pt x="802" y="251"/>
                </a:lnTo>
                <a:lnTo>
                  <a:pt x="807" y="264"/>
                </a:lnTo>
                <a:lnTo>
                  <a:pt x="813" y="277"/>
                </a:lnTo>
                <a:lnTo>
                  <a:pt x="822" y="288"/>
                </a:lnTo>
                <a:lnTo>
                  <a:pt x="830" y="298"/>
                </a:lnTo>
                <a:lnTo>
                  <a:pt x="838" y="308"/>
                </a:lnTo>
                <a:lnTo>
                  <a:pt x="854" y="322"/>
                </a:lnTo>
                <a:lnTo>
                  <a:pt x="867" y="334"/>
                </a:lnTo>
                <a:lnTo>
                  <a:pt x="882" y="342"/>
                </a:lnTo>
                <a:lnTo>
                  <a:pt x="882" y="342"/>
                </a:lnTo>
                <a:lnTo>
                  <a:pt x="891" y="347"/>
                </a:lnTo>
                <a:lnTo>
                  <a:pt x="901" y="353"/>
                </a:lnTo>
                <a:lnTo>
                  <a:pt x="909" y="361"/>
                </a:lnTo>
                <a:lnTo>
                  <a:pt x="916" y="368"/>
                </a:lnTo>
                <a:lnTo>
                  <a:pt x="921" y="376"/>
                </a:lnTo>
                <a:lnTo>
                  <a:pt x="924" y="383"/>
                </a:lnTo>
                <a:lnTo>
                  <a:pt x="926" y="391"/>
                </a:lnTo>
                <a:lnTo>
                  <a:pt x="926" y="397"/>
                </a:lnTo>
                <a:lnTo>
                  <a:pt x="924" y="404"/>
                </a:lnTo>
                <a:lnTo>
                  <a:pt x="921" y="410"/>
                </a:lnTo>
                <a:lnTo>
                  <a:pt x="916" y="415"/>
                </a:lnTo>
                <a:lnTo>
                  <a:pt x="909" y="420"/>
                </a:lnTo>
                <a:lnTo>
                  <a:pt x="901" y="425"/>
                </a:lnTo>
                <a:lnTo>
                  <a:pt x="891" y="428"/>
                </a:lnTo>
                <a:lnTo>
                  <a:pt x="880" y="430"/>
                </a:lnTo>
                <a:lnTo>
                  <a:pt x="869" y="430"/>
                </a:lnTo>
                <a:lnTo>
                  <a:pt x="595" y="430"/>
                </a:lnTo>
                <a:lnTo>
                  <a:pt x="595" y="431"/>
                </a:lnTo>
                <a:lnTo>
                  <a:pt x="0" y="431"/>
                </a:lnTo>
                <a:lnTo>
                  <a:pt x="0" y="1305"/>
                </a:lnTo>
                <a:lnTo>
                  <a:pt x="0" y="1305"/>
                </a:lnTo>
                <a:lnTo>
                  <a:pt x="0" y="1317"/>
                </a:lnTo>
                <a:lnTo>
                  <a:pt x="2" y="1328"/>
                </a:lnTo>
                <a:lnTo>
                  <a:pt x="5" y="1338"/>
                </a:lnTo>
                <a:lnTo>
                  <a:pt x="10" y="1346"/>
                </a:lnTo>
                <a:lnTo>
                  <a:pt x="15" y="1352"/>
                </a:lnTo>
                <a:lnTo>
                  <a:pt x="19" y="1357"/>
                </a:lnTo>
                <a:lnTo>
                  <a:pt x="26" y="1361"/>
                </a:lnTo>
                <a:lnTo>
                  <a:pt x="32" y="1362"/>
                </a:lnTo>
                <a:lnTo>
                  <a:pt x="39" y="1362"/>
                </a:lnTo>
                <a:lnTo>
                  <a:pt x="47" y="1361"/>
                </a:lnTo>
                <a:lnTo>
                  <a:pt x="54" y="1357"/>
                </a:lnTo>
                <a:lnTo>
                  <a:pt x="62" y="1352"/>
                </a:lnTo>
                <a:lnTo>
                  <a:pt x="68" y="1346"/>
                </a:lnTo>
                <a:lnTo>
                  <a:pt x="76" y="1338"/>
                </a:lnTo>
                <a:lnTo>
                  <a:pt x="83" y="1328"/>
                </a:lnTo>
                <a:lnTo>
                  <a:pt x="88" y="1318"/>
                </a:lnTo>
                <a:lnTo>
                  <a:pt x="88" y="1318"/>
                </a:lnTo>
                <a:lnTo>
                  <a:pt x="96" y="1304"/>
                </a:lnTo>
                <a:lnTo>
                  <a:pt x="107" y="1291"/>
                </a:lnTo>
                <a:lnTo>
                  <a:pt x="122" y="1274"/>
                </a:lnTo>
                <a:lnTo>
                  <a:pt x="132" y="1266"/>
                </a:lnTo>
                <a:lnTo>
                  <a:pt x="141" y="1258"/>
                </a:lnTo>
                <a:lnTo>
                  <a:pt x="153" y="1250"/>
                </a:lnTo>
                <a:lnTo>
                  <a:pt x="166" y="1243"/>
                </a:lnTo>
                <a:lnTo>
                  <a:pt x="179" y="1238"/>
                </a:lnTo>
                <a:lnTo>
                  <a:pt x="195" y="1234"/>
                </a:lnTo>
                <a:lnTo>
                  <a:pt x="211" y="1230"/>
                </a:lnTo>
                <a:lnTo>
                  <a:pt x="229" y="1230"/>
                </a:lnTo>
                <a:lnTo>
                  <a:pt x="229" y="1230"/>
                </a:lnTo>
                <a:lnTo>
                  <a:pt x="249" y="1232"/>
                </a:lnTo>
                <a:lnTo>
                  <a:pt x="270" y="1235"/>
                </a:lnTo>
                <a:lnTo>
                  <a:pt x="288" y="1242"/>
                </a:lnTo>
                <a:lnTo>
                  <a:pt x="307" y="1250"/>
                </a:lnTo>
                <a:lnTo>
                  <a:pt x="325" y="1260"/>
                </a:lnTo>
                <a:lnTo>
                  <a:pt x="342" y="1273"/>
                </a:lnTo>
                <a:lnTo>
                  <a:pt x="356" y="1287"/>
                </a:lnTo>
                <a:lnTo>
                  <a:pt x="371" y="1304"/>
                </a:lnTo>
                <a:lnTo>
                  <a:pt x="384" y="1321"/>
                </a:lnTo>
                <a:lnTo>
                  <a:pt x="395" y="1339"/>
                </a:lnTo>
                <a:lnTo>
                  <a:pt x="405" y="1361"/>
                </a:lnTo>
                <a:lnTo>
                  <a:pt x="413" y="1383"/>
                </a:lnTo>
                <a:lnTo>
                  <a:pt x="421" y="1406"/>
                </a:lnTo>
                <a:lnTo>
                  <a:pt x="426" y="1429"/>
                </a:lnTo>
                <a:lnTo>
                  <a:pt x="428" y="1455"/>
                </a:lnTo>
                <a:lnTo>
                  <a:pt x="429" y="1479"/>
                </a:lnTo>
                <a:lnTo>
                  <a:pt x="429" y="1479"/>
                </a:lnTo>
                <a:lnTo>
                  <a:pt x="428" y="1505"/>
                </a:lnTo>
                <a:lnTo>
                  <a:pt x="426" y="1530"/>
                </a:lnTo>
                <a:lnTo>
                  <a:pt x="421" y="1554"/>
                </a:lnTo>
                <a:lnTo>
                  <a:pt x="413" y="1577"/>
                </a:lnTo>
                <a:lnTo>
                  <a:pt x="405" y="1598"/>
                </a:lnTo>
                <a:lnTo>
                  <a:pt x="395" y="1619"/>
                </a:lnTo>
                <a:lnTo>
                  <a:pt x="384" y="1639"/>
                </a:lnTo>
                <a:lnTo>
                  <a:pt x="371" y="1657"/>
                </a:lnTo>
                <a:lnTo>
                  <a:pt x="356" y="1673"/>
                </a:lnTo>
                <a:lnTo>
                  <a:pt x="342" y="1686"/>
                </a:lnTo>
                <a:lnTo>
                  <a:pt x="325" y="1699"/>
                </a:lnTo>
                <a:lnTo>
                  <a:pt x="307" y="1710"/>
                </a:lnTo>
                <a:lnTo>
                  <a:pt x="288" y="1718"/>
                </a:lnTo>
                <a:lnTo>
                  <a:pt x="270" y="1725"/>
                </a:lnTo>
                <a:lnTo>
                  <a:pt x="249" y="1728"/>
                </a:lnTo>
                <a:lnTo>
                  <a:pt x="229" y="1730"/>
                </a:lnTo>
                <a:lnTo>
                  <a:pt x="229" y="1730"/>
                </a:lnTo>
                <a:close/>
              </a:path>
            </a:pathLst>
          </a:custGeom>
          <a:gradFill flip="none" rotWithShape="1">
            <a:gsLst>
              <a:gs pos="0">
                <a:schemeClr val="accent4">
                  <a:lumMod val="60000"/>
                  <a:lumOff val="40000"/>
                  <a:shade val="30000"/>
                  <a:satMod val="115000"/>
                </a:schemeClr>
              </a:gs>
              <a:gs pos="50000">
                <a:schemeClr val="accent4">
                  <a:lumMod val="60000"/>
                  <a:lumOff val="40000"/>
                  <a:shade val="67500"/>
                  <a:satMod val="115000"/>
                </a:schemeClr>
              </a:gs>
              <a:gs pos="100000">
                <a:schemeClr val="accent4">
                  <a:lumMod val="60000"/>
                  <a:lumOff val="40000"/>
                  <a:shade val="100000"/>
                  <a:satMod val="115000"/>
                </a:schemeClr>
              </a:gs>
            </a:gsLst>
            <a:lin ang="13500000" scaled="1"/>
            <a:tileRect/>
          </a:gradFill>
          <a:ln w="28575">
            <a:solidFill>
              <a:schemeClr val="bg1">
                <a:lumMod val="65000"/>
              </a:schemeClr>
            </a:solidFill>
            <a:prstDash val="solid"/>
            <a:round/>
            <a:headEnd/>
            <a:tailEnd/>
          </a:ln>
        </p:spPr>
        <p:txBody>
          <a:bodyPr tIns="468000" anchor="ctr" anchorCtr="1"/>
          <a:lstStyle/>
          <a:p>
            <a:pPr eaLnBrk="1" hangingPunct="1">
              <a:defRPr/>
            </a:pPr>
            <a:endParaRPr lang="en-GB" sz="4000" dirty="0">
              <a:cs typeface="Arial" charset="0"/>
            </a:endParaRPr>
          </a:p>
        </p:txBody>
      </p:sp>
      <p:sp>
        <p:nvSpPr>
          <p:cNvPr id="2" name="Title 1">
            <a:extLst>
              <a:ext uri="{FF2B5EF4-FFF2-40B4-BE49-F238E27FC236}">
                <a16:creationId xmlns:a16="http://schemas.microsoft.com/office/drawing/2014/main" id="{8A061DBB-B293-2D4E-ACDF-C14AA5DBC76A}"/>
              </a:ext>
            </a:extLst>
          </p:cNvPr>
          <p:cNvSpPr>
            <a:spLocks noGrp="1"/>
          </p:cNvSpPr>
          <p:nvPr>
            <p:ph type="title"/>
          </p:nvPr>
        </p:nvSpPr>
        <p:spPr>
          <a:xfrm>
            <a:off x="838200" y="1"/>
            <a:ext cx="10515600" cy="1117599"/>
          </a:xfrm>
        </p:spPr>
        <p:txBody>
          <a:bodyPr>
            <a:normAutofit/>
          </a:bodyPr>
          <a:lstStyle/>
          <a:p>
            <a:pPr algn="ctr"/>
            <a:r>
              <a:rPr lang="en-US" sz="6000" b="1" u="sng" dirty="0"/>
              <a:t>Repentance</a:t>
            </a:r>
          </a:p>
        </p:txBody>
      </p:sp>
      <p:sp>
        <p:nvSpPr>
          <p:cNvPr id="3" name="Content Placeholder 2">
            <a:extLst>
              <a:ext uri="{FF2B5EF4-FFF2-40B4-BE49-F238E27FC236}">
                <a16:creationId xmlns:a16="http://schemas.microsoft.com/office/drawing/2014/main" id="{D202977E-7D30-AA4C-9004-CD0E742FEA26}"/>
              </a:ext>
            </a:extLst>
          </p:cNvPr>
          <p:cNvSpPr>
            <a:spLocks noGrp="1"/>
          </p:cNvSpPr>
          <p:nvPr>
            <p:ph idx="1"/>
          </p:nvPr>
        </p:nvSpPr>
        <p:spPr>
          <a:xfrm>
            <a:off x="2962141" y="2125014"/>
            <a:ext cx="6426558" cy="4732986"/>
          </a:xfrm>
        </p:spPr>
        <p:txBody>
          <a:bodyPr>
            <a:normAutofit/>
          </a:bodyPr>
          <a:lstStyle/>
          <a:p>
            <a:pPr marL="0" indent="0" algn="ctr">
              <a:buNone/>
            </a:pPr>
            <a:r>
              <a:rPr lang="en-US" sz="4000" dirty="0"/>
              <a:t> </a:t>
            </a:r>
            <a:r>
              <a:rPr lang="en-US" sz="4000" b="1" baseline="30000" dirty="0"/>
              <a:t>3 </a:t>
            </a:r>
            <a:r>
              <a:rPr lang="en-US" sz="4000" dirty="0"/>
              <a:t>I tell you, no, but unless you repent, you will all likewise perish.</a:t>
            </a:r>
          </a:p>
        </p:txBody>
      </p:sp>
    </p:spTree>
    <p:extLst>
      <p:ext uri="{BB962C8B-B14F-4D97-AF65-F5344CB8AC3E}">
        <p14:creationId xmlns:p14="http://schemas.microsoft.com/office/powerpoint/2010/main" val="22032021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reeform 5"/>
          <p:cNvSpPr>
            <a:spLocks/>
          </p:cNvSpPr>
          <p:nvPr/>
        </p:nvSpPr>
        <p:spPr bwMode="auto">
          <a:xfrm>
            <a:off x="199197" y="142738"/>
            <a:ext cx="2495550" cy="3001963"/>
          </a:xfrm>
          <a:custGeom>
            <a:avLst/>
            <a:gdLst>
              <a:gd name="T0" fmla="*/ 1956 w 2151"/>
              <a:gd name="T1" fmla="*/ 861 h 2586"/>
              <a:gd name="T2" fmla="*/ 2010 w 2151"/>
              <a:gd name="T3" fmla="*/ 884 h 2586"/>
              <a:gd name="T4" fmla="*/ 2054 w 2151"/>
              <a:gd name="T5" fmla="*/ 931 h 2586"/>
              <a:gd name="T6" fmla="*/ 2075 w 2151"/>
              <a:gd name="T7" fmla="*/ 965 h 2586"/>
              <a:gd name="T8" fmla="*/ 2104 w 2151"/>
              <a:gd name="T9" fmla="*/ 988 h 2586"/>
              <a:gd name="T10" fmla="*/ 2132 w 2151"/>
              <a:gd name="T11" fmla="*/ 983 h 2586"/>
              <a:gd name="T12" fmla="*/ 2148 w 2151"/>
              <a:gd name="T13" fmla="*/ 955 h 2586"/>
              <a:gd name="T14" fmla="*/ 0 w 2151"/>
              <a:gd name="T15" fmla="*/ 0 h 2586"/>
              <a:gd name="T16" fmla="*/ 933 w 2151"/>
              <a:gd name="T17" fmla="*/ 2156 h 2586"/>
              <a:gd name="T18" fmla="*/ 965 w 2151"/>
              <a:gd name="T19" fmla="*/ 2161 h 2586"/>
              <a:gd name="T20" fmla="*/ 988 w 2151"/>
              <a:gd name="T21" fmla="*/ 2182 h 2586"/>
              <a:gd name="T22" fmla="*/ 985 w 2151"/>
              <a:gd name="T23" fmla="*/ 2210 h 2586"/>
              <a:gd name="T24" fmla="*/ 957 w 2151"/>
              <a:gd name="T25" fmla="*/ 2239 h 2586"/>
              <a:gd name="T26" fmla="*/ 918 w 2151"/>
              <a:gd name="T27" fmla="*/ 2264 h 2586"/>
              <a:gd name="T28" fmla="*/ 879 w 2151"/>
              <a:gd name="T29" fmla="*/ 2309 h 2586"/>
              <a:gd name="T30" fmla="*/ 859 w 2151"/>
              <a:gd name="T31" fmla="*/ 2368 h 2586"/>
              <a:gd name="T32" fmla="*/ 863 w 2151"/>
              <a:gd name="T33" fmla="*/ 2426 h 2586"/>
              <a:gd name="T34" fmla="*/ 900 w 2151"/>
              <a:gd name="T35" fmla="*/ 2498 h 2586"/>
              <a:gd name="T36" fmla="*/ 968 w 2151"/>
              <a:gd name="T37" fmla="*/ 2552 h 2586"/>
              <a:gd name="T38" fmla="*/ 1058 w 2151"/>
              <a:gd name="T39" fmla="*/ 2582 h 2586"/>
              <a:gd name="T40" fmla="*/ 1133 w 2151"/>
              <a:gd name="T41" fmla="*/ 2584 h 2586"/>
              <a:gd name="T42" fmla="*/ 1227 w 2151"/>
              <a:gd name="T43" fmla="*/ 2561 h 2586"/>
              <a:gd name="T44" fmla="*/ 1300 w 2151"/>
              <a:gd name="T45" fmla="*/ 2513 h 2586"/>
              <a:gd name="T46" fmla="*/ 1346 w 2151"/>
              <a:gd name="T47" fmla="*/ 2444 h 2586"/>
              <a:gd name="T48" fmla="*/ 1357 w 2151"/>
              <a:gd name="T49" fmla="*/ 2386 h 2586"/>
              <a:gd name="T50" fmla="*/ 1344 w 2151"/>
              <a:gd name="T51" fmla="*/ 2322 h 2586"/>
              <a:gd name="T52" fmla="*/ 1313 w 2151"/>
              <a:gd name="T53" fmla="*/ 2278 h 2586"/>
              <a:gd name="T54" fmla="*/ 1269 w 2151"/>
              <a:gd name="T55" fmla="*/ 2244 h 2586"/>
              <a:gd name="T56" fmla="*/ 1235 w 2151"/>
              <a:gd name="T57" fmla="*/ 2218 h 2586"/>
              <a:gd name="T58" fmla="*/ 1225 w 2151"/>
              <a:gd name="T59" fmla="*/ 2189 h 2586"/>
              <a:gd name="T60" fmla="*/ 1242 w 2151"/>
              <a:gd name="T61" fmla="*/ 2166 h 2586"/>
              <a:gd name="T62" fmla="*/ 1282 w 2151"/>
              <a:gd name="T63" fmla="*/ 2156 h 2586"/>
              <a:gd name="T64" fmla="*/ 2151 w 2151"/>
              <a:gd name="T65" fmla="*/ 1281 h 2586"/>
              <a:gd name="T66" fmla="*/ 2146 w 2151"/>
              <a:gd name="T67" fmla="*/ 1248 h 2586"/>
              <a:gd name="T68" fmla="*/ 2125 w 2151"/>
              <a:gd name="T69" fmla="*/ 1225 h 2586"/>
              <a:gd name="T70" fmla="*/ 2097 w 2151"/>
              <a:gd name="T71" fmla="*/ 1229 h 2586"/>
              <a:gd name="T72" fmla="*/ 2068 w 2151"/>
              <a:gd name="T73" fmla="*/ 1258 h 2586"/>
              <a:gd name="T74" fmla="*/ 2044 w 2151"/>
              <a:gd name="T75" fmla="*/ 1295 h 2586"/>
              <a:gd name="T76" fmla="*/ 1998 w 2151"/>
              <a:gd name="T77" fmla="*/ 1336 h 2586"/>
              <a:gd name="T78" fmla="*/ 1940 w 2151"/>
              <a:gd name="T79" fmla="*/ 1356 h 2586"/>
              <a:gd name="T80" fmla="*/ 1881 w 2151"/>
              <a:gd name="T81" fmla="*/ 1351 h 2586"/>
              <a:gd name="T82" fmla="*/ 1809 w 2151"/>
              <a:gd name="T83" fmla="*/ 1313 h 2586"/>
              <a:gd name="T84" fmla="*/ 1756 w 2151"/>
              <a:gd name="T85" fmla="*/ 1247 h 2586"/>
              <a:gd name="T86" fmla="*/ 1725 w 2151"/>
              <a:gd name="T87" fmla="*/ 1157 h 2586"/>
              <a:gd name="T88" fmla="*/ 1722 w 2151"/>
              <a:gd name="T89" fmla="*/ 1081 h 2586"/>
              <a:gd name="T90" fmla="*/ 1746 w 2151"/>
              <a:gd name="T91" fmla="*/ 988 h 2586"/>
              <a:gd name="T92" fmla="*/ 1795 w 2151"/>
              <a:gd name="T93" fmla="*/ 913 h 2586"/>
              <a:gd name="T94" fmla="*/ 1862 w 2151"/>
              <a:gd name="T95" fmla="*/ 868 h 2586"/>
              <a:gd name="T96" fmla="*/ 1922 w 2151"/>
              <a:gd name="T97" fmla="*/ 856 h 25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151" h="2586">
                <a:moveTo>
                  <a:pt x="1922" y="856"/>
                </a:moveTo>
                <a:lnTo>
                  <a:pt x="1922" y="856"/>
                </a:lnTo>
                <a:lnTo>
                  <a:pt x="1940" y="858"/>
                </a:lnTo>
                <a:lnTo>
                  <a:pt x="1956" y="861"/>
                </a:lnTo>
                <a:lnTo>
                  <a:pt x="1971" y="864"/>
                </a:lnTo>
                <a:lnTo>
                  <a:pt x="1985" y="871"/>
                </a:lnTo>
                <a:lnTo>
                  <a:pt x="1998" y="877"/>
                </a:lnTo>
                <a:lnTo>
                  <a:pt x="2010" y="884"/>
                </a:lnTo>
                <a:lnTo>
                  <a:pt x="2019" y="892"/>
                </a:lnTo>
                <a:lnTo>
                  <a:pt x="2029" y="900"/>
                </a:lnTo>
                <a:lnTo>
                  <a:pt x="2044" y="916"/>
                </a:lnTo>
                <a:lnTo>
                  <a:pt x="2054" y="931"/>
                </a:lnTo>
                <a:lnTo>
                  <a:pt x="2062" y="944"/>
                </a:lnTo>
                <a:lnTo>
                  <a:pt x="2062" y="944"/>
                </a:lnTo>
                <a:lnTo>
                  <a:pt x="2068" y="955"/>
                </a:lnTo>
                <a:lnTo>
                  <a:pt x="2075" y="965"/>
                </a:lnTo>
                <a:lnTo>
                  <a:pt x="2083" y="973"/>
                </a:lnTo>
                <a:lnTo>
                  <a:pt x="2089" y="980"/>
                </a:lnTo>
                <a:lnTo>
                  <a:pt x="2097" y="985"/>
                </a:lnTo>
                <a:lnTo>
                  <a:pt x="2104" y="988"/>
                </a:lnTo>
                <a:lnTo>
                  <a:pt x="2112" y="988"/>
                </a:lnTo>
                <a:lnTo>
                  <a:pt x="2119" y="988"/>
                </a:lnTo>
                <a:lnTo>
                  <a:pt x="2125" y="986"/>
                </a:lnTo>
                <a:lnTo>
                  <a:pt x="2132" y="983"/>
                </a:lnTo>
                <a:lnTo>
                  <a:pt x="2136" y="978"/>
                </a:lnTo>
                <a:lnTo>
                  <a:pt x="2141" y="972"/>
                </a:lnTo>
                <a:lnTo>
                  <a:pt x="2146" y="965"/>
                </a:lnTo>
                <a:lnTo>
                  <a:pt x="2148" y="955"/>
                </a:lnTo>
                <a:lnTo>
                  <a:pt x="2151" y="944"/>
                </a:lnTo>
                <a:lnTo>
                  <a:pt x="2151" y="931"/>
                </a:lnTo>
                <a:lnTo>
                  <a:pt x="2151" y="0"/>
                </a:lnTo>
                <a:lnTo>
                  <a:pt x="0" y="0"/>
                </a:lnTo>
                <a:lnTo>
                  <a:pt x="0" y="2155"/>
                </a:lnTo>
                <a:lnTo>
                  <a:pt x="495" y="2155"/>
                </a:lnTo>
                <a:lnTo>
                  <a:pt x="495" y="2156"/>
                </a:lnTo>
                <a:lnTo>
                  <a:pt x="933" y="2156"/>
                </a:lnTo>
                <a:lnTo>
                  <a:pt x="933" y="2156"/>
                </a:lnTo>
                <a:lnTo>
                  <a:pt x="946" y="2156"/>
                </a:lnTo>
                <a:lnTo>
                  <a:pt x="955" y="2158"/>
                </a:lnTo>
                <a:lnTo>
                  <a:pt x="965" y="2161"/>
                </a:lnTo>
                <a:lnTo>
                  <a:pt x="973" y="2166"/>
                </a:lnTo>
                <a:lnTo>
                  <a:pt x="980" y="2171"/>
                </a:lnTo>
                <a:lnTo>
                  <a:pt x="985" y="2176"/>
                </a:lnTo>
                <a:lnTo>
                  <a:pt x="988" y="2182"/>
                </a:lnTo>
                <a:lnTo>
                  <a:pt x="989" y="2189"/>
                </a:lnTo>
                <a:lnTo>
                  <a:pt x="989" y="2195"/>
                </a:lnTo>
                <a:lnTo>
                  <a:pt x="988" y="2203"/>
                </a:lnTo>
                <a:lnTo>
                  <a:pt x="985" y="2210"/>
                </a:lnTo>
                <a:lnTo>
                  <a:pt x="980" y="2218"/>
                </a:lnTo>
                <a:lnTo>
                  <a:pt x="975" y="2225"/>
                </a:lnTo>
                <a:lnTo>
                  <a:pt x="967" y="2233"/>
                </a:lnTo>
                <a:lnTo>
                  <a:pt x="957" y="2239"/>
                </a:lnTo>
                <a:lnTo>
                  <a:pt x="946" y="2244"/>
                </a:lnTo>
                <a:lnTo>
                  <a:pt x="946" y="2244"/>
                </a:lnTo>
                <a:lnTo>
                  <a:pt x="931" y="2252"/>
                </a:lnTo>
                <a:lnTo>
                  <a:pt x="918" y="2264"/>
                </a:lnTo>
                <a:lnTo>
                  <a:pt x="902" y="2278"/>
                </a:lnTo>
                <a:lnTo>
                  <a:pt x="893" y="2288"/>
                </a:lnTo>
                <a:lnTo>
                  <a:pt x="885" y="2298"/>
                </a:lnTo>
                <a:lnTo>
                  <a:pt x="879" y="2309"/>
                </a:lnTo>
                <a:lnTo>
                  <a:pt x="871" y="2322"/>
                </a:lnTo>
                <a:lnTo>
                  <a:pt x="866" y="2335"/>
                </a:lnTo>
                <a:lnTo>
                  <a:pt x="861" y="2351"/>
                </a:lnTo>
                <a:lnTo>
                  <a:pt x="859" y="2368"/>
                </a:lnTo>
                <a:lnTo>
                  <a:pt x="858" y="2386"/>
                </a:lnTo>
                <a:lnTo>
                  <a:pt x="858" y="2386"/>
                </a:lnTo>
                <a:lnTo>
                  <a:pt x="859" y="2405"/>
                </a:lnTo>
                <a:lnTo>
                  <a:pt x="863" y="2426"/>
                </a:lnTo>
                <a:lnTo>
                  <a:pt x="869" y="2444"/>
                </a:lnTo>
                <a:lnTo>
                  <a:pt x="877" y="2464"/>
                </a:lnTo>
                <a:lnTo>
                  <a:pt x="889" y="2482"/>
                </a:lnTo>
                <a:lnTo>
                  <a:pt x="900" y="2498"/>
                </a:lnTo>
                <a:lnTo>
                  <a:pt x="915" y="2513"/>
                </a:lnTo>
                <a:lnTo>
                  <a:pt x="931" y="2527"/>
                </a:lnTo>
                <a:lnTo>
                  <a:pt x="949" y="2540"/>
                </a:lnTo>
                <a:lnTo>
                  <a:pt x="968" y="2552"/>
                </a:lnTo>
                <a:lnTo>
                  <a:pt x="988" y="2561"/>
                </a:lnTo>
                <a:lnTo>
                  <a:pt x="1011" y="2569"/>
                </a:lnTo>
                <a:lnTo>
                  <a:pt x="1033" y="2578"/>
                </a:lnTo>
                <a:lnTo>
                  <a:pt x="1058" y="2582"/>
                </a:lnTo>
                <a:lnTo>
                  <a:pt x="1082" y="2584"/>
                </a:lnTo>
                <a:lnTo>
                  <a:pt x="1108" y="2586"/>
                </a:lnTo>
                <a:lnTo>
                  <a:pt x="1108" y="2586"/>
                </a:lnTo>
                <a:lnTo>
                  <a:pt x="1133" y="2584"/>
                </a:lnTo>
                <a:lnTo>
                  <a:pt x="1157" y="2582"/>
                </a:lnTo>
                <a:lnTo>
                  <a:pt x="1181" y="2578"/>
                </a:lnTo>
                <a:lnTo>
                  <a:pt x="1204" y="2569"/>
                </a:lnTo>
                <a:lnTo>
                  <a:pt x="1227" y="2561"/>
                </a:lnTo>
                <a:lnTo>
                  <a:pt x="1247" y="2552"/>
                </a:lnTo>
                <a:lnTo>
                  <a:pt x="1266" y="2540"/>
                </a:lnTo>
                <a:lnTo>
                  <a:pt x="1284" y="2527"/>
                </a:lnTo>
                <a:lnTo>
                  <a:pt x="1300" y="2513"/>
                </a:lnTo>
                <a:lnTo>
                  <a:pt x="1315" y="2498"/>
                </a:lnTo>
                <a:lnTo>
                  <a:pt x="1326" y="2482"/>
                </a:lnTo>
                <a:lnTo>
                  <a:pt x="1338" y="2464"/>
                </a:lnTo>
                <a:lnTo>
                  <a:pt x="1346" y="2444"/>
                </a:lnTo>
                <a:lnTo>
                  <a:pt x="1352" y="2426"/>
                </a:lnTo>
                <a:lnTo>
                  <a:pt x="1356" y="2405"/>
                </a:lnTo>
                <a:lnTo>
                  <a:pt x="1357" y="2386"/>
                </a:lnTo>
                <a:lnTo>
                  <a:pt x="1357" y="2386"/>
                </a:lnTo>
                <a:lnTo>
                  <a:pt x="1356" y="2368"/>
                </a:lnTo>
                <a:lnTo>
                  <a:pt x="1354" y="2351"/>
                </a:lnTo>
                <a:lnTo>
                  <a:pt x="1349" y="2335"/>
                </a:lnTo>
                <a:lnTo>
                  <a:pt x="1344" y="2322"/>
                </a:lnTo>
                <a:lnTo>
                  <a:pt x="1338" y="2309"/>
                </a:lnTo>
                <a:lnTo>
                  <a:pt x="1329" y="2298"/>
                </a:lnTo>
                <a:lnTo>
                  <a:pt x="1321" y="2288"/>
                </a:lnTo>
                <a:lnTo>
                  <a:pt x="1313" y="2278"/>
                </a:lnTo>
                <a:lnTo>
                  <a:pt x="1297" y="2264"/>
                </a:lnTo>
                <a:lnTo>
                  <a:pt x="1284" y="2252"/>
                </a:lnTo>
                <a:lnTo>
                  <a:pt x="1269" y="2244"/>
                </a:lnTo>
                <a:lnTo>
                  <a:pt x="1269" y="2244"/>
                </a:lnTo>
                <a:lnTo>
                  <a:pt x="1258" y="2239"/>
                </a:lnTo>
                <a:lnTo>
                  <a:pt x="1248" y="2233"/>
                </a:lnTo>
                <a:lnTo>
                  <a:pt x="1240" y="2225"/>
                </a:lnTo>
                <a:lnTo>
                  <a:pt x="1235" y="2218"/>
                </a:lnTo>
                <a:lnTo>
                  <a:pt x="1230" y="2210"/>
                </a:lnTo>
                <a:lnTo>
                  <a:pt x="1227" y="2203"/>
                </a:lnTo>
                <a:lnTo>
                  <a:pt x="1225" y="2195"/>
                </a:lnTo>
                <a:lnTo>
                  <a:pt x="1225" y="2189"/>
                </a:lnTo>
                <a:lnTo>
                  <a:pt x="1227" y="2182"/>
                </a:lnTo>
                <a:lnTo>
                  <a:pt x="1230" y="2176"/>
                </a:lnTo>
                <a:lnTo>
                  <a:pt x="1235" y="2171"/>
                </a:lnTo>
                <a:lnTo>
                  <a:pt x="1242" y="2166"/>
                </a:lnTo>
                <a:lnTo>
                  <a:pt x="1250" y="2161"/>
                </a:lnTo>
                <a:lnTo>
                  <a:pt x="1260" y="2158"/>
                </a:lnTo>
                <a:lnTo>
                  <a:pt x="1269" y="2156"/>
                </a:lnTo>
                <a:lnTo>
                  <a:pt x="1282" y="2156"/>
                </a:lnTo>
                <a:lnTo>
                  <a:pt x="1556" y="2156"/>
                </a:lnTo>
                <a:lnTo>
                  <a:pt x="1556" y="2155"/>
                </a:lnTo>
                <a:lnTo>
                  <a:pt x="2151" y="2155"/>
                </a:lnTo>
                <a:lnTo>
                  <a:pt x="2151" y="1281"/>
                </a:lnTo>
                <a:lnTo>
                  <a:pt x="2151" y="1281"/>
                </a:lnTo>
                <a:lnTo>
                  <a:pt x="2151" y="1269"/>
                </a:lnTo>
                <a:lnTo>
                  <a:pt x="2148" y="1258"/>
                </a:lnTo>
                <a:lnTo>
                  <a:pt x="2146" y="1248"/>
                </a:lnTo>
                <a:lnTo>
                  <a:pt x="2141" y="1240"/>
                </a:lnTo>
                <a:lnTo>
                  <a:pt x="2136" y="1234"/>
                </a:lnTo>
                <a:lnTo>
                  <a:pt x="2132" y="1229"/>
                </a:lnTo>
                <a:lnTo>
                  <a:pt x="2125" y="1225"/>
                </a:lnTo>
                <a:lnTo>
                  <a:pt x="2119" y="1224"/>
                </a:lnTo>
                <a:lnTo>
                  <a:pt x="2112" y="1224"/>
                </a:lnTo>
                <a:lnTo>
                  <a:pt x="2104" y="1225"/>
                </a:lnTo>
                <a:lnTo>
                  <a:pt x="2097" y="1229"/>
                </a:lnTo>
                <a:lnTo>
                  <a:pt x="2089" y="1234"/>
                </a:lnTo>
                <a:lnTo>
                  <a:pt x="2083" y="1240"/>
                </a:lnTo>
                <a:lnTo>
                  <a:pt x="2075" y="1248"/>
                </a:lnTo>
                <a:lnTo>
                  <a:pt x="2068" y="1258"/>
                </a:lnTo>
                <a:lnTo>
                  <a:pt x="2062" y="1268"/>
                </a:lnTo>
                <a:lnTo>
                  <a:pt x="2062" y="1268"/>
                </a:lnTo>
                <a:lnTo>
                  <a:pt x="2054" y="1282"/>
                </a:lnTo>
                <a:lnTo>
                  <a:pt x="2044" y="1295"/>
                </a:lnTo>
                <a:lnTo>
                  <a:pt x="2029" y="1312"/>
                </a:lnTo>
                <a:lnTo>
                  <a:pt x="2019" y="1320"/>
                </a:lnTo>
                <a:lnTo>
                  <a:pt x="2010" y="1328"/>
                </a:lnTo>
                <a:lnTo>
                  <a:pt x="1998" y="1336"/>
                </a:lnTo>
                <a:lnTo>
                  <a:pt x="1985" y="1343"/>
                </a:lnTo>
                <a:lnTo>
                  <a:pt x="1971" y="1348"/>
                </a:lnTo>
                <a:lnTo>
                  <a:pt x="1956" y="1352"/>
                </a:lnTo>
                <a:lnTo>
                  <a:pt x="1940" y="1356"/>
                </a:lnTo>
                <a:lnTo>
                  <a:pt x="1922" y="1356"/>
                </a:lnTo>
                <a:lnTo>
                  <a:pt x="1922" y="1356"/>
                </a:lnTo>
                <a:lnTo>
                  <a:pt x="1901" y="1354"/>
                </a:lnTo>
                <a:lnTo>
                  <a:pt x="1881" y="1351"/>
                </a:lnTo>
                <a:lnTo>
                  <a:pt x="1862" y="1344"/>
                </a:lnTo>
                <a:lnTo>
                  <a:pt x="1844" y="1336"/>
                </a:lnTo>
                <a:lnTo>
                  <a:pt x="1826" y="1326"/>
                </a:lnTo>
                <a:lnTo>
                  <a:pt x="1809" y="1313"/>
                </a:lnTo>
                <a:lnTo>
                  <a:pt x="1795" y="1299"/>
                </a:lnTo>
                <a:lnTo>
                  <a:pt x="1780" y="1282"/>
                </a:lnTo>
                <a:lnTo>
                  <a:pt x="1767" y="1265"/>
                </a:lnTo>
                <a:lnTo>
                  <a:pt x="1756" y="1247"/>
                </a:lnTo>
                <a:lnTo>
                  <a:pt x="1746" y="1225"/>
                </a:lnTo>
                <a:lnTo>
                  <a:pt x="1736" y="1203"/>
                </a:lnTo>
                <a:lnTo>
                  <a:pt x="1730" y="1180"/>
                </a:lnTo>
                <a:lnTo>
                  <a:pt x="1725" y="1157"/>
                </a:lnTo>
                <a:lnTo>
                  <a:pt x="1722" y="1131"/>
                </a:lnTo>
                <a:lnTo>
                  <a:pt x="1722" y="1107"/>
                </a:lnTo>
                <a:lnTo>
                  <a:pt x="1722" y="1107"/>
                </a:lnTo>
                <a:lnTo>
                  <a:pt x="1722" y="1081"/>
                </a:lnTo>
                <a:lnTo>
                  <a:pt x="1725" y="1056"/>
                </a:lnTo>
                <a:lnTo>
                  <a:pt x="1730" y="1032"/>
                </a:lnTo>
                <a:lnTo>
                  <a:pt x="1736" y="1009"/>
                </a:lnTo>
                <a:lnTo>
                  <a:pt x="1746" y="988"/>
                </a:lnTo>
                <a:lnTo>
                  <a:pt x="1756" y="967"/>
                </a:lnTo>
                <a:lnTo>
                  <a:pt x="1767" y="947"/>
                </a:lnTo>
                <a:lnTo>
                  <a:pt x="1780" y="929"/>
                </a:lnTo>
                <a:lnTo>
                  <a:pt x="1795" y="913"/>
                </a:lnTo>
                <a:lnTo>
                  <a:pt x="1809" y="898"/>
                </a:lnTo>
                <a:lnTo>
                  <a:pt x="1826" y="887"/>
                </a:lnTo>
                <a:lnTo>
                  <a:pt x="1844" y="876"/>
                </a:lnTo>
                <a:lnTo>
                  <a:pt x="1862" y="868"/>
                </a:lnTo>
                <a:lnTo>
                  <a:pt x="1881" y="861"/>
                </a:lnTo>
                <a:lnTo>
                  <a:pt x="1901" y="858"/>
                </a:lnTo>
                <a:lnTo>
                  <a:pt x="1922" y="856"/>
                </a:lnTo>
                <a:lnTo>
                  <a:pt x="1922" y="856"/>
                </a:lnTo>
                <a:close/>
              </a:path>
            </a:pathLst>
          </a:custGeom>
          <a:gradFill flip="none" rotWithShape="1">
            <a:gsLst>
              <a:gs pos="0">
                <a:schemeClr val="accent2">
                  <a:lumMod val="60000"/>
                  <a:lumOff val="40000"/>
                  <a:shade val="30000"/>
                  <a:satMod val="115000"/>
                </a:schemeClr>
              </a:gs>
              <a:gs pos="50000">
                <a:schemeClr val="accent2">
                  <a:lumMod val="60000"/>
                  <a:lumOff val="40000"/>
                  <a:shade val="67500"/>
                  <a:satMod val="115000"/>
                </a:schemeClr>
              </a:gs>
              <a:gs pos="100000">
                <a:schemeClr val="accent2">
                  <a:lumMod val="60000"/>
                  <a:lumOff val="40000"/>
                  <a:shade val="100000"/>
                  <a:satMod val="115000"/>
                </a:schemeClr>
              </a:gs>
            </a:gsLst>
            <a:lin ang="2700000" scaled="1"/>
            <a:tileRect/>
          </a:gradFill>
          <a:ln w="28575">
            <a:solidFill>
              <a:schemeClr val="bg1">
                <a:lumMod val="65000"/>
              </a:schemeClr>
            </a:solidFill>
            <a:prstDash val="solid"/>
            <a:round/>
            <a:headEnd/>
            <a:tailEnd/>
          </a:ln>
        </p:spPr>
        <p:txBody>
          <a:bodyPr bIns="540000" anchor="ctr"/>
          <a:lstStyle/>
          <a:p>
            <a:pPr algn="ctr" eaLnBrk="1" hangingPunct="1">
              <a:defRPr/>
            </a:pPr>
            <a:r>
              <a:rPr lang="en-US" sz="4000" dirty="0">
                <a:cs typeface="Arial" charset="0"/>
              </a:rPr>
              <a:t>Ephesians 2:5,8-9</a:t>
            </a:r>
            <a:endParaRPr lang="en-GB" sz="4000" dirty="0">
              <a:cs typeface="Arial" charset="0"/>
            </a:endParaRPr>
          </a:p>
        </p:txBody>
      </p:sp>
      <p:sp>
        <p:nvSpPr>
          <p:cNvPr id="8" name="Freeform 6"/>
          <p:cNvSpPr>
            <a:spLocks/>
          </p:cNvSpPr>
          <p:nvPr/>
        </p:nvSpPr>
        <p:spPr bwMode="auto">
          <a:xfrm>
            <a:off x="199197" y="4178438"/>
            <a:ext cx="3001963" cy="2497138"/>
          </a:xfrm>
          <a:custGeom>
            <a:avLst/>
            <a:gdLst>
              <a:gd name="T0" fmla="*/ 861 w 2587"/>
              <a:gd name="T1" fmla="*/ 195 h 2151"/>
              <a:gd name="T2" fmla="*/ 885 w 2587"/>
              <a:gd name="T3" fmla="*/ 143 h 2151"/>
              <a:gd name="T4" fmla="*/ 931 w 2587"/>
              <a:gd name="T5" fmla="*/ 97 h 2151"/>
              <a:gd name="T6" fmla="*/ 965 w 2587"/>
              <a:gd name="T7" fmla="*/ 76 h 2151"/>
              <a:gd name="T8" fmla="*/ 988 w 2587"/>
              <a:gd name="T9" fmla="*/ 47 h 2151"/>
              <a:gd name="T10" fmla="*/ 985 w 2587"/>
              <a:gd name="T11" fmla="*/ 21 h 2151"/>
              <a:gd name="T12" fmla="*/ 955 w 2587"/>
              <a:gd name="T13" fmla="*/ 3 h 2151"/>
              <a:gd name="T14" fmla="*/ 0 w 2587"/>
              <a:gd name="T15" fmla="*/ 2151 h 2151"/>
              <a:gd name="T16" fmla="*/ 2156 w 2587"/>
              <a:gd name="T17" fmla="*/ 1220 h 2151"/>
              <a:gd name="T18" fmla="*/ 2163 w 2587"/>
              <a:gd name="T19" fmla="*/ 1186 h 2151"/>
              <a:gd name="T20" fmla="*/ 2182 w 2587"/>
              <a:gd name="T21" fmla="*/ 1163 h 2151"/>
              <a:gd name="T22" fmla="*/ 2211 w 2587"/>
              <a:gd name="T23" fmla="*/ 1166 h 2151"/>
              <a:gd name="T24" fmla="*/ 2239 w 2587"/>
              <a:gd name="T25" fmla="*/ 1196 h 2151"/>
              <a:gd name="T26" fmla="*/ 2263 w 2587"/>
              <a:gd name="T27" fmla="*/ 1235 h 2151"/>
              <a:gd name="T28" fmla="*/ 2309 w 2587"/>
              <a:gd name="T29" fmla="*/ 1274 h 2151"/>
              <a:gd name="T30" fmla="*/ 2368 w 2587"/>
              <a:gd name="T31" fmla="*/ 1293 h 2151"/>
              <a:gd name="T32" fmla="*/ 2426 w 2587"/>
              <a:gd name="T33" fmla="*/ 1288 h 2151"/>
              <a:gd name="T34" fmla="*/ 2498 w 2587"/>
              <a:gd name="T35" fmla="*/ 1251 h 2151"/>
              <a:gd name="T36" fmla="*/ 2553 w 2587"/>
              <a:gd name="T37" fmla="*/ 1184 h 2151"/>
              <a:gd name="T38" fmla="*/ 2582 w 2587"/>
              <a:gd name="T39" fmla="*/ 1095 h 2151"/>
              <a:gd name="T40" fmla="*/ 2586 w 2587"/>
              <a:gd name="T41" fmla="*/ 1018 h 2151"/>
              <a:gd name="T42" fmla="*/ 2563 w 2587"/>
              <a:gd name="T43" fmla="*/ 926 h 2151"/>
              <a:gd name="T44" fmla="*/ 2514 w 2587"/>
              <a:gd name="T45" fmla="*/ 852 h 2151"/>
              <a:gd name="T46" fmla="*/ 2446 w 2587"/>
              <a:gd name="T47" fmla="*/ 805 h 2151"/>
              <a:gd name="T48" fmla="*/ 2385 w 2587"/>
              <a:gd name="T49" fmla="*/ 794 h 2151"/>
              <a:gd name="T50" fmla="*/ 2322 w 2587"/>
              <a:gd name="T51" fmla="*/ 808 h 2151"/>
              <a:gd name="T52" fmla="*/ 2278 w 2587"/>
              <a:gd name="T53" fmla="*/ 838 h 2151"/>
              <a:gd name="T54" fmla="*/ 2245 w 2587"/>
              <a:gd name="T55" fmla="*/ 882 h 2151"/>
              <a:gd name="T56" fmla="*/ 2218 w 2587"/>
              <a:gd name="T57" fmla="*/ 917 h 2151"/>
              <a:gd name="T58" fmla="*/ 2189 w 2587"/>
              <a:gd name="T59" fmla="*/ 927 h 2151"/>
              <a:gd name="T60" fmla="*/ 2166 w 2587"/>
              <a:gd name="T61" fmla="*/ 911 h 2151"/>
              <a:gd name="T62" fmla="*/ 2156 w 2587"/>
              <a:gd name="T63" fmla="*/ 869 h 2151"/>
              <a:gd name="T64" fmla="*/ 1282 w 2587"/>
              <a:gd name="T65" fmla="*/ 0 h 2151"/>
              <a:gd name="T66" fmla="*/ 1248 w 2587"/>
              <a:gd name="T67" fmla="*/ 6 h 2151"/>
              <a:gd name="T68" fmla="*/ 1227 w 2587"/>
              <a:gd name="T69" fmla="*/ 27 h 2151"/>
              <a:gd name="T70" fmla="*/ 1229 w 2587"/>
              <a:gd name="T71" fmla="*/ 55 h 2151"/>
              <a:gd name="T72" fmla="*/ 1258 w 2587"/>
              <a:gd name="T73" fmla="*/ 83 h 2151"/>
              <a:gd name="T74" fmla="*/ 1297 w 2587"/>
              <a:gd name="T75" fmla="*/ 107 h 2151"/>
              <a:gd name="T76" fmla="*/ 1336 w 2587"/>
              <a:gd name="T77" fmla="*/ 154 h 2151"/>
              <a:gd name="T78" fmla="*/ 1356 w 2587"/>
              <a:gd name="T79" fmla="*/ 213 h 2151"/>
              <a:gd name="T80" fmla="*/ 1352 w 2587"/>
              <a:gd name="T81" fmla="*/ 270 h 2151"/>
              <a:gd name="T82" fmla="*/ 1313 w 2587"/>
              <a:gd name="T83" fmla="*/ 341 h 2151"/>
              <a:gd name="T84" fmla="*/ 1247 w 2587"/>
              <a:gd name="T85" fmla="*/ 397 h 2151"/>
              <a:gd name="T86" fmla="*/ 1157 w 2587"/>
              <a:gd name="T87" fmla="*/ 426 h 2151"/>
              <a:gd name="T88" fmla="*/ 1082 w 2587"/>
              <a:gd name="T89" fmla="*/ 429 h 2151"/>
              <a:gd name="T90" fmla="*/ 988 w 2587"/>
              <a:gd name="T91" fmla="*/ 406 h 2151"/>
              <a:gd name="T92" fmla="*/ 915 w 2587"/>
              <a:gd name="T93" fmla="*/ 358 h 2151"/>
              <a:gd name="T94" fmla="*/ 869 w 2587"/>
              <a:gd name="T95" fmla="*/ 289 h 2151"/>
              <a:gd name="T96" fmla="*/ 858 w 2587"/>
              <a:gd name="T97" fmla="*/ 231 h 2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587" h="2151">
                <a:moveTo>
                  <a:pt x="858" y="231"/>
                </a:moveTo>
                <a:lnTo>
                  <a:pt x="858" y="231"/>
                </a:lnTo>
                <a:lnTo>
                  <a:pt x="858" y="213"/>
                </a:lnTo>
                <a:lnTo>
                  <a:pt x="861" y="195"/>
                </a:lnTo>
                <a:lnTo>
                  <a:pt x="866" y="180"/>
                </a:lnTo>
                <a:lnTo>
                  <a:pt x="871" y="166"/>
                </a:lnTo>
                <a:lnTo>
                  <a:pt x="877" y="154"/>
                </a:lnTo>
                <a:lnTo>
                  <a:pt x="885" y="143"/>
                </a:lnTo>
                <a:lnTo>
                  <a:pt x="893" y="131"/>
                </a:lnTo>
                <a:lnTo>
                  <a:pt x="902" y="123"/>
                </a:lnTo>
                <a:lnTo>
                  <a:pt x="918" y="107"/>
                </a:lnTo>
                <a:lnTo>
                  <a:pt x="931" y="97"/>
                </a:lnTo>
                <a:lnTo>
                  <a:pt x="946" y="89"/>
                </a:lnTo>
                <a:lnTo>
                  <a:pt x="946" y="89"/>
                </a:lnTo>
                <a:lnTo>
                  <a:pt x="955" y="83"/>
                </a:lnTo>
                <a:lnTo>
                  <a:pt x="965" y="76"/>
                </a:lnTo>
                <a:lnTo>
                  <a:pt x="973" y="70"/>
                </a:lnTo>
                <a:lnTo>
                  <a:pt x="980" y="62"/>
                </a:lnTo>
                <a:lnTo>
                  <a:pt x="985" y="55"/>
                </a:lnTo>
                <a:lnTo>
                  <a:pt x="988" y="47"/>
                </a:lnTo>
                <a:lnTo>
                  <a:pt x="989" y="40"/>
                </a:lnTo>
                <a:lnTo>
                  <a:pt x="989" y="34"/>
                </a:lnTo>
                <a:lnTo>
                  <a:pt x="988" y="27"/>
                </a:lnTo>
                <a:lnTo>
                  <a:pt x="985" y="21"/>
                </a:lnTo>
                <a:lnTo>
                  <a:pt x="980" y="14"/>
                </a:lnTo>
                <a:lnTo>
                  <a:pt x="973" y="9"/>
                </a:lnTo>
                <a:lnTo>
                  <a:pt x="965" y="6"/>
                </a:lnTo>
                <a:lnTo>
                  <a:pt x="955" y="3"/>
                </a:lnTo>
                <a:lnTo>
                  <a:pt x="944" y="1"/>
                </a:lnTo>
                <a:lnTo>
                  <a:pt x="933" y="0"/>
                </a:lnTo>
                <a:lnTo>
                  <a:pt x="0" y="0"/>
                </a:lnTo>
                <a:lnTo>
                  <a:pt x="0" y="2151"/>
                </a:lnTo>
                <a:lnTo>
                  <a:pt x="2154" y="2151"/>
                </a:lnTo>
                <a:lnTo>
                  <a:pt x="2154" y="1656"/>
                </a:lnTo>
                <a:lnTo>
                  <a:pt x="2156" y="1656"/>
                </a:lnTo>
                <a:lnTo>
                  <a:pt x="2156" y="1220"/>
                </a:lnTo>
                <a:lnTo>
                  <a:pt x="2156" y="1220"/>
                </a:lnTo>
                <a:lnTo>
                  <a:pt x="2158" y="1207"/>
                </a:lnTo>
                <a:lnTo>
                  <a:pt x="2159" y="1196"/>
                </a:lnTo>
                <a:lnTo>
                  <a:pt x="2163" y="1186"/>
                </a:lnTo>
                <a:lnTo>
                  <a:pt x="2166" y="1178"/>
                </a:lnTo>
                <a:lnTo>
                  <a:pt x="2171" y="1171"/>
                </a:lnTo>
                <a:lnTo>
                  <a:pt x="2177" y="1166"/>
                </a:lnTo>
                <a:lnTo>
                  <a:pt x="2182" y="1163"/>
                </a:lnTo>
                <a:lnTo>
                  <a:pt x="2189" y="1161"/>
                </a:lnTo>
                <a:lnTo>
                  <a:pt x="2197" y="1161"/>
                </a:lnTo>
                <a:lnTo>
                  <a:pt x="2203" y="1163"/>
                </a:lnTo>
                <a:lnTo>
                  <a:pt x="2211" y="1166"/>
                </a:lnTo>
                <a:lnTo>
                  <a:pt x="2218" y="1171"/>
                </a:lnTo>
                <a:lnTo>
                  <a:pt x="2226" y="1178"/>
                </a:lnTo>
                <a:lnTo>
                  <a:pt x="2232" y="1186"/>
                </a:lnTo>
                <a:lnTo>
                  <a:pt x="2239" y="1196"/>
                </a:lnTo>
                <a:lnTo>
                  <a:pt x="2245" y="1207"/>
                </a:lnTo>
                <a:lnTo>
                  <a:pt x="2245" y="1207"/>
                </a:lnTo>
                <a:lnTo>
                  <a:pt x="2254" y="1220"/>
                </a:lnTo>
                <a:lnTo>
                  <a:pt x="2263" y="1235"/>
                </a:lnTo>
                <a:lnTo>
                  <a:pt x="2278" y="1251"/>
                </a:lnTo>
                <a:lnTo>
                  <a:pt x="2288" y="1259"/>
                </a:lnTo>
                <a:lnTo>
                  <a:pt x="2298" y="1266"/>
                </a:lnTo>
                <a:lnTo>
                  <a:pt x="2309" y="1274"/>
                </a:lnTo>
                <a:lnTo>
                  <a:pt x="2322" y="1280"/>
                </a:lnTo>
                <a:lnTo>
                  <a:pt x="2337" y="1285"/>
                </a:lnTo>
                <a:lnTo>
                  <a:pt x="2351" y="1290"/>
                </a:lnTo>
                <a:lnTo>
                  <a:pt x="2368" y="1293"/>
                </a:lnTo>
                <a:lnTo>
                  <a:pt x="2385" y="1293"/>
                </a:lnTo>
                <a:lnTo>
                  <a:pt x="2385" y="1293"/>
                </a:lnTo>
                <a:lnTo>
                  <a:pt x="2407" y="1293"/>
                </a:lnTo>
                <a:lnTo>
                  <a:pt x="2426" y="1288"/>
                </a:lnTo>
                <a:lnTo>
                  <a:pt x="2446" y="1283"/>
                </a:lnTo>
                <a:lnTo>
                  <a:pt x="2463" y="1274"/>
                </a:lnTo>
                <a:lnTo>
                  <a:pt x="2481" y="1264"/>
                </a:lnTo>
                <a:lnTo>
                  <a:pt x="2498" y="1251"/>
                </a:lnTo>
                <a:lnTo>
                  <a:pt x="2514" y="1236"/>
                </a:lnTo>
                <a:lnTo>
                  <a:pt x="2527" y="1220"/>
                </a:lnTo>
                <a:lnTo>
                  <a:pt x="2540" y="1204"/>
                </a:lnTo>
                <a:lnTo>
                  <a:pt x="2553" y="1184"/>
                </a:lnTo>
                <a:lnTo>
                  <a:pt x="2563" y="1163"/>
                </a:lnTo>
                <a:lnTo>
                  <a:pt x="2571" y="1142"/>
                </a:lnTo>
                <a:lnTo>
                  <a:pt x="2577" y="1119"/>
                </a:lnTo>
                <a:lnTo>
                  <a:pt x="2582" y="1095"/>
                </a:lnTo>
                <a:lnTo>
                  <a:pt x="2586" y="1070"/>
                </a:lnTo>
                <a:lnTo>
                  <a:pt x="2587" y="1044"/>
                </a:lnTo>
                <a:lnTo>
                  <a:pt x="2587" y="1044"/>
                </a:lnTo>
                <a:lnTo>
                  <a:pt x="2586" y="1018"/>
                </a:lnTo>
                <a:lnTo>
                  <a:pt x="2582" y="994"/>
                </a:lnTo>
                <a:lnTo>
                  <a:pt x="2577" y="969"/>
                </a:lnTo>
                <a:lnTo>
                  <a:pt x="2571" y="947"/>
                </a:lnTo>
                <a:lnTo>
                  <a:pt x="2563" y="926"/>
                </a:lnTo>
                <a:lnTo>
                  <a:pt x="2553" y="904"/>
                </a:lnTo>
                <a:lnTo>
                  <a:pt x="2540" y="885"/>
                </a:lnTo>
                <a:lnTo>
                  <a:pt x="2527" y="867"/>
                </a:lnTo>
                <a:lnTo>
                  <a:pt x="2514" y="852"/>
                </a:lnTo>
                <a:lnTo>
                  <a:pt x="2498" y="838"/>
                </a:lnTo>
                <a:lnTo>
                  <a:pt x="2481" y="825"/>
                </a:lnTo>
                <a:lnTo>
                  <a:pt x="2463" y="815"/>
                </a:lnTo>
                <a:lnTo>
                  <a:pt x="2446" y="805"/>
                </a:lnTo>
                <a:lnTo>
                  <a:pt x="2426" y="800"/>
                </a:lnTo>
                <a:lnTo>
                  <a:pt x="2407" y="795"/>
                </a:lnTo>
                <a:lnTo>
                  <a:pt x="2385" y="794"/>
                </a:lnTo>
                <a:lnTo>
                  <a:pt x="2385" y="794"/>
                </a:lnTo>
                <a:lnTo>
                  <a:pt x="2368" y="795"/>
                </a:lnTo>
                <a:lnTo>
                  <a:pt x="2351" y="799"/>
                </a:lnTo>
                <a:lnTo>
                  <a:pt x="2337" y="802"/>
                </a:lnTo>
                <a:lnTo>
                  <a:pt x="2322" y="808"/>
                </a:lnTo>
                <a:lnTo>
                  <a:pt x="2309" y="815"/>
                </a:lnTo>
                <a:lnTo>
                  <a:pt x="2298" y="821"/>
                </a:lnTo>
                <a:lnTo>
                  <a:pt x="2288" y="830"/>
                </a:lnTo>
                <a:lnTo>
                  <a:pt x="2278" y="838"/>
                </a:lnTo>
                <a:lnTo>
                  <a:pt x="2263" y="854"/>
                </a:lnTo>
                <a:lnTo>
                  <a:pt x="2254" y="869"/>
                </a:lnTo>
                <a:lnTo>
                  <a:pt x="2245" y="882"/>
                </a:lnTo>
                <a:lnTo>
                  <a:pt x="2245" y="882"/>
                </a:lnTo>
                <a:lnTo>
                  <a:pt x="2239" y="893"/>
                </a:lnTo>
                <a:lnTo>
                  <a:pt x="2232" y="903"/>
                </a:lnTo>
                <a:lnTo>
                  <a:pt x="2226" y="911"/>
                </a:lnTo>
                <a:lnTo>
                  <a:pt x="2218" y="917"/>
                </a:lnTo>
                <a:lnTo>
                  <a:pt x="2211" y="922"/>
                </a:lnTo>
                <a:lnTo>
                  <a:pt x="2203" y="926"/>
                </a:lnTo>
                <a:lnTo>
                  <a:pt x="2197" y="927"/>
                </a:lnTo>
                <a:lnTo>
                  <a:pt x="2189" y="927"/>
                </a:lnTo>
                <a:lnTo>
                  <a:pt x="2182" y="926"/>
                </a:lnTo>
                <a:lnTo>
                  <a:pt x="2177" y="922"/>
                </a:lnTo>
                <a:lnTo>
                  <a:pt x="2171" y="917"/>
                </a:lnTo>
                <a:lnTo>
                  <a:pt x="2166" y="911"/>
                </a:lnTo>
                <a:lnTo>
                  <a:pt x="2163" y="903"/>
                </a:lnTo>
                <a:lnTo>
                  <a:pt x="2159" y="893"/>
                </a:lnTo>
                <a:lnTo>
                  <a:pt x="2158" y="882"/>
                </a:lnTo>
                <a:lnTo>
                  <a:pt x="2156" y="869"/>
                </a:lnTo>
                <a:lnTo>
                  <a:pt x="2156" y="595"/>
                </a:lnTo>
                <a:lnTo>
                  <a:pt x="2154" y="595"/>
                </a:lnTo>
                <a:lnTo>
                  <a:pt x="2154" y="0"/>
                </a:lnTo>
                <a:lnTo>
                  <a:pt x="1282" y="0"/>
                </a:lnTo>
                <a:lnTo>
                  <a:pt x="1282" y="0"/>
                </a:lnTo>
                <a:lnTo>
                  <a:pt x="1269" y="1"/>
                </a:lnTo>
                <a:lnTo>
                  <a:pt x="1258" y="3"/>
                </a:lnTo>
                <a:lnTo>
                  <a:pt x="1248" y="6"/>
                </a:lnTo>
                <a:lnTo>
                  <a:pt x="1242" y="9"/>
                </a:lnTo>
                <a:lnTo>
                  <a:pt x="1235" y="14"/>
                </a:lnTo>
                <a:lnTo>
                  <a:pt x="1230" y="21"/>
                </a:lnTo>
                <a:lnTo>
                  <a:pt x="1227" y="27"/>
                </a:lnTo>
                <a:lnTo>
                  <a:pt x="1225" y="34"/>
                </a:lnTo>
                <a:lnTo>
                  <a:pt x="1225" y="40"/>
                </a:lnTo>
                <a:lnTo>
                  <a:pt x="1225" y="47"/>
                </a:lnTo>
                <a:lnTo>
                  <a:pt x="1229" y="55"/>
                </a:lnTo>
                <a:lnTo>
                  <a:pt x="1234" y="62"/>
                </a:lnTo>
                <a:lnTo>
                  <a:pt x="1240" y="70"/>
                </a:lnTo>
                <a:lnTo>
                  <a:pt x="1248" y="76"/>
                </a:lnTo>
                <a:lnTo>
                  <a:pt x="1258" y="83"/>
                </a:lnTo>
                <a:lnTo>
                  <a:pt x="1269" y="89"/>
                </a:lnTo>
                <a:lnTo>
                  <a:pt x="1269" y="89"/>
                </a:lnTo>
                <a:lnTo>
                  <a:pt x="1282" y="97"/>
                </a:lnTo>
                <a:lnTo>
                  <a:pt x="1297" y="107"/>
                </a:lnTo>
                <a:lnTo>
                  <a:pt x="1313" y="123"/>
                </a:lnTo>
                <a:lnTo>
                  <a:pt x="1321" y="131"/>
                </a:lnTo>
                <a:lnTo>
                  <a:pt x="1329" y="143"/>
                </a:lnTo>
                <a:lnTo>
                  <a:pt x="1336" y="154"/>
                </a:lnTo>
                <a:lnTo>
                  <a:pt x="1343" y="166"/>
                </a:lnTo>
                <a:lnTo>
                  <a:pt x="1349" y="180"/>
                </a:lnTo>
                <a:lnTo>
                  <a:pt x="1352" y="195"/>
                </a:lnTo>
                <a:lnTo>
                  <a:pt x="1356" y="213"/>
                </a:lnTo>
                <a:lnTo>
                  <a:pt x="1357" y="231"/>
                </a:lnTo>
                <a:lnTo>
                  <a:pt x="1357" y="231"/>
                </a:lnTo>
                <a:lnTo>
                  <a:pt x="1356" y="250"/>
                </a:lnTo>
                <a:lnTo>
                  <a:pt x="1352" y="270"/>
                </a:lnTo>
                <a:lnTo>
                  <a:pt x="1346" y="289"/>
                </a:lnTo>
                <a:lnTo>
                  <a:pt x="1338" y="307"/>
                </a:lnTo>
                <a:lnTo>
                  <a:pt x="1326" y="325"/>
                </a:lnTo>
                <a:lnTo>
                  <a:pt x="1313" y="341"/>
                </a:lnTo>
                <a:lnTo>
                  <a:pt x="1300" y="358"/>
                </a:lnTo>
                <a:lnTo>
                  <a:pt x="1284" y="372"/>
                </a:lnTo>
                <a:lnTo>
                  <a:pt x="1266" y="385"/>
                </a:lnTo>
                <a:lnTo>
                  <a:pt x="1247" y="397"/>
                </a:lnTo>
                <a:lnTo>
                  <a:pt x="1225" y="406"/>
                </a:lnTo>
                <a:lnTo>
                  <a:pt x="1204" y="415"/>
                </a:lnTo>
                <a:lnTo>
                  <a:pt x="1181" y="421"/>
                </a:lnTo>
                <a:lnTo>
                  <a:pt x="1157" y="426"/>
                </a:lnTo>
                <a:lnTo>
                  <a:pt x="1133" y="429"/>
                </a:lnTo>
                <a:lnTo>
                  <a:pt x="1107" y="431"/>
                </a:lnTo>
                <a:lnTo>
                  <a:pt x="1107" y="431"/>
                </a:lnTo>
                <a:lnTo>
                  <a:pt x="1082" y="429"/>
                </a:lnTo>
                <a:lnTo>
                  <a:pt x="1056" y="426"/>
                </a:lnTo>
                <a:lnTo>
                  <a:pt x="1033" y="421"/>
                </a:lnTo>
                <a:lnTo>
                  <a:pt x="1011" y="415"/>
                </a:lnTo>
                <a:lnTo>
                  <a:pt x="988" y="406"/>
                </a:lnTo>
                <a:lnTo>
                  <a:pt x="967" y="397"/>
                </a:lnTo>
                <a:lnTo>
                  <a:pt x="949" y="385"/>
                </a:lnTo>
                <a:lnTo>
                  <a:pt x="931" y="372"/>
                </a:lnTo>
                <a:lnTo>
                  <a:pt x="915" y="358"/>
                </a:lnTo>
                <a:lnTo>
                  <a:pt x="900" y="341"/>
                </a:lnTo>
                <a:lnTo>
                  <a:pt x="887" y="325"/>
                </a:lnTo>
                <a:lnTo>
                  <a:pt x="877" y="307"/>
                </a:lnTo>
                <a:lnTo>
                  <a:pt x="869" y="289"/>
                </a:lnTo>
                <a:lnTo>
                  <a:pt x="863" y="270"/>
                </a:lnTo>
                <a:lnTo>
                  <a:pt x="859" y="250"/>
                </a:lnTo>
                <a:lnTo>
                  <a:pt x="858" y="231"/>
                </a:lnTo>
                <a:lnTo>
                  <a:pt x="858" y="231"/>
                </a:lnTo>
                <a:close/>
              </a:path>
            </a:pathLst>
          </a:custGeom>
          <a:gradFill flip="none" rotWithShape="1">
            <a:gsLst>
              <a:gs pos="0">
                <a:schemeClr val="accent6">
                  <a:lumMod val="60000"/>
                  <a:lumOff val="40000"/>
                  <a:shade val="30000"/>
                  <a:satMod val="115000"/>
                </a:schemeClr>
              </a:gs>
              <a:gs pos="50000">
                <a:schemeClr val="accent6">
                  <a:lumMod val="60000"/>
                  <a:lumOff val="40000"/>
                  <a:shade val="67500"/>
                  <a:satMod val="115000"/>
                </a:schemeClr>
              </a:gs>
              <a:gs pos="100000">
                <a:schemeClr val="accent6">
                  <a:lumMod val="60000"/>
                  <a:lumOff val="40000"/>
                  <a:shade val="100000"/>
                  <a:satMod val="115000"/>
                </a:schemeClr>
              </a:gs>
            </a:gsLst>
            <a:lin ang="18900000" scaled="1"/>
            <a:tileRect/>
          </a:gradFill>
          <a:ln w="28575">
            <a:solidFill>
              <a:schemeClr val="bg1">
                <a:lumMod val="65000"/>
              </a:schemeClr>
            </a:solidFill>
            <a:prstDash val="solid"/>
            <a:round/>
            <a:headEnd/>
            <a:tailEnd/>
          </a:ln>
        </p:spPr>
        <p:txBody>
          <a:bodyPr rIns="468000" anchor="ctr" anchorCtr="1"/>
          <a:lstStyle/>
          <a:p>
            <a:pPr eaLnBrk="1" hangingPunct="1">
              <a:defRPr/>
            </a:pPr>
            <a:endParaRPr lang="en-GB" sz="4000" dirty="0">
              <a:cs typeface="Arial" charset="0"/>
            </a:endParaRPr>
          </a:p>
        </p:txBody>
      </p:sp>
      <p:sp>
        <p:nvSpPr>
          <p:cNvPr id="9" name="Freeform 7"/>
          <p:cNvSpPr>
            <a:spLocks/>
          </p:cNvSpPr>
          <p:nvPr/>
        </p:nvSpPr>
        <p:spPr bwMode="auto">
          <a:xfrm>
            <a:off x="9045921" y="96805"/>
            <a:ext cx="3001962" cy="2495550"/>
          </a:xfrm>
          <a:custGeom>
            <a:avLst/>
            <a:gdLst>
              <a:gd name="T0" fmla="*/ 1726 w 2587"/>
              <a:gd name="T1" fmla="*/ 1956 h 2150"/>
              <a:gd name="T2" fmla="*/ 1702 w 2587"/>
              <a:gd name="T3" fmla="*/ 2008 h 2150"/>
              <a:gd name="T4" fmla="*/ 1656 w 2587"/>
              <a:gd name="T5" fmla="*/ 2054 h 2150"/>
              <a:gd name="T6" fmla="*/ 1620 w 2587"/>
              <a:gd name="T7" fmla="*/ 2075 h 2150"/>
              <a:gd name="T8" fmla="*/ 1599 w 2587"/>
              <a:gd name="T9" fmla="*/ 2104 h 2150"/>
              <a:gd name="T10" fmla="*/ 1602 w 2587"/>
              <a:gd name="T11" fmla="*/ 2130 h 2150"/>
              <a:gd name="T12" fmla="*/ 1632 w 2587"/>
              <a:gd name="T13" fmla="*/ 2148 h 2150"/>
              <a:gd name="T14" fmla="*/ 2587 w 2587"/>
              <a:gd name="T15" fmla="*/ 0 h 2150"/>
              <a:gd name="T16" fmla="*/ 429 w 2587"/>
              <a:gd name="T17" fmla="*/ 931 h 2150"/>
              <a:gd name="T18" fmla="*/ 424 w 2587"/>
              <a:gd name="T19" fmla="*/ 965 h 2150"/>
              <a:gd name="T20" fmla="*/ 403 w 2587"/>
              <a:gd name="T21" fmla="*/ 988 h 2150"/>
              <a:gd name="T22" fmla="*/ 376 w 2587"/>
              <a:gd name="T23" fmla="*/ 985 h 2150"/>
              <a:gd name="T24" fmla="*/ 348 w 2587"/>
              <a:gd name="T25" fmla="*/ 955 h 2150"/>
              <a:gd name="T26" fmla="*/ 324 w 2587"/>
              <a:gd name="T27" fmla="*/ 916 h 2150"/>
              <a:gd name="T28" fmla="*/ 276 w 2587"/>
              <a:gd name="T29" fmla="*/ 877 h 2150"/>
              <a:gd name="T30" fmla="*/ 218 w 2587"/>
              <a:gd name="T31" fmla="*/ 858 h 2150"/>
              <a:gd name="T32" fmla="*/ 161 w 2587"/>
              <a:gd name="T33" fmla="*/ 863 h 2150"/>
              <a:gd name="T34" fmla="*/ 89 w 2587"/>
              <a:gd name="T35" fmla="*/ 900 h 2150"/>
              <a:gd name="T36" fmla="*/ 34 w 2587"/>
              <a:gd name="T37" fmla="*/ 967 h 2150"/>
              <a:gd name="T38" fmla="*/ 5 w 2587"/>
              <a:gd name="T39" fmla="*/ 1056 h 2150"/>
              <a:gd name="T40" fmla="*/ 1 w 2587"/>
              <a:gd name="T41" fmla="*/ 1133 h 2150"/>
              <a:gd name="T42" fmla="*/ 24 w 2587"/>
              <a:gd name="T43" fmla="*/ 1225 h 2150"/>
              <a:gd name="T44" fmla="*/ 73 w 2587"/>
              <a:gd name="T45" fmla="*/ 1299 h 2150"/>
              <a:gd name="T46" fmla="*/ 141 w 2587"/>
              <a:gd name="T47" fmla="*/ 1346 h 2150"/>
              <a:gd name="T48" fmla="*/ 200 w 2587"/>
              <a:gd name="T49" fmla="*/ 1356 h 2150"/>
              <a:gd name="T50" fmla="*/ 263 w 2587"/>
              <a:gd name="T51" fmla="*/ 1343 h 2150"/>
              <a:gd name="T52" fmla="*/ 307 w 2587"/>
              <a:gd name="T53" fmla="*/ 1313 h 2150"/>
              <a:gd name="T54" fmla="*/ 342 w 2587"/>
              <a:gd name="T55" fmla="*/ 1269 h 2150"/>
              <a:gd name="T56" fmla="*/ 369 w 2587"/>
              <a:gd name="T57" fmla="*/ 1234 h 2150"/>
              <a:gd name="T58" fmla="*/ 397 w 2587"/>
              <a:gd name="T59" fmla="*/ 1224 h 2150"/>
              <a:gd name="T60" fmla="*/ 421 w 2587"/>
              <a:gd name="T61" fmla="*/ 1240 h 2150"/>
              <a:gd name="T62" fmla="*/ 429 w 2587"/>
              <a:gd name="T63" fmla="*/ 1282 h 2150"/>
              <a:gd name="T64" fmla="*/ 1305 w 2587"/>
              <a:gd name="T65" fmla="*/ 2150 h 2150"/>
              <a:gd name="T66" fmla="*/ 1337 w 2587"/>
              <a:gd name="T67" fmla="*/ 2145 h 2150"/>
              <a:gd name="T68" fmla="*/ 1360 w 2587"/>
              <a:gd name="T69" fmla="*/ 2124 h 2150"/>
              <a:gd name="T70" fmla="*/ 1357 w 2587"/>
              <a:gd name="T71" fmla="*/ 2096 h 2150"/>
              <a:gd name="T72" fmla="*/ 1329 w 2587"/>
              <a:gd name="T73" fmla="*/ 2068 h 2150"/>
              <a:gd name="T74" fmla="*/ 1290 w 2587"/>
              <a:gd name="T75" fmla="*/ 2044 h 2150"/>
              <a:gd name="T76" fmla="*/ 1251 w 2587"/>
              <a:gd name="T77" fmla="*/ 1997 h 2150"/>
              <a:gd name="T78" fmla="*/ 1231 w 2587"/>
              <a:gd name="T79" fmla="*/ 1938 h 2150"/>
              <a:gd name="T80" fmla="*/ 1235 w 2587"/>
              <a:gd name="T81" fmla="*/ 1881 h 2150"/>
              <a:gd name="T82" fmla="*/ 1272 w 2587"/>
              <a:gd name="T83" fmla="*/ 1810 h 2150"/>
              <a:gd name="T84" fmla="*/ 1340 w 2587"/>
              <a:gd name="T85" fmla="*/ 1754 h 2150"/>
              <a:gd name="T86" fmla="*/ 1430 w 2587"/>
              <a:gd name="T87" fmla="*/ 1725 h 2150"/>
              <a:gd name="T88" fmla="*/ 1505 w 2587"/>
              <a:gd name="T89" fmla="*/ 1722 h 2150"/>
              <a:gd name="T90" fmla="*/ 1599 w 2587"/>
              <a:gd name="T91" fmla="*/ 1745 h 2150"/>
              <a:gd name="T92" fmla="*/ 1672 w 2587"/>
              <a:gd name="T93" fmla="*/ 1793 h 2150"/>
              <a:gd name="T94" fmla="*/ 1718 w 2587"/>
              <a:gd name="T95" fmla="*/ 1862 h 2150"/>
              <a:gd name="T96" fmla="*/ 1729 w 2587"/>
              <a:gd name="T97" fmla="*/ 1920 h 2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587" h="2150">
                <a:moveTo>
                  <a:pt x="1729" y="1920"/>
                </a:moveTo>
                <a:lnTo>
                  <a:pt x="1729" y="1920"/>
                </a:lnTo>
                <a:lnTo>
                  <a:pt x="1728" y="1938"/>
                </a:lnTo>
                <a:lnTo>
                  <a:pt x="1726" y="1956"/>
                </a:lnTo>
                <a:lnTo>
                  <a:pt x="1721" y="1971"/>
                </a:lnTo>
                <a:lnTo>
                  <a:pt x="1716" y="1984"/>
                </a:lnTo>
                <a:lnTo>
                  <a:pt x="1710" y="1997"/>
                </a:lnTo>
                <a:lnTo>
                  <a:pt x="1702" y="2008"/>
                </a:lnTo>
                <a:lnTo>
                  <a:pt x="1694" y="2020"/>
                </a:lnTo>
                <a:lnTo>
                  <a:pt x="1685" y="2028"/>
                </a:lnTo>
                <a:lnTo>
                  <a:pt x="1669" y="2044"/>
                </a:lnTo>
                <a:lnTo>
                  <a:pt x="1656" y="2054"/>
                </a:lnTo>
                <a:lnTo>
                  <a:pt x="1641" y="2062"/>
                </a:lnTo>
                <a:lnTo>
                  <a:pt x="1641" y="2062"/>
                </a:lnTo>
                <a:lnTo>
                  <a:pt x="1630" y="2068"/>
                </a:lnTo>
                <a:lnTo>
                  <a:pt x="1620" y="2075"/>
                </a:lnTo>
                <a:lnTo>
                  <a:pt x="1614" y="2081"/>
                </a:lnTo>
                <a:lnTo>
                  <a:pt x="1607" y="2089"/>
                </a:lnTo>
                <a:lnTo>
                  <a:pt x="1602" y="2096"/>
                </a:lnTo>
                <a:lnTo>
                  <a:pt x="1599" y="2104"/>
                </a:lnTo>
                <a:lnTo>
                  <a:pt x="1598" y="2111"/>
                </a:lnTo>
                <a:lnTo>
                  <a:pt x="1598" y="2117"/>
                </a:lnTo>
                <a:lnTo>
                  <a:pt x="1599" y="2124"/>
                </a:lnTo>
                <a:lnTo>
                  <a:pt x="1602" y="2130"/>
                </a:lnTo>
                <a:lnTo>
                  <a:pt x="1607" y="2137"/>
                </a:lnTo>
                <a:lnTo>
                  <a:pt x="1614" y="2142"/>
                </a:lnTo>
                <a:lnTo>
                  <a:pt x="1622" y="2145"/>
                </a:lnTo>
                <a:lnTo>
                  <a:pt x="1632" y="2148"/>
                </a:lnTo>
                <a:lnTo>
                  <a:pt x="1641" y="2150"/>
                </a:lnTo>
                <a:lnTo>
                  <a:pt x="1654" y="2150"/>
                </a:lnTo>
                <a:lnTo>
                  <a:pt x="2587" y="2150"/>
                </a:lnTo>
                <a:lnTo>
                  <a:pt x="2587" y="0"/>
                </a:lnTo>
                <a:lnTo>
                  <a:pt x="433" y="0"/>
                </a:lnTo>
                <a:lnTo>
                  <a:pt x="433" y="495"/>
                </a:lnTo>
                <a:lnTo>
                  <a:pt x="429" y="495"/>
                </a:lnTo>
                <a:lnTo>
                  <a:pt x="429" y="931"/>
                </a:lnTo>
                <a:lnTo>
                  <a:pt x="429" y="931"/>
                </a:lnTo>
                <a:lnTo>
                  <a:pt x="429" y="944"/>
                </a:lnTo>
                <a:lnTo>
                  <a:pt x="428" y="955"/>
                </a:lnTo>
                <a:lnTo>
                  <a:pt x="424" y="965"/>
                </a:lnTo>
                <a:lnTo>
                  <a:pt x="421" y="973"/>
                </a:lnTo>
                <a:lnTo>
                  <a:pt x="416" y="980"/>
                </a:lnTo>
                <a:lnTo>
                  <a:pt x="410" y="985"/>
                </a:lnTo>
                <a:lnTo>
                  <a:pt x="403" y="988"/>
                </a:lnTo>
                <a:lnTo>
                  <a:pt x="397" y="990"/>
                </a:lnTo>
                <a:lnTo>
                  <a:pt x="390" y="990"/>
                </a:lnTo>
                <a:lnTo>
                  <a:pt x="384" y="988"/>
                </a:lnTo>
                <a:lnTo>
                  <a:pt x="376" y="985"/>
                </a:lnTo>
                <a:lnTo>
                  <a:pt x="369" y="980"/>
                </a:lnTo>
                <a:lnTo>
                  <a:pt x="361" y="973"/>
                </a:lnTo>
                <a:lnTo>
                  <a:pt x="355" y="965"/>
                </a:lnTo>
                <a:lnTo>
                  <a:pt x="348" y="955"/>
                </a:lnTo>
                <a:lnTo>
                  <a:pt x="342" y="944"/>
                </a:lnTo>
                <a:lnTo>
                  <a:pt x="342" y="944"/>
                </a:lnTo>
                <a:lnTo>
                  <a:pt x="333" y="931"/>
                </a:lnTo>
                <a:lnTo>
                  <a:pt x="324" y="916"/>
                </a:lnTo>
                <a:lnTo>
                  <a:pt x="307" y="900"/>
                </a:lnTo>
                <a:lnTo>
                  <a:pt x="299" y="892"/>
                </a:lnTo>
                <a:lnTo>
                  <a:pt x="288" y="885"/>
                </a:lnTo>
                <a:lnTo>
                  <a:pt x="276" y="877"/>
                </a:lnTo>
                <a:lnTo>
                  <a:pt x="263" y="871"/>
                </a:lnTo>
                <a:lnTo>
                  <a:pt x="250" y="866"/>
                </a:lnTo>
                <a:lnTo>
                  <a:pt x="236" y="861"/>
                </a:lnTo>
                <a:lnTo>
                  <a:pt x="218" y="858"/>
                </a:lnTo>
                <a:lnTo>
                  <a:pt x="200" y="858"/>
                </a:lnTo>
                <a:lnTo>
                  <a:pt x="200" y="858"/>
                </a:lnTo>
                <a:lnTo>
                  <a:pt x="180" y="858"/>
                </a:lnTo>
                <a:lnTo>
                  <a:pt x="161" y="863"/>
                </a:lnTo>
                <a:lnTo>
                  <a:pt x="141" y="868"/>
                </a:lnTo>
                <a:lnTo>
                  <a:pt x="122" y="877"/>
                </a:lnTo>
                <a:lnTo>
                  <a:pt x="106" y="887"/>
                </a:lnTo>
                <a:lnTo>
                  <a:pt x="89" y="900"/>
                </a:lnTo>
                <a:lnTo>
                  <a:pt x="73" y="915"/>
                </a:lnTo>
                <a:lnTo>
                  <a:pt x="58" y="931"/>
                </a:lnTo>
                <a:lnTo>
                  <a:pt x="45" y="947"/>
                </a:lnTo>
                <a:lnTo>
                  <a:pt x="34" y="967"/>
                </a:lnTo>
                <a:lnTo>
                  <a:pt x="24" y="988"/>
                </a:lnTo>
                <a:lnTo>
                  <a:pt x="16" y="1009"/>
                </a:lnTo>
                <a:lnTo>
                  <a:pt x="10" y="1032"/>
                </a:lnTo>
                <a:lnTo>
                  <a:pt x="5" y="1056"/>
                </a:lnTo>
                <a:lnTo>
                  <a:pt x="1" y="1081"/>
                </a:lnTo>
                <a:lnTo>
                  <a:pt x="0" y="1107"/>
                </a:lnTo>
                <a:lnTo>
                  <a:pt x="0" y="1107"/>
                </a:lnTo>
                <a:lnTo>
                  <a:pt x="1" y="1133"/>
                </a:lnTo>
                <a:lnTo>
                  <a:pt x="5" y="1157"/>
                </a:lnTo>
                <a:lnTo>
                  <a:pt x="10" y="1182"/>
                </a:lnTo>
                <a:lnTo>
                  <a:pt x="16" y="1204"/>
                </a:lnTo>
                <a:lnTo>
                  <a:pt x="24" y="1225"/>
                </a:lnTo>
                <a:lnTo>
                  <a:pt x="34" y="1247"/>
                </a:lnTo>
                <a:lnTo>
                  <a:pt x="45" y="1266"/>
                </a:lnTo>
                <a:lnTo>
                  <a:pt x="58" y="1284"/>
                </a:lnTo>
                <a:lnTo>
                  <a:pt x="73" y="1299"/>
                </a:lnTo>
                <a:lnTo>
                  <a:pt x="89" y="1313"/>
                </a:lnTo>
                <a:lnTo>
                  <a:pt x="106" y="1326"/>
                </a:lnTo>
                <a:lnTo>
                  <a:pt x="122" y="1336"/>
                </a:lnTo>
                <a:lnTo>
                  <a:pt x="141" y="1346"/>
                </a:lnTo>
                <a:lnTo>
                  <a:pt x="161" y="1351"/>
                </a:lnTo>
                <a:lnTo>
                  <a:pt x="180" y="1356"/>
                </a:lnTo>
                <a:lnTo>
                  <a:pt x="200" y="1356"/>
                </a:lnTo>
                <a:lnTo>
                  <a:pt x="200" y="1356"/>
                </a:lnTo>
                <a:lnTo>
                  <a:pt x="218" y="1356"/>
                </a:lnTo>
                <a:lnTo>
                  <a:pt x="236" y="1352"/>
                </a:lnTo>
                <a:lnTo>
                  <a:pt x="250" y="1349"/>
                </a:lnTo>
                <a:lnTo>
                  <a:pt x="263" y="1343"/>
                </a:lnTo>
                <a:lnTo>
                  <a:pt x="276" y="1336"/>
                </a:lnTo>
                <a:lnTo>
                  <a:pt x="288" y="1328"/>
                </a:lnTo>
                <a:lnTo>
                  <a:pt x="299" y="1321"/>
                </a:lnTo>
                <a:lnTo>
                  <a:pt x="307" y="1313"/>
                </a:lnTo>
                <a:lnTo>
                  <a:pt x="324" y="1297"/>
                </a:lnTo>
                <a:lnTo>
                  <a:pt x="333" y="1282"/>
                </a:lnTo>
                <a:lnTo>
                  <a:pt x="342" y="1269"/>
                </a:lnTo>
                <a:lnTo>
                  <a:pt x="342" y="1269"/>
                </a:lnTo>
                <a:lnTo>
                  <a:pt x="348" y="1258"/>
                </a:lnTo>
                <a:lnTo>
                  <a:pt x="355" y="1248"/>
                </a:lnTo>
                <a:lnTo>
                  <a:pt x="361" y="1240"/>
                </a:lnTo>
                <a:lnTo>
                  <a:pt x="369" y="1234"/>
                </a:lnTo>
                <a:lnTo>
                  <a:pt x="376" y="1229"/>
                </a:lnTo>
                <a:lnTo>
                  <a:pt x="384" y="1225"/>
                </a:lnTo>
                <a:lnTo>
                  <a:pt x="390" y="1224"/>
                </a:lnTo>
                <a:lnTo>
                  <a:pt x="397" y="1224"/>
                </a:lnTo>
                <a:lnTo>
                  <a:pt x="403" y="1225"/>
                </a:lnTo>
                <a:lnTo>
                  <a:pt x="410" y="1229"/>
                </a:lnTo>
                <a:lnTo>
                  <a:pt x="416" y="1234"/>
                </a:lnTo>
                <a:lnTo>
                  <a:pt x="421" y="1240"/>
                </a:lnTo>
                <a:lnTo>
                  <a:pt x="424" y="1248"/>
                </a:lnTo>
                <a:lnTo>
                  <a:pt x="428" y="1258"/>
                </a:lnTo>
                <a:lnTo>
                  <a:pt x="429" y="1269"/>
                </a:lnTo>
                <a:lnTo>
                  <a:pt x="429" y="1282"/>
                </a:lnTo>
                <a:lnTo>
                  <a:pt x="429" y="1556"/>
                </a:lnTo>
                <a:lnTo>
                  <a:pt x="433" y="1556"/>
                </a:lnTo>
                <a:lnTo>
                  <a:pt x="433" y="2150"/>
                </a:lnTo>
                <a:lnTo>
                  <a:pt x="1305" y="2150"/>
                </a:lnTo>
                <a:lnTo>
                  <a:pt x="1305" y="2150"/>
                </a:lnTo>
                <a:lnTo>
                  <a:pt x="1318" y="2150"/>
                </a:lnTo>
                <a:lnTo>
                  <a:pt x="1327" y="2148"/>
                </a:lnTo>
                <a:lnTo>
                  <a:pt x="1337" y="2145"/>
                </a:lnTo>
                <a:lnTo>
                  <a:pt x="1345" y="2142"/>
                </a:lnTo>
                <a:lnTo>
                  <a:pt x="1352" y="2137"/>
                </a:lnTo>
                <a:lnTo>
                  <a:pt x="1357" y="2130"/>
                </a:lnTo>
                <a:lnTo>
                  <a:pt x="1360" y="2124"/>
                </a:lnTo>
                <a:lnTo>
                  <a:pt x="1362" y="2117"/>
                </a:lnTo>
                <a:lnTo>
                  <a:pt x="1362" y="2111"/>
                </a:lnTo>
                <a:lnTo>
                  <a:pt x="1360" y="2104"/>
                </a:lnTo>
                <a:lnTo>
                  <a:pt x="1357" y="2096"/>
                </a:lnTo>
                <a:lnTo>
                  <a:pt x="1352" y="2089"/>
                </a:lnTo>
                <a:lnTo>
                  <a:pt x="1347" y="2081"/>
                </a:lnTo>
                <a:lnTo>
                  <a:pt x="1339" y="2075"/>
                </a:lnTo>
                <a:lnTo>
                  <a:pt x="1329" y="2068"/>
                </a:lnTo>
                <a:lnTo>
                  <a:pt x="1318" y="2062"/>
                </a:lnTo>
                <a:lnTo>
                  <a:pt x="1318" y="2062"/>
                </a:lnTo>
                <a:lnTo>
                  <a:pt x="1303" y="2054"/>
                </a:lnTo>
                <a:lnTo>
                  <a:pt x="1290" y="2044"/>
                </a:lnTo>
                <a:lnTo>
                  <a:pt x="1274" y="2028"/>
                </a:lnTo>
                <a:lnTo>
                  <a:pt x="1266" y="2020"/>
                </a:lnTo>
                <a:lnTo>
                  <a:pt x="1258" y="2008"/>
                </a:lnTo>
                <a:lnTo>
                  <a:pt x="1251" y="1997"/>
                </a:lnTo>
                <a:lnTo>
                  <a:pt x="1243" y="1984"/>
                </a:lnTo>
                <a:lnTo>
                  <a:pt x="1238" y="1971"/>
                </a:lnTo>
                <a:lnTo>
                  <a:pt x="1233" y="1956"/>
                </a:lnTo>
                <a:lnTo>
                  <a:pt x="1231" y="1938"/>
                </a:lnTo>
                <a:lnTo>
                  <a:pt x="1230" y="1920"/>
                </a:lnTo>
                <a:lnTo>
                  <a:pt x="1230" y="1920"/>
                </a:lnTo>
                <a:lnTo>
                  <a:pt x="1231" y="1901"/>
                </a:lnTo>
                <a:lnTo>
                  <a:pt x="1235" y="1881"/>
                </a:lnTo>
                <a:lnTo>
                  <a:pt x="1241" y="1862"/>
                </a:lnTo>
                <a:lnTo>
                  <a:pt x="1249" y="1842"/>
                </a:lnTo>
                <a:lnTo>
                  <a:pt x="1261" y="1826"/>
                </a:lnTo>
                <a:lnTo>
                  <a:pt x="1272" y="1810"/>
                </a:lnTo>
                <a:lnTo>
                  <a:pt x="1287" y="1793"/>
                </a:lnTo>
                <a:lnTo>
                  <a:pt x="1303" y="1779"/>
                </a:lnTo>
                <a:lnTo>
                  <a:pt x="1321" y="1766"/>
                </a:lnTo>
                <a:lnTo>
                  <a:pt x="1340" y="1754"/>
                </a:lnTo>
                <a:lnTo>
                  <a:pt x="1360" y="1745"/>
                </a:lnTo>
                <a:lnTo>
                  <a:pt x="1383" y="1736"/>
                </a:lnTo>
                <a:lnTo>
                  <a:pt x="1406" y="1730"/>
                </a:lnTo>
                <a:lnTo>
                  <a:pt x="1430" y="1725"/>
                </a:lnTo>
                <a:lnTo>
                  <a:pt x="1454" y="1722"/>
                </a:lnTo>
                <a:lnTo>
                  <a:pt x="1480" y="1720"/>
                </a:lnTo>
                <a:lnTo>
                  <a:pt x="1480" y="1720"/>
                </a:lnTo>
                <a:lnTo>
                  <a:pt x="1505" y="1722"/>
                </a:lnTo>
                <a:lnTo>
                  <a:pt x="1529" y="1725"/>
                </a:lnTo>
                <a:lnTo>
                  <a:pt x="1554" y="1730"/>
                </a:lnTo>
                <a:lnTo>
                  <a:pt x="1576" y="1736"/>
                </a:lnTo>
                <a:lnTo>
                  <a:pt x="1599" y="1745"/>
                </a:lnTo>
                <a:lnTo>
                  <a:pt x="1619" y="1754"/>
                </a:lnTo>
                <a:lnTo>
                  <a:pt x="1638" y="1766"/>
                </a:lnTo>
                <a:lnTo>
                  <a:pt x="1656" y="1779"/>
                </a:lnTo>
                <a:lnTo>
                  <a:pt x="1672" y="1793"/>
                </a:lnTo>
                <a:lnTo>
                  <a:pt x="1687" y="1810"/>
                </a:lnTo>
                <a:lnTo>
                  <a:pt x="1698" y="1826"/>
                </a:lnTo>
                <a:lnTo>
                  <a:pt x="1710" y="1842"/>
                </a:lnTo>
                <a:lnTo>
                  <a:pt x="1718" y="1862"/>
                </a:lnTo>
                <a:lnTo>
                  <a:pt x="1724" y="1881"/>
                </a:lnTo>
                <a:lnTo>
                  <a:pt x="1728" y="1901"/>
                </a:lnTo>
                <a:lnTo>
                  <a:pt x="1729" y="1920"/>
                </a:lnTo>
                <a:lnTo>
                  <a:pt x="1729" y="1920"/>
                </a:lnTo>
                <a:close/>
              </a:path>
            </a:pathLst>
          </a:custGeom>
          <a:gradFill flip="none" rotWithShape="1">
            <a:gsLst>
              <a:gs pos="0">
                <a:schemeClr val="accent1">
                  <a:lumMod val="60000"/>
                  <a:lumOff val="40000"/>
                  <a:shade val="30000"/>
                  <a:satMod val="115000"/>
                </a:schemeClr>
              </a:gs>
              <a:gs pos="50000">
                <a:schemeClr val="accent1">
                  <a:lumMod val="60000"/>
                  <a:lumOff val="40000"/>
                  <a:shade val="67500"/>
                  <a:satMod val="115000"/>
                </a:schemeClr>
              </a:gs>
              <a:gs pos="100000">
                <a:schemeClr val="accent1">
                  <a:lumMod val="60000"/>
                  <a:lumOff val="40000"/>
                  <a:shade val="100000"/>
                  <a:satMod val="115000"/>
                </a:schemeClr>
              </a:gs>
            </a:gsLst>
            <a:lin ang="8100000" scaled="1"/>
            <a:tileRect/>
          </a:gradFill>
          <a:ln w="28575">
            <a:solidFill>
              <a:schemeClr val="bg1">
                <a:lumMod val="65000"/>
              </a:schemeClr>
            </a:solidFill>
            <a:prstDash val="solid"/>
            <a:round/>
            <a:headEnd/>
            <a:tailEnd/>
          </a:ln>
        </p:spPr>
        <p:txBody>
          <a:bodyPr lIns="468000" anchor="ctr"/>
          <a:lstStyle/>
          <a:p>
            <a:pPr algn="ctr" eaLnBrk="1" hangingPunct="1">
              <a:defRPr/>
            </a:pPr>
            <a:endParaRPr lang="en-GB" sz="4000" dirty="0">
              <a:cs typeface="Arial" charset="0"/>
            </a:endParaRPr>
          </a:p>
        </p:txBody>
      </p:sp>
      <p:sp>
        <p:nvSpPr>
          <p:cNvPr id="10" name="Freeform 8"/>
          <p:cNvSpPr>
            <a:spLocks/>
          </p:cNvSpPr>
          <p:nvPr/>
        </p:nvSpPr>
        <p:spPr bwMode="auto">
          <a:xfrm>
            <a:off x="9550745" y="3675201"/>
            <a:ext cx="2497138" cy="3000375"/>
          </a:xfrm>
          <a:custGeom>
            <a:avLst/>
            <a:gdLst>
              <a:gd name="T0" fmla="*/ 195 w 2151"/>
              <a:gd name="T1" fmla="*/ 1725 h 2586"/>
              <a:gd name="T2" fmla="*/ 141 w 2151"/>
              <a:gd name="T3" fmla="*/ 1702 h 2586"/>
              <a:gd name="T4" fmla="*/ 96 w 2151"/>
              <a:gd name="T5" fmla="*/ 1655 h 2586"/>
              <a:gd name="T6" fmla="*/ 76 w 2151"/>
              <a:gd name="T7" fmla="*/ 1621 h 2586"/>
              <a:gd name="T8" fmla="*/ 47 w 2151"/>
              <a:gd name="T9" fmla="*/ 1598 h 2586"/>
              <a:gd name="T10" fmla="*/ 19 w 2151"/>
              <a:gd name="T11" fmla="*/ 1603 h 2586"/>
              <a:gd name="T12" fmla="*/ 2 w 2151"/>
              <a:gd name="T13" fmla="*/ 1631 h 2586"/>
              <a:gd name="T14" fmla="*/ 2151 w 2151"/>
              <a:gd name="T15" fmla="*/ 2586 h 2586"/>
              <a:gd name="T16" fmla="*/ 1218 w 2151"/>
              <a:gd name="T17" fmla="*/ 430 h 2586"/>
              <a:gd name="T18" fmla="*/ 1184 w 2151"/>
              <a:gd name="T19" fmla="*/ 425 h 2586"/>
              <a:gd name="T20" fmla="*/ 1163 w 2151"/>
              <a:gd name="T21" fmla="*/ 404 h 2586"/>
              <a:gd name="T22" fmla="*/ 1165 w 2151"/>
              <a:gd name="T23" fmla="*/ 376 h 2586"/>
              <a:gd name="T24" fmla="*/ 1194 w 2151"/>
              <a:gd name="T25" fmla="*/ 347 h 2586"/>
              <a:gd name="T26" fmla="*/ 1233 w 2151"/>
              <a:gd name="T27" fmla="*/ 322 h 2586"/>
              <a:gd name="T28" fmla="*/ 1272 w 2151"/>
              <a:gd name="T29" fmla="*/ 277 h 2586"/>
              <a:gd name="T30" fmla="*/ 1292 w 2151"/>
              <a:gd name="T31" fmla="*/ 218 h 2586"/>
              <a:gd name="T32" fmla="*/ 1288 w 2151"/>
              <a:gd name="T33" fmla="*/ 160 h 2586"/>
              <a:gd name="T34" fmla="*/ 1251 w 2151"/>
              <a:gd name="T35" fmla="*/ 88 h 2586"/>
              <a:gd name="T36" fmla="*/ 1183 w 2151"/>
              <a:gd name="T37" fmla="*/ 34 h 2586"/>
              <a:gd name="T38" fmla="*/ 1093 w 2151"/>
              <a:gd name="T39" fmla="*/ 4 h 2586"/>
              <a:gd name="T40" fmla="*/ 1018 w 2151"/>
              <a:gd name="T41" fmla="*/ 2 h 2586"/>
              <a:gd name="T42" fmla="*/ 924 w 2151"/>
              <a:gd name="T43" fmla="*/ 25 h 2586"/>
              <a:gd name="T44" fmla="*/ 851 w 2151"/>
              <a:gd name="T45" fmla="*/ 73 h 2586"/>
              <a:gd name="T46" fmla="*/ 805 w 2151"/>
              <a:gd name="T47" fmla="*/ 142 h 2586"/>
              <a:gd name="T48" fmla="*/ 794 w 2151"/>
              <a:gd name="T49" fmla="*/ 200 h 2586"/>
              <a:gd name="T50" fmla="*/ 807 w 2151"/>
              <a:gd name="T51" fmla="*/ 264 h 2586"/>
              <a:gd name="T52" fmla="*/ 838 w 2151"/>
              <a:gd name="T53" fmla="*/ 308 h 2586"/>
              <a:gd name="T54" fmla="*/ 882 w 2151"/>
              <a:gd name="T55" fmla="*/ 342 h 2586"/>
              <a:gd name="T56" fmla="*/ 916 w 2151"/>
              <a:gd name="T57" fmla="*/ 368 h 2586"/>
              <a:gd name="T58" fmla="*/ 926 w 2151"/>
              <a:gd name="T59" fmla="*/ 397 h 2586"/>
              <a:gd name="T60" fmla="*/ 909 w 2151"/>
              <a:gd name="T61" fmla="*/ 420 h 2586"/>
              <a:gd name="T62" fmla="*/ 869 w 2151"/>
              <a:gd name="T63" fmla="*/ 430 h 2586"/>
              <a:gd name="T64" fmla="*/ 0 w 2151"/>
              <a:gd name="T65" fmla="*/ 1305 h 2586"/>
              <a:gd name="T66" fmla="*/ 5 w 2151"/>
              <a:gd name="T67" fmla="*/ 1338 h 2586"/>
              <a:gd name="T68" fmla="*/ 26 w 2151"/>
              <a:gd name="T69" fmla="*/ 1361 h 2586"/>
              <a:gd name="T70" fmla="*/ 54 w 2151"/>
              <a:gd name="T71" fmla="*/ 1357 h 2586"/>
              <a:gd name="T72" fmla="*/ 83 w 2151"/>
              <a:gd name="T73" fmla="*/ 1328 h 2586"/>
              <a:gd name="T74" fmla="*/ 107 w 2151"/>
              <a:gd name="T75" fmla="*/ 1291 h 2586"/>
              <a:gd name="T76" fmla="*/ 153 w 2151"/>
              <a:gd name="T77" fmla="*/ 1250 h 2586"/>
              <a:gd name="T78" fmla="*/ 211 w 2151"/>
              <a:gd name="T79" fmla="*/ 1230 h 2586"/>
              <a:gd name="T80" fmla="*/ 270 w 2151"/>
              <a:gd name="T81" fmla="*/ 1235 h 2586"/>
              <a:gd name="T82" fmla="*/ 342 w 2151"/>
              <a:gd name="T83" fmla="*/ 1273 h 2586"/>
              <a:gd name="T84" fmla="*/ 395 w 2151"/>
              <a:gd name="T85" fmla="*/ 1339 h 2586"/>
              <a:gd name="T86" fmla="*/ 426 w 2151"/>
              <a:gd name="T87" fmla="*/ 1429 h 2586"/>
              <a:gd name="T88" fmla="*/ 428 w 2151"/>
              <a:gd name="T89" fmla="*/ 1505 h 2586"/>
              <a:gd name="T90" fmla="*/ 405 w 2151"/>
              <a:gd name="T91" fmla="*/ 1598 h 2586"/>
              <a:gd name="T92" fmla="*/ 356 w 2151"/>
              <a:gd name="T93" fmla="*/ 1673 h 2586"/>
              <a:gd name="T94" fmla="*/ 288 w 2151"/>
              <a:gd name="T95" fmla="*/ 1718 h 2586"/>
              <a:gd name="T96" fmla="*/ 229 w 2151"/>
              <a:gd name="T97" fmla="*/ 1730 h 25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151" h="2586">
                <a:moveTo>
                  <a:pt x="229" y="1730"/>
                </a:moveTo>
                <a:lnTo>
                  <a:pt x="229" y="1730"/>
                </a:lnTo>
                <a:lnTo>
                  <a:pt x="211" y="1728"/>
                </a:lnTo>
                <a:lnTo>
                  <a:pt x="195" y="1725"/>
                </a:lnTo>
                <a:lnTo>
                  <a:pt x="179" y="1722"/>
                </a:lnTo>
                <a:lnTo>
                  <a:pt x="166" y="1715"/>
                </a:lnTo>
                <a:lnTo>
                  <a:pt x="153" y="1709"/>
                </a:lnTo>
                <a:lnTo>
                  <a:pt x="141" y="1702"/>
                </a:lnTo>
                <a:lnTo>
                  <a:pt x="132" y="1694"/>
                </a:lnTo>
                <a:lnTo>
                  <a:pt x="122" y="1686"/>
                </a:lnTo>
                <a:lnTo>
                  <a:pt x="107" y="1670"/>
                </a:lnTo>
                <a:lnTo>
                  <a:pt x="96" y="1655"/>
                </a:lnTo>
                <a:lnTo>
                  <a:pt x="88" y="1642"/>
                </a:lnTo>
                <a:lnTo>
                  <a:pt x="88" y="1642"/>
                </a:lnTo>
                <a:lnTo>
                  <a:pt x="83" y="1631"/>
                </a:lnTo>
                <a:lnTo>
                  <a:pt x="76" y="1621"/>
                </a:lnTo>
                <a:lnTo>
                  <a:pt x="68" y="1613"/>
                </a:lnTo>
                <a:lnTo>
                  <a:pt x="62" y="1606"/>
                </a:lnTo>
                <a:lnTo>
                  <a:pt x="54" y="1601"/>
                </a:lnTo>
                <a:lnTo>
                  <a:pt x="47" y="1598"/>
                </a:lnTo>
                <a:lnTo>
                  <a:pt x="39" y="1598"/>
                </a:lnTo>
                <a:lnTo>
                  <a:pt x="32" y="1598"/>
                </a:lnTo>
                <a:lnTo>
                  <a:pt x="26" y="1600"/>
                </a:lnTo>
                <a:lnTo>
                  <a:pt x="19" y="1603"/>
                </a:lnTo>
                <a:lnTo>
                  <a:pt x="15" y="1608"/>
                </a:lnTo>
                <a:lnTo>
                  <a:pt x="10" y="1614"/>
                </a:lnTo>
                <a:lnTo>
                  <a:pt x="5" y="1621"/>
                </a:lnTo>
                <a:lnTo>
                  <a:pt x="2" y="1631"/>
                </a:lnTo>
                <a:lnTo>
                  <a:pt x="0" y="1642"/>
                </a:lnTo>
                <a:lnTo>
                  <a:pt x="0" y="1655"/>
                </a:lnTo>
                <a:lnTo>
                  <a:pt x="0" y="2586"/>
                </a:lnTo>
                <a:lnTo>
                  <a:pt x="2151" y="2586"/>
                </a:lnTo>
                <a:lnTo>
                  <a:pt x="2151" y="431"/>
                </a:lnTo>
                <a:lnTo>
                  <a:pt x="1656" y="431"/>
                </a:lnTo>
                <a:lnTo>
                  <a:pt x="1656" y="430"/>
                </a:lnTo>
                <a:lnTo>
                  <a:pt x="1218" y="430"/>
                </a:lnTo>
                <a:lnTo>
                  <a:pt x="1218" y="430"/>
                </a:lnTo>
                <a:lnTo>
                  <a:pt x="1205" y="430"/>
                </a:lnTo>
                <a:lnTo>
                  <a:pt x="1194" y="428"/>
                </a:lnTo>
                <a:lnTo>
                  <a:pt x="1184" y="425"/>
                </a:lnTo>
                <a:lnTo>
                  <a:pt x="1178" y="420"/>
                </a:lnTo>
                <a:lnTo>
                  <a:pt x="1171" y="415"/>
                </a:lnTo>
                <a:lnTo>
                  <a:pt x="1166" y="410"/>
                </a:lnTo>
                <a:lnTo>
                  <a:pt x="1163" y="404"/>
                </a:lnTo>
                <a:lnTo>
                  <a:pt x="1162" y="397"/>
                </a:lnTo>
                <a:lnTo>
                  <a:pt x="1162" y="391"/>
                </a:lnTo>
                <a:lnTo>
                  <a:pt x="1162" y="383"/>
                </a:lnTo>
                <a:lnTo>
                  <a:pt x="1165" y="376"/>
                </a:lnTo>
                <a:lnTo>
                  <a:pt x="1170" y="368"/>
                </a:lnTo>
                <a:lnTo>
                  <a:pt x="1176" y="361"/>
                </a:lnTo>
                <a:lnTo>
                  <a:pt x="1184" y="353"/>
                </a:lnTo>
                <a:lnTo>
                  <a:pt x="1194" y="347"/>
                </a:lnTo>
                <a:lnTo>
                  <a:pt x="1205" y="342"/>
                </a:lnTo>
                <a:lnTo>
                  <a:pt x="1205" y="342"/>
                </a:lnTo>
                <a:lnTo>
                  <a:pt x="1218" y="334"/>
                </a:lnTo>
                <a:lnTo>
                  <a:pt x="1233" y="322"/>
                </a:lnTo>
                <a:lnTo>
                  <a:pt x="1249" y="308"/>
                </a:lnTo>
                <a:lnTo>
                  <a:pt x="1258" y="298"/>
                </a:lnTo>
                <a:lnTo>
                  <a:pt x="1266" y="288"/>
                </a:lnTo>
                <a:lnTo>
                  <a:pt x="1272" y="277"/>
                </a:lnTo>
                <a:lnTo>
                  <a:pt x="1279" y="264"/>
                </a:lnTo>
                <a:lnTo>
                  <a:pt x="1285" y="251"/>
                </a:lnTo>
                <a:lnTo>
                  <a:pt x="1288" y="235"/>
                </a:lnTo>
                <a:lnTo>
                  <a:pt x="1292" y="218"/>
                </a:lnTo>
                <a:lnTo>
                  <a:pt x="1293" y="200"/>
                </a:lnTo>
                <a:lnTo>
                  <a:pt x="1293" y="200"/>
                </a:lnTo>
                <a:lnTo>
                  <a:pt x="1292" y="181"/>
                </a:lnTo>
                <a:lnTo>
                  <a:pt x="1288" y="160"/>
                </a:lnTo>
                <a:lnTo>
                  <a:pt x="1282" y="142"/>
                </a:lnTo>
                <a:lnTo>
                  <a:pt x="1274" y="122"/>
                </a:lnTo>
                <a:lnTo>
                  <a:pt x="1262" y="104"/>
                </a:lnTo>
                <a:lnTo>
                  <a:pt x="1251" y="88"/>
                </a:lnTo>
                <a:lnTo>
                  <a:pt x="1236" y="73"/>
                </a:lnTo>
                <a:lnTo>
                  <a:pt x="1220" y="59"/>
                </a:lnTo>
                <a:lnTo>
                  <a:pt x="1202" y="46"/>
                </a:lnTo>
                <a:lnTo>
                  <a:pt x="1183" y="34"/>
                </a:lnTo>
                <a:lnTo>
                  <a:pt x="1162" y="25"/>
                </a:lnTo>
                <a:lnTo>
                  <a:pt x="1140" y="17"/>
                </a:lnTo>
                <a:lnTo>
                  <a:pt x="1118" y="8"/>
                </a:lnTo>
                <a:lnTo>
                  <a:pt x="1093" y="4"/>
                </a:lnTo>
                <a:lnTo>
                  <a:pt x="1069" y="2"/>
                </a:lnTo>
                <a:lnTo>
                  <a:pt x="1043" y="0"/>
                </a:lnTo>
                <a:lnTo>
                  <a:pt x="1043" y="0"/>
                </a:lnTo>
                <a:lnTo>
                  <a:pt x="1018" y="2"/>
                </a:lnTo>
                <a:lnTo>
                  <a:pt x="992" y="4"/>
                </a:lnTo>
                <a:lnTo>
                  <a:pt x="970" y="8"/>
                </a:lnTo>
                <a:lnTo>
                  <a:pt x="947" y="17"/>
                </a:lnTo>
                <a:lnTo>
                  <a:pt x="924" y="25"/>
                </a:lnTo>
                <a:lnTo>
                  <a:pt x="903" y="34"/>
                </a:lnTo>
                <a:lnTo>
                  <a:pt x="885" y="46"/>
                </a:lnTo>
                <a:lnTo>
                  <a:pt x="867" y="59"/>
                </a:lnTo>
                <a:lnTo>
                  <a:pt x="851" y="73"/>
                </a:lnTo>
                <a:lnTo>
                  <a:pt x="836" y="88"/>
                </a:lnTo>
                <a:lnTo>
                  <a:pt x="823" y="104"/>
                </a:lnTo>
                <a:lnTo>
                  <a:pt x="813" y="122"/>
                </a:lnTo>
                <a:lnTo>
                  <a:pt x="805" y="142"/>
                </a:lnTo>
                <a:lnTo>
                  <a:pt x="799" y="160"/>
                </a:lnTo>
                <a:lnTo>
                  <a:pt x="795" y="181"/>
                </a:lnTo>
                <a:lnTo>
                  <a:pt x="794" y="200"/>
                </a:lnTo>
                <a:lnTo>
                  <a:pt x="794" y="200"/>
                </a:lnTo>
                <a:lnTo>
                  <a:pt x="794" y="218"/>
                </a:lnTo>
                <a:lnTo>
                  <a:pt x="797" y="235"/>
                </a:lnTo>
                <a:lnTo>
                  <a:pt x="802" y="251"/>
                </a:lnTo>
                <a:lnTo>
                  <a:pt x="807" y="264"/>
                </a:lnTo>
                <a:lnTo>
                  <a:pt x="813" y="277"/>
                </a:lnTo>
                <a:lnTo>
                  <a:pt x="822" y="288"/>
                </a:lnTo>
                <a:lnTo>
                  <a:pt x="830" y="298"/>
                </a:lnTo>
                <a:lnTo>
                  <a:pt x="838" y="308"/>
                </a:lnTo>
                <a:lnTo>
                  <a:pt x="854" y="322"/>
                </a:lnTo>
                <a:lnTo>
                  <a:pt x="867" y="334"/>
                </a:lnTo>
                <a:lnTo>
                  <a:pt x="882" y="342"/>
                </a:lnTo>
                <a:lnTo>
                  <a:pt x="882" y="342"/>
                </a:lnTo>
                <a:lnTo>
                  <a:pt x="891" y="347"/>
                </a:lnTo>
                <a:lnTo>
                  <a:pt x="901" y="353"/>
                </a:lnTo>
                <a:lnTo>
                  <a:pt x="909" y="361"/>
                </a:lnTo>
                <a:lnTo>
                  <a:pt x="916" y="368"/>
                </a:lnTo>
                <a:lnTo>
                  <a:pt x="921" y="376"/>
                </a:lnTo>
                <a:lnTo>
                  <a:pt x="924" y="383"/>
                </a:lnTo>
                <a:lnTo>
                  <a:pt x="926" y="391"/>
                </a:lnTo>
                <a:lnTo>
                  <a:pt x="926" y="397"/>
                </a:lnTo>
                <a:lnTo>
                  <a:pt x="924" y="404"/>
                </a:lnTo>
                <a:lnTo>
                  <a:pt x="921" y="410"/>
                </a:lnTo>
                <a:lnTo>
                  <a:pt x="916" y="415"/>
                </a:lnTo>
                <a:lnTo>
                  <a:pt x="909" y="420"/>
                </a:lnTo>
                <a:lnTo>
                  <a:pt x="901" y="425"/>
                </a:lnTo>
                <a:lnTo>
                  <a:pt x="891" y="428"/>
                </a:lnTo>
                <a:lnTo>
                  <a:pt x="880" y="430"/>
                </a:lnTo>
                <a:lnTo>
                  <a:pt x="869" y="430"/>
                </a:lnTo>
                <a:lnTo>
                  <a:pt x="595" y="430"/>
                </a:lnTo>
                <a:lnTo>
                  <a:pt x="595" y="431"/>
                </a:lnTo>
                <a:lnTo>
                  <a:pt x="0" y="431"/>
                </a:lnTo>
                <a:lnTo>
                  <a:pt x="0" y="1305"/>
                </a:lnTo>
                <a:lnTo>
                  <a:pt x="0" y="1305"/>
                </a:lnTo>
                <a:lnTo>
                  <a:pt x="0" y="1317"/>
                </a:lnTo>
                <a:lnTo>
                  <a:pt x="2" y="1328"/>
                </a:lnTo>
                <a:lnTo>
                  <a:pt x="5" y="1338"/>
                </a:lnTo>
                <a:lnTo>
                  <a:pt x="10" y="1346"/>
                </a:lnTo>
                <a:lnTo>
                  <a:pt x="15" y="1352"/>
                </a:lnTo>
                <a:lnTo>
                  <a:pt x="19" y="1357"/>
                </a:lnTo>
                <a:lnTo>
                  <a:pt x="26" y="1361"/>
                </a:lnTo>
                <a:lnTo>
                  <a:pt x="32" y="1362"/>
                </a:lnTo>
                <a:lnTo>
                  <a:pt x="39" y="1362"/>
                </a:lnTo>
                <a:lnTo>
                  <a:pt x="47" y="1361"/>
                </a:lnTo>
                <a:lnTo>
                  <a:pt x="54" y="1357"/>
                </a:lnTo>
                <a:lnTo>
                  <a:pt x="62" y="1352"/>
                </a:lnTo>
                <a:lnTo>
                  <a:pt x="68" y="1346"/>
                </a:lnTo>
                <a:lnTo>
                  <a:pt x="76" y="1338"/>
                </a:lnTo>
                <a:lnTo>
                  <a:pt x="83" y="1328"/>
                </a:lnTo>
                <a:lnTo>
                  <a:pt x="88" y="1318"/>
                </a:lnTo>
                <a:lnTo>
                  <a:pt x="88" y="1318"/>
                </a:lnTo>
                <a:lnTo>
                  <a:pt x="96" y="1304"/>
                </a:lnTo>
                <a:lnTo>
                  <a:pt x="107" y="1291"/>
                </a:lnTo>
                <a:lnTo>
                  <a:pt x="122" y="1274"/>
                </a:lnTo>
                <a:lnTo>
                  <a:pt x="132" y="1266"/>
                </a:lnTo>
                <a:lnTo>
                  <a:pt x="141" y="1258"/>
                </a:lnTo>
                <a:lnTo>
                  <a:pt x="153" y="1250"/>
                </a:lnTo>
                <a:lnTo>
                  <a:pt x="166" y="1243"/>
                </a:lnTo>
                <a:lnTo>
                  <a:pt x="179" y="1238"/>
                </a:lnTo>
                <a:lnTo>
                  <a:pt x="195" y="1234"/>
                </a:lnTo>
                <a:lnTo>
                  <a:pt x="211" y="1230"/>
                </a:lnTo>
                <a:lnTo>
                  <a:pt x="229" y="1230"/>
                </a:lnTo>
                <a:lnTo>
                  <a:pt x="229" y="1230"/>
                </a:lnTo>
                <a:lnTo>
                  <a:pt x="249" y="1232"/>
                </a:lnTo>
                <a:lnTo>
                  <a:pt x="270" y="1235"/>
                </a:lnTo>
                <a:lnTo>
                  <a:pt x="288" y="1242"/>
                </a:lnTo>
                <a:lnTo>
                  <a:pt x="307" y="1250"/>
                </a:lnTo>
                <a:lnTo>
                  <a:pt x="325" y="1260"/>
                </a:lnTo>
                <a:lnTo>
                  <a:pt x="342" y="1273"/>
                </a:lnTo>
                <a:lnTo>
                  <a:pt x="356" y="1287"/>
                </a:lnTo>
                <a:lnTo>
                  <a:pt x="371" y="1304"/>
                </a:lnTo>
                <a:lnTo>
                  <a:pt x="384" y="1321"/>
                </a:lnTo>
                <a:lnTo>
                  <a:pt x="395" y="1339"/>
                </a:lnTo>
                <a:lnTo>
                  <a:pt x="405" y="1361"/>
                </a:lnTo>
                <a:lnTo>
                  <a:pt x="413" y="1383"/>
                </a:lnTo>
                <a:lnTo>
                  <a:pt x="421" y="1406"/>
                </a:lnTo>
                <a:lnTo>
                  <a:pt x="426" y="1429"/>
                </a:lnTo>
                <a:lnTo>
                  <a:pt x="428" y="1455"/>
                </a:lnTo>
                <a:lnTo>
                  <a:pt x="429" y="1479"/>
                </a:lnTo>
                <a:lnTo>
                  <a:pt x="429" y="1479"/>
                </a:lnTo>
                <a:lnTo>
                  <a:pt x="428" y="1505"/>
                </a:lnTo>
                <a:lnTo>
                  <a:pt x="426" y="1530"/>
                </a:lnTo>
                <a:lnTo>
                  <a:pt x="421" y="1554"/>
                </a:lnTo>
                <a:lnTo>
                  <a:pt x="413" y="1577"/>
                </a:lnTo>
                <a:lnTo>
                  <a:pt x="405" y="1598"/>
                </a:lnTo>
                <a:lnTo>
                  <a:pt x="395" y="1619"/>
                </a:lnTo>
                <a:lnTo>
                  <a:pt x="384" y="1639"/>
                </a:lnTo>
                <a:lnTo>
                  <a:pt x="371" y="1657"/>
                </a:lnTo>
                <a:lnTo>
                  <a:pt x="356" y="1673"/>
                </a:lnTo>
                <a:lnTo>
                  <a:pt x="342" y="1686"/>
                </a:lnTo>
                <a:lnTo>
                  <a:pt x="325" y="1699"/>
                </a:lnTo>
                <a:lnTo>
                  <a:pt x="307" y="1710"/>
                </a:lnTo>
                <a:lnTo>
                  <a:pt x="288" y="1718"/>
                </a:lnTo>
                <a:lnTo>
                  <a:pt x="270" y="1725"/>
                </a:lnTo>
                <a:lnTo>
                  <a:pt x="249" y="1728"/>
                </a:lnTo>
                <a:lnTo>
                  <a:pt x="229" y="1730"/>
                </a:lnTo>
                <a:lnTo>
                  <a:pt x="229" y="1730"/>
                </a:lnTo>
                <a:close/>
              </a:path>
            </a:pathLst>
          </a:custGeom>
          <a:gradFill flip="none" rotWithShape="1">
            <a:gsLst>
              <a:gs pos="0">
                <a:schemeClr val="accent4">
                  <a:lumMod val="60000"/>
                  <a:lumOff val="40000"/>
                  <a:shade val="30000"/>
                  <a:satMod val="115000"/>
                </a:schemeClr>
              </a:gs>
              <a:gs pos="50000">
                <a:schemeClr val="accent4">
                  <a:lumMod val="60000"/>
                  <a:lumOff val="40000"/>
                  <a:shade val="67500"/>
                  <a:satMod val="115000"/>
                </a:schemeClr>
              </a:gs>
              <a:gs pos="100000">
                <a:schemeClr val="accent4">
                  <a:lumMod val="60000"/>
                  <a:lumOff val="40000"/>
                  <a:shade val="100000"/>
                  <a:satMod val="115000"/>
                </a:schemeClr>
              </a:gs>
            </a:gsLst>
            <a:lin ang="13500000" scaled="1"/>
            <a:tileRect/>
          </a:gradFill>
          <a:ln w="28575">
            <a:solidFill>
              <a:schemeClr val="bg1">
                <a:lumMod val="65000"/>
              </a:schemeClr>
            </a:solidFill>
            <a:prstDash val="solid"/>
            <a:round/>
            <a:headEnd/>
            <a:tailEnd/>
          </a:ln>
        </p:spPr>
        <p:txBody>
          <a:bodyPr tIns="468000" anchor="ctr" anchorCtr="1"/>
          <a:lstStyle/>
          <a:p>
            <a:pPr eaLnBrk="1" hangingPunct="1">
              <a:defRPr/>
            </a:pPr>
            <a:endParaRPr lang="en-GB" sz="4000" dirty="0">
              <a:cs typeface="Arial" charset="0"/>
            </a:endParaRPr>
          </a:p>
        </p:txBody>
      </p:sp>
      <p:sp>
        <p:nvSpPr>
          <p:cNvPr id="2" name="Title 1">
            <a:extLst>
              <a:ext uri="{FF2B5EF4-FFF2-40B4-BE49-F238E27FC236}">
                <a16:creationId xmlns:a16="http://schemas.microsoft.com/office/drawing/2014/main" id="{8A061DBB-B293-2D4E-ACDF-C14AA5DBC76A}"/>
              </a:ext>
            </a:extLst>
          </p:cNvPr>
          <p:cNvSpPr>
            <a:spLocks noGrp="1"/>
          </p:cNvSpPr>
          <p:nvPr>
            <p:ph type="title"/>
          </p:nvPr>
        </p:nvSpPr>
        <p:spPr>
          <a:xfrm>
            <a:off x="838200" y="1"/>
            <a:ext cx="10515600" cy="1117599"/>
          </a:xfrm>
        </p:spPr>
        <p:txBody>
          <a:bodyPr>
            <a:normAutofit/>
          </a:bodyPr>
          <a:lstStyle/>
          <a:p>
            <a:pPr algn="ctr"/>
            <a:r>
              <a:rPr lang="en-US" sz="6000" b="1" u="sng" dirty="0"/>
              <a:t>Grace of God</a:t>
            </a:r>
          </a:p>
        </p:txBody>
      </p:sp>
      <p:sp>
        <p:nvSpPr>
          <p:cNvPr id="3" name="Content Placeholder 2">
            <a:extLst>
              <a:ext uri="{FF2B5EF4-FFF2-40B4-BE49-F238E27FC236}">
                <a16:creationId xmlns:a16="http://schemas.microsoft.com/office/drawing/2014/main" id="{D202977E-7D30-AA4C-9004-CD0E742FEA26}"/>
              </a:ext>
            </a:extLst>
          </p:cNvPr>
          <p:cNvSpPr>
            <a:spLocks noGrp="1"/>
          </p:cNvSpPr>
          <p:nvPr>
            <p:ph idx="1"/>
          </p:nvPr>
        </p:nvSpPr>
        <p:spPr>
          <a:xfrm>
            <a:off x="3007605" y="1260336"/>
            <a:ext cx="6279614" cy="5597664"/>
          </a:xfrm>
        </p:spPr>
        <p:txBody>
          <a:bodyPr>
            <a:normAutofit/>
          </a:bodyPr>
          <a:lstStyle/>
          <a:p>
            <a:pPr marL="0" indent="0">
              <a:buNone/>
            </a:pPr>
            <a:r>
              <a:rPr lang="en-US" sz="3600" b="1" baseline="30000" dirty="0"/>
              <a:t>5 </a:t>
            </a:r>
            <a:r>
              <a:rPr lang="en-US" sz="3600" dirty="0"/>
              <a:t>even when we were dead in our transgressions, made us alive together with Christ (by grace you have been saved)</a:t>
            </a:r>
          </a:p>
          <a:p>
            <a:pPr marL="0" indent="0">
              <a:buNone/>
            </a:pPr>
            <a:endParaRPr lang="en-US" sz="3600" dirty="0"/>
          </a:p>
          <a:p>
            <a:pPr marL="0" indent="0">
              <a:buNone/>
            </a:pPr>
            <a:r>
              <a:rPr lang="en-US" sz="3600" dirty="0"/>
              <a:t> </a:t>
            </a:r>
            <a:r>
              <a:rPr lang="en-US" sz="3600" b="1" baseline="30000" dirty="0"/>
              <a:t>8 </a:t>
            </a:r>
            <a:r>
              <a:rPr lang="en-US" sz="3600" dirty="0"/>
              <a:t>For by grace you have been saved through faith; and that not of yourselves, </a:t>
            </a:r>
            <a:r>
              <a:rPr lang="en-US" sz="3600" i="1" dirty="0"/>
              <a:t>it is</a:t>
            </a:r>
            <a:r>
              <a:rPr lang="en-US" sz="3600" dirty="0"/>
              <a:t> the gift of God; </a:t>
            </a:r>
            <a:r>
              <a:rPr lang="en-US" sz="3600" b="1" baseline="30000" dirty="0"/>
              <a:t>9 </a:t>
            </a:r>
            <a:r>
              <a:rPr lang="en-US" sz="3600" dirty="0"/>
              <a:t>not as a result of works, so that no one may boast.</a:t>
            </a:r>
          </a:p>
        </p:txBody>
      </p:sp>
    </p:spTree>
    <p:extLst>
      <p:ext uri="{BB962C8B-B14F-4D97-AF65-F5344CB8AC3E}">
        <p14:creationId xmlns:p14="http://schemas.microsoft.com/office/powerpoint/2010/main" val="16709619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reeform 5"/>
          <p:cNvSpPr>
            <a:spLocks/>
          </p:cNvSpPr>
          <p:nvPr/>
        </p:nvSpPr>
        <p:spPr bwMode="auto">
          <a:xfrm>
            <a:off x="199197" y="142738"/>
            <a:ext cx="2495550" cy="3001963"/>
          </a:xfrm>
          <a:custGeom>
            <a:avLst/>
            <a:gdLst>
              <a:gd name="T0" fmla="*/ 1956 w 2151"/>
              <a:gd name="T1" fmla="*/ 861 h 2586"/>
              <a:gd name="T2" fmla="*/ 2010 w 2151"/>
              <a:gd name="T3" fmla="*/ 884 h 2586"/>
              <a:gd name="T4" fmla="*/ 2054 w 2151"/>
              <a:gd name="T5" fmla="*/ 931 h 2586"/>
              <a:gd name="T6" fmla="*/ 2075 w 2151"/>
              <a:gd name="T7" fmla="*/ 965 h 2586"/>
              <a:gd name="T8" fmla="*/ 2104 w 2151"/>
              <a:gd name="T9" fmla="*/ 988 h 2586"/>
              <a:gd name="T10" fmla="*/ 2132 w 2151"/>
              <a:gd name="T11" fmla="*/ 983 h 2586"/>
              <a:gd name="T12" fmla="*/ 2148 w 2151"/>
              <a:gd name="T13" fmla="*/ 955 h 2586"/>
              <a:gd name="T14" fmla="*/ 0 w 2151"/>
              <a:gd name="T15" fmla="*/ 0 h 2586"/>
              <a:gd name="T16" fmla="*/ 933 w 2151"/>
              <a:gd name="T17" fmla="*/ 2156 h 2586"/>
              <a:gd name="T18" fmla="*/ 965 w 2151"/>
              <a:gd name="T19" fmla="*/ 2161 h 2586"/>
              <a:gd name="T20" fmla="*/ 988 w 2151"/>
              <a:gd name="T21" fmla="*/ 2182 h 2586"/>
              <a:gd name="T22" fmla="*/ 985 w 2151"/>
              <a:gd name="T23" fmla="*/ 2210 h 2586"/>
              <a:gd name="T24" fmla="*/ 957 w 2151"/>
              <a:gd name="T25" fmla="*/ 2239 h 2586"/>
              <a:gd name="T26" fmla="*/ 918 w 2151"/>
              <a:gd name="T27" fmla="*/ 2264 h 2586"/>
              <a:gd name="T28" fmla="*/ 879 w 2151"/>
              <a:gd name="T29" fmla="*/ 2309 h 2586"/>
              <a:gd name="T30" fmla="*/ 859 w 2151"/>
              <a:gd name="T31" fmla="*/ 2368 h 2586"/>
              <a:gd name="T32" fmla="*/ 863 w 2151"/>
              <a:gd name="T33" fmla="*/ 2426 h 2586"/>
              <a:gd name="T34" fmla="*/ 900 w 2151"/>
              <a:gd name="T35" fmla="*/ 2498 h 2586"/>
              <a:gd name="T36" fmla="*/ 968 w 2151"/>
              <a:gd name="T37" fmla="*/ 2552 h 2586"/>
              <a:gd name="T38" fmla="*/ 1058 w 2151"/>
              <a:gd name="T39" fmla="*/ 2582 h 2586"/>
              <a:gd name="T40" fmla="*/ 1133 w 2151"/>
              <a:gd name="T41" fmla="*/ 2584 h 2586"/>
              <a:gd name="T42" fmla="*/ 1227 w 2151"/>
              <a:gd name="T43" fmla="*/ 2561 h 2586"/>
              <a:gd name="T44" fmla="*/ 1300 w 2151"/>
              <a:gd name="T45" fmla="*/ 2513 h 2586"/>
              <a:gd name="T46" fmla="*/ 1346 w 2151"/>
              <a:gd name="T47" fmla="*/ 2444 h 2586"/>
              <a:gd name="T48" fmla="*/ 1357 w 2151"/>
              <a:gd name="T49" fmla="*/ 2386 h 2586"/>
              <a:gd name="T50" fmla="*/ 1344 w 2151"/>
              <a:gd name="T51" fmla="*/ 2322 h 2586"/>
              <a:gd name="T52" fmla="*/ 1313 w 2151"/>
              <a:gd name="T53" fmla="*/ 2278 h 2586"/>
              <a:gd name="T54" fmla="*/ 1269 w 2151"/>
              <a:gd name="T55" fmla="*/ 2244 h 2586"/>
              <a:gd name="T56" fmla="*/ 1235 w 2151"/>
              <a:gd name="T57" fmla="*/ 2218 h 2586"/>
              <a:gd name="T58" fmla="*/ 1225 w 2151"/>
              <a:gd name="T59" fmla="*/ 2189 h 2586"/>
              <a:gd name="T60" fmla="*/ 1242 w 2151"/>
              <a:gd name="T61" fmla="*/ 2166 h 2586"/>
              <a:gd name="T62" fmla="*/ 1282 w 2151"/>
              <a:gd name="T63" fmla="*/ 2156 h 2586"/>
              <a:gd name="T64" fmla="*/ 2151 w 2151"/>
              <a:gd name="T65" fmla="*/ 1281 h 2586"/>
              <a:gd name="T66" fmla="*/ 2146 w 2151"/>
              <a:gd name="T67" fmla="*/ 1248 h 2586"/>
              <a:gd name="T68" fmla="*/ 2125 w 2151"/>
              <a:gd name="T69" fmla="*/ 1225 h 2586"/>
              <a:gd name="T70" fmla="*/ 2097 w 2151"/>
              <a:gd name="T71" fmla="*/ 1229 h 2586"/>
              <a:gd name="T72" fmla="*/ 2068 w 2151"/>
              <a:gd name="T73" fmla="*/ 1258 h 2586"/>
              <a:gd name="T74" fmla="*/ 2044 w 2151"/>
              <a:gd name="T75" fmla="*/ 1295 h 2586"/>
              <a:gd name="T76" fmla="*/ 1998 w 2151"/>
              <a:gd name="T77" fmla="*/ 1336 h 2586"/>
              <a:gd name="T78" fmla="*/ 1940 w 2151"/>
              <a:gd name="T79" fmla="*/ 1356 h 2586"/>
              <a:gd name="T80" fmla="*/ 1881 w 2151"/>
              <a:gd name="T81" fmla="*/ 1351 h 2586"/>
              <a:gd name="T82" fmla="*/ 1809 w 2151"/>
              <a:gd name="T83" fmla="*/ 1313 h 2586"/>
              <a:gd name="T84" fmla="*/ 1756 w 2151"/>
              <a:gd name="T85" fmla="*/ 1247 h 2586"/>
              <a:gd name="T86" fmla="*/ 1725 w 2151"/>
              <a:gd name="T87" fmla="*/ 1157 h 2586"/>
              <a:gd name="T88" fmla="*/ 1722 w 2151"/>
              <a:gd name="T89" fmla="*/ 1081 h 2586"/>
              <a:gd name="T90" fmla="*/ 1746 w 2151"/>
              <a:gd name="T91" fmla="*/ 988 h 2586"/>
              <a:gd name="T92" fmla="*/ 1795 w 2151"/>
              <a:gd name="T93" fmla="*/ 913 h 2586"/>
              <a:gd name="T94" fmla="*/ 1862 w 2151"/>
              <a:gd name="T95" fmla="*/ 868 h 2586"/>
              <a:gd name="T96" fmla="*/ 1922 w 2151"/>
              <a:gd name="T97" fmla="*/ 856 h 25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151" h="2586">
                <a:moveTo>
                  <a:pt x="1922" y="856"/>
                </a:moveTo>
                <a:lnTo>
                  <a:pt x="1922" y="856"/>
                </a:lnTo>
                <a:lnTo>
                  <a:pt x="1940" y="858"/>
                </a:lnTo>
                <a:lnTo>
                  <a:pt x="1956" y="861"/>
                </a:lnTo>
                <a:lnTo>
                  <a:pt x="1971" y="864"/>
                </a:lnTo>
                <a:lnTo>
                  <a:pt x="1985" y="871"/>
                </a:lnTo>
                <a:lnTo>
                  <a:pt x="1998" y="877"/>
                </a:lnTo>
                <a:lnTo>
                  <a:pt x="2010" y="884"/>
                </a:lnTo>
                <a:lnTo>
                  <a:pt x="2019" y="892"/>
                </a:lnTo>
                <a:lnTo>
                  <a:pt x="2029" y="900"/>
                </a:lnTo>
                <a:lnTo>
                  <a:pt x="2044" y="916"/>
                </a:lnTo>
                <a:lnTo>
                  <a:pt x="2054" y="931"/>
                </a:lnTo>
                <a:lnTo>
                  <a:pt x="2062" y="944"/>
                </a:lnTo>
                <a:lnTo>
                  <a:pt x="2062" y="944"/>
                </a:lnTo>
                <a:lnTo>
                  <a:pt x="2068" y="955"/>
                </a:lnTo>
                <a:lnTo>
                  <a:pt x="2075" y="965"/>
                </a:lnTo>
                <a:lnTo>
                  <a:pt x="2083" y="973"/>
                </a:lnTo>
                <a:lnTo>
                  <a:pt x="2089" y="980"/>
                </a:lnTo>
                <a:lnTo>
                  <a:pt x="2097" y="985"/>
                </a:lnTo>
                <a:lnTo>
                  <a:pt x="2104" y="988"/>
                </a:lnTo>
                <a:lnTo>
                  <a:pt x="2112" y="988"/>
                </a:lnTo>
                <a:lnTo>
                  <a:pt x="2119" y="988"/>
                </a:lnTo>
                <a:lnTo>
                  <a:pt x="2125" y="986"/>
                </a:lnTo>
                <a:lnTo>
                  <a:pt x="2132" y="983"/>
                </a:lnTo>
                <a:lnTo>
                  <a:pt x="2136" y="978"/>
                </a:lnTo>
                <a:lnTo>
                  <a:pt x="2141" y="972"/>
                </a:lnTo>
                <a:lnTo>
                  <a:pt x="2146" y="965"/>
                </a:lnTo>
                <a:lnTo>
                  <a:pt x="2148" y="955"/>
                </a:lnTo>
                <a:lnTo>
                  <a:pt x="2151" y="944"/>
                </a:lnTo>
                <a:lnTo>
                  <a:pt x="2151" y="931"/>
                </a:lnTo>
                <a:lnTo>
                  <a:pt x="2151" y="0"/>
                </a:lnTo>
                <a:lnTo>
                  <a:pt x="0" y="0"/>
                </a:lnTo>
                <a:lnTo>
                  <a:pt x="0" y="2155"/>
                </a:lnTo>
                <a:lnTo>
                  <a:pt x="495" y="2155"/>
                </a:lnTo>
                <a:lnTo>
                  <a:pt x="495" y="2156"/>
                </a:lnTo>
                <a:lnTo>
                  <a:pt x="933" y="2156"/>
                </a:lnTo>
                <a:lnTo>
                  <a:pt x="933" y="2156"/>
                </a:lnTo>
                <a:lnTo>
                  <a:pt x="946" y="2156"/>
                </a:lnTo>
                <a:lnTo>
                  <a:pt x="955" y="2158"/>
                </a:lnTo>
                <a:lnTo>
                  <a:pt x="965" y="2161"/>
                </a:lnTo>
                <a:lnTo>
                  <a:pt x="973" y="2166"/>
                </a:lnTo>
                <a:lnTo>
                  <a:pt x="980" y="2171"/>
                </a:lnTo>
                <a:lnTo>
                  <a:pt x="985" y="2176"/>
                </a:lnTo>
                <a:lnTo>
                  <a:pt x="988" y="2182"/>
                </a:lnTo>
                <a:lnTo>
                  <a:pt x="989" y="2189"/>
                </a:lnTo>
                <a:lnTo>
                  <a:pt x="989" y="2195"/>
                </a:lnTo>
                <a:lnTo>
                  <a:pt x="988" y="2203"/>
                </a:lnTo>
                <a:lnTo>
                  <a:pt x="985" y="2210"/>
                </a:lnTo>
                <a:lnTo>
                  <a:pt x="980" y="2218"/>
                </a:lnTo>
                <a:lnTo>
                  <a:pt x="975" y="2225"/>
                </a:lnTo>
                <a:lnTo>
                  <a:pt x="967" y="2233"/>
                </a:lnTo>
                <a:lnTo>
                  <a:pt x="957" y="2239"/>
                </a:lnTo>
                <a:lnTo>
                  <a:pt x="946" y="2244"/>
                </a:lnTo>
                <a:lnTo>
                  <a:pt x="946" y="2244"/>
                </a:lnTo>
                <a:lnTo>
                  <a:pt x="931" y="2252"/>
                </a:lnTo>
                <a:lnTo>
                  <a:pt x="918" y="2264"/>
                </a:lnTo>
                <a:lnTo>
                  <a:pt x="902" y="2278"/>
                </a:lnTo>
                <a:lnTo>
                  <a:pt x="893" y="2288"/>
                </a:lnTo>
                <a:lnTo>
                  <a:pt x="885" y="2298"/>
                </a:lnTo>
                <a:lnTo>
                  <a:pt x="879" y="2309"/>
                </a:lnTo>
                <a:lnTo>
                  <a:pt x="871" y="2322"/>
                </a:lnTo>
                <a:lnTo>
                  <a:pt x="866" y="2335"/>
                </a:lnTo>
                <a:lnTo>
                  <a:pt x="861" y="2351"/>
                </a:lnTo>
                <a:lnTo>
                  <a:pt x="859" y="2368"/>
                </a:lnTo>
                <a:lnTo>
                  <a:pt x="858" y="2386"/>
                </a:lnTo>
                <a:lnTo>
                  <a:pt x="858" y="2386"/>
                </a:lnTo>
                <a:lnTo>
                  <a:pt x="859" y="2405"/>
                </a:lnTo>
                <a:lnTo>
                  <a:pt x="863" y="2426"/>
                </a:lnTo>
                <a:lnTo>
                  <a:pt x="869" y="2444"/>
                </a:lnTo>
                <a:lnTo>
                  <a:pt x="877" y="2464"/>
                </a:lnTo>
                <a:lnTo>
                  <a:pt x="889" y="2482"/>
                </a:lnTo>
                <a:lnTo>
                  <a:pt x="900" y="2498"/>
                </a:lnTo>
                <a:lnTo>
                  <a:pt x="915" y="2513"/>
                </a:lnTo>
                <a:lnTo>
                  <a:pt x="931" y="2527"/>
                </a:lnTo>
                <a:lnTo>
                  <a:pt x="949" y="2540"/>
                </a:lnTo>
                <a:lnTo>
                  <a:pt x="968" y="2552"/>
                </a:lnTo>
                <a:lnTo>
                  <a:pt x="988" y="2561"/>
                </a:lnTo>
                <a:lnTo>
                  <a:pt x="1011" y="2569"/>
                </a:lnTo>
                <a:lnTo>
                  <a:pt x="1033" y="2578"/>
                </a:lnTo>
                <a:lnTo>
                  <a:pt x="1058" y="2582"/>
                </a:lnTo>
                <a:lnTo>
                  <a:pt x="1082" y="2584"/>
                </a:lnTo>
                <a:lnTo>
                  <a:pt x="1108" y="2586"/>
                </a:lnTo>
                <a:lnTo>
                  <a:pt x="1108" y="2586"/>
                </a:lnTo>
                <a:lnTo>
                  <a:pt x="1133" y="2584"/>
                </a:lnTo>
                <a:lnTo>
                  <a:pt x="1157" y="2582"/>
                </a:lnTo>
                <a:lnTo>
                  <a:pt x="1181" y="2578"/>
                </a:lnTo>
                <a:lnTo>
                  <a:pt x="1204" y="2569"/>
                </a:lnTo>
                <a:lnTo>
                  <a:pt x="1227" y="2561"/>
                </a:lnTo>
                <a:lnTo>
                  <a:pt x="1247" y="2552"/>
                </a:lnTo>
                <a:lnTo>
                  <a:pt x="1266" y="2540"/>
                </a:lnTo>
                <a:lnTo>
                  <a:pt x="1284" y="2527"/>
                </a:lnTo>
                <a:lnTo>
                  <a:pt x="1300" y="2513"/>
                </a:lnTo>
                <a:lnTo>
                  <a:pt x="1315" y="2498"/>
                </a:lnTo>
                <a:lnTo>
                  <a:pt x="1326" y="2482"/>
                </a:lnTo>
                <a:lnTo>
                  <a:pt x="1338" y="2464"/>
                </a:lnTo>
                <a:lnTo>
                  <a:pt x="1346" y="2444"/>
                </a:lnTo>
                <a:lnTo>
                  <a:pt x="1352" y="2426"/>
                </a:lnTo>
                <a:lnTo>
                  <a:pt x="1356" y="2405"/>
                </a:lnTo>
                <a:lnTo>
                  <a:pt x="1357" y="2386"/>
                </a:lnTo>
                <a:lnTo>
                  <a:pt x="1357" y="2386"/>
                </a:lnTo>
                <a:lnTo>
                  <a:pt x="1356" y="2368"/>
                </a:lnTo>
                <a:lnTo>
                  <a:pt x="1354" y="2351"/>
                </a:lnTo>
                <a:lnTo>
                  <a:pt x="1349" y="2335"/>
                </a:lnTo>
                <a:lnTo>
                  <a:pt x="1344" y="2322"/>
                </a:lnTo>
                <a:lnTo>
                  <a:pt x="1338" y="2309"/>
                </a:lnTo>
                <a:lnTo>
                  <a:pt x="1329" y="2298"/>
                </a:lnTo>
                <a:lnTo>
                  <a:pt x="1321" y="2288"/>
                </a:lnTo>
                <a:lnTo>
                  <a:pt x="1313" y="2278"/>
                </a:lnTo>
                <a:lnTo>
                  <a:pt x="1297" y="2264"/>
                </a:lnTo>
                <a:lnTo>
                  <a:pt x="1284" y="2252"/>
                </a:lnTo>
                <a:lnTo>
                  <a:pt x="1269" y="2244"/>
                </a:lnTo>
                <a:lnTo>
                  <a:pt x="1269" y="2244"/>
                </a:lnTo>
                <a:lnTo>
                  <a:pt x="1258" y="2239"/>
                </a:lnTo>
                <a:lnTo>
                  <a:pt x="1248" y="2233"/>
                </a:lnTo>
                <a:lnTo>
                  <a:pt x="1240" y="2225"/>
                </a:lnTo>
                <a:lnTo>
                  <a:pt x="1235" y="2218"/>
                </a:lnTo>
                <a:lnTo>
                  <a:pt x="1230" y="2210"/>
                </a:lnTo>
                <a:lnTo>
                  <a:pt x="1227" y="2203"/>
                </a:lnTo>
                <a:lnTo>
                  <a:pt x="1225" y="2195"/>
                </a:lnTo>
                <a:lnTo>
                  <a:pt x="1225" y="2189"/>
                </a:lnTo>
                <a:lnTo>
                  <a:pt x="1227" y="2182"/>
                </a:lnTo>
                <a:lnTo>
                  <a:pt x="1230" y="2176"/>
                </a:lnTo>
                <a:lnTo>
                  <a:pt x="1235" y="2171"/>
                </a:lnTo>
                <a:lnTo>
                  <a:pt x="1242" y="2166"/>
                </a:lnTo>
                <a:lnTo>
                  <a:pt x="1250" y="2161"/>
                </a:lnTo>
                <a:lnTo>
                  <a:pt x="1260" y="2158"/>
                </a:lnTo>
                <a:lnTo>
                  <a:pt x="1269" y="2156"/>
                </a:lnTo>
                <a:lnTo>
                  <a:pt x="1282" y="2156"/>
                </a:lnTo>
                <a:lnTo>
                  <a:pt x="1556" y="2156"/>
                </a:lnTo>
                <a:lnTo>
                  <a:pt x="1556" y="2155"/>
                </a:lnTo>
                <a:lnTo>
                  <a:pt x="2151" y="2155"/>
                </a:lnTo>
                <a:lnTo>
                  <a:pt x="2151" y="1281"/>
                </a:lnTo>
                <a:lnTo>
                  <a:pt x="2151" y="1281"/>
                </a:lnTo>
                <a:lnTo>
                  <a:pt x="2151" y="1269"/>
                </a:lnTo>
                <a:lnTo>
                  <a:pt x="2148" y="1258"/>
                </a:lnTo>
                <a:lnTo>
                  <a:pt x="2146" y="1248"/>
                </a:lnTo>
                <a:lnTo>
                  <a:pt x="2141" y="1240"/>
                </a:lnTo>
                <a:lnTo>
                  <a:pt x="2136" y="1234"/>
                </a:lnTo>
                <a:lnTo>
                  <a:pt x="2132" y="1229"/>
                </a:lnTo>
                <a:lnTo>
                  <a:pt x="2125" y="1225"/>
                </a:lnTo>
                <a:lnTo>
                  <a:pt x="2119" y="1224"/>
                </a:lnTo>
                <a:lnTo>
                  <a:pt x="2112" y="1224"/>
                </a:lnTo>
                <a:lnTo>
                  <a:pt x="2104" y="1225"/>
                </a:lnTo>
                <a:lnTo>
                  <a:pt x="2097" y="1229"/>
                </a:lnTo>
                <a:lnTo>
                  <a:pt x="2089" y="1234"/>
                </a:lnTo>
                <a:lnTo>
                  <a:pt x="2083" y="1240"/>
                </a:lnTo>
                <a:lnTo>
                  <a:pt x="2075" y="1248"/>
                </a:lnTo>
                <a:lnTo>
                  <a:pt x="2068" y="1258"/>
                </a:lnTo>
                <a:lnTo>
                  <a:pt x="2062" y="1268"/>
                </a:lnTo>
                <a:lnTo>
                  <a:pt x="2062" y="1268"/>
                </a:lnTo>
                <a:lnTo>
                  <a:pt x="2054" y="1282"/>
                </a:lnTo>
                <a:lnTo>
                  <a:pt x="2044" y="1295"/>
                </a:lnTo>
                <a:lnTo>
                  <a:pt x="2029" y="1312"/>
                </a:lnTo>
                <a:lnTo>
                  <a:pt x="2019" y="1320"/>
                </a:lnTo>
                <a:lnTo>
                  <a:pt x="2010" y="1328"/>
                </a:lnTo>
                <a:lnTo>
                  <a:pt x="1998" y="1336"/>
                </a:lnTo>
                <a:lnTo>
                  <a:pt x="1985" y="1343"/>
                </a:lnTo>
                <a:lnTo>
                  <a:pt x="1971" y="1348"/>
                </a:lnTo>
                <a:lnTo>
                  <a:pt x="1956" y="1352"/>
                </a:lnTo>
                <a:lnTo>
                  <a:pt x="1940" y="1356"/>
                </a:lnTo>
                <a:lnTo>
                  <a:pt x="1922" y="1356"/>
                </a:lnTo>
                <a:lnTo>
                  <a:pt x="1922" y="1356"/>
                </a:lnTo>
                <a:lnTo>
                  <a:pt x="1901" y="1354"/>
                </a:lnTo>
                <a:lnTo>
                  <a:pt x="1881" y="1351"/>
                </a:lnTo>
                <a:lnTo>
                  <a:pt x="1862" y="1344"/>
                </a:lnTo>
                <a:lnTo>
                  <a:pt x="1844" y="1336"/>
                </a:lnTo>
                <a:lnTo>
                  <a:pt x="1826" y="1326"/>
                </a:lnTo>
                <a:lnTo>
                  <a:pt x="1809" y="1313"/>
                </a:lnTo>
                <a:lnTo>
                  <a:pt x="1795" y="1299"/>
                </a:lnTo>
                <a:lnTo>
                  <a:pt x="1780" y="1282"/>
                </a:lnTo>
                <a:lnTo>
                  <a:pt x="1767" y="1265"/>
                </a:lnTo>
                <a:lnTo>
                  <a:pt x="1756" y="1247"/>
                </a:lnTo>
                <a:lnTo>
                  <a:pt x="1746" y="1225"/>
                </a:lnTo>
                <a:lnTo>
                  <a:pt x="1736" y="1203"/>
                </a:lnTo>
                <a:lnTo>
                  <a:pt x="1730" y="1180"/>
                </a:lnTo>
                <a:lnTo>
                  <a:pt x="1725" y="1157"/>
                </a:lnTo>
                <a:lnTo>
                  <a:pt x="1722" y="1131"/>
                </a:lnTo>
                <a:lnTo>
                  <a:pt x="1722" y="1107"/>
                </a:lnTo>
                <a:lnTo>
                  <a:pt x="1722" y="1107"/>
                </a:lnTo>
                <a:lnTo>
                  <a:pt x="1722" y="1081"/>
                </a:lnTo>
                <a:lnTo>
                  <a:pt x="1725" y="1056"/>
                </a:lnTo>
                <a:lnTo>
                  <a:pt x="1730" y="1032"/>
                </a:lnTo>
                <a:lnTo>
                  <a:pt x="1736" y="1009"/>
                </a:lnTo>
                <a:lnTo>
                  <a:pt x="1746" y="988"/>
                </a:lnTo>
                <a:lnTo>
                  <a:pt x="1756" y="967"/>
                </a:lnTo>
                <a:lnTo>
                  <a:pt x="1767" y="947"/>
                </a:lnTo>
                <a:lnTo>
                  <a:pt x="1780" y="929"/>
                </a:lnTo>
                <a:lnTo>
                  <a:pt x="1795" y="913"/>
                </a:lnTo>
                <a:lnTo>
                  <a:pt x="1809" y="898"/>
                </a:lnTo>
                <a:lnTo>
                  <a:pt x="1826" y="887"/>
                </a:lnTo>
                <a:lnTo>
                  <a:pt x="1844" y="876"/>
                </a:lnTo>
                <a:lnTo>
                  <a:pt x="1862" y="868"/>
                </a:lnTo>
                <a:lnTo>
                  <a:pt x="1881" y="861"/>
                </a:lnTo>
                <a:lnTo>
                  <a:pt x="1901" y="858"/>
                </a:lnTo>
                <a:lnTo>
                  <a:pt x="1922" y="856"/>
                </a:lnTo>
                <a:lnTo>
                  <a:pt x="1922" y="856"/>
                </a:lnTo>
                <a:close/>
              </a:path>
            </a:pathLst>
          </a:custGeom>
          <a:gradFill flip="none" rotWithShape="1">
            <a:gsLst>
              <a:gs pos="0">
                <a:schemeClr val="accent2">
                  <a:lumMod val="60000"/>
                  <a:lumOff val="40000"/>
                  <a:shade val="30000"/>
                  <a:satMod val="115000"/>
                </a:schemeClr>
              </a:gs>
              <a:gs pos="50000">
                <a:schemeClr val="accent2">
                  <a:lumMod val="60000"/>
                  <a:lumOff val="40000"/>
                  <a:shade val="67500"/>
                  <a:satMod val="115000"/>
                </a:schemeClr>
              </a:gs>
              <a:gs pos="100000">
                <a:schemeClr val="accent2">
                  <a:lumMod val="60000"/>
                  <a:lumOff val="40000"/>
                  <a:shade val="100000"/>
                  <a:satMod val="115000"/>
                </a:schemeClr>
              </a:gs>
            </a:gsLst>
            <a:lin ang="2700000" scaled="1"/>
            <a:tileRect/>
          </a:gradFill>
          <a:ln w="28575">
            <a:solidFill>
              <a:schemeClr val="bg1">
                <a:lumMod val="65000"/>
              </a:schemeClr>
            </a:solidFill>
            <a:prstDash val="solid"/>
            <a:round/>
            <a:headEnd/>
            <a:tailEnd/>
          </a:ln>
        </p:spPr>
        <p:txBody>
          <a:bodyPr bIns="540000" anchor="ctr"/>
          <a:lstStyle/>
          <a:p>
            <a:pPr algn="ctr" eaLnBrk="1" hangingPunct="1">
              <a:defRPr/>
            </a:pPr>
            <a:endParaRPr lang="en-GB" sz="4000" dirty="0">
              <a:cs typeface="Arial" charset="0"/>
            </a:endParaRPr>
          </a:p>
        </p:txBody>
      </p:sp>
      <p:sp>
        <p:nvSpPr>
          <p:cNvPr id="8" name="Freeform 6"/>
          <p:cNvSpPr>
            <a:spLocks/>
          </p:cNvSpPr>
          <p:nvPr/>
        </p:nvSpPr>
        <p:spPr bwMode="auto">
          <a:xfrm>
            <a:off x="199197" y="4178438"/>
            <a:ext cx="3001963" cy="2497138"/>
          </a:xfrm>
          <a:custGeom>
            <a:avLst/>
            <a:gdLst>
              <a:gd name="T0" fmla="*/ 861 w 2587"/>
              <a:gd name="T1" fmla="*/ 195 h 2151"/>
              <a:gd name="T2" fmla="*/ 885 w 2587"/>
              <a:gd name="T3" fmla="*/ 143 h 2151"/>
              <a:gd name="T4" fmla="*/ 931 w 2587"/>
              <a:gd name="T5" fmla="*/ 97 h 2151"/>
              <a:gd name="T6" fmla="*/ 965 w 2587"/>
              <a:gd name="T7" fmla="*/ 76 h 2151"/>
              <a:gd name="T8" fmla="*/ 988 w 2587"/>
              <a:gd name="T9" fmla="*/ 47 h 2151"/>
              <a:gd name="T10" fmla="*/ 985 w 2587"/>
              <a:gd name="T11" fmla="*/ 21 h 2151"/>
              <a:gd name="T12" fmla="*/ 955 w 2587"/>
              <a:gd name="T13" fmla="*/ 3 h 2151"/>
              <a:gd name="T14" fmla="*/ 0 w 2587"/>
              <a:gd name="T15" fmla="*/ 2151 h 2151"/>
              <a:gd name="T16" fmla="*/ 2156 w 2587"/>
              <a:gd name="T17" fmla="*/ 1220 h 2151"/>
              <a:gd name="T18" fmla="*/ 2163 w 2587"/>
              <a:gd name="T19" fmla="*/ 1186 h 2151"/>
              <a:gd name="T20" fmla="*/ 2182 w 2587"/>
              <a:gd name="T21" fmla="*/ 1163 h 2151"/>
              <a:gd name="T22" fmla="*/ 2211 w 2587"/>
              <a:gd name="T23" fmla="*/ 1166 h 2151"/>
              <a:gd name="T24" fmla="*/ 2239 w 2587"/>
              <a:gd name="T25" fmla="*/ 1196 h 2151"/>
              <a:gd name="T26" fmla="*/ 2263 w 2587"/>
              <a:gd name="T27" fmla="*/ 1235 h 2151"/>
              <a:gd name="T28" fmla="*/ 2309 w 2587"/>
              <a:gd name="T29" fmla="*/ 1274 h 2151"/>
              <a:gd name="T30" fmla="*/ 2368 w 2587"/>
              <a:gd name="T31" fmla="*/ 1293 h 2151"/>
              <a:gd name="T32" fmla="*/ 2426 w 2587"/>
              <a:gd name="T33" fmla="*/ 1288 h 2151"/>
              <a:gd name="T34" fmla="*/ 2498 w 2587"/>
              <a:gd name="T35" fmla="*/ 1251 h 2151"/>
              <a:gd name="T36" fmla="*/ 2553 w 2587"/>
              <a:gd name="T37" fmla="*/ 1184 h 2151"/>
              <a:gd name="T38" fmla="*/ 2582 w 2587"/>
              <a:gd name="T39" fmla="*/ 1095 h 2151"/>
              <a:gd name="T40" fmla="*/ 2586 w 2587"/>
              <a:gd name="T41" fmla="*/ 1018 h 2151"/>
              <a:gd name="T42" fmla="*/ 2563 w 2587"/>
              <a:gd name="T43" fmla="*/ 926 h 2151"/>
              <a:gd name="T44" fmla="*/ 2514 w 2587"/>
              <a:gd name="T45" fmla="*/ 852 h 2151"/>
              <a:gd name="T46" fmla="*/ 2446 w 2587"/>
              <a:gd name="T47" fmla="*/ 805 h 2151"/>
              <a:gd name="T48" fmla="*/ 2385 w 2587"/>
              <a:gd name="T49" fmla="*/ 794 h 2151"/>
              <a:gd name="T50" fmla="*/ 2322 w 2587"/>
              <a:gd name="T51" fmla="*/ 808 h 2151"/>
              <a:gd name="T52" fmla="*/ 2278 w 2587"/>
              <a:gd name="T53" fmla="*/ 838 h 2151"/>
              <a:gd name="T54" fmla="*/ 2245 w 2587"/>
              <a:gd name="T55" fmla="*/ 882 h 2151"/>
              <a:gd name="T56" fmla="*/ 2218 w 2587"/>
              <a:gd name="T57" fmla="*/ 917 h 2151"/>
              <a:gd name="T58" fmla="*/ 2189 w 2587"/>
              <a:gd name="T59" fmla="*/ 927 h 2151"/>
              <a:gd name="T60" fmla="*/ 2166 w 2587"/>
              <a:gd name="T61" fmla="*/ 911 h 2151"/>
              <a:gd name="T62" fmla="*/ 2156 w 2587"/>
              <a:gd name="T63" fmla="*/ 869 h 2151"/>
              <a:gd name="T64" fmla="*/ 1282 w 2587"/>
              <a:gd name="T65" fmla="*/ 0 h 2151"/>
              <a:gd name="T66" fmla="*/ 1248 w 2587"/>
              <a:gd name="T67" fmla="*/ 6 h 2151"/>
              <a:gd name="T68" fmla="*/ 1227 w 2587"/>
              <a:gd name="T69" fmla="*/ 27 h 2151"/>
              <a:gd name="T70" fmla="*/ 1229 w 2587"/>
              <a:gd name="T71" fmla="*/ 55 h 2151"/>
              <a:gd name="T72" fmla="*/ 1258 w 2587"/>
              <a:gd name="T73" fmla="*/ 83 h 2151"/>
              <a:gd name="T74" fmla="*/ 1297 w 2587"/>
              <a:gd name="T75" fmla="*/ 107 h 2151"/>
              <a:gd name="T76" fmla="*/ 1336 w 2587"/>
              <a:gd name="T77" fmla="*/ 154 h 2151"/>
              <a:gd name="T78" fmla="*/ 1356 w 2587"/>
              <a:gd name="T79" fmla="*/ 213 h 2151"/>
              <a:gd name="T80" fmla="*/ 1352 w 2587"/>
              <a:gd name="T81" fmla="*/ 270 h 2151"/>
              <a:gd name="T82" fmla="*/ 1313 w 2587"/>
              <a:gd name="T83" fmla="*/ 341 h 2151"/>
              <a:gd name="T84" fmla="*/ 1247 w 2587"/>
              <a:gd name="T85" fmla="*/ 397 h 2151"/>
              <a:gd name="T86" fmla="*/ 1157 w 2587"/>
              <a:gd name="T87" fmla="*/ 426 h 2151"/>
              <a:gd name="T88" fmla="*/ 1082 w 2587"/>
              <a:gd name="T89" fmla="*/ 429 h 2151"/>
              <a:gd name="T90" fmla="*/ 988 w 2587"/>
              <a:gd name="T91" fmla="*/ 406 h 2151"/>
              <a:gd name="T92" fmla="*/ 915 w 2587"/>
              <a:gd name="T93" fmla="*/ 358 h 2151"/>
              <a:gd name="T94" fmla="*/ 869 w 2587"/>
              <a:gd name="T95" fmla="*/ 289 h 2151"/>
              <a:gd name="T96" fmla="*/ 858 w 2587"/>
              <a:gd name="T97" fmla="*/ 231 h 2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587" h="2151">
                <a:moveTo>
                  <a:pt x="858" y="231"/>
                </a:moveTo>
                <a:lnTo>
                  <a:pt x="858" y="231"/>
                </a:lnTo>
                <a:lnTo>
                  <a:pt x="858" y="213"/>
                </a:lnTo>
                <a:lnTo>
                  <a:pt x="861" y="195"/>
                </a:lnTo>
                <a:lnTo>
                  <a:pt x="866" y="180"/>
                </a:lnTo>
                <a:lnTo>
                  <a:pt x="871" y="166"/>
                </a:lnTo>
                <a:lnTo>
                  <a:pt x="877" y="154"/>
                </a:lnTo>
                <a:lnTo>
                  <a:pt x="885" y="143"/>
                </a:lnTo>
                <a:lnTo>
                  <a:pt x="893" y="131"/>
                </a:lnTo>
                <a:lnTo>
                  <a:pt x="902" y="123"/>
                </a:lnTo>
                <a:lnTo>
                  <a:pt x="918" y="107"/>
                </a:lnTo>
                <a:lnTo>
                  <a:pt x="931" y="97"/>
                </a:lnTo>
                <a:lnTo>
                  <a:pt x="946" y="89"/>
                </a:lnTo>
                <a:lnTo>
                  <a:pt x="946" y="89"/>
                </a:lnTo>
                <a:lnTo>
                  <a:pt x="955" y="83"/>
                </a:lnTo>
                <a:lnTo>
                  <a:pt x="965" y="76"/>
                </a:lnTo>
                <a:lnTo>
                  <a:pt x="973" y="70"/>
                </a:lnTo>
                <a:lnTo>
                  <a:pt x="980" y="62"/>
                </a:lnTo>
                <a:lnTo>
                  <a:pt x="985" y="55"/>
                </a:lnTo>
                <a:lnTo>
                  <a:pt x="988" y="47"/>
                </a:lnTo>
                <a:lnTo>
                  <a:pt x="989" y="40"/>
                </a:lnTo>
                <a:lnTo>
                  <a:pt x="989" y="34"/>
                </a:lnTo>
                <a:lnTo>
                  <a:pt x="988" y="27"/>
                </a:lnTo>
                <a:lnTo>
                  <a:pt x="985" y="21"/>
                </a:lnTo>
                <a:lnTo>
                  <a:pt x="980" y="14"/>
                </a:lnTo>
                <a:lnTo>
                  <a:pt x="973" y="9"/>
                </a:lnTo>
                <a:lnTo>
                  <a:pt x="965" y="6"/>
                </a:lnTo>
                <a:lnTo>
                  <a:pt x="955" y="3"/>
                </a:lnTo>
                <a:lnTo>
                  <a:pt x="944" y="1"/>
                </a:lnTo>
                <a:lnTo>
                  <a:pt x="933" y="0"/>
                </a:lnTo>
                <a:lnTo>
                  <a:pt x="0" y="0"/>
                </a:lnTo>
                <a:lnTo>
                  <a:pt x="0" y="2151"/>
                </a:lnTo>
                <a:lnTo>
                  <a:pt x="2154" y="2151"/>
                </a:lnTo>
                <a:lnTo>
                  <a:pt x="2154" y="1656"/>
                </a:lnTo>
                <a:lnTo>
                  <a:pt x="2156" y="1656"/>
                </a:lnTo>
                <a:lnTo>
                  <a:pt x="2156" y="1220"/>
                </a:lnTo>
                <a:lnTo>
                  <a:pt x="2156" y="1220"/>
                </a:lnTo>
                <a:lnTo>
                  <a:pt x="2158" y="1207"/>
                </a:lnTo>
                <a:lnTo>
                  <a:pt x="2159" y="1196"/>
                </a:lnTo>
                <a:lnTo>
                  <a:pt x="2163" y="1186"/>
                </a:lnTo>
                <a:lnTo>
                  <a:pt x="2166" y="1178"/>
                </a:lnTo>
                <a:lnTo>
                  <a:pt x="2171" y="1171"/>
                </a:lnTo>
                <a:lnTo>
                  <a:pt x="2177" y="1166"/>
                </a:lnTo>
                <a:lnTo>
                  <a:pt x="2182" y="1163"/>
                </a:lnTo>
                <a:lnTo>
                  <a:pt x="2189" y="1161"/>
                </a:lnTo>
                <a:lnTo>
                  <a:pt x="2197" y="1161"/>
                </a:lnTo>
                <a:lnTo>
                  <a:pt x="2203" y="1163"/>
                </a:lnTo>
                <a:lnTo>
                  <a:pt x="2211" y="1166"/>
                </a:lnTo>
                <a:lnTo>
                  <a:pt x="2218" y="1171"/>
                </a:lnTo>
                <a:lnTo>
                  <a:pt x="2226" y="1178"/>
                </a:lnTo>
                <a:lnTo>
                  <a:pt x="2232" y="1186"/>
                </a:lnTo>
                <a:lnTo>
                  <a:pt x="2239" y="1196"/>
                </a:lnTo>
                <a:lnTo>
                  <a:pt x="2245" y="1207"/>
                </a:lnTo>
                <a:lnTo>
                  <a:pt x="2245" y="1207"/>
                </a:lnTo>
                <a:lnTo>
                  <a:pt x="2254" y="1220"/>
                </a:lnTo>
                <a:lnTo>
                  <a:pt x="2263" y="1235"/>
                </a:lnTo>
                <a:lnTo>
                  <a:pt x="2278" y="1251"/>
                </a:lnTo>
                <a:lnTo>
                  <a:pt x="2288" y="1259"/>
                </a:lnTo>
                <a:lnTo>
                  <a:pt x="2298" y="1266"/>
                </a:lnTo>
                <a:lnTo>
                  <a:pt x="2309" y="1274"/>
                </a:lnTo>
                <a:lnTo>
                  <a:pt x="2322" y="1280"/>
                </a:lnTo>
                <a:lnTo>
                  <a:pt x="2337" y="1285"/>
                </a:lnTo>
                <a:lnTo>
                  <a:pt x="2351" y="1290"/>
                </a:lnTo>
                <a:lnTo>
                  <a:pt x="2368" y="1293"/>
                </a:lnTo>
                <a:lnTo>
                  <a:pt x="2385" y="1293"/>
                </a:lnTo>
                <a:lnTo>
                  <a:pt x="2385" y="1293"/>
                </a:lnTo>
                <a:lnTo>
                  <a:pt x="2407" y="1293"/>
                </a:lnTo>
                <a:lnTo>
                  <a:pt x="2426" y="1288"/>
                </a:lnTo>
                <a:lnTo>
                  <a:pt x="2446" y="1283"/>
                </a:lnTo>
                <a:lnTo>
                  <a:pt x="2463" y="1274"/>
                </a:lnTo>
                <a:lnTo>
                  <a:pt x="2481" y="1264"/>
                </a:lnTo>
                <a:lnTo>
                  <a:pt x="2498" y="1251"/>
                </a:lnTo>
                <a:lnTo>
                  <a:pt x="2514" y="1236"/>
                </a:lnTo>
                <a:lnTo>
                  <a:pt x="2527" y="1220"/>
                </a:lnTo>
                <a:lnTo>
                  <a:pt x="2540" y="1204"/>
                </a:lnTo>
                <a:lnTo>
                  <a:pt x="2553" y="1184"/>
                </a:lnTo>
                <a:lnTo>
                  <a:pt x="2563" y="1163"/>
                </a:lnTo>
                <a:lnTo>
                  <a:pt x="2571" y="1142"/>
                </a:lnTo>
                <a:lnTo>
                  <a:pt x="2577" y="1119"/>
                </a:lnTo>
                <a:lnTo>
                  <a:pt x="2582" y="1095"/>
                </a:lnTo>
                <a:lnTo>
                  <a:pt x="2586" y="1070"/>
                </a:lnTo>
                <a:lnTo>
                  <a:pt x="2587" y="1044"/>
                </a:lnTo>
                <a:lnTo>
                  <a:pt x="2587" y="1044"/>
                </a:lnTo>
                <a:lnTo>
                  <a:pt x="2586" y="1018"/>
                </a:lnTo>
                <a:lnTo>
                  <a:pt x="2582" y="994"/>
                </a:lnTo>
                <a:lnTo>
                  <a:pt x="2577" y="969"/>
                </a:lnTo>
                <a:lnTo>
                  <a:pt x="2571" y="947"/>
                </a:lnTo>
                <a:lnTo>
                  <a:pt x="2563" y="926"/>
                </a:lnTo>
                <a:lnTo>
                  <a:pt x="2553" y="904"/>
                </a:lnTo>
                <a:lnTo>
                  <a:pt x="2540" y="885"/>
                </a:lnTo>
                <a:lnTo>
                  <a:pt x="2527" y="867"/>
                </a:lnTo>
                <a:lnTo>
                  <a:pt x="2514" y="852"/>
                </a:lnTo>
                <a:lnTo>
                  <a:pt x="2498" y="838"/>
                </a:lnTo>
                <a:lnTo>
                  <a:pt x="2481" y="825"/>
                </a:lnTo>
                <a:lnTo>
                  <a:pt x="2463" y="815"/>
                </a:lnTo>
                <a:lnTo>
                  <a:pt x="2446" y="805"/>
                </a:lnTo>
                <a:lnTo>
                  <a:pt x="2426" y="800"/>
                </a:lnTo>
                <a:lnTo>
                  <a:pt x="2407" y="795"/>
                </a:lnTo>
                <a:lnTo>
                  <a:pt x="2385" y="794"/>
                </a:lnTo>
                <a:lnTo>
                  <a:pt x="2385" y="794"/>
                </a:lnTo>
                <a:lnTo>
                  <a:pt x="2368" y="795"/>
                </a:lnTo>
                <a:lnTo>
                  <a:pt x="2351" y="799"/>
                </a:lnTo>
                <a:lnTo>
                  <a:pt x="2337" y="802"/>
                </a:lnTo>
                <a:lnTo>
                  <a:pt x="2322" y="808"/>
                </a:lnTo>
                <a:lnTo>
                  <a:pt x="2309" y="815"/>
                </a:lnTo>
                <a:lnTo>
                  <a:pt x="2298" y="821"/>
                </a:lnTo>
                <a:lnTo>
                  <a:pt x="2288" y="830"/>
                </a:lnTo>
                <a:lnTo>
                  <a:pt x="2278" y="838"/>
                </a:lnTo>
                <a:lnTo>
                  <a:pt x="2263" y="854"/>
                </a:lnTo>
                <a:lnTo>
                  <a:pt x="2254" y="869"/>
                </a:lnTo>
                <a:lnTo>
                  <a:pt x="2245" y="882"/>
                </a:lnTo>
                <a:lnTo>
                  <a:pt x="2245" y="882"/>
                </a:lnTo>
                <a:lnTo>
                  <a:pt x="2239" y="893"/>
                </a:lnTo>
                <a:lnTo>
                  <a:pt x="2232" y="903"/>
                </a:lnTo>
                <a:lnTo>
                  <a:pt x="2226" y="911"/>
                </a:lnTo>
                <a:lnTo>
                  <a:pt x="2218" y="917"/>
                </a:lnTo>
                <a:lnTo>
                  <a:pt x="2211" y="922"/>
                </a:lnTo>
                <a:lnTo>
                  <a:pt x="2203" y="926"/>
                </a:lnTo>
                <a:lnTo>
                  <a:pt x="2197" y="927"/>
                </a:lnTo>
                <a:lnTo>
                  <a:pt x="2189" y="927"/>
                </a:lnTo>
                <a:lnTo>
                  <a:pt x="2182" y="926"/>
                </a:lnTo>
                <a:lnTo>
                  <a:pt x="2177" y="922"/>
                </a:lnTo>
                <a:lnTo>
                  <a:pt x="2171" y="917"/>
                </a:lnTo>
                <a:lnTo>
                  <a:pt x="2166" y="911"/>
                </a:lnTo>
                <a:lnTo>
                  <a:pt x="2163" y="903"/>
                </a:lnTo>
                <a:lnTo>
                  <a:pt x="2159" y="893"/>
                </a:lnTo>
                <a:lnTo>
                  <a:pt x="2158" y="882"/>
                </a:lnTo>
                <a:lnTo>
                  <a:pt x="2156" y="869"/>
                </a:lnTo>
                <a:lnTo>
                  <a:pt x="2156" y="595"/>
                </a:lnTo>
                <a:lnTo>
                  <a:pt x="2154" y="595"/>
                </a:lnTo>
                <a:lnTo>
                  <a:pt x="2154" y="0"/>
                </a:lnTo>
                <a:lnTo>
                  <a:pt x="1282" y="0"/>
                </a:lnTo>
                <a:lnTo>
                  <a:pt x="1282" y="0"/>
                </a:lnTo>
                <a:lnTo>
                  <a:pt x="1269" y="1"/>
                </a:lnTo>
                <a:lnTo>
                  <a:pt x="1258" y="3"/>
                </a:lnTo>
                <a:lnTo>
                  <a:pt x="1248" y="6"/>
                </a:lnTo>
                <a:lnTo>
                  <a:pt x="1242" y="9"/>
                </a:lnTo>
                <a:lnTo>
                  <a:pt x="1235" y="14"/>
                </a:lnTo>
                <a:lnTo>
                  <a:pt x="1230" y="21"/>
                </a:lnTo>
                <a:lnTo>
                  <a:pt x="1227" y="27"/>
                </a:lnTo>
                <a:lnTo>
                  <a:pt x="1225" y="34"/>
                </a:lnTo>
                <a:lnTo>
                  <a:pt x="1225" y="40"/>
                </a:lnTo>
                <a:lnTo>
                  <a:pt x="1225" y="47"/>
                </a:lnTo>
                <a:lnTo>
                  <a:pt x="1229" y="55"/>
                </a:lnTo>
                <a:lnTo>
                  <a:pt x="1234" y="62"/>
                </a:lnTo>
                <a:lnTo>
                  <a:pt x="1240" y="70"/>
                </a:lnTo>
                <a:lnTo>
                  <a:pt x="1248" y="76"/>
                </a:lnTo>
                <a:lnTo>
                  <a:pt x="1258" y="83"/>
                </a:lnTo>
                <a:lnTo>
                  <a:pt x="1269" y="89"/>
                </a:lnTo>
                <a:lnTo>
                  <a:pt x="1269" y="89"/>
                </a:lnTo>
                <a:lnTo>
                  <a:pt x="1282" y="97"/>
                </a:lnTo>
                <a:lnTo>
                  <a:pt x="1297" y="107"/>
                </a:lnTo>
                <a:lnTo>
                  <a:pt x="1313" y="123"/>
                </a:lnTo>
                <a:lnTo>
                  <a:pt x="1321" y="131"/>
                </a:lnTo>
                <a:lnTo>
                  <a:pt x="1329" y="143"/>
                </a:lnTo>
                <a:lnTo>
                  <a:pt x="1336" y="154"/>
                </a:lnTo>
                <a:lnTo>
                  <a:pt x="1343" y="166"/>
                </a:lnTo>
                <a:lnTo>
                  <a:pt x="1349" y="180"/>
                </a:lnTo>
                <a:lnTo>
                  <a:pt x="1352" y="195"/>
                </a:lnTo>
                <a:lnTo>
                  <a:pt x="1356" y="213"/>
                </a:lnTo>
                <a:lnTo>
                  <a:pt x="1357" y="231"/>
                </a:lnTo>
                <a:lnTo>
                  <a:pt x="1357" y="231"/>
                </a:lnTo>
                <a:lnTo>
                  <a:pt x="1356" y="250"/>
                </a:lnTo>
                <a:lnTo>
                  <a:pt x="1352" y="270"/>
                </a:lnTo>
                <a:lnTo>
                  <a:pt x="1346" y="289"/>
                </a:lnTo>
                <a:lnTo>
                  <a:pt x="1338" y="307"/>
                </a:lnTo>
                <a:lnTo>
                  <a:pt x="1326" y="325"/>
                </a:lnTo>
                <a:lnTo>
                  <a:pt x="1313" y="341"/>
                </a:lnTo>
                <a:lnTo>
                  <a:pt x="1300" y="358"/>
                </a:lnTo>
                <a:lnTo>
                  <a:pt x="1284" y="372"/>
                </a:lnTo>
                <a:lnTo>
                  <a:pt x="1266" y="385"/>
                </a:lnTo>
                <a:lnTo>
                  <a:pt x="1247" y="397"/>
                </a:lnTo>
                <a:lnTo>
                  <a:pt x="1225" y="406"/>
                </a:lnTo>
                <a:lnTo>
                  <a:pt x="1204" y="415"/>
                </a:lnTo>
                <a:lnTo>
                  <a:pt x="1181" y="421"/>
                </a:lnTo>
                <a:lnTo>
                  <a:pt x="1157" y="426"/>
                </a:lnTo>
                <a:lnTo>
                  <a:pt x="1133" y="429"/>
                </a:lnTo>
                <a:lnTo>
                  <a:pt x="1107" y="431"/>
                </a:lnTo>
                <a:lnTo>
                  <a:pt x="1107" y="431"/>
                </a:lnTo>
                <a:lnTo>
                  <a:pt x="1082" y="429"/>
                </a:lnTo>
                <a:lnTo>
                  <a:pt x="1056" y="426"/>
                </a:lnTo>
                <a:lnTo>
                  <a:pt x="1033" y="421"/>
                </a:lnTo>
                <a:lnTo>
                  <a:pt x="1011" y="415"/>
                </a:lnTo>
                <a:lnTo>
                  <a:pt x="988" y="406"/>
                </a:lnTo>
                <a:lnTo>
                  <a:pt x="967" y="397"/>
                </a:lnTo>
                <a:lnTo>
                  <a:pt x="949" y="385"/>
                </a:lnTo>
                <a:lnTo>
                  <a:pt x="931" y="372"/>
                </a:lnTo>
                <a:lnTo>
                  <a:pt x="915" y="358"/>
                </a:lnTo>
                <a:lnTo>
                  <a:pt x="900" y="341"/>
                </a:lnTo>
                <a:lnTo>
                  <a:pt x="887" y="325"/>
                </a:lnTo>
                <a:lnTo>
                  <a:pt x="877" y="307"/>
                </a:lnTo>
                <a:lnTo>
                  <a:pt x="869" y="289"/>
                </a:lnTo>
                <a:lnTo>
                  <a:pt x="863" y="270"/>
                </a:lnTo>
                <a:lnTo>
                  <a:pt x="859" y="250"/>
                </a:lnTo>
                <a:lnTo>
                  <a:pt x="858" y="231"/>
                </a:lnTo>
                <a:lnTo>
                  <a:pt x="858" y="231"/>
                </a:lnTo>
                <a:close/>
              </a:path>
            </a:pathLst>
          </a:custGeom>
          <a:gradFill flip="none" rotWithShape="1">
            <a:gsLst>
              <a:gs pos="0">
                <a:schemeClr val="accent6">
                  <a:lumMod val="60000"/>
                  <a:lumOff val="40000"/>
                  <a:shade val="30000"/>
                  <a:satMod val="115000"/>
                </a:schemeClr>
              </a:gs>
              <a:gs pos="50000">
                <a:schemeClr val="accent6">
                  <a:lumMod val="60000"/>
                  <a:lumOff val="40000"/>
                  <a:shade val="67500"/>
                  <a:satMod val="115000"/>
                </a:schemeClr>
              </a:gs>
              <a:gs pos="100000">
                <a:schemeClr val="accent6">
                  <a:lumMod val="60000"/>
                  <a:lumOff val="40000"/>
                  <a:shade val="100000"/>
                  <a:satMod val="115000"/>
                </a:schemeClr>
              </a:gs>
            </a:gsLst>
            <a:lin ang="18900000" scaled="1"/>
            <a:tileRect/>
          </a:gradFill>
          <a:ln w="28575">
            <a:solidFill>
              <a:schemeClr val="bg1">
                <a:lumMod val="65000"/>
              </a:schemeClr>
            </a:solidFill>
            <a:prstDash val="solid"/>
            <a:round/>
            <a:headEnd/>
            <a:tailEnd/>
          </a:ln>
        </p:spPr>
        <p:txBody>
          <a:bodyPr rIns="468000" anchor="ctr" anchorCtr="1"/>
          <a:lstStyle/>
          <a:p>
            <a:pPr eaLnBrk="1" hangingPunct="1">
              <a:defRPr/>
            </a:pPr>
            <a:endParaRPr lang="en-GB" sz="4000" dirty="0">
              <a:cs typeface="Arial" charset="0"/>
            </a:endParaRPr>
          </a:p>
        </p:txBody>
      </p:sp>
      <p:sp>
        <p:nvSpPr>
          <p:cNvPr id="9" name="Freeform 7"/>
          <p:cNvSpPr>
            <a:spLocks/>
          </p:cNvSpPr>
          <p:nvPr/>
        </p:nvSpPr>
        <p:spPr bwMode="auto">
          <a:xfrm>
            <a:off x="9045921" y="96805"/>
            <a:ext cx="3001962" cy="2495550"/>
          </a:xfrm>
          <a:custGeom>
            <a:avLst/>
            <a:gdLst>
              <a:gd name="T0" fmla="*/ 1726 w 2587"/>
              <a:gd name="T1" fmla="*/ 1956 h 2150"/>
              <a:gd name="T2" fmla="*/ 1702 w 2587"/>
              <a:gd name="T3" fmla="*/ 2008 h 2150"/>
              <a:gd name="T4" fmla="*/ 1656 w 2587"/>
              <a:gd name="T5" fmla="*/ 2054 h 2150"/>
              <a:gd name="T6" fmla="*/ 1620 w 2587"/>
              <a:gd name="T7" fmla="*/ 2075 h 2150"/>
              <a:gd name="T8" fmla="*/ 1599 w 2587"/>
              <a:gd name="T9" fmla="*/ 2104 h 2150"/>
              <a:gd name="T10" fmla="*/ 1602 w 2587"/>
              <a:gd name="T11" fmla="*/ 2130 h 2150"/>
              <a:gd name="T12" fmla="*/ 1632 w 2587"/>
              <a:gd name="T13" fmla="*/ 2148 h 2150"/>
              <a:gd name="T14" fmla="*/ 2587 w 2587"/>
              <a:gd name="T15" fmla="*/ 0 h 2150"/>
              <a:gd name="T16" fmla="*/ 429 w 2587"/>
              <a:gd name="T17" fmla="*/ 931 h 2150"/>
              <a:gd name="T18" fmla="*/ 424 w 2587"/>
              <a:gd name="T19" fmla="*/ 965 h 2150"/>
              <a:gd name="T20" fmla="*/ 403 w 2587"/>
              <a:gd name="T21" fmla="*/ 988 h 2150"/>
              <a:gd name="T22" fmla="*/ 376 w 2587"/>
              <a:gd name="T23" fmla="*/ 985 h 2150"/>
              <a:gd name="T24" fmla="*/ 348 w 2587"/>
              <a:gd name="T25" fmla="*/ 955 h 2150"/>
              <a:gd name="T26" fmla="*/ 324 w 2587"/>
              <a:gd name="T27" fmla="*/ 916 h 2150"/>
              <a:gd name="T28" fmla="*/ 276 w 2587"/>
              <a:gd name="T29" fmla="*/ 877 h 2150"/>
              <a:gd name="T30" fmla="*/ 218 w 2587"/>
              <a:gd name="T31" fmla="*/ 858 h 2150"/>
              <a:gd name="T32" fmla="*/ 161 w 2587"/>
              <a:gd name="T33" fmla="*/ 863 h 2150"/>
              <a:gd name="T34" fmla="*/ 89 w 2587"/>
              <a:gd name="T35" fmla="*/ 900 h 2150"/>
              <a:gd name="T36" fmla="*/ 34 w 2587"/>
              <a:gd name="T37" fmla="*/ 967 h 2150"/>
              <a:gd name="T38" fmla="*/ 5 w 2587"/>
              <a:gd name="T39" fmla="*/ 1056 h 2150"/>
              <a:gd name="T40" fmla="*/ 1 w 2587"/>
              <a:gd name="T41" fmla="*/ 1133 h 2150"/>
              <a:gd name="T42" fmla="*/ 24 w 2587"/>
              <a:gd name="T43" fmla="*/ 1225 h 2150"/>
              <a:gd name="T44" fmla="*/ 73 w 2587"/>
              <a:gd name="T45" fmla="*/ 1299 h 2150"/>
              <a:gd name="T46" fmla="*/ 141 w 2587"/>
              <a:gd name="T47" fmla="*/ 1346 h 2150"/>
              <a:gd name="T48" fmla="*/ 200 w 2587"/>
              <a:gd name="T49" fmla="*/ 1356 h 2150"/>
              <a:gd name="T50" fmla="*/ 263 w 2587"/>
              <a:gd name="T51" fmla="*/ 1343 h 2150"/>
              <a:gd name="T52" fmla="*/ 307 w 2587"/>
              <a:gd name="T53" fmla="*/ 1313 h 2150"/>
              <a:gd name="T54" fmla="*/ 342 w 2587"/>
              <a:gd name="T55" fmla="*/ 1269 h 2150"/>
              <a:gd name="T56" fmla="*/ 369 w 2587"/>
              <a:gd name="T57" fmla="*/ 1234 h 2150"/>
              <a:gd name="T58" fmla="*/ 397 w 2587"/>
              <a:gd name="T59" fmla="*/ 1224 h 2150"/>
              <a:gd name="T60" fmla="*/ 421 w 2587"/>
              <a:gd name="T61" fmla="*/ 1240 h 2150"/>
              <a:gd name="T62" fmla="*/ 429 w 2587"/>
              <a:gd name="T63" fmla="*/ 1282 h 2150"/>
              <a:gd name="T64" fmla="*/ 1305 w 2587"/>
              <a:gd name="T65" fmla="*/ 2150 h 2150"/>
              <a:gd name="T66" fmla="*/ 1337 w 2587"/>
              <a:gd name="T67" fmla="*/ 2145 h 2150"/>
              <a:gd name="T68" fmla="*/ 1360 w 2587"/>
              <a:gd name="T69" fmla="*/ 2124 h 2150"/>
              <a:gd name="T70" fmla="*/ 1357 w 2587"/>
              <a:gd name="T71" fmla="*/ 2096 h 2150"/>
              <a:gd name="T72" fmla="*/ 1329 w 2587"/>
              <a:gd name="T73" fmla="*/ 2068 h 2150"/>
              <a:gd name="T74" fmla="*/ 1290 w 2587"/>
              <a:gd name="T75" fmla="*/ 2044 h 2150"/>
              <a:gd name="T76" fmla="*/ 1251 w 2587"/>
              <a:gd name="T77" fmla="*/ 1997 h 2150"/>
              <a:gd name="T78" fmla="*/ 1231 w 2587"/>
              <a:gd name="T79" fmla="*/ 1938 h 2150"/>
              <a:gd name="T80" fmla="*/ 1235 w 2587"/>
              <a:gd name="T81" fmla="*/ 1881 h 2150"/>
              <a:gd name="T82" fmla="*/ 1272 w 2587"/>
              <a:gd name="T83" fmla="*/ 1810 h 2150"/>
              <a:gd name="T84" fmla="*/ 1340 w 2587"/>
              <a:gd name="T85" fmla="*/ 1754 h 2150"/>
              <a:gd name="T86" fmla="*/ 1430 w 2587"/>
              <a:gd name="T87" fmla="*/ 1725 h 2150"/>
              <a:gd name="T88" fmla="*/ 1505 w 2587"/>
              <a:gd name="T89" fmla="*/ 1722 h 2150"/>
              <a:gd name="T90" fmla="*/ 1599 w 2587"/>
              <a:gd name="T91" fmla="*/ 1745 h 2150"/>
              <a:gd name="T92" fmla="*/ 1672 w 2587"/>
              <a:gd name="T93" fmla="*/ 1793 h 2150"/>
              <a:gd name="T94" fmla="*/ 1718 w 2587"/>
              <a:gd name="T95" fmla="*/ 1862 h 2150"/>
              <a:gd name="T96" fmla="*/ 1729 w 2587"/>
              <a:gd name="T97" fmla="*/ 1920 h 2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587" h="2150">
                <a:moveTo>
                  <a:pt x="1729" y="1920"/>
                </a:moveTo>
                <a:lnTo>
                  <a:pt x="1729" y="1920"/>
                </a:lnTo>
                <a:lnTo>
                  <a:pt x="1728" y="1938"/>
                </a:lnTo>
                <a:lnTo>
                  <a:pt x="1726" y="1956"/>
                </a:lnTo>
                <a:lnTo>
                  <a:pt x="1721" y="1971"/>
                </a:lnTo>
                <a:lnTo>
                  <a:pt x="1716" y="1984"/>
                </a:lnTo>
                <a:lnTo>
                  <a:pt x="1710" y="1997"/>
                </a:lnTo>
                <a:lnTo>
                  <a:pt x="1702" y="2008"/>
                </a:lnTo>
                <a:lnTo>
                  <a:pt x="1694" y="2020"/>
                </a:lnTo>
                <a:lnTo>
                  <a:pt x="1685" y="2028"/>
                </a:lnTo>
                <a:lnTo>
                  <a:pt x="1669" y="2044"/>
                </a:lnTo>
                <a:lnTo>
                  <a:pt x="1656" y="2054"/>
                </a:lnTo>
                <a:lnTo>
                  <a:pt x="1641" y="2062"/>
                </a:lnTo>
                <a:lnTo>
                  <a:pt x="1641" y="2062"/>
                </a:lnTo>
                <a:lnTo>
                  <a:pt x="1630" y="2068"/>
                </a:lnTo>
                <a:lnTo>
                  <a:pt x="1620" y="2075"/>
                </a:lnTo>
                <a:lnTo>
                  <a:pt x="1614" y="2081"/>
                </a:lnTo>
                <a:lnTo>
                  <a:pt x="1607" y="2089"/>
                </a:lnTo>
                <a:lnTo>
                  <a:pt x="1602" y="2096"/>
                </a:lnTo>
                <a:lnTo>
                  <a:pt x="1599" y="2104"/>
                </a:lnTo>
                <a:lnTo>
                  <a:pt x="1598" y="2111"/>
                </a:lnTo>
                <a:lnTo>
                  <a:pt x="1598" y="2117"/>
                </a:lnTo>
                <a:lnTo>
                  <a:pt x="1599" y="2124"/>
                </a:lnTo>
                <a:lnTo>
                  <a:pt x="1602" y="2130"/>
                </a:lnTo>
                <a:lnTo>
                  <a:pt x="1607" y="2137"/>
                </a:lnTo>
                <a:lnTo>
                  <a:pt x="1614" y="2142"/>
                </a:lnTo>
                <a:lnTo>
                  <a:pt x="1622" y="2145"/>
                </a:lnTo>
                <a:lnTo>
                  <a:pt x="1632" y="2148"/>
                </a:lnTo>
                <a:lnTo>
                  <a:pt x="1641" y="2150"/>
                </a:lnTo>
                <a:lnTo>
                  <a:pt x="1654" y="2150"/>
                </a:lnTo>
                <a:lnTo>
                  <a:pt x="2587" y="2150"/>
                </a:lnTo>
                <a:lnTo>
                  <a:pt x="2587" y="0"/>
                </a:lnTo>
                <a:lnTo>
                  <a:pt x="433" y="0"/>
                </a:lnTo>
                <a:lnTo>
                  <a:pt x="433" y="495"/>
                </a:lnTo>
                <a:lnTo>
                  <a:pt x="429" y="495"/>
                </a:lnTo>
                <a:lnTo>
                  <a:pt x="429" y="931"/>
                </a:lnTo>
                <a:lnTo>
                  <a:pt x="429" y="931"/>
                </a:lnTo>
                <a:lnTo>
                  <a:pt x="429" y="944"/>
                </a:lnTo>
                <a:lnTo>
                  <a:pt x="428" y="955"/>
                </a:lnTo>
                <a:lnTo>
                  <a:pt x="424" y="965"/>
                </a:lnTo>
                <a:lnTo>
                  <a:pt x="421" y="973"/>
                </a:lnTo>
                <a:lnTo>
                  <a:pt x="416" y="980"/>
                </a:lnTo>
                <a:lnTo>
                  <a:pt x="410" y="985"/>
                </a:lnTo>
                <a:lnTo>
                  <a:pt x="403" y="988"/>
                </a:lnTo>
                <a:lnTo>
                  <a:pt x="397" y="990"/>
                </a:lnTo>
                <a:lnTo>
                  <a:pt x="390" y="990"/>
                </a:lnTo>
                <a:lnTo>
                  <a:pt x="384" y="988"/>
                </a:lnTo>
                <a:lnTo>
                  <a:pt x="376" y="985"/>
                </a:lnTo>
                <a:lnTo>
                  <a:pt x="369" y="980"/>
                </a:lnTo>
                <a:lnTo>
                  <a:pt x="361" y="973"/>
                </a:lnTo>
                <a:lnTo>
                  <a:pt x="355" y="965"/>
                </a:lnTo>
                <a:lnTo>
                  <a:pt x="348" y="955"/>
                </a:lnTo>
                <a:lnTo>
                  <a:pt x="342" y="944"/>
                </a:lnTo>
                <a:lnTo>
                  <a:pt x="342" y="944"/>
                </a:lnTo>
                <a:lnTo>
                  <a:pt x="333" y="931"/>
                </a:lnTo>
                <a:lnTo>
                  <a:pt x="324" y="916"/>
                </a:lnTo>
                <a:lnTo>
                  <a:pt x="307" y="900"/>
                </a:lnTo>
                <a:lnTo>
                  <a:pt x="299" y="892"/>
                </a:lnTo>
                <a:lnTo>
                  <a:pt x="288" y="885"/>
                </a:lnTo>
                <a:lnTo>
                  <a:pt x="276" y="877"/>
                </a:lnTo>
                <a:lnTo>
                  <a:pt x="263" y="871"/>
                </a:lnTo>
                <a:lnTo>
                  <a:pt x="250" y="866"/>
                </a:lnTo>
                <a:lnTo>
                  <a:pt x="236" y="861"/>
                </a:lnTo>
                <a:lnTo>
                  <a:pt x="218" y="858"/>
                </a:lnTo>
                <a:lnTo>
                  <a:pt x="200" y="858"/>
                </a:lnTo>
                <a:lnTo>
                  <a:pt x="200" y="858"/>
                </a:lnTo>
                <a:lnTo>
                  <a:pt x="180" y="858"/>
                </a:lnTo>
                <a:lnTo>
                  <a:pt x="161" y="863"/>
                </a:lnTo>
                <a:lnTo>
                  <a:pt x="141" y="868"/>
                </a:lnTo>
                <a:lnTo>
                  <a:pt x="122" y="877"/>
                </a:lnTo>
                <a:lnTo>
                  <a:pt x="106" y="887"/>
                </a:lnTo>
                <a:lnTo>
                  <a:pt x="89" y="900"/>
                </a:lnTo>
                <a:lnTo>
                  <a:pt x="73" y="915"/>
                </a:lnTo>
                <a:lnTo>
                  <a:pt x="58" y="931"/>
                </a:lnTo>
                <a:lnTo>
                  <a:pt x="45" y="947"/>
                </a:lnTo>
                <a:lnTo>
                  <a:pt x="34" y="967"/>
                </a:lnTo>
                <a:lnTo>
                  <a:pt x="24" y="988"/>
                </a:lnTo>
                <a:lnTo>
                  <a:pt x="16" y="1009"/>
                </a:lnTo>
                <a:lnTo>
                  <a:pt x="10" y="1032"/>
                </a:lnTo>
                <a:lnTo>
                  <a:pt x="5" y="1056"/>
                </a:lnTo>
                <a:lnTo>
                  <a:pt x="1" y="1081"/>
                </a:lnTo>
                <a:lnTo>
                  <a:pt x="0" y="1107"/>
                </a:lnTo>
                <a:lnTo>
                  <a:pt x="0" y="1107"/>
                </a:lnTo>
                <a:lnTo>
                  <a:pt x="1" y="1133"/>
                </a:lnTo>
                <a:lnTo>
                  <a:pt x="5" y="1157"/>
                </a:lnTo>
                <a:lnTo>
                  <a:pt x="10" y="1182"/>
                </a:lnTo>
                <a:lnTo>
                  <a:pt x="16" y="1204"/>
                </a:lnTo>
                <a:lnTo>
                  <a:pt x="24" y="1225"/>
                </a:lnTo>
                <a:lnTo>
                  <a:pt x="34" y="1247"/>
                </a:lnTo>
                <a:lnTo>
                  <a:pt x="45" y="1266"/>
                </a:lnTo>
                <a:lnTo>
                  <a:pt x="58" y="1284"/>
                </a:lnTo>
                <a:lnTo>
                  <a:pt x="73" y="1299"/>
                </a:lnTo>
                <a:lnTo>
                  <a:pt x="89" y="1313"/>
                </a:lnTo>
                <a:lnTo>
                  <a:pt x="106" y="1326"/>
                </a:lnTo>
                <a:lnTo>
                  <a:pt x="122" y="1336"/>
                </a:lnTo>
                <a:lnTo>
                  <a:pt x="141" y="1346"/>
                </a:lnTo>
                <a:lnTo>
                  <a:pt x="161" y="1351"/>
                </a:lnTo>
                <a:lnTo>
                  <a:pt x="180" y="1356"/>
                </a:lnTo>
                <a:lnTo>
                  <a:pt x="200" y="1356"/>
                </a:lnTo>
                <a:lnTo>
                  <a:pt x="200" y="1356"/>
                </a:lnTo>
                <a:lnTo>
                  <a:pt x="218" y="1356"/>
                </a:lnTo>
                <a:lnTo>
                  <a:pt x="236" y="1352"/>
                </a:lnTo>
                <a:lnTo>
                  <a:pt x="250" y="1349"/>
                </a:lnTo>
                <a:lnTo>
                  <a:pt x="263" y="1343"/>
                </a:lnTo>
                <a:lnTo>
                  <a:pt x="276" y="1336"/>
                </a:lnTo>
                <a:lnTo>
                  <a:pt x="288" y="1328"/>
                </a:lnTo>
                <a:lnTo>
                  <a:pt x="299" y="1321"/>
                </a:lnTo>
                <a:lnTo>
                  <a:pt x="307" y="1313"/>
                </a:lnTo>
                <a:lnTo>
                  <a:pt x="324" y="1297"/>
                </a:lnTo>
                <a:lnTo>
                  <a:pt x="333" y="1282"/>
                </a:lnTo>
                <a:lnTo>
                  <a:pt x="342" y="1269"/>
                </a:lnTo>
                <a:lnTo>
                  <a:pt x="342" y="1269"/>
                </a:lnTo>
                <a:lnTo>
                  <a:pt x="348" y="1258"/>
                </a:lnTo>
                <a:lnTo>
                  <a:pt x="355" y="1248"/>
                </a:lnTo>
                <a:lnTo>
                  <a:pt x="361" y="1240"/>
                </a:lnTo>
                <a:lnTo>
                  <a:pt x="369" y="1234"/>
                </a:lnTo>
                <a:lnTo>
                  <a:pt x="376" y="1229"/>
                </a:lnTo>
                <a:lnTo>
                  <a:pt x="384" y="1225"/>
                </a:lnTo>
                <a:lnTo>
                  <a:pt x="390" y="1224"/>
                </a:lnTo>
                <a:lnTo>
                  <a:pt x="397" y="1224"/>
                </a:lnTo>
                <a:lnTo>
                  <a:pt x="403" y="1225"/>
                </a:lnTo>
                <a:lnTo>
                  <a:pt x="410" y="1229"/>
                </a:lnTo>
                <a:lnTo>
                  <a:pt x="416" y="1234"/>
                </a:lnTo>
                <a:lnTo>
                  <a:pt x="421" y="1240"/>
                </a:lnTo>
                <a:lnTo>
                  <a:pt x="424" y="1248"/>
                </a:lnTo>
                <a:lnTo>
                  <a:pt x="428" y="1258"/>
                </a:lnTo>
                <a:lnTo>
                  <a:pt x="429" y="1269"/>
                </a:lnTo>
                <a:lnTo>
                  <a:pt x="429" y="1282"/>
                </a:lnTo>
                <a:lnTo>
                  <a:pt x="429" y="1556"/>
                </a:lnTo>
                <a:lnTo>
                  <a:pt x="433" y="1556"/>
                </a:lnTo>
                <a:lnTo>
                  <a:pt x="433" y="2150"/>
                </a:lnTo>
                <a:lnTo>
                  <a:pt x="1305" y="2150"/>
                </a:lnTo>
                <a:lnTo>
                  <a:pt x="1305" y="2150"/>
                </a:lnTo>
                <a:lnTo>
                  <a:pt x="1318" y="2150"/>
                </a:lnTo>
                <a:lnTo>
                  <a:pt x="1327" y="2148"/>
                </a:lnTo>
                <a:lnTo>
                  <a:pt x="1337" y="2145"/>
                </a:lnTo>
                <a:lnTo>
                  <a:pt x="1345" y="2142"/>
                </a:lnTo>
                <a:lnTo>
                  <a:pt x="1352" y="2137"/>
                </a:lnTo>
                <a:lnTo>
                  <a:pt x="1357" y="2130"/>
                </a:lnTo>
                <a:lnTo>
                  <a:pt x="1360" y="2124"/>
                </a:lnTo>
                <a:lnTo>
                  <a:pt x="1362" y="2117"/>
                </a:lnTo>
                <a:lnTo>
                  <a:pt x="1362" y="2111"/>
                </a:lnTo>
                <a:lnTo>
                  <a:pt x="1360" y="2104"/>
                </a:lnTo>
                <a:lnTo>
                  <a:pt x="1357" y="2096"/>
                </a:lnTo>
                <a:lnTo>
                  <a:pt x="1352" y="2089"/>
                </a:lnTo>
                <a:lnTo>
                  <a:pt x="1347" y="2081"/>
                </a:lnTo>
                <a:lnTo>
                  <a:pt x="1339" y="2075"/>
                </a:lnTo>
                <a:lnTo>
                  <a:pt x="1329" y="2068"/>
                </a:lnTo>
                <a:lnTo>
                  <a:pt x="1318" y="2062"/>
                </a:lnTo>
                <a:lnTo>
                  <a:pt x="1318" y="2062"/>
                </a:lnTo>
                <a:lnTo>
                  <a:pt x="1303" y="2054"/>
                </a:lnTo>
                <a:lnTo>
                  <a:pt x="1290" y="2044"/>
                </a:lnTo>
                <a:lnTo>
                  <a:pt x="1274" y="2028"/>
                </a:lnTo>
                <a:lnTo>
                  <a:pt x="1266" y="2020"/>
                </a:lnTo>
                <a:lnTo>
                  <a:pt x="1258" y="2008"/>
                </a:lnTo>
                <a:lnTo>
                  <a:pt x="1251" y="1997"/>
                </a:lnTo>
                <a:lnTo>
                  <a:pt x="1243" y="1984"/>
                </a:lnTo>
                <a:lnTo>
                  <a:pt x="1238" y="1971"/>
                </a:lnTo>
                <a:lnTo>
                  <a:pt x="1233" y="1956"/>
                </a:lnTo>
                <a:lnTo>
                  <a:pt x="1231" y="1938"/>
                </a:lnTo>
                <a:lnTo>
                  <a:pt x="1230" y="1920"/>
                </a:lnTo>
                <a:lnTo>
                  <a:pt x="1230" y="1920"/>
                </a:lnTo>
                <a:lnTo>
                  <a:pt x="1231" y="1901"/>
                </a:lnTo>
                <a:lnTo>
                  <a:pt x="1235" y="1881"/>
                </a:lnTo>
                <a:lnTo>
                  <a:pt x="1241" y="1862"/>
                </a:lnTo>
                <a:lnTo>
                  <a:pt x="1249" y="1842"/>
                </a:lnTo>
                <a:lnTo>
                  <a:pt x="1261" y="1826"/>
                </a:lnTo>
                <a:lnTo>
                  <a:pt x="1272" y="1810"/>
                </a:lnTo>
                <a:lnTo>
                  <a:pt x="1287" y="1793"/>
                </a:lnTo>
                <a:lnTo>
                  <a:pt x="1303" y="1779"/>
                </a:lnTo>
                <a:lnTo>
                  <a:pt x="1321" y="1766"/>
                </a:lnTo>
                <a:lnTo>
                  <a:pt x="1340" y="1754"/>
                </a:lnTo>
                <a:lnTo>
                  <a:pt x="1360" y="1745"/>
                </a:lnTo>
                <a:lnTo>
                  <a:pt x="1383" y="1736"/>
                </a:lnTo>
                <a:lnTo>
                  <a:pt x="1406" y="1730"/>
                </a:lnTo>
                <a:lnTo>
                  <a:pt x="1430" y="1725"/>
                </a:lnTo>
                <a:lnTo>
                  <a:pt x="1454" y="1722"/>
                </a:lnTo>
                <a:lnTo>
                  <a:pt x="1480" y="1720"/>
                </a:lnTo>
                <a:lnTo>
                  <a:pt x="1480" y="1720"/>
                </a:lnTo>
                <a:lnTo>
                  <a:pt x="1505" y="1722"/>
                </a:lnTo>
                <a:lnTo>
                  <a:pt x="1529" y="1725"/>
                </a:lnTo>
                <a:lnTo>
                  <a:pt x="1554" y="1730"/>
                </a:lnTo>
                <a:lnTo>
                  <a:pt x="1576" y="1736"/>
                </a:lnTo>
                <a:lnTo>
                  <a:pt x="1599" y="1745"/>
                </a:lnTo>
                <a:lnTo>
                  <a:pt x="1619" y="1754"/>
                </a:lnTo>
                <a:lnTo>
                  <a:pt x="1638" y="1766"/>
                </a:lnTo>
                <a:lnTo>
                  <a:pt x="1656" y="1779"/>
                </a:lnTo>
                <a:lnTo>
                  <a:pt x="1672" y="1793"/>
                </a:lnTo>
                <a:lnTo>
                  <a:pt x="1687" y="1810"/>
                </a:lnTo>
                <a:lnTo>
                  <a:pt x="1698" y="1826"/>
                </a:lnTo>
                <a:lnTo>
                  <a:pt x="1710" y="1842"/>
                </a:lnTo>
                <a:lnTo>
                  <a:pt x="1718" y="1862"/>
                </a:lnTo>
                <a:lnTo>
                  <a:pt x="1724" y="1881"/>
                </a:lnTo>
                <a:lnTo>
                  <a:pt x="1728" y="1901"/>
                </a:lnTo>
                <a:lnTo>
                  <a:pt x="1729" y="1920"/>
                </a:lnTo>
                <a:lnTo>
                  <a:pt x="1729" y="1920"/>
                </a:lnTo>
                <a:close/>
              </a:path>
            </a:pathLst>
          </a:custGeom>
          <a:gradFill flip="none" rotWithShape="1">
            <a:gsLst>
              <a:gs pos="0">
                <a:schemeClr val="accent1">
                  <a:lumMod val="60000"/>
                  <a:lumOff val="40000"/>
                  <a:shade val="30000"/>
                  <a:satMod val="115000"/>
                </a:schemeClr>
              </a:gs>
              <a:gs pos="50000">
                <a:schemeClr val="accent1">
                  <a:lumMod val="60000"/>
                  <a:lumOff val="40000"/>
                  <a:shade val="67500"/>
                  <a:satMod val="115000"/>
                </a:schemeClr>
              </a:gs>
              <a:gs pos="100000">
                <a:schemeClr val="accent1">
                  <a:lumMod val="60000"/>
                  <a:lumOff val="40000"/>
                  <a:shade val="100000"/>
                  <a:satMod val="115000"/>
                </a:schemeClr>
              </a:gs>
            </a:gsLst>
            <a:lin ang="8100000" scaled="1"/>
            <a:tileRect/>
          </a:gradFill>
          <a:ln w="28575">
            <a:solidFill>
              <a:schemeClr val="bg1">
                <a:lumMod val="65000"/>
              </a:schemeClr>
            </a:solidFill>
            <a:prstDash val="solid"/>
            <a:round/>
            <a:headEnd/>
            <a:tailEnd/>
          </a:ln>
        </p:spPr>
        <p:txBody>
          <a:bodyPr lIns="468000" anchor="ctr"/>
          <a:lstStyle/>
          <a:p>
            <a:pPr algn="ctr" eaLnBrk="1" hangingPunct="1">
              <a:defRPr/>
            </a:pPr>
            <a:r>
              <a:rPr lang="en-GB" sz="4000" dirty="0">
                <a:cs typeface="Arial" charset="0"/>
              </a:rPr>
              <a:t>Acts 3:19</a:t>
            </a:r>
          </a:p>
        </p:txBody>
      </p:sp>
      <p:sp>
        <p:nvSpPr>
          <p:cNvPr id="10" name="Freeform 8"/>
          <p:cNvSpPr>
            <a:spLocks/>
          </p:cNvSpPr>
          <p:nvPr/>
        </p:nvSpPr>
        <p:spPr bwMode="auto">
          <a:xfrm>
            <a:off x="9550745" y="3675201"/>
            <a:ext cx="2497138" cy="3000375"/>
          </a:xfrm>
          <a:custGeom>
            <a:avLst/>
            <a:gdLst>
              <a:gd name="T0" fmla="*/ 195 w 2151"/>
              <a:gd name="T1" fmla="*/ 1725 h 2586"/>
              <a:gd name="T2" fmla="*/ 141 w 2151"/>
              <a:gd name="T3" fmla="*/ 1702 h 2586"/>
              <a:gd name="T4" fmla="*/ 96 w 2151"/>
              <a:gd name="T5" fmla="*/ 1655 h 2586"/>
              <a:gd name="T6" fmla="*/ 76 w 2151"/>
              <a:gd name="T7" fmla="*/ 1621 h 2586"/>
              <a:gd name="T8" fmla="*/ 47 w 2151"/>
              <a:gd name="T9" fmla="*/ 1598 h 2586"/>
              <a:gd name="T10" fmla="*/ 19 w 2151"/>
              <a:gd name="T11" fmla="*/ 1603 h 2586"/>
              <a:gd name="T12" fmla="*/ 2 w 2151"/>
              <a:gd name="T13" fmla="*/ 1631 h 2586"/>
              <a:gd name="T14" fmla="*/ 2151 w 2151"/>
              <a:gd name="T15" fmla="*/ 2586 h 2586"/>
              <a:gd name="T16" fmla="*/ 1218 w 2151"/>
              <a:gd name="T17" fmla="*/ 430 h 2586"/>
              <a:gd name="T18" fmla="*/ 1184 w 2151"/>
              <a:gd name="T19" fmla="*/ 425 h 2586"/>
              <a:gd name="T20" fmla="*/ 1163 w 2151"/>
              <a:gd name="T21" fmla="*/ 404 h 2586"/>
              <a:gd name="T22" fmla="*/ 1165 w 2151"/>
              <a:gd name="T23" fmla="*/ 376 h 2586"/>
              <a:gd name="T24" fmla="*/ 1194 w 2151"/>
              <a:gd name="T25" fmla="*/ 347 h 2586"/>
              <a:gd name="T26" fmla="*/ 1233 w 2151"/>
              <a:gd name="T27" fmla="*/ 322 h 2586"/>
              <a:gd name="T28" fmla="*/ 1272 w 2151"/>
              <a:gd name="T29" fmla="*/ 277 h 2586"/>
              <a:gd name="T30" fmla="*/ 1292 w 2151"/>
              <a:gd name="T31" fmla="*/ 218 h 2586"/>
              <a:gd name="T32" fmla="*/ 1288 w 2151"/>
              <a:gd name="T33" fmla="*/ 160 h 2586"/>
              <a:gd name="T34" fmla="*/ 1251 w 2151"/>
              <a:gd name="T35" fmla="*/ 88 h 2586"/>
              <a:gd name="T36" fmla="*/ 1183 w 2151"/>
              <a:gd name="T37" fmla="*/ 34 h 2586"/>
              <a:gd name="T38" fmla="*/ 1093 w 2151"/>
              <a:gd name="T39" fmla="*/ 4 h 2586"/>
              <a:gd name="T40" fmla="*/ 1018 w 2151"/>
              <a:gd name="T41" fmla="*/ 2 h 2586"/>
              <a:gd name="T42" fmla="*/ 924 w 2151"/>
              <a:gd name="T43" fmla="*/ 25 h 2586"/>
              <a:gd name="T44" fmla="*/ 851 w 2151"/>
              <a:gd name="T45" fmla="*/ 73 h 2586"/>
              <a:gd name="T46" fmla="*/ 805 w 2151"/>
              <a:gd name="T47" fmla="*/ 142 h 2586"/>
              <a:gd name="T48" fmla="*/ 794 w 2151"/>
              <a:gd name="T49" fmla="*/ 200 h 2586"/>
              <a:gd name="T50" fmla="*/ 807 w 2151"/>
              <a:gd name="T51" fmla="*/ 264 h 2586"/>
              <a:gd name="T52" fmla="*/ 838 w 2151"/>
              <a:gd name="T53" fmla="*/ 308 h 2586"/>
              <a:gd name="T54" fmla="*/ 882 w 2151"/>
              <a:gd name="T55" fmla="*/ 342 h 2586"/>
              <a:gd name="T56" fmla="*/ 916 w 2151"/>
              <a:gd name="T57" fmla="*/ 368 h 2586"/>
              <a:gd name="T58" fmla="*/ 926 w 2151"/>
              <a:gd name="T59" fmla="*/ 397 h 2586"/>
              <a:gd name="T60" fmla="*/ 909 w 2151"/>
              <a:gd name="T61" fmla="*/ 420 h 2586"/>
              <a:gd name="T62" fmla="*/ 869 w 2151"/>
              <a:gd name="T63" fmla="*/ 430 h 2586"/>
              <a:gd name="T64" fmla="*/ 0 w 2151"/>
              <a:gd name="T65" fmla="*/ 1305 h 2586"/>
              <a:gd name="T66" fmla="*/ 5 w 2151"/>
              <a:gd name="T67" fmla="*/ 1338 h 2586"/>
              <a:gd name="T68" fmla="*/ 26 w 2151"/>
              <a:gd name="T69" fmla="*/ 1361 h 2586"/>
              <a:gd name="T70" fmla="*/ 54 w 2151"/>
              <a:gd name="T71" fmla="*/ 1357 h 2586"/>
              <a:gd name="T72" fmla="*/ 83 w 2151"/>
              <a:gd name="T73" fmla="*/ 1328 h 2586"/>
              <a:gd name="T74" fmla="*/ 107 w 2151"/>
              <a:gd name="T75" fmla="*/ 1291 h 2586"/>
              <a:gd name="T76" fmla="*/ 153 w 2151"/>
              <a:gd name="T77" fmla="*/ 1250 h 2586"/>
              <a:gd name="T78" fmla="*/ 211 w 2151"/>
              <a:gd name="T79" fmla="*/ 1230 h 2586"/>
              <a:gd name="T80" fmla="*/ 270 w 2151"/>
              <a:gd name="T81" fmla="*/ 1235 h 2586"/>
              <a:gd name="T82" fmla="*/ 342 w 2151"/>
              <a:gd name="T83" fmla="*/ 1273 h 2586"/>
              <a:gd name="T84" fmla="*/ 395 w 2151"/>
              <a:gd name="T85" fmla="*/ 1339 h 2586"/>
              <a:gd name="T86" fmla="*/ 426 w 2151"/>
              <a:gd name="T87" fmla="*/ 1429 h 2586"/>
              <a:gd name="T88" fmla="*/ 428 w 2151"/>
              <a:gd name="T89" fmla="*/ 1505 h 2586"/>
              <a:gd name="T90" fmla="*/ 405 w 2151"/>
              <a:gd name="T91" fmla="*/ 1598 h 2586"/>
              <a:gd name="T92" fmla="*/ 356 w 2151"/>
              <a:gd name="T93" fmla="*/ 1673 h 2586"/>
              <a:gd name="T94" fmla="*/ 288 w 2151"/>
              <a:gd name="T95" fmla="*/ 1718 h 2586"/>
              <a:gd name="T96" fmla="*/ 229 w 2151"/>
              <a:gd name="T97" fmla="*/ 1730 h 25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151" h="2586">
                <a:moveTo>
                  <a:pt x="229" y="1730"/>
                </a:moveTo>
                <a:lnTo>
                  <a:pt x="229" y="1730"/>
                </a:lnTo>
                <a:lnTo>
                  <a:pt x="211" y="1728"/>
                </a:lnTo>
                <a:lnTo>
                  <a:pt x="195" y="1725"/>
                </a:lnTo>
                <a:lnTo>
                  <a:pt x="179" y="1722"/>
                </a:lnTo>
                <a:lnTo>
                  <a:pt x="166" y="1715"/>
                </a:lnTo>
                <a:lnTo>
                  <a:pt x="153" y="1709"/>
                </a:lnTo>
                <a:lnTo>
                  <a:pt x="141" y="1702"/>
                </a:lnTo>
                <a:lnTo>
                  <a:pt x="132" y="1694"/>
                </a:lnTo>
                <a:lnTo>
                  <a:pt x="122" y="1686"/>
                </a:lnTo>
                <a:lnTo>
                  <a:pt x="107" y="1670"/>
                </a:lnTo>
                <a:lnTo>
                  <a:pt x="96" y="1655"/>
                </a:lnTo>
                <a:lnTo>
                  <a:pt x="88" y="1642"/>
                </a:lnTo>
                <a:lnTo>
                  <a:pt x="88" y="1642"/>
                </a:lnTo>
                <a:lnTo>
                  <a:pt x="83" y="1631"/>
                </a:lnTo>
                <a:lnTo>
                  <a:pt x="76" y="1621"/>
                </a:lnTo>
                <a:lnTo>
                  <a:pt x="68" y="1613"/>
                </a:lnTo>
                <a:lnTo>
                  <a:pt x="62" y="1606"/>
                </a:lnTo>
                <a:lnTo>
                  <a:pt x="54" y="1601"/>
                </a:lnTo>
                <a:lnTo>
                  <a:pt x="47" y="1598"/>
                </a:lnTo>
                <a:lnTo>
                  <a:pt x="39" y="1598"/>
                </a:lnTo>
                <a:lnTo>
                  <a:pt x="32" y="1598"/>
                </a:lnTo>
                <a:lnTo>
                  <a:pt x="26" y="1600"/>
                </a:lnTo>
                <a:lnTo>
                  <a:pt x="19" y="1603"/>
                </a:lnTo>
                <a:lnTo>
                  <a:pt x="15" y="1608"/>
                </a:lnTo>
                <a:lnTo>
                  <a:pt x="10" y="1614"/>
                </a:lnTo>
                <a:lnTo>
                  <a:pt x="5" y="1621"/>
                </a:lnTo>
                <a:lnTo>
                  <a:pt x="2" y="1631"/>
                </a:lnTo>
                <a:lnTo>
                  <a:pt x="0" y="1642"/>
                </a:lnTo>
                <a:lnTo>
                  <a:pt x="0" y="1655"/>
                </a:lnTo>
                <a:lnTo>
                  <a:pt x="0" y="2586"/>
                </a:lnTo>
                <a:lnTo>
                  <a:pt x="2151" y="2586"/>
                </a:lnTo>
                <a:lnTo>
                  <a:pt x="2151" y="431"/>
                </a:lnTo>
                <a:lnTo>
                  <a:pt x="1656" y="431"/>
                </a:lnTo>
                <a:lnTo>
                  <a:pt x="1656" y="430"/>
                </a:lnTo>
                <a:lnTo>
                  <a:pt x="1218" y="430"/>
                </a:lnTo>
                <a:lnTo>
                  <a:pt x="1218" y="430"/>
                </a:lnTo>
                <a:lnTo>
                  <a:pt x="1205" y="430"/>
                </a:lnTo>
                <a:lnTo>
                  <a:pt x="1194" y="428"/>
                </a:lnTo>
                <a:lnTo>
                  <a:pt x="1184" y="425"/>
                </a:lnTo>
                <a:lnTo>
                  <a:pt x="1178" y="420"/>
                </a:lnTo>
                <a:lnTo>
                  <a:pt x="1171" y="415"/>
                </a:lnTo>
                <a:lnTo>
                  <a:pt x="1166" y="410"/>
                </a:lnTo>
                <a:lnTo>
                  <a:pt x="1163" y="404"/>
                </a:lnTo>
                <a:lnTo>
                  <a:pt x="1162" y="397"/>
                </a:lnTo>
                <a:lnTo>
                  <a:pt x="1162" y="391"/>
                </a:lnTo>
                <a:lnTo>
                  <a:pt x="1162" y="383"/>
                </a:lnTo>
                <a:lnTo>
                  <a:pt x="1165" y="376"/>
                </a:lnTo>
                <a:lnTo>
                  <a:pt x="1170" y="368"/>
                </a:lnTo>
                <a:lnTo>
                  <a:pt x="1176" y="361"/>
                </a:lnTo>
                <a:lnTo>
                  <a:pt x="1184" y="353"/>
                </a:lnTo>
                <a:lnTo>
                  <a:pt x="1194" y="347"/>
                </a:lnTo>
                <a:lnTo>
                  <a:pt x="1205" y="342"/>
                </a:lnTo>
                <a:lnTo>
                  <a:pt x="1205" y="342"/>
                </a:lnTo>
                <a:lnTo>
                  <a:pt x="1218" y="334"/>
                </a:lnTo>
                <a:lnTo>
                  <a:pt x="1233" y="322"/>
                </a:lnTo>
                <a:lnTo>
                  <a:pt x="1249" y="308"/>
                </a:lnTo>
                <a:lnTo>
                  <a:pt x="1258" y="298"/>
                </a:lnTo>
                <a:lnTo>
                  <a:pt x="1266" y="288"/>
                </a:lnTo>
                <a:lnTo>
                  <a:pt x="1272" y="277"/>
                </a:lnTo>
                <a:lnTo>
                  <a:pt x="1279" y="264"/>
                </a:lnTo>
                <a:lnTo>
                  <a:pt x="1285" y="251"/>
                </a:lnTo>
                <a:lnTo>
                  <a:pt x="1288" y="235"/>
                </a:lnTo>
                <a:lnTo>
                  <a:pt x="1292" y="218"/>
                </a:lnTo>
                <a:lnTo>
                  <a:pt x="1293" y="200"/>
                </a:lnTo>
                <a:lnTo>
                  <a:pt x="1293" y="200"/>
                </a:lnTo>
                <a:lnTo>
                  <a:pt x="1292" y="181"/>
                </a:lnTo>
                <a:lnTo>
                  <a:pt x="1288" y="160"/>
                </a:lnTo>
                <a:lnTo>
                  <a:pt x="1282" y="142"/>
                </a:lnTo>
                <a:lnTo>
                  <a:pt x="1274" y="122"/>
                </a:lnTo>
                <a:lnTo>
                  <a:pt x="1262" y="104"/>
                </a:lnTo>
                <a:lnTo>
                  <a:pt x="1251" y="88"/>
                </a:lnTo>
                <a:lnTo>
                  <a:pt x="1236" y="73"/>
                </a:lnTo>
                <a:lnTo>
                  <a:pt x="1220" y="59"/>
                </a:lnTo>
                <a:lnTo>
                  <a:pt x="1202" y="46"/>
                </a:lnTo>
                <a:lnTo>
                  <a:pt x="1183" y="34"/>
                </a:lnTo>
                <a:lnTo>
                  <a:pt x="1162" y="25"/>
                </a:lnTo>
                <a:lnTo>
                  <a:pt x="1140" y="17"/>
                </a:lnTo>
                <a:lnTo>
                  <a:pt x="1118" y="8"/>
                </a:lnTo>
                <a:lnTo>
                  <a:pt x="1093" y="4"/>
                </a:lnTo>
                <a:lnTo>
                  <a:pt x="1069" y="2"/>
                </a:lnTo>
                <a:lnTo>
                  <a:pt x="1043" y="0"/>
                </a:lnTo>
                <a:lnTo>
                  <a:pt x="1043" y="0"/>
                </a:lnTo>
                <a:lnTo>
                  <a:pt x="1018" y="2"/>
                </a:lnTo>
                <a:lnTo>
                  <a:pt x="992" y="4"/>
                </a:lnTo>
                <a:lnTo>
                  <a:pt x="970" y="8"/>
                </a:lnTo>
                <a:lnTo>
                  <a:pt x="947" y="17"/>
                </a:lnTo>
                <a:lnTo>
                  <a:pt x="924" y="25"/>
                </a:lnTo>
                <a:lnTo>
                  <a:pt x="903" y="34"/>
                </a:lnTo>
                <a:lnTo>
                  <a:pt x="885" y="46"/>
                </a:lnTo>
                <a:lnTo>
                  <a:pt x="867" y="59"/>
                </a:lnTo>
                <a:lnTo>
                  <a:pt x="851" y="73"/>
                </a:lnTo>
                <a:lnTo>
                  <a:pt x="836" y="88"/>
                </a:lnTo>
                <a:lnTo>
                  <a:pt x="823" y="104"/>
                </a:lnTo>
                <a:lnTo>
                  <a:pt x="813" y="122"/>
                </a:lnTo>
                <a:lnTo>
                  <a:pt x="805" y="142"/>
                </a:lnTo>
                <a:lnTo>
                  <a:pt x="799" y="160"/>
                </a:lnTo>
                <a:lnTo>
                  <a:pt x="795" y="181"/>
                </a:lnTo>
                <a:lnTo>
                  <a:pt x="794" y="200"/>
                </a:lnTo>
                <a:lnTo>
                  <a:pt x="794" y="200"/>
                </a:lnTo>
                <a:lnTo>
                  <a:pt x="794" y="218"/>
                </a:lnTo>
                <a:lnTo>
                  <a:pt x="797" y="235"/>
                </a:lnTo>
                <a:lnTo>
                  <a:pt x="802" y="251"/>
                </a:lnTo>
                <a:lnTo>
                  <a:pt x="807" y="264"/>
                </a:lnTo>
                <a:lnTo>
                  <a:pt x="813" y="277"/>
                </a:lnTo>
                <a:lnTo>
                  <a:pt x="822" y="288"/>
                </a:lnTo>
                <a:lnTo>
                  <a:pt x="830" y="298"/>
                </a:lnTo>
                <a:lnTo>
                  <a:pt x="838" y="308"/>
                </a:lnTo>
                <a:lnTo>
                  <a:pt x="854" y="322"/>
                </a:lnTo>
                <a:lnTo>
                  <a:pt x="867" y="334"/>
                </a:lnTo>
                <a:lnTo>
                  <a:pt x="882" y="342"/>
                </a:lnTo>
                <a:lnTo>
                  <a:pt x="882" y="342"/>
                </a:lnTo>
                <a:lnTo>
                  <a:pt x="891" y="347"/>
                </a:lnTo>
                <a:lnTo>
                  <a:pt x="901" y="353"/>
                </a:lnTo>
                <a:lnTo>
                  <a:pt x="909" y="361"/>
                </a:lnTo>
                <a:lnTo>
                  <a:pt x="916" y="368"/>
                </a:lnTo>
                <a:lnTo>
                  <a:pt x="921" y="376"/>
                </a:lnTo>
                <a:lnTo>
                  <a:pt x="924" y="383"/>
                </a:lnTo>
                <a:lnTo>
                  <a:pt x="926" y="391"/>
                </a:lnTo>
                <a:lnTo>
                  <a:pt x="926" y="397"/>
                </a:lnTo>
                <a:lnTo>
                  <a:pt x="924" y="404"/>
                </a:lnTo>
                <a:lnTo>
                  <a:pt x="921" y="410"/>
                </a:lnTo>
                <a:lnTo>
                  <a:pt x="916" y="415"/>
                </a:lnTo>
                <a:lnTo>
                  <a:pt x="909" y="420"/>
                </a:lnTo>
                <a:lnTo>
                  <a:pt x="901" y="425"/>
                </a:lnTo>
                <a:lnTo>
                  <a:pt x="891" y="428"/>
                </a:lnTo>
                <a:lnTo>
                  <a:pt x="880" y="430"/>
                </a:lnTo>
                <a:lnTo>
                  <a:pt x="869" y="430"/>
                </a:lnTo>
                <a:lnTo>
                  <a:pt x="595" y="430"/>
                </a:lnTo>
                <a:lnTo>
                  <a:pt x="595" y="431"/>
                </a:lnTo>
                <a:lnTo>
                  <a:pt x="0" y="431"/>
                </a:lnTo>
                <a:lnTo>
                  <a:pt x="0" y="1305"/>
                </a:lnTo>
                <a:lnTo>
                  <a:pt x="0" y="1305"/>
                </a:lnTo>
                <a:lnTo>
                  <a:pt x="0" y="1317"/>
                </a:lnTo>
                <a:lnTo>
                  <a:pt x="2" y="1328"/>
                </a:lnTo>
                <a:lnTo>
                  <a:pt x="5" y="1338"/>
                </a:lnTo>
                <a:lnTo>
                  <a:pt x="10" y="1346"/>
                </a:lnTo>
                <a:lnTo>
                  <a:pt x="15" y="1352"/>
                </a:lnTo>
                <a:lnTo>
                  <a:pt x="19" y="1357"/>
                </a:lnTo>
                <a:lnTo>
                  <a:pt x="26" y="1361"/>
                </a:lnTo>
                <a:lnTo>
                  <a:pt x="32" y="1362"/>
                </a:lnTo>
                <a:lnTo>
                  <a:pt x="39" y="1362"/>
                </a:lnTo>
                <a:lnTo>
                  <a:pt x="47" y="1361"/>
                </a:lnTo>
                <a:lnTo>
                  <a:pt x="54" y="1357"/>
                </a:lnTo>
                <a:lnTo>
                  <a:pt x="62" y="1352"/>
                </a:lnTo>
                <a:lnTo>
                  <a:pt x="68" y="1346"/>
                </a:lnTo>
                <a:lnTo>
                  <a:pt x="76" y="1338"/>
                </a:lnTo>
                <a:lnTo>
                  <a:pt x="83" y="1328"/>
                </a:lnTo>
                <a:lnTo>
                  <a:pt x="88" y="1318"/>
                </a:lnTo>
                <a:lnTo>
                  <a:pt x="88" y="1318"/>
                </a:lnTo>
                <a:lnTo>
                  <a:pt x="96" y="1304"/>
                </a:lnTo>
                <a:lnTo>
                  <a:pt x="107" y="1291"/>
                </a:lnTo>
                <a:lnTo>
                  <a:pt x="122" y="1274"/>
                </a:lnTo>
                <a:lnTo>
                  <a:pt x="132" y="1266"/>
                </a:lnTo>
                <a:lnTo>
                  <a:pt x="141" y="1258"/>
                </a:lnTo>
                <a:lnTo>
                  <a:pt x="153" y="1250"/>
                </a:lnTo>
                <a:lnTo>
                  <a:pt x="166" y="1243"/>
                </a:lnTo>
                <a:lnTo>
                  <a:pt x="179" y="1238"/>
                </a:lnTo>
                <a:lnTo>
                  <a:pt x="195" y="1234"/>
                </a:lnTo>
                <a:lnTo>
                  <a:pt x="211" y="1230"/>
                </a:lnTo>
                <a:lnTo>
                  <a:pt x="229" y="1230"/>
                </a:lnTo>
                <a:lnTo>
                  <a:pt x="229" y="1230"/>
                </a:lnTo>
                <a:lnTo>
                  <a:pt x="249" y="1232"/>
                </a:lnTo>
                <a:lnTo>
                  <a:pt x="270" y="1235"/>
                </a:lnTo>
                <a:lnTo>
                  <a:pt x="288" y="1242"/>
                </a:lnTo>
                <a:lnTo>
                  <a:pt x="307" y="1250"/>
                </a:lnTo>
                <a:lnTo>
                  <a:pt x="325" y="1260"/>
                </a:lnTo>
                <a:lnTo>
                  <a:pt x="342" y="1273"/>
                </a:lnTo>
                <a:lnTo>
                  <a:pt x="356" y="1287"/>
                </a:lnTo>
                <a:lnTo>
                  <a:pt x="371" y="1304"/>
                </a:lnTo>
                <a:lnTo>
                  <a:pt x="384" y="1321"/>
                </a:lnTo>
                <a:lnTo>
                  <a:pt x="395" y="1339"/>
                </a:lnTo>
                <a:lnTo>
                  <a:pt x="405" y="1361"/>
                </a:lnTo>
                <a:lnTo>
                  <a:pt x="413" y="1383"/>
                </a:lnTo>
                <a:lnTo>
                  <a:pt x="421" y="1406"/>
                </a:lnTo>
                <a:lnTo>
                  <a:pt x="426" y="1429"/>
                </a:lnTo>
                <a:lnTo>
                  <a:pt x="428" y="1455"/>
                </a:lnTo>
                <a:lnTo>
                  <a:pt x="429" y="1479"/>
                </a:lnTo>
                <a:lnTo>
                  <a:pt x="429" y="1479"/>
                </a:lnTo>
                <a:lnTo>
                  <a:pt x="428" y="1505"/>
                </a:lnTo>
                <a:lnTo>
                  <a:pt x="426" y="1530"/>
                </a:lnTo>
                <a:lnTo>
                  <a:pt x="421" y="1554"/>
                </a:lnTo>
                <a:lnTo>
                  <a:pt x="413" y="1577"/>
                </a:lnTo>
                <a:lnTo>
                  <a:pt x="405" y="1598"/>
                </a:lnTo>
                <a:lnTo>
                  <a:pt x="395" y="1619"/>
                </a:lnTo>
                <a:lnTo>
                  <a:pt x="384" y="1639"/>
                </a:lnTo>
                <a:lnTo>
                  <a:pt x="371" y="1657"/>
                </a:lnTo>
                <a:lnTo>
                  <a:pt x="356" y="1673"/>
                </a:lnTo>
                <a:lnTo>
                  <a:pt x="342" y="1686"/>
                </a:lnTo>
                <a:lnTo>
                  <a:pt x="325" y="1699"/>
                </a:lnTo>
                <a:lnTo>
                  <a:pt x="307" y="1710"/>
                </a:lnTo>
                <a:lnTo>
                  <a:pt x="288" y="1718"/>
                </a:lnTo>
                <a:lnTo>
                  <a:pt x="270" y="1725"/>
                </a:lnTo>
                <a:lnTo>
                  <a:pt x="249" y="1728"/>
                </a:lnTo>
                <a:lnTo>
                  <a:pt x="229" y="1730"/>
                </a:lnTo>
                <a:lnTo>
                  <a:pt x="229" y="1730"/>
                </a:lnTo>
                <a:close/>
              </a:path>
            </a:pathLst>
          </a:custGeom>
          <a:gradFill flip="none" rotWithShape="1">
            <a:gsLst>
              <a:gs pos="0">
                <a:schemeClr val="accent4">
                  <a:lumMod val="60000"/>
                  <a:lumOff val="40000"/>
                  <a:shade val="30000"/>
                  <a:satMod val="115000"/>
                </a:schemeClr>
              </a:gs>
              <a:gs pos="50000">
                <a:schemeClr val="accent4">
                  <a:lumMod val="60000"/>
                  <a:lumOff val="40000"/>
                  <a:shade val="67500"/>
                  <a:satMod val="115000"/>
                </a:schemeClr>
              </a:gs>
              <a:gs pos="100000">
                <a:schemeClr val="accent4">
                  <a:lumMod val="60000"/>
                  <a:lumOff val="40000"/>
                  <a:shade val="100000"/>
                  <a:satMod val="115000"/>
                </a:schemeClr>
              </a:gs>
            </a:gsLst>
            <a:lin ang="13500000" scaled="1"/>
            <a:tileRect/>
          </a:gradFill>
          <a:ln w="28575">
            <a:solidFill>
              <a:schemeClr val="bg1">
                <a:lumMod val="65000"/>
              </a:schemeClr>
            </a:solidFill>
            <a:prstDash val="solid"/>
            <a:round/>
            <a:headEnd/>
            <a:tailEnd/>
          </a:ln>
        </p:spPr>
        <p:txBody>
          <a:bodyPr tIns="468000" anchor="ctr" anchorCtr="1"/>
          <a:lstStyle/>
          <a:p>
            <a:pPr eaLnBrk="1" hangingPunct="1">
              <a:defRPr/>
            </a:pPr>
            <a:endParaRPr lang="en-GB" sz="4000" dirty="0">
              <a:cs typeface="Arial" charset="0"/>
            </a:endParaRPr>
          </a:p>
        </p:txBody>
      </p:sp>
      <p:sp>
        <p:nvSpPr>
          <p:cNvPr id="2" name="Title 1">
            <a:extLst>
              <a:ext uri="{FF2B5EF4-FFF2-40B4-BE49-F238E27FC236}">
                <a16:creationId xmlns:a16="http://schemas.microsoft.com/office/drawing/2014/main" id="{8A061DBB-B293-2D4E-ACDF-C14AA5DBC76A}"/>
              </a:ext>
            </a:extLst>
          </p:cNvPr>
          <p:cNvSpPr>
            <a:spLocks noGrp="1"/>
          </p:cNvSpPr>
          <p:nvPr>
            <p:ph type="title"/>
          </p:nvPr>
        </p:nvSpPr>
        <p:spPr>
          <a:xfrm>
            <a:off x="838200" y="1"/>
            <a:ext cx="10515600" cy="1117599"/>
          </a:xfrm>
        </p:spPr>
        <p:txBody>
          <a:bodyPr>
            <a:normAutofit/>
          </a:bodyPr>
          <a:lstStyle/>
          <a:p>
            <a:pPr algn="ctr"/>
            <a:r>
              <a:rPr lang="en-US" sz="6000" b="1" u="sng" dirty="0"/>
              <a:t>Repentance</a:t>
            </a:r>
          </a:p>
        </p:txBody>
      </p:sp>
      <p:sp>
        <p:nvSpPr>
          <p:cNvPr id="3" name="Content Placeholder 2">
            <a:extLst>
              <a:ext uri="{FF2B5EF4-FFF2-40B4-BE49-F238E27FC236}">
                <a16:creationId xmlns:a16="http://schemas.microsoft.com/office/drawing/2014/main" id="{D202977E-7D30-AA4C-9004-CD0E742FEA26}"/>
              </a:ext>
            </a:extLst>
          </p:cNvPr>
          <p:cNvSpPr>
            <a:spLocks noGrp="1"/>
          </p:cNvSpPr>
          <p:nvPr>
            <p:ph idx="1"/>
          </p:nvPr>
        </p:nvSpPr>
        <p:spPr>
          <a:xfrm>
            <a:off x="2962141" y="2236424"/>
            <a:ext cx="6426558" cy="4621576"/>
          </a:xfrm>
        </p:spPr>
        <p:txBody>
          <a:bodyPr>
            <a:normAutofit/>
          </a:bodyPr>
          <a:lstStyle/>
          <a:p>
            <a:pPr marL="0" indent="0" algn="ctr">
              <a:buNone/>
            </a:pPr>
            <a:r>
              <a:rPr lang="en-US" sz="4000" b="1" baseline="30000" dirty="0"/>
              <a:t>19 </a:t>
            </a:r>
            <a:r>
              <a:rPr lang="en-US" sz="4000" dirty="0"/>
              <a:t>Therefore repent and return, so that your sins may be wiped away</a:t>
            </a:r>
          </a:p>
        </p:txBody>
      </p:sp>
    </p:spTree>
    <p:extLst>
      <p:ext uri="{BB962C8B-B14F-4D97-AF65-F5344CB8AC3E}">
        <p14:creationId xmlns:p14="http://schemas.microsoft.com/office/powerpoint/2010/main" val="22032021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reeform 5"/>
          <p:cNvSpPr>
            <a:spLocks/>
          </p:cNvSpPr>
          <p:nvPr/>
        </p:nvSpPr>
        <p:spPr bwMode="auto">
          <a:xfrm>
            <a:off x="199197" y="142738"/>
            <a:ext cx="2495550" cy="3001963"/>
          </a:xfrm>
          <a:custGeom>
            <a:avLst/>
            <a:gdLst>
              <a:gd name="T0" fmla="*/ 1956 w 2151"/>
              <a:gd name="T1" fmla="*/ 861 h 2586"/>
              <a:gd name="T2" fmla="*/ 2010 w 2151"/>
              <a:gd name="T3" fmla="*/ 884 h 2586"/>
              <a:gd name="T4" fmla="*/ 2054 w 2151"/>
              <a:gd name="T5" fmla="*/ 931 h 2586"/>
              <a:gd name="T6" fmla="*/ 2075 w 2151"/>
              <a:gd name="T7" fmla="*/ 965 h 2586"/>
              <a:gd name="T8" fmla="*/ 2104 w 2151"/>
              <a:gd name="T9" fmla="*/ 988 h 2586"/>
              <a:gd name="T10" fmla="*/ 2132 w 2151"/>
              <a:gd name="T11" fmla="*/ 983 h 2586"/>
              <a:gd name="T12" fmla="*/ 2148 w 2151"/>
              <a:gd name="T13" fmla="*/ 955 h 2586"/>
              <a:gd name="T14" fmla="*/ 0 w 2151"/>
              <a:gd name="T15" fmla="*/ 0 h 2586"/>
              <a:gd name="T16" fmla="*/ 933 w 2151"/>
              <a:gd name="T17" fmla="*/ 2156 h 2586"/>
              <a:gd name="T18" fmla="*/ 965 w 2151"/>
              <a:gd name="T19" fmla="*/ 2161 h 2586"/>
              <a:gd name="T20" fmla="*/ 988 w 2151"/>
              <a:gd name="T21" fmla="*/ 2182 h 2586"/>
              <a:gd name="T22" fmla="*/ 985 w 2151"/>
              <a:gd name="T23" fmla="*/ 2210 h 2586"/>
              <a:gd name="T24" fmla="*/ 957 w 2151"/>
              <a:gd name="T25" fmla="*/ 2239 h 2586"/>
              <a:gd name="T26" fmla="*/ 918 w 2151"/>
              <a:gd name="T27" fmla="*/ 2264 h 2586"/>
              <a:gd name="T28" fmla="*/ 879 w 2151"/>
              <a:gd name="T29" fmla="*/ 2309 h 2586"/>
              <a:gd name="T30" fmla="*/ 859 w 2151"/>
              <a:gd name="T31" fmla="*/ 2368 h 2586"/>
              <a:gd name="T32" fmla="*/ 863 w 2151"/>
              <a:gd name="T33" fmla="*/ 2426 h 2586"/>
              <a:gd name="T34" fmla="*/ 900 w 2151"/>
              <a:gd name="T35" fmla="*/ 2498 h 2586"/>
              <a:gd name="T36" fmla="*/ 968 w 2151"/>
              <a:gd name="T37" fmla="*/ 2552 h 2586"/>
              <a:gd name="T38" fmla="*/ 1058 w 2151"/>
              <a:gd name="T39" fmla="*/ 2582 h 2586"/>
              <a:gd name="T40" fmla="*/ 1133 w 2151"/>
              <a:gd name="T41" fmla="*/ 2584 h 2586"/>
              <a:gd name="T42" fmla="*/ 1227 w 2151"/>
              <a:gd name="T43" fmla="*/ 2561 h 2586"/>
              <a:gd name="T44" fmla="*/ 1300 w 2151"/>
              <a:gd name="T45" fmla="*/ 2513 h 2586"/>
              <a:gd name="T46" fmla="*/ 1346 w 2151"/>
              <a:gd name="T47" fmla="*/ 2444 h 2586"/>
              <a:gd name="T48" fmla="*/ 1357 w 2151"/>
              <a:gd name="T49" fmla="*/ 2386 h 2586"/>
              <a:gd name="T50" fmla="*/ 1344 w 2151"/>
              <a:gd name="T51" fmla="*/ 2322 h 2586"/>
              <a:gd name="T52" fmla="*/ 1313 w 2151"/>
              <a:gd name="T53" fmla="*/ 2278 h 2586"/>
              <a:gd name="T54" fmla="*/ 1269 w 2151"/>
              <a:gd name="T55" fmla="*/ 2244 h 2586"/>
              <a:gd name="T56" fmla="*/ 1235 w 2151"/>
              <a:gd name="T57" fmla="*/ 2218 h 2586"/>
              <a:gd name="T58" fmla="*/ 1225 w 2151"/>
              <a:gd name="T59" fmla="*/ 2189 h 2586"/>
              <a:gd name="T60" fmla="*/ 1242 w 2151"/>
              <a:gd name="T61" fmla="*/ 2166 h 2586"/>
              <a:gd name="T62" fmla="*/ 1282 w 2151"/>
              <a:gd name="T63" fmla="*/ 2156 h 2586"/>
              <a:gd name="T64" fmla="*/ 2151 w 2151"/>
              <a:gd name="T65" fmla="*/ 1281 h 2586"/>
              <a:gd name="T66" fmla="*/ 2146 w 2151"/>
              <a:gd name="T67" fmla="*/ 1248 h 2586"/>
              <a:gd name="T68" fmla="*/ 2125 w 2151"/>
              <a:gd name="T69" fmla="*/ 1225 h 2586"/>
              <a:gd name="T70" fmla="*/ 2097 w 2151"/>
              <a:gd name="T71" fmla="*/ 1229 h 2586"/>
              <a:gd name="T72" fmla="*/ 2068 w 2151"/>
              <a:gd name="T73" fmla="*/ 1258 h 2586"/>
              <a:gd name="T74" fmla="*/ 2044 w 2151"/>
              <a:gd name="T75" fmla="*/ 1295 h 2586"/>
              <a:gd name="T76" fmla="*/ 1998 w 2151"/>
              <a:gd name="T77" fmla="*/ 1336 h 2586"/>
              <a:gd name="T78" fmla="*/ 1940 w 2151"/>
              <a:gd name="T79" fmla="*/ 1356 h 2586"/>
              <a:gd name="T80" fmla="*/ 1881 w 2151"/>
              <a:gd name="T81" fmla="*/ 1351 h 2586"/>
              <a:gd name="T82" fmla="*/ 1809 w 2151"/>
              <a:gd name="T83" fmla="*/ 1313 h 2586"/>
              <a:gd name="T84" fmla="*/ 1756 w 2151"/>
              <a:gd name="T85" fmla="*/ 1247 h 2586"/>
              <a:gd name="T86" fmla="*/ 1725 w 2151"/>
              <a:gd name="T87" fmla="*/ 1157 h 2586"/>
              <a:gd name="T88" fmla="*/ 1722 w 2151"/>
              <a:gd name="T89" fmla="*/ 1081 h 2586"/>
              <a:gd name="T90" fmla="*/ 1746 w 2151"/>
              <a:gd name="T91" fmla="*/ 988 h 2586"/>
              <a:gd name="T92" fmla="*/ 1795 w 2151"/>
              <a:gd name="T93" fmla="*/ 913 h 2586"/>
              <a:gd name="T94" fmla="*/ 1862 w 2151"/>
              <a:gd name="T95" fmla="*/ 868 h 2586"/>
              <a:gd name="T96" fmla="*/ 1922 w 2151"/>
              <a:gd name="T97" fmla="*/ 856 h 25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151" h="2586">
                <a:moveTo>
                  <a:pt x="1922" y="856"/>
                </a:moveTo>
                <a:lnTo>
                  <a:pt x="1922" y="856"/>
                </a:lnTo>
                <a:lnTo>
                  <a:pt x="1940" y="858"/>
                </a:lnTo>
                <a:lnTo>
                  <a:pt x="1956" y="861"/>
                </a:lnTo>
                <a:lnTo>
                  <a:pt x="1971" y="864"/>
                </a:lnTo>
                <a:lnTo>
                  <a:pt x="1985" y="871"/>
                </a:lnTo>
                <a:lnTo>
                  <a:pt x="1998" y="877"/>
                </a:lnTo>
                <a:lnTo>
                  <a:pt x="2010" y="884"/>
                </a:lnTo>
                <a:lnTo>
                  <a:pt x="2019" y="892"/>
                </a:lnTo>
                <a:lnTo>
                  <a:pt x="2029" y="900"/>
                </a:lnTo>
                <a:lnTo>
                  <a:pt x="2044" y="916"/>
                </a:lnTo>
                <a:lnTo>
                  <a:pt x="2054" y="931"/>
                </a:lnTo>
                <a:lnTo>
                  <a:pt x="2062" y="944"/>
                </a:lnTo>
                <a:lnTo>
                  <a:pt x="2062" y="944"/>
                </a:lnTo>
                <a:lnTo>
                  <a:pt x="2068" y="955"/>
                </a:lnTo>
                <a:lnTo>
                  <a:pt x="2075" y="965"/>
                </a:lnTo>
                <a:lnTo>
                  <a:pt x="2083" y="973"/>
                </a:lnTo>
                <a:lnTo>
                  <a:pt x="2089" y="980"/>
                </a:lnTo>
                <a:lnTo>
                  <a:pt x="2097" y="985"/>
                </a:lnTo>
                <a:lnTo>
                  <a:pt x="2104" y="988"/>
                </a:lnTo>
                <a:lnTo>
                  <a:pt x="2112" y="988"/>
                </a:lnTo>
                <a:lnTo>
                  <a:pt x="2119" y="988"/>
                </a:lnTo>
                <a:lnTo>
                  <a:pt x="2125" y="986"/>
                </a:lnTo>
                <a:lnTo>
                  <a:pt x="2132" y="983"/>
                </a:lnTo>
                <a:lnTo>
                  <a:pt x="2136" y="978"/>
                </a:lnTo>
                <a:lnTo>
                  <a:pt x="2141" y="972"/>
                </a:lnTo>
                <a:lnTo>
                  <a:pt x="2146" y="965"/>
                </a:lnTo>
                <a:lnTo>
                  <a:pt x="2148" y="955"/>
                </a:lnTo>
                <a:lnTo>
                  <a:pt x="2151" y="944"/>
                </a:lnTo>
                <a:lnTo>
                  <a:pt x="2151" y="931"/>
                </a:lnTo>
                <a:lnTo>
                  <a:pt x="2151" y="0"/>
                </a:lnTo>
                <a:lnTo>
                  <a:pt x="0" y="0"/>
                </a:lnTo>
                <a:lnTo>
                  <a:pt x="0" y="2155"/>
                </a:lnTo>
                <a:lnTo>
                  <a:pt x="495" y="2155"/>
                </a:lnTo>
                <a:lnTo>
                  <a:pt x="495" y="2156"/>
                </a:lnTo>
                <a:lnTo>
                  <a:pt x="933" y="2156"/>
                </a:lnTo>
                <a:lnTo>
                  <a:pt x="933" y="2156"/>
                </a:lnTo>
                <a:lnTo>
                  <a:pt x="946" y="2156"/>
                </a:lnTo>
                <a:lnTo>
                  <a:pt x="955" y="2158"/>
                </a:lnTo>
                <a:lnTo>
                  <a:pt x="965" y="2161"/>
                </a:lnTo>
                <a:lnTo>
                  <a:pt x="973" y="2166"/>
                </a:lnTo>
                <a:lnTo>
                  <a:pt x="980" y="2171"/>
                </a:lnTo>
                <a:lnTo>
                  <a:pt x="985" y="2176"/>
                </a:lnTo>
                <a:lnTo>
                  <a:pt x="988" y="2182"/>
                </a:lnTo>
                <a:lnTo>
                  <a:pt x="989" y="2189"/>
                </a:lnTo>
                <a:lnTo>
                  <a:pt x="989" y="2195"/>
                </a:lnTo>
                <a:lnTo>
                  <a:pt x="988" y="2203"/>
                </a:lnTo>
                <a:lnTo>
                  <a:pt x="985" y="2210"/>
                </a:lnTo>
                <a:lnTo>
                  <a:pt x="980" y="2218"/>
                </a:lnTo>
                <a:lnTo>
                  <a:pt x="975" y="2225"/>
                </a:lnTo>
                <a:lnTo>
                  <a:pt x="967" y="2233"/>
                </a:lnTo>
                <a:lnTo>
                  <a:pt x="957" y="2239"/>
                </a:lnTo>
                <a:lnTo>
                  <a:pt x="946" y="2244"/>
                </a:lnTo>
                <a:lnTo>
                  <a:pt x="946" y="2244"/>
                </a:lnTo>
                <a:lnTo>
                  <a:pt x="931" y="2252"/>
                </a:lnTo>
                <a:lnTo>
                  <a:pt x="918" y="2264"/>
                </a:lnTo>
                <a:lnTo>
                  <a:pt x="902" y="2278"/>
                </a:lnTo>
                <a:lnTo>
                  <a:pt x="893" y="2288"/>
                </a:lnTo>
                <a:lnTo>
                  <a:pt x="885" y="2298"/>
                </a:lnTo>
                <a:lnTo>
                  <a:pt x="879" y="2309"/>
                </a:lnTo>
                <a:lnTo>
                  <a:pt x="871" y="2322"/>
                </a:lnTo>
                <a:lnTo>
                  <a:pt x="866" y="2335"/>
                </a:lnTo>
                <a:lnTo>
                  <a:pt x="861" y="2351"/>
                </a:lnTo>
                <a:lnTo>
                  <a:pt x="859" y="2368"/>
                </a:lnTo>
                <a:lnTo>
                  <a:pt x="858" y="2386"/>
                </a:lnTo>
                <a:lnTo>
                  <a:pt x="858" y="2386"/>
                </a:lnTo>
                <a:lnTo>
                  <a:pt x="859" y="2405"/>
                </a:lnTo>
                <a:lnTo>
                  <a:pt x="863" y="2426"/>
                </a:lnTo>
                <a:lnTo>
                  <a:pt x="869" y="2444"/>
                </a:lnTo>
                <a:lnTo>
                  <a:pt x="877" y="2464"/>
                </a:lnTo>
                <a:lnTo>
                  <a:pt x="889" y="2482"/>
                </a:lnTo>
                <a:lnTo>
                  <a:pt x="900" y="2498"/>
                </a:lnTo>
                <a:lnTo>
                  <a:pt x="915" y="2513"/>
                </a:lnTo>
                <a:lnTo>
                  <a:pt x="931" y="2527"/>
                </a:lnTo>
                <a:lnTo>
                  <a:pt x="949" y="2540"/>
                </a:lnTo>
                <a:lnTo>
                  <a:pt x="968" y="2552"/>
                </a:lnTo>
                <a:lnTo>
                  <a:pt x="988" y="2561"/>
                </a:lnTo>
                <a:lnTo>
                  <a:pt x="1011" y="2569"/>
                </a:lnTo>
                <a:lnTo>
                  <a:pt x="1033" y="2578"/>
                </a:lnTo>
                <a:lnTo>
                  <a:pt x="1058" y="2582"/>
                </a:lnTo>
                <a:lnTo>
                  <a:pt x="1082" y="2584"/>
                </a:lnTo>
                <a:lnTo>
                  <a:pt x="1108" y="2586"/>
                </a:lnTo>
                <a:lnTo>
                  <a:pt x="1108" y="2586"/>
                </a:lnTo>
                <a:lnTo>
                  <a:pt x="1133" y="2584"/>
                </a:lnTo>
                <a:lnTo>
                  <a:pt x="1157" y="2582"/>
                </a:lnTo>
                <a:lnTo>
                  <a:pt x="1181" y="2578"/>
                </a:lnTo>
                <a:lnTo>
                  <a:pt x="1204" y="2569"/>
                </a:lnTo>
                <a:lnTo>
                  <a:pt x="1227" y="2561"/>
                </a:lnTo>
                <a:lnTo>
                  <a:pt x="1247" y="2552"/>
                </a:lnTo>
                <a:lnTo>
                  <a:pt x="1266" y="2540"/>
                </a:lnTo>
                <a:lnTo>
                  <a:pt x="1284" y="2527"/>
                </a:lnTo>
                <a:lnTo>
                  <a:pt x="1300" y="2513"/>
                </a:lnTo>
                <a:lnTo>
                  <a:pt x="1315" y="2498"/>
                </a:lnTo>
                <a:lnTo>
                  <a:pt x="1326" y="2482"/>
                </a:lnTo>
                <a:lnTo>
                  <a:pt x="1338" y="2464"/>
                </a:lnTo>
                <a:lnTo>
                  <a:pt x="1346" y="2444"/>
                </a:lnTo>
                <a:lnTo>
                  <a:pt x="1352" y="2426"/>
                </a:lnTo>
                <a:lnTo>
                  <a:pt x="1356" y="2405"/>
                </a:lnTo>
                <a:lnTo>
                  <a:pt x="1357" y="2386"/>
                </a:lnTo>
                <a:lnTo>
                  <a:pt x="1357" y="2386"/>
                </a:lnTo>
                <a:lnTo>
                  <a:pt x="1356" y="2368"/>
                </a:lnTo>
                <a:lnTo>
                  <a:pt x="1354" y="2351"/>
                </a:lnTo>
                <a:lnTo>
                  <a:pt x="1349" y="2335"/>
                </a:lnTo>
                <a:lnTo>
                  <a:pt x="1344" y="2322"/>
                </a:lnTo>
                <a:lnTo>
                  <a:pt x="1338" y="2309"/>
                </a:lnTo>
                <a:lnTo>
                  <a:pt x="1329" y="2298"/>
                </a:lnTo>
                <a:lnTo>
                  <a:pt x="1321" y="2288"/>
                </a:lnTo>
                <a:lnTo>
                  <a:pt x="1313" y="2278"/>
                </a:lnTo>
                <a:lnTo>
                  <a:pt x="1297" y="2264"/>
                </a:lnTo>
                <a:lnTo>
                  <a:pt x="1284" y="2252"/>
                </a:lnTo>
                <a:lnTo>
                  <a:pt x="1269" y="2244"/>
                </a:lnTo>
                <a:lnTo>
                  <a:pt x="1269" y="2244"/>
                </a:lnTo>
                <a:lnTo>
                  <a:pt x="1258" y="2239"/>
                </a:lnTo>
                <a:lnTo>
                  <a:pt x="1248" y="2233"/>
                </a:lnTo>
                <a:lnTo>
                  <a:pt x="1240" y="2225"/>
                </a:lnTo>
                <a:lnTo>
                  <a:pt x="1235" y="2218"/>
                </a:lnTo>
                <a:lnTo>
                  <a:pt x="1230" y="2210"/>
                </a:lnTo>
                <a:lnTo>
                  <a:pt x="1227" y="2203"/>
                </a:lnTo>
                <a:lnTo>
                  <a:pt x="1225" y="2195"/>
                </a:lnTo>
                <a:lnTo>
                  <a:pt x="1225" y="2189"/>
                </a:lnTo>
                <a:lnTo>
                  <a:pt x="1227" y="2182"/>
                </a:lnTo>
                <a:lnTo>
                  <a:pt x="1230" y="2176"/>
                </a:lnTo>
                <a:lnTo>
                  <a:pt x="1235" y="2171"/>
                </a:lnTo>
                <a:lnTo>
                  <a:pt x="1242" y="2166"/>
                </a:lnTo>
                <a:lnTo>
                  <a:pt x="1250" y="2161"/>
                </a:lnTo>
                <a:lnTo>
                  <a:pt x="1260" y="2158"/>
                </a:lnTo>
                <a:lnTo>
                  <a:pt x="1269" y="2156"/>
                </a:lnTo>
                <a:lnTo>
                  <a:pt x="1282" y="2156"/>
                </a:lnTo>
                <a:lnTo>
                  <a:pt x="1556" y="2156"/>
                </a:lnTo>
                <a:lnTo>
                  <a:pt x="1556" y="2155"/>
                </a:lnTo>
                <a:lnTo>
                  <a:pt x="2151" y="2155"/>
                </a:lnTo>
                <a:lnTo>
                  <a:pt x="2151" y="1281"/>
                </a:lnTo>
                <a:lnTo>
                  <a:pt x="2151" y="1281"/>
                </a:lnTo>
                <a:lnTo>
                  <a:pt x="2151" y="1269"/>
                </a:lnTo>
                <a:lnTo>
                  <a:pt x="2148" y="1258"/>
                </a:lnTo>
                <a:lnTo>
                  <a:pt x="2146" y="1248"/>
                </a:lnTo>
                <a:lnTo>
                  <a:pt x="2141" y="1240"/>
                </a:lnTo>
                <a:lnTo>
                  <a:pt x="2136" y="1234"/>
                </a:lnTo>
                <a:lnTo>
                  <a:pt x="2132" y="1229"/>
                </a:lnTo>
                <a:lnTo>
                  <a:pt x="2125" y="1225"/>
                </a:lnTo>
                <a:lnTo>
                  <a:pt x="2119" y="1224"/>
                </a:lnTo>
                <a:lnTo>
                  <a:pt x="2112" y="1224"/>
                </a:lnTo>
                <a:lnTo>
                  <a:pt x="2104" y="1225"/>
                </a:lnTo>
                <a:lnTo>
                  <a:pt x="2097" y="1229"/>
                </a:lnTo>
                <a:lnTo>
                  <a:pt x="2089" y="1234"/>
                </a:lnTo>
                <a:lnTo>
                  <a:pt x="2083" y="1240"/>
                </a:lnTo>
                <a:lnTo>
                  <a:pt x="2075" y="1248"/>
                </a:lnTo>
                <a:lnTo>
                  <a:pt x="2068" y="1258"/>
                </a:lnTo>
                <a:lnTo>
                  <a:pt x="2062" y="1268"/>
                </a:lnTo>
                <a:lnTo>
                  <a:pt x="2062" y="1268"/>
                </a:lnTo>
                <a:lnTo>
                  <a:pt x="2054" y="1282"/>
                </a:lnTo>
                <a:lnTo>
                  <a:pt x="2044" y="1295"/>
                </a:lnTo>
                <a:lnTo>
                  <a:pt x="2029" y="1312"/>
                </a:lnTo>
                <a:lnTo>
                  <a:pt x="2019" y="1320"/>
                </a:lnTo>
                <a:lnTo>
                  <a:pt x="2010" y="1328"/>
                </a:lnTo>
                <a:lnTo>
                  <a:pt x="1998" y="1336"/>
                </a:lnTo>
                <a:lnTo>
                  <a:pt x="1985" y="1343"/>
                </a:lnTo>
                <a:lnTo>
                  <a:pt x="1971" y="1348"/>
                </a:lnTo>
                <a:lnTo>
                  <a:pt x="1956" y="1352"/>
                </a:lnTo>
                <a:lnTo>
                  <a:pt x="1940" y="1356"/>
                </a:lnTo>
                <a:lnTo>
                  <a:pt x="1922" y="1356"/>
                </a:lnTo>
                <a:lnTo>
                  <a:pt x="1922" y="1356"/>
                </a:lnTo>
                <a:lnTo>
                  <a:pt x="1901" y="1354"/>
                </a:lnTo>
                <a:lnTo>
                  <a:pt x="1881" y="1351"/>
                </a:lnTo>
                <a:lnTo>
                  <a:pt x="1862" y="1344"/>
                </a:lnTo>
                <a:lnTo>
                  <a:pt x="1844" y="1336"/>
                </a:lnTo>
                <a:lnTo>
                  <a:pt x="1826" y="1326"/>
                </a:lnTo>
                <a:lnTo>
                  <a:pt x="1809" y="1313"/>
                </a:lnTo>
                <a:lnTo>
                  <a:pt x="1795" y="1299"/>
                </a:lnTo>
                <a:lnTo>
                  <a:pt x="1780" y="1282"/>
                </a:lnTo>
                <a:lnTo>
                  <a:pt x="1767" y="1265"/>
                </a:lnTo>
                <a:lnTo>
                  <a:pt x="1756" y="1247"/>
                </a:lnTo>
                <a:lnTo>
                  <a:pt x="1746" y="1225"/>
                </a:lnTo>
                <a:lnTo>
                  <a:pt x="1736" y="1203"/>
                </a:lnTo>
                <a:lnTo>
                  <a:pt x="1730" y="1180"/>
                </a:lnTo>
                <a:lnTo>
                  <a:pt x="1725" y="1157"/>
                </a:lnTo>
                <a:lnTo>
                  <a:pt x="1722" y="1131"/>
                </a:lnTo>
                <a:lnTo>
                  <a:pt x="1722" y="1107"/>
                </a:lnTo>
                <a:lnTo>
                  <a:pt x="1722" y="1107"/>
                </a:lnTo>
                <a:lnTo>
                  <a:pt x="1722" y="1081"/>
                </a:lnTo>
                <a:lnTo>
                  <a:pt x="1725" y="1056"/>
                </a:lnTo>
                <a:lnTo>
                  <a:pt x="1730" y="1032"/>
                </a:lnTo>
                <a:lnTo>
                  <a:pt x="1736" y="1009"/>
                </a:lnTo>
                <a:lnTo>
                  <a:pt x="1746" y="988"/>
                </a:lnTo>
                <a:lnTo>
                  <a:pt x="1756" y="967"/>
                </a:lnTo>
                <a:lnTo>
                  <a:pt x="1767" y="947"/>
                </a:lnTo>
                <a:lnTo>
                  <a:pt x="1780" y="929"/>
                </a:lnTo>
                <a:lnTo>
                  <a:pt x="1795" y="913"/>
                </a:lnTo>
                <a:lnTo>
                  <a:pt x="1809" y="898"/>
                </a:lnTo>
                <a:lnTo>
                  <a:pt x="1826" y="887"/>
                </a:lnTo>
                <a:lnTo>
                  <a:pt x="1844" y="876"/>
                </a:lnTo>
                <a:lnTo>
                  <a:pt x="1862" y="868"/>
                </a:lnTo>
                <a:lnTo>
                  <a:pt x="1881" y="861"/>
                </a:lnTo>
                <a:lnTo>
                  <a:pt x="1901" y="858"/>
                </a:lnTo>
                <a:lnTo>
                  <a:pt x="1922" y="856"/>
                </a:lnTo>
                <a:lnTo>
                  <a:pt x="1922" y="856"/>
                </a:lnTo>
                <a:close/>
              </a:path>
            </a:pathLst>
          </a:custGeom>
          <a:gradFill flip="none" rotWithShape="1">
            <a:gsLst>
              <a:gs pos="0">
                <a:schemeClr val="accent2">
                  <a:lumMod val="60000"/>
                  <a:lumOff val="40000"/>
                  <a:shade val="30000"/>
                  <a:satMod val="115000"/>
                </a:schemeClr>
              </a:gs>
              <a:gs pos="50000">
                <a:schemeClr val="accent2">
                  <a:lumMod val="60000"/>
                  <a:lumOff val="40000"/>
                  <a:shade val="67500"/>
                  <a:satMod val="115000"/>
                </a:schemeClr>
              </a:gs>
              <a:gs pos="100000">
                <a:schemeClr val="accent2">
                  <a:lumMod val="60000"/>
                  <a:lumOff val="40000"/>
                  <a:shade val="100000"/>
                  <a:satMod val="115000"/>
                </a:schemeClr>
              </a:gs>
            </a:gsLst>
            <a:lin ang="2700000" scaled="1"/>
            <a:tileRect/>
          </a:gradFill>
          <a:ln w="28575">
            <a:solidFill>
              <a:schemeClr val="bg1">
                <a:lumMod val="65000"/>
              </a:schemeClr>
            </a:solidFill>
            <a:prstDash val="solid"/>
            <a:round/>
            <a:headEnd/>
            <a:tailEnd/>
          </a:ln>
        </p:spPr>
        <p:txBody>
          <a:bodyPr bIns="540000" anchor="ctr"/>
          <a:lstStyle/>
          <a:p>
            <a:pPr algn="ctr">
              <a:defRPr/>
            </a:pPr>
            <a:r>
              <a:rPr lang="en-GB" sz="4000" dirty="0">
                <a:cs typeface="Arial" charset="0"/>
              </a:rPr>
              <a:t>Philippians 2:11</a:t>
            </a:r>
          </a:p>
        </p:txBody>
      </p:sp>
      <p:sp>
        <p:nvSpPr>
          <p:cNvPr id="8" name="Freeform 6"/>
          <p:cNvSpPr>
            <a:spLocks/>
          </p:cNvSpPr>
          <p:nvPr/>
        </p:nvSpPr>
        <p:spPr bwMode="auto">
          <a:xfrm>
            <a:off x="199197" y="4178438"/>
            <a:ext cx="3001963" cy="2497138"/>
          </a:xfrm>
          <a:custGeom>
            <a:avLst/>
            <a:gdLst>
              <a:gd name="T0" fmla="*/ 861 w 2587"/>
              <a:gd name="T1" fmla="*/ 195 h 2151"/>
              <a:gd name="T2" fmla="*/ 885 w 2587"/>
              <a:gd name="T3" fmla="*/ 143 h 2151"/>
              <a:gd name="T4" fmla="*/ 931 w 2587"/>
              <a:gd name="T5" fmla="*/ 97 h 2151"/>
              <a:gd name="T6" fmla="*/ 965 w 2587"/>
              <a:gd name="T7" fmla="*/ 76 h 2151"/>
              <a:gd name="T8" fmla="*/ 988 w 2587"/>
              <a:gd name="T9" fmla="*/ 47 h 2151"/>
              <a:gd name="T10" fmla="*/ 985 w 2587"/>
              <a:gd name="T11" fmla="*/ 21 h 2151"/>
              <a:gd name="T12" fmla="*/ 955 w 2587"/>
              <a:gd name="T13" fmla="*/ 3 h 2151"/>
              <a:gd name="T14" fmla="*/ 0 w 2587"/>
              <a:gd name="T15" fmla="*/ 2151 h 2151"/>
              <a:gd name="T16" fmla="*/ 2156 w 2587"/>
              <a:gd name="T17" fmla="*/ 1220 h 2151"/>
              <a:gd name="T18" fmla="*/ 2163 w 2587"/>
              <a:gd name="T19" fmla="*/ 1186 h 2151"/>
              <a:gd name="T20" fmla="*/ 2182 w 2587"/>
              <a:gd name="T21" fmla="*/ 1163 h 2151"/>
              <a:gd name="T22" fmla="*/ 2211 w 2587"/>
              <a:gd name="T23" fmla="*/ 1166 h 2151"/>
              <a:gd name="T24" fmla="*/ 2239 w 2587"/>
              <a:gd name="T25" fmla="*/ 1196 h 2151"/>
              <a:gd name="T26" fmla="*/ 2263 w 2587"/>
              <a:gd name="T27" fmla="*/ 1235 h 2151"/>
              <a:gd name="T28" fmla="*/ 2309 w 2587"/>
              <a:gd name="T29" fmla="*/ 1274 h 2151"/>
              <a:gd name="T30" fmla="*/ 2368 w 2587"/>
              <a:gd name="T31" fmla="*/ 1293 h 2151"/>
              <a:gd name="T32" fmla="*/ 2426 w 2587"/>
              <a:gd name="T33" fmla="*/ 1288 h 2151"/>
              <a:gd name="T34" fmla="*/ 2498 w 2587"/>
              <a:gd name="T35" fmla="*/ 1251 h 2151"/>
              <a:gd name="T36" fmla="*/ 2553 w 2587"/>
              <a:gd name="T37" fmla="*/ 1184 h 2151"/>
              <a:gd name="T38" fmla="*/ 2582 w 2587"/>
              <a:gd name="T39" fmla="*/ 1095 h 2151"/>
              <a:gd name="T40" fmla="*/ 2586 w 2587"/>
              <a:gd name="T41" fmla="*/ 1018 h 2151"/>
              <a:gd name="T42" fmla="*/ 2563 w 2587"/>
              <a:gd name="T43" fmla="*/ 926 h 2151"/>
              <a:gd name="T44" fmla="*/ 2514 w 2587"/>
              <a:gd name="T45" fmla="*/ 852 h 2151"/>
              <a:gd name="T46" fmla="*/ 2446 w 2587"/>
              <a:gd name="T47" fmla="*/ 805 h 2151"/>
              <a:gd name="T48" fmla="*/ 2385 w 2587"/>
              <a:gd name="T49" fmla="*/ 794 h 2151"/>
              <a:gd name="T50" fmla="*/ 2322 w 2587"/>
              <a:gd name="T51" fmla="*/ 808 h 2151"/>
              <a:gd name="T52" fmla="*/ 2278 w 2587"/>
              <a:gd name="T53" fmla="*/ 838 h 2151"/>
              <a:gd name="T54" fmla="*/ 2245 w 2587"/>
              <a:gd name="T55" fmla="*/ 882 h 2151"/>
              <a:gd name="T56" fmla="*/ 2218 w 2587"/>
              <a:gd name="T57" fmla="*/ 917 h 2151"/>
              <a:gd name="T58" fmla="*/ 2189 w 2587"/>
              <a:gd name="T59" fmla="*/ 927 h 2151"/>
              <a:gd name="T60" fmla="*/ 2166 w 2587"/>
              <a:gd name="T61" fmla="*/ 911 h 2151"/>
              <a:gd name="T62" fmla="*/ 2156 w 2587"/>
              <a:gd name="T63" fmla="*/ 869 h 2151"/>
              <a:gd name="T64" fmla="*/ 1282 w 2587"/>
              <a:gd name="T65" fmla="*/ 0 h 2151"/>
              <a:gd name="T66" fmla="*/ 1248 w 2587"/>
              <a:gd name="T67" fmla="*/ 6 h 2151"/>
              <a:gd name="T68" fmla="*/ 1227 w 2587"/>
              <a:gd name="T69" fmla="*/ 27 h 2151"/>
              <a:gd name="T70" fmla="*/ 1229 w 2587"/>
              <a:gd name="T71" fmla="*/ 55 h 2151"/>
              <a:gd name="T72" fmla="*/ 1258 w 2587"/>
              <a:gd name="T73" fmla="*/ 83 h 2151"/>
              <a:gd name="T74" fmla="*/ 1297 w 2587"/>
              <a:gd name="T75" fmla="*/ 107 h 2151"/>
              <a:gd name="T76" fmla="*/ 1336 w 2587"/>
              <a:gd name="T77" fmla="*/ 154 h 2151"/>
              <a:gd name="T78" fmla="*/ 1356 w 2587"/>
              <a:gd name="T79" fmla="*/ 213 h 2151"/>
              <a:gd name="T80" fmla="*/ 1352 w 2587"/>
              <a:gd name="T81" fmla="*/ 270 h 2151"/>
              <a:gd name="T82" fmla="*/ 1313 w 2587"/>
              <a:gd name="T83" fmla="*/ 341 h 2151"/>
              <a:gd name="T84" fmla="*/ 1247 w 2587"/>
              <a:gd name="T85" fmla="*/ 397 h 2151"/>
              <a:gd name="T86" fmla="*/ 1157 w 2587"/>
              <a:gd name="T87" fmla="*/ 426 h 2151"/>
              <a:gd name="T88" fmla="*/ 1082 w 2587"/>
              <a:gd name="T89" fmla="*/ 429 h 2151"/>
              <a:gd name="T90" fmla="*/ 988 w 2587"/>
              <a:gd name="T91" fmla="*/ 406 h 2151"/>
              <a:gd name="T92" fmla="*/ 915 w 2587"/>
              <a:gd name="T93" fmla="*/ 358 h 2151"/>
              <a:gd name="T94" fmla="*/ 869 w 2587"/>
              <a:gd name="T95" fmla="*/ 289 h 2151"/>
              <a:gd name="T96" fmla="*/ 858 w 2587"/>
              <a:gd name="T97" fmla="*/ 231 h 2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587" h="2151">
                <a:moveTo>
                  <a:pt x="858" y="231"/>
                </a:moveTo>
                <a:lnTo>
                  <a:pt x="858" y="231"/>
                </a:lnTo>
                <a:lnTo>
                  <a:pt x="858" y="213"/>
                </a:lnTo>
                <a:lnTo>
                  <a:pt x="861" y="195"/>
                </a:lnTo>
                <a:lnTo>
                  <a:pt x="866" y="180"/>
                </a:lnTo>
                <a:lnTo>
                  <a:pt x="871" y="166"/>
                </a:lnTo>
                <a:lnTo>
                  <a:pt x="877" y="154"/>
                </a:lnTo>
                <a:lnTo>
                  <a:pt x="885" y="143"/>
                </a:lnTo>
                <a:lnTo>
                  <a:pt x="893" y="131"/>
                </a:lnTo>
                <a:lnTo>
                  <a:pt x="902" y="123"/>
                </a:lnTo>
                <a:lnTo>
                  <a:pt x="918" y="107"/>
                </a:lnTo>
                <a:lnTo>
                  <a:pt x="931" y="97"/>
                </a:lnTo>
                <a:lnTo>
                  <a:pt x="946" y="89"/>
                </a:lnTo>
                <a:lnTo>
                  <a:pt x="946" y="89"/>
                </a:lnTo>
                <a:lnTo>
                  <a:pt x="955" y="83"/>
                </a:lnTo>
                <a:lnTo>
                  <a:pt x="965" y="76"/>
                </a:lnTo>
                <a:lnTo>
                  <a:pt x="973" y="70"/>
                </a:lnTo>
                <a:lnTo>
                  <a:pt x="980" y="62"/>
                </a:lnTo>
                <a:lnTo>
                  <a:pt x="985" y="55"/>
                </a:lnTo>
                <a:lnTo>
                  <a:pt x="988" y="47"/>
                </a:lnTo>
                <a:lnTo>
                  <a:pt x="989" y="40"/>
                </a:lnTo>
                <a:lnTo>
                  <a:pt x="989" y="34"/>
                </a:lnTo>
                <a:lnTo>
                  <a:pt x="988" y="27"/>
                </a:lnTo>
                <a:lnTo>
                  <a:pt x="985" y="21"/>
                </a:lnTo>
                <a:lnTo>
                  <a:pt x="980" y="14"/>
                </a:lnTo>
                <a:lnTo>
                  <a:pt x="973" y="9"/>
                </a:lnTo>
                <a:lnTo>
                  <a:pt x="965" y="6"/>
                </a:lnTo>
                <a:lnTo>
                  <a:pt x="955" y="3"/>
                </a:lnTo>
                <a:lnTo>
                  <a:pt x="944" y="1"/>
                </a:lnTo>
                <a:lnTo>
                  <a:pt x="933" y="0"/>
                </a:lnTo>
                <a:lnTo>
                  <a:pt x="0" y="0"/>
                </a:lnTo>
                <a:lnTo>
                  <a:pt x="0" y="2151"/>
                </a:lnTo>
                <a:lnTo>
                  <a:pt x="2154" y="2151"/>
                </a:lnTo>
                <a:lnTo>
                  <a:pt x="2154" y="1656"/>
                </a:lnTo>
                <a:lnTo>
                  <a:pt x="2156" y="1656"/>
                </a:lnTo>
                <a:lnTo>
                  <a:pt x="2156" y="1220"/>
                </a:lnTo>
                <a:lnTo>
                  <a:pt x="2156" y="1220"/>
                </a:lnTo>
                <a:lnTo>
                  <a:pt x="2158" y="1207"/>
                </a:lnTo>
                <a:lnTo>
                  <a:pt x="2159" y="1196"/>
                </a:lnTo>
                <a:lnTo>
                  <a:pt x="2163" y="1186"/>
                </a:lnTo>
                <a:lnTo>
                  <a:pt x="2166" y="1178"/>
                </a:lnTo>
                <a:lnTo>
                  <a:pt x="2171" y="1171"/>
                </a:lnTo>
                <a:lnTo>
                  <a:pt x="2177" y="1166"/>
                </a:lnTo>
                <a:lnTo>
                  <a:pt x="2182" y="1163"/>
                </a:lnTo>
                <a:lnTo>
                  <a:pt x="2189" y="1161"/>
                </a:lnTo>
                <a:lnTo>
                  <a:pt x="2197" y="1161"/>
                </a:lnTo>
                <a:lnTo>
                  <a:pt x="2203" y="1163"/>
                </a:lnTo>
                <a:lnTo>
                  <a:pt x="2211" y="1166"/>
                </a:lnTo>
                <a:lnTo>
                  <a:pt x="2218" y="1171"/>
                </a:lnTo>
                <a:lnTo>
                  <a:pt x="2226" y="1178"/>
                </a:lnTo>
                <a:lnTo>
                  <a:pt x="2232" y="1186"/>
                </a:lnTo>
                <a:lnTo>
                  <a:pt x="2239" y="1196"/>
                </a:lnTo>
                <a:lnTo>
                  <a:pt x="2245" y="1207"/>
                </a:lnTo>
                <a:lnTo>
                  <a:pt x="2245" y="1207"/>
                </a:lnTo>
                <a:lnTo>
                  <a:pt x="2254" y="1220"/>
                </a:lnTo>
                <a:lnTo>
                  <a:pt x="2263" y="1235"/>
                </a:lnTo>
                <a:lnTo>
                  <a:pt x="2278" y="1251"/>
                </a:lnTo>
                <a:lnTo>
                  <a:pt x="2288" y="1259"/>
                </a:lnTo>
                <a:lnTo>
                  <a:pt x="2298" y="1266"/>
                </a:lnTo>
                <a:lnTo>
                  <a:pt x="2309" y="1274"/>
                </a:lnTo>
                <a:lnTo>
                  <a:pt x="2322" y="1280"/>
                </a:lnTo>
                <a:lnTo>
                  <a:pt x="2337" y="1285"/>
                </a:lnTo>
                <a:lnTo>
                  <a:pt x="2351" y="1290"/>
                </a:lnTo>
                <a:lnTo>
                  <a:pt x="2368" y="1293"/>
                </a:lnTo>
                <a:lnTo>
                  <a:pt x="2385" y="1293"/>
                </a:lnTo>
                <a:lnTo>
                  <a:pt x="2385" y="1293"/>
                </a:lnTo>
                <a:lnTo>
                  <a:pt x="2407" y="1293"/>
                </a:lnTo>
                <a:lnTo>
                  <a:pt x="2426" y="1288"/>
                </a:lnTo>
                <a:lnTo>
                  <a:pt x="2446" y="1283"/>
                </a:lnTo>
                <a:lnTo>
                  <a:pt x="2463" y="1274"/>
                </a:lnTo>
                <a:lnTo>
                  <a:pt x="2481" y="1264"/>
                </a:lnTo>
                <a:lnTo>
                  <a:pt x="2498" y="1251"/>
                </a:lnTo>
                <a:lnTo>
                  <a:pt x="2514" y="1236"/>
                </a:lnTo>
                <a:lnTo>
                  <a:pt x="2527" y="1220"/>
                </a:lnTo>
                <a:lnTo>
                  <a:pt x="2540" y="1204"/>
                </a:lnTo>
                <a:lnTo>
                  <a:pt x="2553" y="1184"/>
                </a:lnTo>
                <a:lnTo>
                  <a:pt x="2563" y="1163"/>
                </a:lnTo>
                <a:lnTo>
                  <a:pt x="2571" y="1142"/>
                </a:lnTo>
                <a:lnTo>
                  <a:pt x="2577" y="1119"/>
                </a:lnTo>
                <a:lnTo>
                  <a:pt x="2582" y="1095"/>
                </a:lnTo>
                <a:lnTo>
                  <a:pt x="2586" y="1070"/>
                </a:lnTo>
                <a:lnTo>
                  <a:pt x="2587" y="1044"/>
                </a:lnTo>
                <a:lnTo>
                  <a:pt x="2587" y="1044"/>
                </a:lnTo>
                <a:lnTo>
                  <a:pt x="2586" y="1018"/>
                </a:lnTo>
                <a:lnTo>
                  <a:pt x="2582" y="994"/>
                </a:lnTo>
                <a:lnTo>
                  <a:pt x="2577" y="969"/>
                </a:lnTo>
                <a:lnTo>
                  <a:pt x="2571" y="947"/>
                </a:lnTo>
                <a:lnTo>
                  <a:pt x="2563" y="926"/>
                </a:lnTo>
                <a:lnTo>
                  <a:pt x="2553" y="904"/>
                </a:lnTo>
                <a:lnTo>
                  <a:pt x="2540" y="885"/>
                </a:lnTo>
                <a:lnTo>
                  <a:pt x="2527" y="867"/>
                </a:lnTo>
                <a:lnTo>
                  <a:pt x="2514" y="852"/>
                </a:lnTo>
                <a:lnTo>
                  <a:pt x="2498" y="838"/>
                </a:lnTo>
                <a:lnTo>
                  <a:pt x="2481" y="825"/>
                </a:lnTo>
                <a:lnTo>
                  <a:pt x="2463" y="815"/>
                </a:lnTo>
                <a:lnTo>
                  <a:pt x="2446" y="805"/>
                </a:lnTo>
                <a:lnTo>
                  <a:pt x="2426" y="800"/>
                </a:lnTo>
                <a:lnTo>
                  <a:pt x="2407" y="795"/>
                </a:lnTo>
                <a:lnTo>
                  <a:pt x="2385" y="794"/>
                </a:lnTo>
                <a:lnTo>
                  <a:pt x="2385" y="794"/>
                </a:lnTo>
                <a:lnTo>
                  <a:pt x="2368" y="795"/>
                </a:lnTo>
                <a:lnTo>
                  <a:pt x="2351" y="799"/>
                </a:lnTo>
                <a:lnTo>
                  <a:pt x="2337" y="802"/>
                </a:lnTo>
                <a:lnTo>
                  <a:pt x="2322" y="808"/>
                </a:lnTo>
                <a:lnTo>
                  <a:pt x="2309" y="815"/>
                </a:lnTo>
                <a:lnTo>
                  <a:pt x="2298" y="821"/>
                </a:lnTo>
                <a:lnTo>
                  <a:pt x="2288" y="830"/>
                </a:lnTo>
                <a:lnTo>
                  <a:pt x="2278" y="838"/>
                </a:lnTo>
                <a:lnTo>
                  <a:pt x="2263" y="854"/>
                </a:lnTo>
                <a:lnTo>
                  <a:pt x="2254" y="869"/>
                </a:lnTo>
                <a:lnTo>
                  <a:pt x="2245" y="882"/>
                </a:lnTo>
                <a:lnTo>
                  <a:pt x="2245" y="882"/>
                </a:lnTo>
                <a:lnTo>
                  <a:pt x="2239" y="893"/>
                </a:lnTo>
                <a:lnTo>
                  <a:pt x="2232" y="903"/>
                </a:lnTo>
                <a:lnTo>
                  <a:pt x="2226" y="911"/>
                </a:lnTo>
                <a:lnTo>
                  <a:pt x="2218" y="917"/>
                </a:lnTo>
                <a:lnTo>
                  <a:pt x="2211" y="922"/>
                </a:lnTo>
                <a:lnTo>
                  <a:pt x="2203" y="926"/>
                </a:lnTo>
                <a:lnTo>
                  <a:pt x="2197" y="927"/>
                </a:lnTo>
                <a:lnTo>
                  <a:pt x="2189" y="927"/>
                </a:lnTo>
                <a:lnTo>
                  <a:pt x="2182" y="926"/>
                </a:lnTo>
                <a:lnTo>
                  <a:pt x="2177" y="922"/>
                </a:lnTo>
                <a:lnTo>
                  <a:pt x="2171" y="917"/>
                </a:lnTo>
                <a:lnTo>
                  <a:pt x="2166" y="911"/>
                </a:lnTo>
                <a:lnTo>
                  <a:pt x="2163" y="903"/>
                </a:lnTo>
                <a:lnTo>
                  <a:pt x="2159" y="893"/>
                </a:lnTo>
                <a:lnTo>
                  <a:pt x="2158" y="882"/>
                </a:lnTo>
                <a:lnTo>
                  <a:pt x="2156" y="869"/>
                </a:lnTo>
                <a:lnTo>
                  <a:pt x="2156" y="595"/>
                </a:lnTo>
                <a:lnTo>
                  <a:pt x="2154" y="595"/>
                </a:lnTo>
                <a:lnTo>
                  <a:pt x="2154" y="0"/>
                </a:lnTo>
                <a:lnTo>
                  <a:pt x="1282" y="0"/>
                </a:lnTo>
                <a:lnTo>
                  <a:pt x="1282" y="0"/>
                </a:lnTo>
                <a:lnTo>
                  <a:pt x="1269" y="1"/>
                </a:lnTo>
                <a:lnTo>
                  <a:pt x="1258" y="3"/>
                </a:lnTo>
                <a:lnTo>
                  <a:pt x="1248" y="6"/>
                </a:lnTo>
                <a:lnTo>
                  <a:pt x="1242" y="9"/>
                </a:lnTo>
                <a:lnTo>
                  <a:pt x="1235" y="14"/>
                </a:lnTo>
                <a:lnTo>
                  <a:pt x="1230" y="21"/>
                </a:lnTo>
                <a:lnTo>
                  <a:pt x="1227" y="27"/>
                </a:lnTo>
                <a:lnTo>
                  <a:pt x="1225" y="34"/>
                </a:lnTo>
                <a:lnTo>
                  <a:pt x="1225" y="40"/>
                </a:lnTo>
                <a:lnTo>
                  <a:pt x="1225" y="47"/>
                </a:lnTo>
                <a:lnTo>
                  <a:pt x="1229" y="55"/>
                </a:lnTo>
                <a:lnTo>
                  <a:pt x="1234" y="62"/>
                </a:lnTo>
                <a:lnTo>
                  <a:pt x="1240" y="70"/>
                </a:lnTo>
                <a:lnTo>
                  <a:pt x="1248" y="76"/>
                </a:lnTo>
                <a:lnTo>
                  <a:pt x="1258" y="83"/>
                </a:lnTo>
                <a:lnTo>
                  <a:pt x="1269" y="89"/>
                </a:lnTo>
                <a:lnTo>
                  <a:pt x="1269" y="89"/>
                </a:lnTo>
                <a:lnTo>
                  <a:pt x="1282" y="97"/>
                </a:lnTo>
                <a:lnTo>
                  <a:pt x="1297" y="107"/>
                </a:lnTo>
                <a:lnTo>
                  <a:pt x="1313" y="123"/>
                </a:lnTo>
                <a:lnTo>
                  <a:pt x="1321" y="131"/>
                </a:lnTo>
                <a:lnTo>
                  <a:pt x="1329" y="143"/>
                </a:lnTo>
                <a:lnTo>
                  <a:pt x="1336" y="154"/>
                </a:lnTo>
                <a:lnTo>
                  <a:pt x="1343" y="166"/>
                </a:lnTo>
                <a:lnTo>
                  <a:pt x="1349" y="180"/>
                </a:lnTo>
                <a:lnTo>
                  <a:pt x="1352" y="195"/>
                </a:lnTo>
                <a:lnTo>
                  <a:pt x="1356" y="213"/>
                </a:lnTo>
                <a:lnTo>
                  <a:pt x="1357" y="231"/>
                </a:lnTo>
                <a:lnTo>
                  <a:pt x="1357" y="231"/>
                </a:lnTo>
                <a:lnTo>
                  <a:pt x="1356" y="250"/>
                </a:lnTo>
                <a:lnTo>
                  <a:pt x="1352" y="270"/>
                </a:lnTo>
                <a:lnTo>
                  <a:pt x="1346" y="289"/>
                </a:lnTo>
                <a:lnTo>
                  <a:pt x="1338" y="307"/>
                </a:lnTo>
                <a:lnTo>
                  <a:pt x="1326" y="325"/>
                </a:lnTo>
                <a:lnTo>
                  <a:pt x="1313" y="341"/>
                </a:lnTo>
                <a:lnTo>
                  <a:pt x="1300" y="358"/>
                </a:lnTo>
                <a:lnTo>
                  <a:pt x="1284" y="372"/>
                </a:lnTo>
                <a:lnTo>
                  <a:pt x="1266" y="385"/>
                </a:lnTo>
                <a:lnTo>
                  <a:pt x="1247" y="397"/>
                </a:lnTo>
                <a:lnTo>
                  <a:pt x="1225" y="406"/>
                </a:lnTo>
                <a:lnTo>
                  <a:pt x="1204" y="415"/>
                </a:lnTo>
                <a:lnTo>
                  <a:pt x="1181" y="421"/>
                </a:lnTo>
                <a:lnTo>
                  <a:pt x="1157" y="426"/>
                </a:lnTo>
                <a:lnTo>
                  <a:pt x="1133" y="429"/>
                </a:lnTo>
                <a:lnTo>
                  <a:pt x="1107" y="431"/>
                </a:lnTo>
                <a:lnTo>
                  <a:pt x="1107" y="431"/>
                </a:lnTo>
                <a:lnTo>
                  <a:pt x="1082" y="429"/>
                </a:lnTo>
                <a:lnTo>
                  <a:pt x="1056" y="426"/>
                </a:lnTo>
                <a:lnTo>
                  <a:pt x="1033" y="421"/>
                </a:lnTo>
                <a:lnTo>
                  <a:pt x="1011" y="415"/>
                </a:lnTo>
                <a:lnTo>
                  <a:pt x="988" y="406"/>
                </a:lnTo>
                <a:lnTo>
                  <a:pt x="967" y="397"/>
                </a:lnTo>
                <a:lnTo>
                  <a:pt x="949" y="385"/>
                </a:lnTo>
                <a:lnTo>
                  <a:pt x="931" y="372"/>
                </a:lnTo>
                <a:lnTo>
                  <a:pt x="915" y="358"/>
                </a:lnTo>
                <a:lnTo>
                  <a:pt x="900" y="341"/>
                </a:lnTo>
                <a:lnTo>
                  <a:pt x="887" y="325"/>
                </a:lnTo>
                <a:lnTo>
                  <a:pt x="877" y="307"/>
                </a:lnTo>
                <a:lnTo>
                  <a:pt x="869" y="289"/>
                </a:lnTo>
                <a:lnTo>
                  <a:pt x="863" y="270"/>
                </a:lnTo>
                <a:lnTo>
                  <a:pt x="859" y="250"/>
                </a:lnTo>
                <a:lnTo>
                  <a:pt x="858" y="231"/>
                </a:lnTo>
                <a:lnTo>
                  <a:pt x="858" y="231"/>
                </a:lnTo>
                <a:close/>
              </a:path>
            </a:pathLst>
          </a:custGeom>
          <a:gradFill flip="none" rotWithShape="1">
            <a:gsLst>
              <a:gs pos="0">
                <a:schemeClr val="accent6">
                  <a:lumMod val="60000"/>
                  <a:lumOff val="40000"/>
                  <a:shade val="30000"/>
                  <a:satMod val="115000"/>
                </a:schemeClr>
              </a:gs>
              <a:gs pos="50000">
                <a:schemeClr val="accent6">
                  <a:lumMod val="60000"/>
                  <a:lumOff val="40000"/>
                  <a:shade val="67500"/>
                  <a:satMod val="115000"/>
                </a:schemeClr>
              </a:gs>
              <a:gs pos="100000">
                <a:schemeClr val="accent6">
                  <a:lumMod val="60000"/>
                  <a:lumOff val="40000"/>
                  <a:shade val="100000"/>
                  <a:satMod val="115000"/>
                </a:schemeClr>
              </a:gs>
            </a:gsLst>
            <a:lin ang="18900000" scaled="1"/>
            <a:tileRect/>
          </a:gradFill>
          <a:ln w="28575">
            <a:solidFill>
              <a:schemeClr val="bg1">
                <a:lumMod val="65000"/>
              </a:schemeClr>
            </a:solidFill>
            <a:prstDash val="solid"/>
            <a:round/>
            <a:headEnd/>
            <a:tailEnd/>
          </a:ln>
        </p:spPr>
        <p:txBody>
          <a:bodyPr rIns="468000" anchor="ctr" anchorCtr="1"/>
          <a:lstStyle/>
          <a:p>
            <a:pPr eaLnBrk="1" hangingPunct="1">
              <a:defRPr/>
            </a:pPr>
            <a:endParaRPr lang="en-GB" sz="4000" dirty="0">
              <a:cs typeface="Arial" charset="0"/>
            </a:endParaRPr>
          </a:p>
        </p:txBody>
      </p:sp>
      <p:sp>
        <p:nvSpPr>
          <p:cNvPr id="9" name="Freeform 7"/>
          <p:cNvSpPr>
            <a:spLocks/>
          </p:cNvSpPr>
          <p:nvPr/>
        </p:nvSpPr>
        <p:spPr bwMode="auto">
          <a:xfrm>
            <a:off x="9045921" y="96805"/>
            <a:ext cx="3001962" cy="2495550"/>
          </a:xfrm>
          <a:custGeom>
            <a:avLst/>
            <a:gdLst>
              <a:gd name="T0" fmla="*/ 1726 w 2587"/>
              <a:gd name="T1" fmla="*/ 1956 h 2150"/>
              <a:gd name="T2" fmla="*/ 1702 w 2587"/>
              <a:gd name="T3" fmla="*/ 2008 h 2150"/>
              <a:gd name="T4" fmla="*/ 1656 w 2587"/>
              <a:gd name="T5" fmla="*/ 2054 h 2150"/>
              <a:gd name="T6" fmla="*/ 1620 w 2587"/>
              <a:gd name="T7" fmla="*/ 2075 h 2150"/>
              <a:gd name="T8" fmla="*/ 1599 w 2587"/>
              <a:gd name="T9" fmla="*/ 2104 h 2150"/>
              <a:gd name="T10" fmla="*/ 1602 w 2587"/>
              <a:gd name="T11" fmla="*/ 2130 h 2150"/>
              <a:gd name="T12" fmla="*/ 1632 w 2587"/>
              <a:gd name="T13" fmla="*/ 2148 h 2150"/>
              <a:gd name="T14" fmla="*/ 2587 w 2587"/>
              <a:gd name="T15" fmla="*/ 0 h 2150"/>
              <a:gd name="T16" fmla="*/ 429 w 2587"/>
              <a:gd name="T17" fmla="*/ 931 h 2150"/>
              <a:gd name="T18" fmla="*/ 424 w 2587"/>
              <a:gd name="T19" fmla="*/ 965 h 2150"/>
              <a:gd name="T20" fmla="*/ 403 w 2587"/>
              <a:gd name="T21" fmla="*/ 988 h 2150"/>
              <a:gd name="T22" fmla="*/ 376 w 2587"/>
              <a:gd name="T23" fmla="*/ 985 h 2150"/>
              <a:gd name="T24" fmla="*/ 348 w 2587"/>
              <a:gd name="T25" fmla="*/ 955 h 2150"/>
              <a:gd name="T26" fmla="*/ 324 w 2587"/>
              <a:gd name="T27" fmla="*/ 916 h 2150"/>
              <a:gd name="T28" fmla="*/ 276 w 2587"/>
              <a:gd name="T29" fmla="*/ 877 h 2150"/>
              <a:gd name="T30" fmla="*/ 218 w 2587"/>
              <a:gd name="T31" fmla="*/ 858 h 2150"/>
              <a:gd name="T32" fmla="*/ 161 w 2587"/>
              <a:gd name="T33" fmla="*/ 863 h 2150"/>
              <a:gd name="T34" fmla="*/ 89 w 2587"/>
              <a:gd name="T35" fmla="*/ 900 h 2150"/>
              <a:gd name="T36" fmla="*/ 34 w 2587"/>
              <a:gd name="T37" fmla="*/ 967 h 2150"/>
              <a:gd name="T38" fmla="*/ 5 w 2587"/>
              <a:gd name="T39" fmla="*/ 1056 h 2150"/>
              <a:gd name="T40" fmla="*/ 1 w 2587"/>
              <a:gd name="T41" fmla="*/ 1133 h 2150"/>
              <a:gd name="T42" fmla="*/ 24 w 2587"/>
              <a:gd name="T43" fmla="*/ 1225 h 2150"/>
              <a:gd name="T44" fmla="*/ 73 w 2587"/>
              <a:gd name="T45" fmla="*/ 1299 h 2150"/>
              <a:gd name="T46" fmla="*/ 141 w 2587"/>
              <a:gd name="T47" fmla="*/ 1346 h 2150"/>
              <a:gd name="T48" fmla="*/ 200 w 2587"/>
              <a:gd name="T49" fmla="*/ 1356 h 2150"/>
              <a:gd name="T50" fmla="*/ 263 w 2587"/>
              <a:gd name="T51" fmla="*/ 1343 h 2150"/>
              <a:gd name="T52" fmla="*/ 307 w 2587"/>
              <a:gd name="T53" fmla="*/ 1313 h 2150"/>
              <a:gd name="T54" fmla="*/ 342 w 2587"/>
              <a:gd name="T55" fmla="*/ 1269 h 2150"/>
              <a:gd name="T56" fmla="*/ 369 w 2587"/>
              <a:gd name="T57" fmla="*/ 1234 h 2150"/>
              <a:gd name="T58" fmla="*/ 397 w 2587"/>
              <a:gd name="T59" fmla="*/ 1224 h 2150"/>
              <a:gd name="T60" fmla="*/ 421 w 2587"/>
              <a:gd name="T61" fmla="*/ 1240 h 2150"/>
              <a:gd name="T62" fmla="*/ 429 w 2587"/>
              <a:gd name="T63" fmla="*/ 1282 h 2150"/>
              <a:gd name="T64" fmla="*/ 1305 w 2587"/>
              <a:gd name="T65" fmla="*/ 2150 h 2150"/>
              <a:gd name="T66" fmla="*/ 1337 w 2587"/>
              <a:gd name="T67" fmla="*/ 2145 h 2150"/>
              <a:gd name="T68" fmla="*/ 1360 w 2587"/>
              <a:gd name="T69" fmla="*/ 2124 h 2150"/>
              <a:gd name="T70" fmla="*/ 1357 w 2587"/>
              <a:gd name="T71" fmla="*/ 2096 h 2150"/>
              <a:gd name="T72" fmla="*/ 1329 w 2587"/>
              <a:gd name="T73" fmla="*/ 2068 h 2150"/>
              <a:gd name="T74" fmla="*/ 1290 w 2587"/>
              <a:gd name="T75" fmla="*/ 2044 h 2150"/>
              <a:gd name="T76" fmla="*/ 1251 w 2587"/>
              <a:gd name="T77" fmla="*/ 1997 h 2150"/>
              <a:gd name="T78" fmla="*/ 1231 w 2587"/>
              <a:gd name="T79" fmla="*/ 1938 h 2150"/>
              <a:gd name="T80" fmla="*/ 1235 w 2587"/>
              <a:gd name="T81" fmla="*/ 1881 h 2150"/>
              <a:gd name="T82" fmla="*/ 1272 w 2587"/>
              <a:gd name="T83" fmla="*/ 1810 h 2150"/>
              <a:gd name="T84" fmla="*/ 1340 w 2587"/>
              <a:gd name="T85" fmla="*/ 1754 h 2150"/>
              <a:gd name="T86" fmla="*/ 1430 w 2587"/>
              <a:gd name="T87" fmla="*/ 1725 h 2150"/>
              <a:gd name="T88" fmla="*/ 1505 w 2587"/>
              <a:gd name="T89" fmla="*/ 1722 h 2150"/>
              <a:gd name="T90" fmla="*/ 1599 w 2587"/>
              <a:gd name="T91" fmla="*/ 1745 h 2150"/>
              <a:gd name="T92" fmla="*/ 1672 w 2587"/>
              <a:gd name="T93" fmla="*/ 1793 h 2150"/>
              <a:gd name="T94" fmla="*/ 1718 w 2587"/>
              <a:gd name="T95" fmla="*/ 1862 h 2150"/>
              <a:gd name="T96" fmla="*/ 1729 w 2587"/>
              <a:gd name="T97" fmla="*/ 1920 h 2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587" h="2150">
                <a:moveTo>
                  <a:pt x="1729" y="1920"/>
                </a:moveTo>
                <a:lnTo>
                  <a:pt x="1729" y="1920"/>
                </a:lnTo>
                <a:lnTo>
                  <a:pt x="1728" y="1938"/>
                </a:lnTo>
                <a:lnTo>
                  <a:pt x="1726" y="1956"/>
                </a:lnTo>
                <a:lnTo>
                  <a:pt x="1721" y="1971"/>
                </a:lnTo>
                <a:lnTo>
                  <a:pt x="1716" y="1984"/>
                </a:lnTo>
                <a:lnTo>
                  <a:pt x="1710" y="1997"/>
                </a:lnTo>
                <a:lnTo>
                  <a:pt x="1702" y="2008"/>
                </a:lnTo>
                <a:lnTo>
                  <a:pt x="1694" y="2020"/>
                </a:lnTo>
                <a:lnTo>
                  <a:pt x="1685" y="2028"/>
                </a:lnTo>
                <a:lnTo>
                  <a:pt x="1669" y="2044"/>
                </a:lnTo>
                <a:lnTo>
                  <a:pt x="1656" y="2054"/>
                </a:lnTo>
                <a:lnTo>
                  <a:pt x="1641" y="2062"/>
                </a:lnTo>
                <a:lnTo>
                  <a:pt x="1641" y="2062"/>
                </a:lnTo>
                <a:lnTo>
                  <a:pt x="1630" y="2068"/>
                </a:lnTo>
                <a:lnTo>
                  <a:pt x="1620" y="2075"/>
                </a:lnTo>
                <a:lnTo>
                  <a:pt x="1614" y="2081"/>
                </a:lnTo>
                <a:lnTo>
                  <a:pt x="1607" y="2089"/>
                </a:lnTo>
                <a:lnTo>
                  <a:pt x="1602" y="2096"/>
                </a:lnTo>
                <a:lnTo>
                  <a:pt x="1599" y="2104"/>
                </a:lnTo>
                <a:lnTo>
                  <a:pt x="1598" y="2111"/>
                </a:lnTo>
                <a:lnTo>
                  <a:pt x="1598" y="2117"/>
                </a:lnTo>
                <a:lnTo>
                  <a:pt x="1599" y="2124"/>
                </a:lnTo>
                <a:lnTo>
                  <a:pt x="1602" y="2130"/>
                </a:lnTo>
                <a:lnTo>
                  <a:pt x="1607" y="2137"/>
                </a:lnTo>
                <a:lnTo>
                  <a:pt x="1614" y="2142"/>
                </a:lnTo>
                <a:lnTo>
                  <a:pt x="1622" y="2145"/>
                </a:lnTo>
                <a:lnTo>
                  <a:pt x="1632" y="2148"/>
                </a:lnTo>
                <a:lnTo>
                  <a:pt x="1641" y="2150"/>
                </a:lnTo>
                <a:lnTo>
                  <a:pt x="1654" y="2150"/>
                </a:lnTo>
                <a:lnTo>
                  <a:pt x="2587" y="2150"/>
                </a:lnTo>
                <a:lnTo>
                  <a:pt x="2587" y="0"/>
                </a:lnTo>
                <a:lnTo>
                  <a:pt x="433" y="0"/>
                </a:lnTo>
                <a:lnTo>
                  <a:pt x="433" y="495"/>
                </a:lnTo>
                <a:lnTo>
                  <a:pt x="429" y="495"/>
                </a:lnTo>
                <a:lnTo>
                  <a:pt x="429" y="931"/>
                </a:lnTo>
                <a:lnTo>
                  <a:pt x="429" y="931"/>
                </a:lnTo>
                <a:lnTo>
                  <a:pt x="429" y="944"/>
                </a:lnTo>
                <a:lnTo>
                  <a:pt x="428" y="955"/>
                </a:lnTo>
                <a:lnTo>
                  <a:pt x="424" y="965"/>
                </a:lnTo>
                <a:lnTo>
                  <a:pt x="421" y="973"/>
                </a:lnTo>
                <a:lnTo>
                  <a:pt x="416" y="980"/>
                </a:lnTo>
                <a:lnTo>
                  <a:pt x="410" y="985"/>
                </a:lnTo>
                <a:lnTo>
                  <a:pt x="403" y="988"/>
                </a:lnTo>
                <a:lnTo>
                  <a:pt x="397" y="990"/>
                </a:lnTo>
                <a:lnTo>
                  <a:pt x="390" y="990"/>
                </a:lnTo>
                <a:lnTo>
                  <a:pt x="384" y="988"/>
                </a:lnTo>
                <a:lnTo>
                  <a:pt x="376" y="985"/>
                </a:lnTo>
                <a:lnTo>
                  <a:pt x="369" y="980"/>
                </a:lnTo>
                <a:lnTo>
                  <a:pt x="361" y="973"/>
                </a:lnTo>
                <a:lnTo>
                  <a:pt x="355" y="965"/>
                </a:lnTo>
                <a:lnTo>
                  <a:pt x="348" y="955"/>
                </a:lnTo>
                <a:lnTo>
                  <a:pt x="342" y="944"/>
                </a:lnTo>
                <a:lnTo>
                  <a:pt x="342" y="944"/>
                </a:lnTo>
                <a:lnTo>
                  <a:pt x="333" y="931"/>
                </a:lnTo>
                <a:lnTo>
                  <a:pt x="324" y="916"/>
                </a:lnTo>
                <a:lnTo>
                  <a:pt x="307" y="900"/>
                </a:lnTo>
                <a:lnTo>
                  <a:pt x="299" y="892"/>
                </a:lnTo>
                <a:lnTo>
                  <a:pt x="288" y="885"/>
                </a:lnTo>
                <a:lnTo>
                  <a:pt x="276" y="877"/>
                </a:lnTo>
                <a:lnTo>
                  <a:pt x="263" y="871"/>
                </a:lnTo>
                <a:lnTo>
                  <a:pt x="250" y="866"/>
                </a:lnTo>
                <a:lnTo>
                  <a:pt x="236" y="861"/>
                </a:lnTo>
                <a:lnTo>
                  <a:pt x="218" y="858"/>
                </a:lnTo>
                <a:lnTo>
                  <a:pt x="200" y="858"/>
                </a:lnTo>
                <a:lnTo>
                  <a:pt x="200" y="858"/>
                </a:lnTo>
                <a:lnTo>
                  <a:pt x="180" y="858"/>
                </a:lnTo>
                <a:lnTo>
                  <a:pt x="161" y="863"/>
                </a:lnTo>
                <a:lnTo>
                  <a:pt x="141" y="868"/>
                </a:lnTo>
                <a:lnTo>
                  <a:pt x="122" y="877"/>
                </a:lnTo>
                <a:lnTo>
                  <a:pt x="106" y="887"/>
                </a:lnTo>
                <a:lnTo>
                  <a:pt x="89" y="900"/>
                </a:lnTo>
                <a:lnTo>
                  <a:pt x="73" y="915"/>
                </a:lnTo>
                <a:lnTo>
                  <a:pt x="58" y="931"/>
                </a:lnTo>
                <a:lnTo>
                  <a:pt x="45" y="947"/>
                </a:lnTo>
                <a:lnTo>
                  <a:pt x="34" y="967"/>
                </a:lnTo>
                <a:lnTo>
                  <a:pt x="24" y="988"/>
                </a:lnTo>
                <a:lnTo>
                  <a:pt x="16" y="1009"/>
                </a:lnTo>
                <a:lnTo>
                  <a:pt x="10" y="1032"/>
                </a:lnTo>
                <a:lnTo>
                  <a:pt x="5" y="1056"/>
                </a:lnTo>
                <a:lnTo>
                  <a:pt x="1" y="1081"/>
                </a:lnTo>
                <a:lnTo>
                  <a:pt x="0" y="1107"/>
                </a:lnTo>
                <a:lnTo>
                  <a:pt x="0" y="1107"/>
                </a:lnTo>
                <a:lnTo>
                  <a:pt x="1" y="1133"/>
                </a:lnTo>
                <a:lnTo>
                  <a:pt x="5" y="1157"/>
                </a:lnTo>
                <a:lnTo>
                  <a:pt x="10" y="1182"/>
                </a:lnTo>
                <a:lnTo>
                  <a:pt x="16" y="1204"/>
                </a:lnTo>
                <a:lnTo>
                  <a:pt x="24" y="1225"/>
                </a:lnTo>
                <a:lnTo>
                  <a:pt x="34" y="1247"/>
                </a:lnTo>
                <a:lnTo>
                  <a:pt x="45" y="1266"/>
                </a:lnTo>
                <a:lnTo>
                  <a:pt x="58" y="1284"/>
                </a:lnTo>
                <a:lnTo>
                  <a:pt x="73" y="1299"/>
                </a:lnTo>
                <a:lnTo>
                  <a:pt x="89" y="1313"/>
                </a:lnTo>
                <a:lnTo>
                  <a:pt x="106" y="1326"/>
                </a:lnTo>
                <a:lnTo>
                  <a:pt x="122" y="1336"/>
                </a:lnTo>
                <a:lnTo>
                  <a:pt x="141" y="1346"/>
                </a:lnTo>
                <a:lnTo>
                  <a:pt x="161" y="1351"/>
                </a:lnTo>
                <a:lnTo>
                  <a:pt x="180" y="1356"/>
                </a:lnTo>
                <a:lnTo>
                  <a:pt x="200" y="1356"/>
                </a:lnTo>
                <a:lnTo>
                  <a:pt x="200" y="1356"/>
                </a:lnTo>
                <a:lnTo>
                  <a:pt x="218" y="1356"/>
                </a:lnTo>
                <a:lnTo>
                  <a:pt x="236" y="1352"/>
                </a:lnTo>
                <a:lnTo>
                  <a:pt x="250" y="1349"/>
                </a:lnTo>
                <a:lnTo>
                  <a:pt x="263" y="1343"/>
                </a:lnTo>
                <a:lnTo>
                  <a:pt x="276" y="1336"/>
                </a:lnTo>
                <a:lnTo>
                  <a:pt x="288" y="1328"/>
                </a:lnTo>
                <a:lnTo>
                  <a:pt x="299" y="1321"/>
                </a:lnTo>
                <a:lnTo>
                  <a:pt x="307" y="1313"/>
                </a:lnTo>
                <a:lnTo>
                  <a:pt x="324" y="1297"/>
                </a:lnTo>
                <a:lnTo>
                  <a:pt x="333" y="1282"/>
                </a:lnTo>
                <a:lnTo>
                  <a:pt x="342" y="1269"/>
                </a:lnTo>
                <a:lnTo>
                  <a:pt x="342" y="1269"/>
                </a:lnTo>
                <a:lnTo>
                  <a:pt x="348" y="1258"/>
                </a:lnTo>
                <a:lnTo>
                  <a:pt x="355" y="1248"/>
                </a:lnTo>
                <a:lnTo>
                  <a:pt x="361" y="1240"/>
                </a:lnTo>
                <a:lnTo>
                  <a:pt x="369" y="1234"/>
                </a:lnTo>
                <a:lnTo>
                  <a:pt x="376" y="1229"/>
                </a:lnTo>
                <a:lnTo>
                  <a:pt x="384" y="1225"/>
                </a:lnTo>
                <a:lnTo>
                  <a:pt x="390" y="1224"/>
                </a:lnTo>
                <a:lnTo>
                  <a:pt x="397" y="1224"/>
                </a:lnTo>
                <a:lnTo>
                  <a:pt x="403" y="1225"/>
                </a:lnTo>
                <a:lnTo>
                  <a:pt x="410" y="1229"/>
                </a:lnTo>
                <a:lnTo>
                  <a:pt x="416" y="1234"/>
                </a:lnTo>
                <a:lnTo>
                  <a:pt x="421" y="1240"/>
                </a:lnTo>
                <a:lnTo>
                  <a:pt x="424" y="1248"/>
                </a:lnTo>
                <a:lnTo>
                  <a:pt x="428" y="1258"/>
                </a:lnTo>
                <a:lnTo>
                  <a:pt x="429" y="1269"/>
                </a:lnTo>
                <a:lnTo>
                  <a:pt x="429" y="1282"/>
                </a:lnTo>
                <a:lnTo>
                  <a:pt x="429" y="1556"/>
                </a:lnTo>
                <a:lnTo>
                  <a:pt x="433" y="1556"/>
                </a:lnTo>
                <a:lnTo>
                  <a:pt x="433" y="2150"/>
                </a:lnTo>
                <a:lnTo>
                  <a:pt x="1305" y="2150"/>
                </a:lnTo>
                <a:lnTo>
                  <a:pt x="1305" y="2150"/>
                </a:lnTo>
                <a:lnTo>
                  <a:pt x="1318" y="2150"/>
                </a:lnTo>
                <a:lnTo>
                  <a:pt x="1327" y="2148"/>
                </a:lnTo>
                <a:lnTo>
                  <a:pt x="1337" y="2145"/>
                </a:lnTo>
                <a:lnTo>
                  <a:pt x="1345" y="2142"/>
                </a:lnTo>
                <a:lnTo>
                  <a:pt x="1352" y="2137"/>
                </a:lnTo>
                <a:lnTo>
                  <a:pt x="1357" y="2130"/>
                </a:lnTo>
                <a:lnTo>
                  <a:pt x="1360" y="2124"/>
                </a:lnTo>
                <a:lnTo>
                  <a:pt x="1362" y="2117"/>
                </a:lnTo>
                <a:lnTo>
                  <a:pt x="1362" y="2111"/>
                </a:lnTo>
                <a:lnTo>
                  <a:pt x="1360" y="2104"/>
                </a:lnTo>
                <a:lnTo>
                  <a:pt x="1357" y="2096"/>
                </a:lnTo>
                <a:lnTo>
                  <a:pt x="1352" y="2089"/>
                </a:lnTo>
                <a:lnTo>
                  <a:pt x="1347" y="2081"/>
                </a:lnTo>
                <a:lnTo>
                  <a:pt x="1339" y="2075"/>
                </a:lnTo>
                <a:lnTo>
                  <a:pt x="1329" y="2068"/>
                </a:lnTo>
                <a:lnTo>
                  <a:pt x="1318" y="2062"/>
                </a:lnTo>
                <a:lnTo>
                  <a:pt x="1318" y="2062"/>
                </a:lnTo>
                <a:lnTo>
                  <a:pt x="1303" y="2054"/>
                </a:lnTo>
                <a:lnTo>
                  <a:pt x="1290" y="2044"/>
                </a:lnTo>
                <a:lnTo>
                  <a:pt x="1274" y="2028"/>
                </a:lnTo>
                <a:lnTo>
                  <a:pt x="1266" y="2020"/>
                </a:lnTo>
                <a:lnTo>
                  <a:pt x="1258" y="2008"/>
                </a:lnTo>
                <a:lnTo>
                  <a:pt x="1251" y="1997"/>
                </a:lnTo>
                <a:lnTo>
                  <a:pt x="1243" y="1984"/>
                </a:lnTo>
                <a:lnTo>
                  <a:pt x="1238" y="1971"/>
                </a:lnTo>
                <a:lnTo>
                  <a:pt x="1233" y="1956"/>
                </a:lnTo>
                <a:lnTo>
                  <a:pt x="1231" y="1938"/>
                </a:lnTo>
                <a:lnTo>
                  <a:pt x="1230" y="1920"/>
                </a:lnTo>
                <a:lnTo>
                  <a:pt x="1230" y="1920"/>
                </a:lnTo>
                <a:lnTo>
                  <a:pt x="1231" y="1901"/>
                </a:lnTo>
                <a:lnTo>
                  <a:pt x="1235" y="1881"/>
                </a:lnTo>
                <a:lnTo>
                  <a:pt x="1241" y="1862"/>
                </a:lnTo>
                <a:lnTo>
                  <a:pt x="1249" y="1842"/>
                </a:lnTo>
                <a:lnTo>
                  <a:pt x="1261" y="1826"/>
                </a:lnTo>
                <a:lnTo>
                  <a:pt x="1272" y="1810"/>
                </a:lnTo>
                <a:lnTo>
                  <a:pt x="1287" y="1793"/>
                </a:lnTo>
                <a:lnTo>
                  <a:pt x="1303" y="1779"/>
                </a:lnTo>
                <a:lnTo>
                  <a:pt x="1321" y="1766"/>
                </a:lnTo>
                <a:lnTo>
                  <a:pt x="1340" y="1754"/>
                </a:lnTo>
                <a:lnTo>
                  <a:pt x="1360" y="1745"/>
                </a:lnTo>
                <a:lnTo>
                  <a:pt x="1383" y="1736"/>
                </a:lnTo>
                <a:lnTo>
                  <a:pt x="1406" y="1730"/>
                </a:lnTo>
                <a:lnTo>
                  <a:pt x="1430" y="1725"/>
                </a:lnTo>
                <a:lnTo>
                  <a:pt x="1454" y="1722"/>
                </a:lnTo>
                <a:lnTo>
                  <a:pt x="1480" y="1720"/>
                </a:lnTo>
                <a:lnTo>
                  <a:pt x="1480" y="1720"/>
                </a:lnTo>
                <a:lnTo>
                  <a:pt x="1505" y="1722"/>
                </a:lnTo>
                <a:lnTo>
                  <a:pt x="1529" y="1725"/>
                </a:lnTo>
                <a:lnTo>
                  <a:pt x="1554" y="1730"/>
                </a:lnTo>
                <a:lnTo>
                  <a:pt x="1576" y="1736"/>
                </a:lnTo>
                <a:lnTo>
                  <a:pt x="1599" y="1745"/>
                </a:lnTo>
                <a:lnTo>
                  <a:pt x="1619" y="1754"/>
                </a:lnTo>
                <a:lnTo>
                  <a:pt x="1638" y="1766"/>
                </a:lnTo>
                <a:lnTo>
                  <a:pt x="1656" y="1779"/>
                </a:lnTo>
                <a:lnTo>
                  <a:pt x="1672" y="1793"/>
                </a:lnTo>
                <a:lnTo>
                  <a:pt x="1687" y="1810"/>
                </a:lnTo>
                <a:lnTo>
                  <a:pt x="1698" y="1826"/>
                </a:lnTo>
                <a:lnTo>
                  <a:pt x="1710" y="1842"/>
                </a:lnTo>
                <a:lnTo>
                  <a:pt x="1718" y="1862"/>
                </a:lnTo>
                <a:lnTo>
                  <a:pt x="1724" y="1881"/>
                </a:lnTo>
                <a:lnTo>
                  <a:pt x="1728" y="1901"/>
                </a:lnTo>
                <a:lnTo>
                  <a:pt x="1729" y="1920"/>
                </a:lnTo>
                <a:lnTo>
                  <a:pt x="1729" y="1920"/>
                </a:lnTo>
                <a:close/>
              </a:path>
            </a:pathLst>
          </a:custGeom>
          <a:gradFill flip="none" rotWithShape="1">
            <a:gsLst>
              <a:gs pos="0">
                <a:schemeClr val="accent1">
                  <a:lumMod val="60000"/>
                  <a:lumOff val="40000"/>
                  <a:shade val="30000"/>
                  <a:satMod val="115000"/>
                </a:schemeClr>
              </a:gs>
              <a:gs pos="50000">
                <a:schemeClr val="accent1">
                  <a:lumMod val="60000"/>
                  <a:lumOff val="40000"/>
                  <a:shade val="67500"/>
                  <a:satMod val="115000"/>
                </a:schemeClr>
              </a:gs>
              <a:gs pos="100000">
                <a:schemeClr val="accent1">
                  <a:lumMod val="60000"/>
                  <a:lumOff val="40000"/>
                  <a:shade val="100000"/>
                  <a:satMod val="115000"/>
                </a:schemeClr>
              </a:gs>
            </a:gsLst>
            <a:lin ang="8100000" scaled="1"/>
            <a:tileRect/>
          </a:gradFill>
          <a:ln w="28575">
            <a:solidFill>
              <a:schemeClr val="bg1">
                <a:lumMod val="65000"/>
              </a:schemeClr>
            </a:solidFill>
            <a:prstDash val="solid"/>
            <a:round/>
            <a:headEnd/>
            <a:tailEnd/>
          </a:ln>
        </p:spPr>
        <p:txBody>
          <a:bodyPr lIns="468000" anchor="ctr"/>
          <a:lstStyle/>
          <a:p>
            <a:pPr algn="ctr" eaLnBrk="1" hangingPunct="1">
              <a:defRPr/>
            </a:pPr>
            <a:endParaRPr lang="en-GB" sz="4000" dirty="0">
              <a:cs typeface="Arial" charset="0"/>
            </a:endParaRPr>
          </a:p>
        </p:txBody>
      </p:sp>
      <p:sp>
        <p:nvSpPr>
          <p:cNvPr id="10" name="Freeform 8"/>
          <p:cNvSpPr>
            <a:spLocks/>
          </p:cNvSpPr>
          <p:nvPr/>
        </p:nvSpPr>
        <p:spPr bwMode="auto">
          <a:xfrm>
            <a:off x="9550745" y="3675201"/>
            <a:ext cx="2497138" cy="3000375"/>
          </a:xfrm>
          <a:custGeom>
            <a:avLst/>
            <a:gdLst>
              <a:gd name="T0" fmla="*/ 195 w 2151"/>
              <a:gd name="T1" fmla="*/ 1725 h 2586"/>
              <a:gd name="T2" fmla="*/ 141 w 2151"/>
              <a:gd name="T3" fmla="*/ 1702 h 2586"/>
              <a:gd name="T4" fmla="*/ 96 w 2151"/>
              <a:gd name="T5" fmla="*/ 1655 h 2586"/>
              <a:gd name="T6" fmla="*/ 76 w 2151"/>
              <a:gd name="T7" fmla="*/ 1621 h 2586"/>
              <a:gd name="T8" fmla="*/ 47 w 2151"/>
              <a:gd name="T9" fmla="*/ 1598 h 2586"/>
              <a:gd name="T10" fmla="*/ 19 w 2151"/>
              <a:gd name="T11" fmla="*/ 1603 h 2586"/>
              <a:gd name="T12" fmla="*/ 2 w 2151"/>
              <a:gd name="T13" fmla="*/ 1631 h 2586"/>
              <a:gd name="T14" fmla="*/ 2151 w 2151"/>
              <a:gd name="T15" fmla="*/ 2586 h 2586"/>
              <a:gd name="T16" fmla="*/ 1218 w 2151"/>
              <a:gd name="T17" fmla="*/ 430 h 2586"/>
              <a:gd name="T18" fmla="*/ 1184 w 2151"/>
              <a:gd name="T19" fmla="*/ 425 h 2586"/>
              <a:gd name="T20" fmla="*/ 1163 w 2151"/>
              <a:gd name="T21" fmla="*/ 404 h 2586"/>
              <a:gd name="T22" fmla="*/ 1165 w 2151"/>
              <a:gd name="T23" fmla="*/ 376 h 2586"/>
              <a:gd name="T24" fmla="*/ 1194 w 2151"/>
              <a:gd name="T25" fmla="*/ 347 h 2586"/>
              <a:gd name="T26" fmla="*/ 1233 w 2151"/>
              <a:gd name="T27" fmla="*/ 322 h 2586"/>
              <a:gd name="T28" fmla="*/ 1272 w 2151"/>
              <a:gd name="T29" fmla="*/ 277 h 2586"/>
              <a:gd name="T30" fmla="*/ 1292 w 2151"/>
              <a:gd name="T31" fmla="*/ 218 h 2586"/>
              <a:gd name="T32" fmla="*/ 1288 w 2151"/>
              <a:gd name="T33" fmla="*/ 160 h 2586"/>
              <a:gd name="T34" fmla="*/ 1251 w 2151"/>
              <a:gd name="T35" fmla="*/ 88 h 2586"/>
              <a:gd name="T36" fmla="*/ 1183 w 2151"/>
              <a:gd name="T37" fmla="*/ 34 h 2586"/>
              <a:gd name="T38" fmla="*/ 1093 w 2151"/>
              <a:gd name="T39" fmla="*/ 4 h 2586"/>
              <a:gd name="T40" fmla="*/ 1018 w 2151"/>
              <a:gd name="T41" fmla="*/ 2 h 2586"/>
              <a:gd name="T42" fmla="*/ 924 w 2151"/>
              <a:gd name="T43" fmla="*/ 25 h 2586"/>
              <a:gd name="T44" fmla="*/ 851 w 2151"/>
              <a:gd name="T45" fmla="*/ 73 h 2586"/>
              <a:gd name="T46" fmla="*/ 805 w 2151"/>
              <a:gd name="T47" fmla="*/ 142 h 2586"/>
              <a:gd name="T48" fmla="*/ 794 w 2151"/>
              <a:gd name="T49" fmla="*/ 200 h 2586"/>
              <a:gd name="T50" fmla="*/ 807 w 2151"/>
              <a:gd name="T51" fmla="*/ 264 h 2586"/>
              <a:gd name="T52" fmla="*/ 838 w 2151"/>
              <a:gd name="T53" fmla="*/ 308 h 2586"/>
              <a:gd name="T54" fmla="*/ 882 w 2151"/>
              <a:gd name="T55" fmla="*/ 342 h 2586"/>
              <a:gd name="T56" fmla="*/ 916 w 2151"/>
              <a:gd name="T57" fmla="*/ 368 h 2586"/>
              <a:gd name="T58" fmla="*/ 926 w 2151"/>
              <a:gd name="T59" fmla="*/ 397 h 2586"/>
              <a:gd name="T60" fmla="*/ 909 w 2151"/>
              <a:gd name="T61" fmla="*/ 420 h 2586"/>
              <a:gd name="T62" fmla="*/ 869 w 2151"/>
              <a:gd name="T63" fmla="*/ 430 h 2586"/>
              <a:gd name="T64" fmla="*/ 0 w 2151"/>
              <a:gd name="T65" fmla="*/ 1305 h 2586"/>
              <a:gd name="T66" fmla="*/ 5 w 2151"/>
              <a:gd name="T67" fmla="*/ 1338 h 2586"/>
              <a:gd name="T68" fmla="*/ 26 w 2151"/>
              <a:gd name="T69" fmla="*/ 1361 h 2586"/>
              <a:gd name="T70" fmla="*/ 54 w 2151"/>
              <a:gd name="T71" fmla="*/ 1357 h 2586"/>
              <a:gd name="T72" fmla="*/ 83 w 2151"/>
              <a:gd name="T73" fmla="*/ 1328 h 2586"/>
              <a:gd name="T74" fmla="*/ 107 w 2151"/>
              <a:gd name="T75" fmla="*/ 1291 h 2586"/>
              <a:gd name="T76" fmla="*/ 153 w 2151"/>
              <a:gd name="T77" fmla="*/ 1250 h 2586"/>
              <a:gd name="T78" fmla="*/ 211 w 2151"/>
              <a:gd name="T79" fmla="*/ 1230 h 2586"/>
              <a:gd name="T80" fmla="*/ 270 w 2151"/>
              <a:gd name="T81" fmla="*/ 1235 h 2586"/>
              <a:gd name="T82" fmla="*/ 342 w 2151"/>
              <a:gd name="T83" fmla="*/ 1273 h 2586"/>
              <a:gd name="T84" fmla="*/ 395 w 2151"/>
              <a:gd name="T85" fmla="*/ 1339 h 2586"/>
              <a:gd name="T86" fmla="*/ 426 w 2151"/>
              <a:gd name="T87" fmla="*/ 1429 h 2586"/>
              <a:gd name="T88" fmla="*/ 428 w 2151"/>
              <a:gd name="T89" fmla="*/ 1505 h 2586"/>
              <a:gd name="T90" fmla="*/ 405 w 2151"/>
              <a:gd name="T91" fmla="*/ 1598 h 2586"/>
              <a:gd name="T92" fmla="*/ 356 w 2151"/>
              <a:gd name="T93" fmla="*/ 1673 h 2586"/>
              <a:gd name="T94" fmla="*/ 288 w 2151"/>
              <a:gd name="T95" fmla="*/ 1718 h 2586"/>
              <a:gd name="T96" fmla="*/ 229 w 2151"/>
              <a:gd name="T97" fmla="*/ 1730 h 25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151" h="2586">
                <a:moveTo>
                  <a:pt x="229" y="1730"/>
                </a:moveTo>
                <a:lnTo>
                  <a:pt x="229" y="1730"/>
                </a:lnTo>
                <a:lnTo>
                  <a:pt x="211" y="1728"/>
                </a:lnTo>
                <a:lnTo>
                  <a:pt x="195" y="1725"/>
                </a:lnTo>
                <a:lnTo>
                  <a:pt x="179" y="1722"/>
                </a:lnTo>
                <a:lnTo>
                  <a:pt x="166" y="1715"/>
                </a:lnTo>
                <a:lnTo>
                  <a:pt x="153" y="1709"/>
                </a:lnTo>
                <a:lnTo>
                  <a:pt x="141" y="1702"/>
                </a:lnTo>
                <a:lnTo>
                  <a:pt x="132" y="1694"/>
                </a:lnTo>
                <a:lnTo>
                  <a:pt x="122" y="1686"/>
                </a:lnTo>
                <a:lnTo>
                  <a:pt x="107" y="1670"/>
                </a:lnTo>
                <a:lnTo>
                  <a:pt x="96" y="1655"/>
                </a:lnTo>
                <a:lnTo>
                  <a:pt x="88" y="1642"/>
                </a:lnTo>
                <a:lnTo>
                  <a:pt x="88" y="1642"/>
                </a:lnTo>
                <a:lnTo>
                  <a:pt x="83" y="1631"/>
                </a:lnTo>
                <a:lnTo>
                  <a:pt x="76" y="1621"/>
                </a:lnTo>
                <a:lnTo>
                  <a:pt x="68" y="1613"/>
                </a:lnTo>
                <a:lnTo>
                  <a:pt x="62" y="1606"/>
                </a:lnTo>
                <a:lnTo>
                  <a:pt x="54" y="1601"/>
                </a:lnTo>
                <a:lnTo>
                  <a:pt x="47" y="1598"/>
                </a:lnTo>
                <a:lnTo>
                  <a:pt x="39" y="1598"/>
                </a:lnTo>
                <a:lnTo>
                  <a:pt x="32" y="1598"/>
                </a:lnTo>
                <a:lnTo>
                  <a:pt x="26" y="1600"/>
                </a:lnTo>
                <a:lnTo>
                  <a:pt x="19" y="1603"/>
                </a:lnTo>
                <a:lnTo>
                  <a:pt x="15" y="1608"/>
                </a:lnTo>
                <a:lnTo>
                  <a:pt x="10" y="1614"/>
                </a:lnTo>
                <a:lnTo>
                  <a:pt x="5" y="1621"/>
                </a:lnTo>
                <a:lnTo>
                  <a:pt x="2" y="1631"/>
                </a:lnTo>
                <a:lnTo>
                  <a:pt x="0" y="1642"/>
                </a:lnTo>
                <a:lnTo>
                  <a:pt x="0" y="1655"/>
                </a:lnTo>
                <a:lnTo>
                  <a:pt x="0" y="2586"/>
                </a:lnTo>
                <a:lnTo>
                  <a:pt x="2151" y="2586"/>
                </a:lnTo>
                <a:lnTo>
                  <a:pt x="2151" y="431"/>
                </a:lnTo>
                <a:lnTo>
                  <a:pt x="1656" y="431"/>
                </a:lnTo>
                <a:lnTo>
                  <a:pt x="1656" y="430"/>
                </a:lnTo>
                <a:lnTo>
                  <a:pt x="1218" y="430"/>
                </a:lnTo>
                <a:lnTo>
                  <a:pt x="1218" y="430"/>
                </a:lnTo>
                <a:lnTo>
                  <a:pt x="1205" y="430"/>
                </a:lnTo>
                <a:lnTo>
                  <a:pt x="1194" y="428"/>
                </a:lnTo>
                <a:lnTo>
                  <a:pt x="1184" y="425"/>
                </a:lnTo>
                <a:lnTo>
                  <a:pt x="1178" y="420"/>
                </a:lnTo>
                <a:lnTo>
                  <a:pt x="1171" y="415"/>
                </a:lnTo>
                <a:lnTo>
                  <a:pt x="1166" y="410"/>
                </a:lnTo>
                <a:lnTo>
                  <a:pt x="1163" y="404"/>
                </a:lnTo>
                <a:lnTo>
                  <a:pt x="1162" y="397"/>
                </a:lnTo>
                <a:lnTo>
                  <a:pt x="1162" y="391"/>
                </a:lnTo>
                <a:lnTo>
                  <a:pt x="1162" y="383"/>
                </a:lnTo>
                <a:lnTo>
                  <a:pt x="1165" y="376"/>
                </a:lnTo>
                <a:lnTo>
                  <a:pt x="1170" y="368"/>
                </a:lnTo>
                <a:lnTo>
                  <a:pt x="1176" y="361"/>
                </a:lnTo>
                <a:lnTo>
                  <a:pt x="1184" y="353"/>
                </a:lnTo>
                <a:lnTo>
                  <a:pt x="1194" y="347"/>
                </a:lnTo>
                <a:lnTo>
                  <a:pt x="1205" y="342"/>
                </a:lnTo>
                <a:lnTo>
                  <a:pt x="1205" y="342"/>
                </a:lnTo>
                <a:lnTo>
                  <a:pt x="1218" y="334"/>
                </a:lnTo>
                <a:lnTo>
                  <a:pt x="1233" y="322"/>
                </a:lnTo>
                <a:lnTo>
                  <a:pt x="1249" y="308"/>
                </a:lnTo>
                <a:lnTo>
                  <a:pt x="1258" y="298"/>
                </a:lnTo>
                <a:lnTo>
                  <a:pt x="1266" y="288"/>
                </a:lnTo>
                <a:lnTo>
                  <a:pt x="1272" y="277"/>
                </a:lnTo>
                <a:lnTo>
                  <a:pt x="1279" y="264"/>
                </a:lnTo>
                <a:lnTo>
                  <a:pt x="1285" y="251"/>
                </a:lnTo>
                <a:lnTo>
                  <a:pt x="1288" y="235"/>
                </a:lnTo>
                <a:lnTo>
                  <a:pt x="1292" y="218"/>
                </a:lnTo>
                <a:lnTo>
                  <a:pt x="1293" y="200"/>
                </a:lnTo>
                <a:lnTo>
                  <a:pt x="1293" y="200"/>
                </a:lnTo>
                <a:lnTo>
                  <a:pt x="1292" y="181"/>
                </a:lnTo>
                <a:lnTo>
                  <a:pt x="1288" y="160"/>
                </a:lnTo>
                <a:lnTo>
                  <a:pt x="1282" y="142"/>
                </a:lnTo>
                <a:lnTo>
                  <a:pt x="1274" y="122"/>
                </a:lnTo>
                <a:lnTo>
                  <a:pt x="1262" y="104"/>
                </a:lnTo>
                <a:lnTo>
                  <a:pt x="1251" y="88"/>
                </a:lnTo>
                <a:lnTo>
                  <a:pt x="1236" y="73"/>
                </a:lnTo>
                <a:lnTo>
                  <a:pt x="1220" y="59"/>
                </a:lnTo>
                <a:lnTo>
                  <a:pt x="1202" y="46"/>
                </a:lnTo>
                <a:lnTo>
                  <a:pt x="1183" y="34"/>
                </a:lnTo>
                <a:lnTo>
                  <a:pt x="1162" y="25"/>
                </a:lnTo>
                <a:lnTo>
                  <a:pt x="1140" y="17"/>
                </a:lnTo>
                <a:lnTo>
                  <a:pt x="1118" y="8"/>
                </a:lnTo>
                <a:lnTo>
                  <a:pt x="1093" y="4"/>
                </a:lnTo>
                <a:lnTo>
                  <a:pt x="1069" y="2"/>
                </a:lnTo>
                <a:lnTo>
                  <a:pt x="1043" y="0"/>
                </a:lnTo>
                <a:lnTo>
                  <a:pt x="1043" y="0"/>
                </a:lnTo>
                <a:lnTo>
                  <a:pt x="1018" y="2"/>
                </a:lnTo>
                <a:lnTo>
                  <a:pt x="992" y="4"/>
                </a:lnTo>
                <a:lnTo>
                  <a:pt x="970" y="8"/>
                </a:lnTo>
                <a:lnTo>
                  <a:pt x="947" y="17"/>
                </a:lnTo>
                <a:lnTo>
                  <a:pt x="924" y="25"/>
                </a:lnTo>
                <a:lnTo>
                  <a:pt x="903" y="34"/>
                </a:lnTo>
                <a:lnTo>
                  <a:pt x="885" y="46"/>
                </a:lnTo>
                <a:lnTo>
                  <a:pt x="867" y="59"/>
                </a:lnTo>
                <a:lnTo>
                  <a:pt x="851" y="73"/>
                </a:lnTo>
                <a:lnTo>
                  <a:pt x="836" y="88"/>
                </a:lnTo>
                <a:lnTo>
                  <a:pt x="823" y="104"/>
                </a:lnTo>
                <a:lnTo>
                  <a:pt x="813" y="122"/>
                </a:lnTo>
                <a:lnTo>
                  <a:pt x="805" y="142"/>
                </a:lnTo>
                <a:lnTo>
                  <a:pt x="799" y="160"/>
                </a:lnTo>
                <a:lnTo>
                  <a:pt x="795" y="181"/>
                </a:lnTo>
                <a:lnTo>
                  <a:pt x="794" y="200"/>
                </a:lnTo>
                <a:lnTo>
                  <a:pt x="794" y="200"/>
                </a:lnTo>
                <a:lnTo>
                  <a:pt x="794" y="218"/>
                </a:lnTo>
                <a:lnTo>
                  <a:pt x="797" y="235"/>
                </a:lnTo>
                <a:lnTo>
                  <a:pt x="802" y="251"/>
                </a:lnTo>
                <a:lnTo>
                  <a:pt x="807" y="264"/>
                </a:lnTo>
                <a:lnTo>
                  <a:pt x="813" y="277"/>
                </a:lnTo>
                <a:lnTo>
                  <a:pt x="822" y="288"/>
                </a:lnTo>
                <a:lnTo>
                  <a:pt x="830" y="298"/>
                </a:lnTo>
                <a:lnTo>
                  <a:pt x="838" y="308"/>
                </a:lnTo>
                <a:lnTo>
                  <a:pt x="854" y="322"/>
                </a:lnTo>
                <a:lnTo>
                  <a:pt x="867" y="334"/>
                </a:lnTo>
                <a:lnTo>
                  <a:pt x="882" y="342"/>
                </a:lnTo>
                <a:lnTo>
                  <a:pt x="882" y="342"/>
                </a:lnTo>
                <a:lnTo>
                  <a:pt x="891" y="347"/>
                </a:lnTo>
                <a:lnTo>
                  <a:pt x="901" y="353"/>
                </a:lnTo>
                <a:lnTo>
                  <a:pt x="909" y="361"/>
                </a:lnTo>
                <a:lnTo>
                  <a:pt x="916" y="368"/>
                </a:lnTo>
                <a:lnTo>
                  <a:pt x="921" y="376"/>
                </a:lnTo>
                <a:lnTo>
                  <a:pt x="924" y="383"/>
                </a:lnTo>
                <a:lnTo>
                  <a:pt x="926" y="391"/>
                </a:lnTo>
                <a:lnTo>
                  <a:pt x="926" y="397"/>
                </a:lnTo>
                <a:lnTo>
                  <a:pt x="924" y="404"/>
                </a:lnTo>
                <a:lnTo>
                  <a:pt x="921" y="410"/>
                </a:lnTo>
                <a:lnTo>
                  <a:pt x="916" y="415"/>
                </a:lnTo>
                <a:lnTo>
                  <a:pt x="909" y="420"/>
                </a:lnTo>
                <a:lnTo>
                  <a:pt x="901" y="425"/>
                </a:lnTo>
                <a:lnTo>
                  <a:pt x="891" y="428"/>
                </a:lnTo>
                <a:lnTo>
                  <a:pt x="880" y="430"/>
                </a:lnTo>
                <a:lnTo>
                  <a:pt x="869" y="430"/>
                </a:lnTo>
                <a:lnTo>
                  <a:pt x="595" y="430"/>
                </a:lnTo>
                <a:lnTo>
                  <a:pt x="595" y="431"/>
                </a:lnTo>
                <a:lnTo>
                  <a:pt x="0" y="431"/>
                </a:lnTo>
                <a:lnTo>
                  <a:pt x="0" y="1305"/>
                </a:lnTo>
                <a:lnTo>
                  <a:pt x="0" y="1305"/>
                </a:lnTo>
                <a:lnTo>
                  <a:pt x="0" y="1317"/>
                </a:lnTo>
                <a:lnTo>
                  <a:pt x="2" y="1328"/>
                </a:lnTo>
                <a:lnTo>
                  <a:pt x="5" y="1338"/>
                </a:lnTo>
                <a:lnTo>
                  <a:pt x="10" y="1346"/>
                </a:lnTo>
                <a:lnTo>
                  <a:pt x="15" y="1352"/>
                </a:lnTo>
                <a:lnTo>
                  <a:pt x="19" y="1357"/>
                </a:lnTo>
                <a:lnTo>
                  <a:pt x="26" y="1361"/>
                </a:lnTo>
                <a:lnTo>
                  <a:pt x="32" y="1362"/>
                </a:lnTo>
                <a:lnTo>
                  <a:pt x="39" y="1362"/>
                </a:lnTo>
                <a:lnTo>
                  <a:pt x="47" y="1361"/>
                </a:lnTo>
                <a:lnTo>
                  <a:pt x="54" y="1357"/>
                </a:lnTo>
                <a:lnTo>
                  <a:pt x="62" y="1352"/>
                </a:lnTo>
                <a:lnTo>
                  <a:pt x="68" y="1346"/>
                </a:lnTo>
                <a:lnTo>
                  <a:pt x="76" y="1338"/>
                </a:lnTo>
                <a:lnTo>
                  <a:pt x="83" y="1328"/>
                </a:lnTo>
                <a:lnTo>
                  <a:pt x="88" y="1318"/>
                </a:lnTo>
                <a:lnTo>
                  <a:pt x="88" y="1318"/>
                </a:lnTo>
                <a:lnTo>
                  <a:pt x="96" y="1304"/>
                </a:lnTo>
                <a:lnTo>
                  <a:pt x="107" y="1291"/>
                </a:lnTo>
                <a:lnTo>
                  <a:pt x="122" y="1274"/>
                </a:lnTo>
                <a:lnTo>
                  <a:pt x="132" y="1266"/>
                </a:lnTo>
                <a:lnTo>
                  <a:pt x="141" y="1258"/>
                </a:lnTo>
                <a:lnTo>
                  <a:pt x="153" y="1250"/>
                </a:lnTo>
                <a:lnTo>
                  <a:pt x="166" y="1243"/>
                </a:lnTo>
                <a:lnTo>
                  <a:pt x="179" y="1238"/>
                </a:lnTo>
                <a:lnTo>
                  <a:pt x="195" y="1234"/>
                </a:lnTo>
                <a:lnTo>
                  <a:pt x="211" y="1230"/>
                </a:lnTo>
                <a:lnTo>
                  <a:pt x="229" y="1230"/>
                </a:lnTo>
                <a:lnTo>
                  <a:pt x="229" y="1230"/>
                </a:lnTo>
                <a:lnTo>
                  <a:pt x="249" y="1232"/>
                </a:lnTo>
                <a:lnTo>
                  <a:pt x="270" y="1235"/>
                </a:lnTo>
                <a:lnTo>
                  <a:pt x="288" y="1242"/>
                </a:lnTo>
                <a:lnTo>
                  <a:pt x="307" y="1250"/>
                </a:lnTo>
                <a:lnTo>
                  <a:pt x="325" y="1260"/>
                </a:lnTo>
                <a:lnTo>
                  <a:pt x="342" y="1273"/>
                </a:lnTo>
                <a:lnTo>
                  <a:pt x="356" y="1287"/>
                </a:lnTo>
                <a:lnTo>
                  <a:pt x="371" y="1304"/>
                </a:lnTo>
                <a:lnTo>
                  <a:pt x="384" y="1321"/>
                </a:lnTo>
                <a:lnTo>
                  <a:pt x="395" y="1339"/>
                </a:lnTo>
                <a:lnTo>
                  <a:pt x="405" y="1361"/>
                </a:lnTo>
                <a:lnTo>
                  <a:pt x="413" y="1383"/>
                </a:lnTo>
                <a:lnTo>
                  <a:pt x="421" y="1406"/>
                </a:lnTo>
                <a:lnTo>
                  <a:pt x="426" y="1429"/>
                </a:lnTo>
                <a:lnTo>
                  <a:pt x="428" y="1455"/>
                </a:lnTo>
                <a:lnTo>
                  <a:pt x="429" y="1479"/>
                </a:lnTo>
                <a:lnTo>
                  <a:pt x="429" y="1479"/>
                </a:lnTo>
                <a:lnTo>
                  <a:pt x="428" y="1505"/>
                </a:lnTo>
                <a:lnTo>
                  <a:pt x="426" y="1530"/>
                </a:lnTo>
                <a:lnTo>
                  <a:pt x="421" y="1554"/>
                </a:lnTo>
                <a:lnTo>
                  <a:pt x="413" y="1577"/>
                </a:lnTo>
                <a:lnTo>
                  <a:pt x="405" y="1598"/>
                </a:lnTo>
                <a:lnTo>
                  <a:pt x="395" y="1619"/>
                </a:lnTo>
                <a:lnTo>
                  <a:pt x="384" y="1639"/>
                </a:lnTo>
                <a:lnTo>
                  <a:pt x="371" y="1657"/>
                </a:lnTo>
                <a:lnTo>
                  <a:pt x="356" y="1673"/>
                </a:lnTo>
                <a:lnTo>
                  <a:pt x="342" y="1686"/>
                </a:lnTo>
                <a:lnTo>
                  <a:pt x="325" y="1699"/>
                </a:lnTo>
                <a:lnTo>
                  <a:pt x="307" y="1710"/>
                </a:lnTo>
                <a:lnTo>
                  <a:pt x="288" y="1718"/>
                </a:lnTo>
                <a:lnTo>
                  <a:pt x="270" y="1725"/>
                </a:lnTo>
                <a:lnTo>
                  <a:pt x="249" y="1728"/>
                </a:lnTo>
                <a:lnTo>
                  <a:pt x="229" y="1730"/>
                </a:lnTo>
                <a:lnTo>
                  <a:pt x="229" y="1730"/>
                </a:lnTo>
                <a:close/>
              </a:path>
            </a:pathLst>
          </a:custGeom>
          <a:gradFill flip="none" rotWithShape="1">
            <a:gsLst>
              <a:gs pos="0">
                <a:schemeClr val="accent4">
                  <a:lumMod val="60000"/>
                  <a:lumOff val="40000"/>
                  <a:shade val="30000"/>
                  <a:satMod val="115000"/>
                </a:schemeClr>
              </a:gs>
              <a:gs pos="50000">
                <a:schemeClr val="accent4">
                  <a:lumMod val="60000"/>
                  <a:lumOff val="40000"/>
                  <a:shade val="67500"/>
                  <a:satMod val="115000"/>
                </a:schemeClr>
              </a:gs>
              <a:gs pos="100000">
                <a:schemeClr val="accent4">
                  <a:lumMod val="60000"/>
                  <a:lumOff val="40000"/>
                  <a:shade val="100000"/>
                  <a:satMod val="115000"/>
                </a:schemeClr>
              </a:gs>
            </a:gsLst>
            <a:lin ang="13500000" scaled="1"/>
            <a:tileRect/>
          </a:gradFill>
          <a:ln w="28575">
            <a:solidFill>
              <a:schemeClr val="bg1">
                <a:lumMod val="65000"/>
              </a:schemeClr>
            </a:solidFill>
            <a:prstDash val="solid"/>
            <a:round/>
            <a:headEnd/>
            <a:tailEnd/>
          </a:ln>
        </p:spPr>
        <p:txBody>
          <a:bodyPr tIns="468000" anchor="ctr" anchorCtr="1"/>
          <a:lstStyle/>
          <a:p>
            <a:pPr algn="ctr" eaLnBrk="1" hangingPunct="1">
              <a:defRPr/>
            </a:pPr>
            <a:endParaRPr lang="en-GB" sz="4000" dirty="0">
              <a:cs typeface="Arial" charset="0"/>
            </a:endParaRPr>
          </a:p>
        </p:txBody>
      </p:sp>
      <p:sp>
        <p:nvSpPr>
          <p:cNvPr id="2" name="Title 1">
            <a:extLst>
              <a:ext uri="{FF2B5EF4-FFF2-40B4-BE49-F238E27FC236}">
                <a16:creationId xmlns:a16="http://schemas.microsoft.com/office/drawing/2014/main" id="{8A061DBB-B293-2D4E-ACDF-C14AA5DBC76A}"/>
              </a:ext>
            </a:extLst>
          </p:cNvPr>
          <p:cNvSpPr>
            <a:spLocks noGrp="1"/>
          </p:cNvSpPr>
          <p:nvPr>
            <p:ph type="title"/>
          </p:nvPr>
        </p:nvSpPr>
        <p:spPr>
          <a:xfrm>
            <a:off x="838200" y="1"/>
            <a:ext cx="10515600" cy="1117599"/>
          </a:xfrm>
        </p:spPr>
        <p:txBody>
          <a:bodyPr>
            <a:normAutofit/>
          </a:bodyPr>
          <a:lstStyle/>
          <a:p>
            <a:pPr algn="ctr"/>
            <a:r>
              <a:rPr lang="en-US" sz="6000" b="1" u="sng" dirty="0"/>
              <a:t>Confess</a:t>
            </a:r>
          </a:p>
        </p:txBody>
      </p:sp>
      <p:sp>
        <p:nvSpPr>
          <p:cNvPr id="3" name="Content Placeholder 2">
            <a:extLst>
              <a:ext uri="{FF2B5EF4-FFF2-40B4-BE49-F238E27FC236}">
                <a16:creationId xmlns:a16="http://schemas.microsoft.com/office/drawing/2014/main" id="{D202977E-7D30-AA4C-9004-CD0E742FEA26}"/>
              </a:ext>
            </a:extLst>
          </p:cNvPr>
          <p:cNvSpPr>
            <a:spLocks noGrp="1"/>
          </p:cNvSpPr>
          <p:nvPr>
            <p:ph idx="1"/>
          </p:nvPr>
        </p:nvSpPr>
        <p:spPr>
          <a:xfrm>
            <a:off x="2962141" y="2125014"/>
            <a:ext cx="6426558" cy="4732986"/>
          </a:xfrm>
        </p:spPr>
        <p:txBody>
          <a:bodyPr>
            <a:normAutofit/>
          </a:bodyPr>
          <a:lstStyle/>
          <a:p>
            <a:pPr marL="0" indent="0" algn="ctr">
              <a:buNone/>
            </a:pPr>
            <a:r>
              <a:rPr lang="en-US" sz="4000" b="1" baseline="30000" dirty="0"/>
              <a:t>11 </a:t>
            </a:r>
            <a:r>
              <a:rPr lang="en-US" sz="4000" dirty="0"/>
              <a:t>and that every tongue will confess that Jesus Christ is Lord, to the glory of God the Father.</a:t>
            </a:r>
          </a:p>
        </p:txBody>
      </p:sp>
    </p:spTree>
    <p:extLst>
      <p:ext uri="{BB962C8B-B14F-4D97-AF65-F5344CB8AC3E}">
        <p14:creationId xmlns:p14="http://schemas.microsoft.com/office/powerpoint/2010/main" val="22032021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reeform 5"/>
          <p:cNvSpPr>
            <a:spLocks/>
          </p:cNvSpPr>
          <p:nvPr/>
        </p:nvSpPr>
        <p:spPr bwMode="auto">
          <a:xfrm>
            <a:off x="199197" y="142738"/>
            <a:ext cx="2495550" cy="3001963"/>
          </a:xfrm>
          <a:custGeom>
            <a:avLst/>
            <a:gdLst>
              <a:gd name="T0" fmla="*/ 1956 w 2151"/>
              <a:gd name="T1" fmla="*/ 861 h 2586"/>
              <a:gd name="T2" fmla="*/ 2010 w 2151"/>
              <a:gd name="T3" fmla="*/ 884 h 2586"/>
              <a:gd name="T4" fmla="*/ 2054 w 2151"/>
              <a:gd name="T5" fmla="*/ 931 h 2586"/>
              <a:gd name="T6" fmla="*/ 2075 w 2151"/>
              <a:gd name="T7" fmla="*/ 965 h 2586"/>
              <a:gd name="T8" fmla="*/ 2104 w 2151"/>
              <a:gd name="T9" fmla="*/ 988 h 2586"/>
              <a:gd name="T10" fmla="*/ 2132 w 2151"/>
              <a:gd name="T11" fmla="*/ 983 h 2586"/>
              <a:gd name="T12" fmla="*/ 2148 w 2151"/>
              <a:gd name="T13" fmla="*/ 955 h 2586"/>
              <a:gd name="T14" fmla="*/ 0 w 2151"/>
              <a:gd name="T15" fmla="*/ 0 h 2586"/>
              <a:gd name="T16" fmla="*/ 933 w 2151"/>
              <a:gd name="T17" fmla="*/ 2156 h 2586"/>
              <a:gd name="T18" fmla="*/ 965 w 2151"/>
              <a:gd name="T19" fmla="*/ 2161 h 2586"/>
              <a:gd name="T20" fmla="*/ 988 w 2151"/>
              <a:gd name="T21" fmla="*/ 2182 h 2586"/>
              <a:gd name="T22" fmla="*/ 985 w 2151"/>
              <a:gd name="T23" fmla="*/ 2210 h 2586"/>
              <a:gd name="T24" fmla="*/ 957 w 2151"/>
              <a:gd name="T25" fmla="*/ 2239 h 2586"/>
              <a:gd name="T26" fmla="*/ 918 w 2151"/>
              <a:gd name="T27" fmla="*/ 2264 h 2586"/>
              <a:gd name="T28" fmla="*/ 879 w 2151"/>
              <a:gd name="T29" fmla="*/ 2309 h 2586"/>
              <a:gd name="T30" fmla="*/ 859 w 2151"/>
              <a:gd name="T31" fmla="*/ 2368 h 2586"/>
              <a:gd name="T32" fmla="*/ 863 w 2151"/>
              <a:gd name="T33" fmla="*/ 2426 h 2586"/>
              <a:gd name="T34" fmla="*/ 900 w 2151"/>
              <a:gd name="T35" fmla="*/ 2498 h 2586"/>
              <a:gd name="T36" fmla="*/ 968 w 2151"/>
              <a:gd name="T37" fmla="*/ 2552 h 2586"/>
              <a:gd name="T38" fmla="*/ 1058 w 2151"/>
              <a:gd name="T39" fmla="*/ 2582 h 2586"/>
              <a:gd name="T40" fmla="*/ 1133 w 2151"/>
              <a:gd name="T41" fmla="*/ 2584 h 2586"/>
              <a:gd name="T42" fmla="*/ 1227 w 2151"/>
              <a:gd name="T43" fmla="*/ 2561 h 2586"/>
              <a:gd name="T44" fmla="*/ 1300 w 2151"/>
              <a:gd name="T45" fmla="*/ 2513 h 2586"/>
              <a:gd name="T46" fmla="*/ 1346 w 2151"/>
              <a:gd name="T47" fmla="*/ 2444 h 2586"/>
              <a:gd name="T48" fmla="*/ 1357 w 2151"/>
              <a:gd name="T49" fmla="*/ 2386 h 2586"/>
              <a:gd name="T50" fmla="*/ 1344 w 2151"/>
              <a:gd name="T51" fmla="*/ 2322 h 2586"/>
              <a:gd name="T52" fmla="*/ 1313 w 2151"/>
              <a:gd name="T53" fmla="*/ 2278 h 2586"/>
              <a:gd name="T54" fmla="*/ 1269 w 2151"/>
              <a:gd name="T55" fmla="*/ 2244 h 2586"/>
              <a:gd name="T56" fmla="*/ 1235 w 2151"/>
              <a:gd name="T57" fmla="*/ 2218 h 2586"/>
              <a:gd name="T58" fmla="*/ 1225 w 2151"/>
              <a:gd name="T59" fmla="*/ 2189 h 2586"/>
              <a:gd name="T60" fmla="*/ 1242 w 2151"/>
              <a:gd name="T61" fmla="*/ 2166 h 2586"/>
              <a:gd name="T62" fmla="*/ 1282 w 2151"/>
              <a:gd name="T63" fmla="*/ 2156 h 2586"/>
              <a:gd name="T64" fmla="*/ 2151 w 2151"/>
              <a:gd name="T65" fmla="*/ 1281 h 2586"/>
              <a:gd name="T66" fmla="*/ 2146 w 2151"/>
              <a:gd name="T67" fmla="*/ 1248 h 2586"/>
              <a:gd name="T68" fmla="*/ 2125 w 2151"/>
              <a:gd name="T69" fmla="*/ 1225 h 2586"/>
              <a:gd name="T70" fmla="*/ 2097 w 2151"/>
              <a:gd name="T71" fmla="*/ 1229 h 2586"/>
              <a:gd name="T72" fmla="*/ 2068 w 2151"/>
              <a:gd name="T73" fmla="*/ 1258 h 2586"/>
              <a:gd name="T74" fmla="*/ 2044 w 2151"/>
              <a:gd name="T75" fmla="*/ 1295 h 2586"/>
              <a:gd name="T76" fmla="*/ 1998 w 2151"/>
              <a:gd name="T77" fmla="*/ 1336 h 2586"/>
              <a:gd name="T78" fmla="*/ 1940 w 2151"/>
              <a:gd name="T79" fmla="*/ 1356 h 2586"/>
              <a:gd name="T80" fmla="*/ 1881 w 2151"/>
              <a:gd name="T81" fmla="*/ 1351 h 2586"/>
              <a:gd name="T82" fmla="*/ 1809 w 2151"/>
              <a:gd name="T83" fmla="*/ 1313 h 2586"/>
              <a:gd name="T84" fmla="*/ 1756 w 2151"/>
              <a:gd name="T85" fmla="*/ 1247 h 2586"/>
              <a:gd name="T86" fmla="*/ 1725 w 2151"/>
              <a:gd name="T87" fmla="*/ 1157 h 2586"/>
              <a:gd name="T88" fmla="*/ 1722 w 2151"/>
              <a:gd name="T89" fmla="*/ 1081 h 2586"/>
              <a:gd name="T90" fmla="*/ 1746 w 2151"/>
              <a:gd name="T91" fmla="*/ 988 h 2586"/>
              <a:gd name="T92" fmla="*/ 1795 w 2151"/>
              <a:gd name="T93" fmla="*/ 913 h 2586"/>
              <a:gd name="T94" fmla="*/ 1862 w 2151"/>
              <a:gd name="T95" fmla="*/ 868 h 2586"/>
              <a:gd name="T96" fmla="*/ 1922 w 2151"/>
              <a:gd name="T97" fmla="*/ 856 h 25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151" h="2586">
                <a:moveTo>
                  <a:pt x="1922" y="856"/>
                </a:moveTo>
                <a:lnTo>
                  <a:pt x="1922" y="856"/>
                </a:lnTo>
                <a:lnTo>
                  <a:pt x="1940" y="858"/>
                </a:lnTo>
                <a:lnTo>
                  <a:pt x="1956" y="861"/>
                </a:lnTo>
                <a:lnTo>
                  <a:pt x="1971" y="864"/>
                </a:lnTo>
                <a:lnTo>
                  <a:pt x="1985" y="871"/>
                </a:lnTo>
                <a:lnTo>
                  <a:pt x="1998" y="877"/>
                </a:lnTo>
                <a:lnTo>
                  <a:pt x="2010" y="884"/>
                </a:lnTo>
                <a:lnTo>
                  <a:pt x="2019" y="892"/>
                </a:lnTo>
                <a:lnTo>
                  <a:pt x="2029" y="900"/>
                </a:lnTo>
                <a:lnTo>
                  <a:pt x="2044" y="916"/>
                </a:lnTo>
                <a:lnTo>
                  <a:pt x="2054" y="931"/>
                </a:lnTo>
                <a:lnTo>
                  <a:pt x="2062" y="944"/>
                </a:lnTo>
                <a:lnTo>
                  <a:pt x="2062" y="944"/>
                </a:lnTo>
                <a:lnTo>
                  <a:pt x="2068" y="955"/>
                </a:lnTo>
                <a:lnTo>
                  <a:pt x="2075" y="965"/>
                </a:lnTo>
                <a:lnTo>
                  <a:pt x="2083" y="973"/>
                </a:lnTo>
                <a:lnTo>
                  <a:pt x="2089" y="980"/>
                </a:lnTo>
                <a:lnTo>
                  <a:pt x="2097" y="985"/>
                </a:lnTo>
                <a:lnTo>
                  <a:pt x="2104" y="988"/>
                </a:lnTo>
                <a:lnTo>
                  <a:pt x="2112" y="988"/>
                </a:lnTo>
                <a:lnTo>
                  <a:pt x="2119" y="988"/>
                </a:lnTo>
                <a:lnTo>
                  <a:pt x="2125" y="986"/>
                </a:lnTo>
                <a:lnTo>
                  <a:pt x="2132" y="983"/>
                </a:lnTo>
                <a:lnTo>
                  <a:pt x="2136" y="978"/>
                </a:lnTo>
                <a:lnTo>
                  <a:pt x="2141" y="972"/>
                </a:lnTo>
                <a:lnTo>
                  <a:pt x="2146" y="965"/>
                </a:lnTo>
                <a:lnTo>
                  <a:pt x="2148" y="955"/>
                </a:lnTo>
                <a:lnTo>
                  <a:pt x="2151" y="944"/>
                </a:lnTo>
                <a:lnTo>
                  <a:pt x="2151" y="931"/>
                </a:lnTo>
                <a:lnTo>
                  <a:pt x="2151" y="0"/>
                </a:lnTo>
                <a:lnTo>
                  <a:pt x="0" y="0"/>
                </a:lnTo>
                <a:lnTo>
                  <a:pt x="0" y="2155"/>
                </a:lnTo>
                <a:lnTo>
                  <a:pt x="495" y="2155"/>
                </a:lnTo>
                <a:lnTo>
                  <a:pt x="495" y="2156"/>
                </a:lnTo>
                <a:lnTo>
                  <a:pt x="933" y="2156"/>
                </a:lnTo>
                <a:lnTo>
                  <a:pt x="933" y="2156"/>
                </a:lnTo>
                <a:lnTo>
                  <a:pt x="946" y="2156"/>
                </a:lnTo>
                <a:lnTo>
                  <a:pt x="955" y="2158"/>
                </a:lnTo>
                <a:lnTo>
                  <a:pt x="965" y="2161"/>
                </a:lnTo>
                <a:lnTo>
                  <a:pt x="973" y="2166"/>
                </a:lnTo>
                <a:lnTo>
                  <a:pt x="980" y="2171"/>
                </a:lnTo>
                <a:lnTo>
                  <a:pt x="985" y="2176"/>
                </a:lnTo>
                <a:lnTo>
                  <a:pt x="988" y="2182"/>
                </a:lnTo>
                <a:lnTo>
                  <a:pt x="989" y="2189"/>
                </a:lnTo>
                <a:lnTo>
                  <a:pt x="989" y="2195"/>
                </a:lnTo>
                <a:lnTo>
                  <a:pt x="988" y="2203"/>
                </a:lnTo>
                <a:lnTo>
                  <a:pt x="985" y="2210"/>
                </a:lnTo>
                <a:lnTo>
                  <a:pt x="980" y="2218"/>
                </a:lnTo>
                <a:lnTo>
                  <a:pt x="975" y="2225"/>
                </a:lnTo>
                <a:lnTo>
                  <a:pt x="967" y="2233"/>
                </a:lnTo>
                <a:lnTo>
                  <a:pt x="957" y="2239"/>
                </a:lnTo>
                <a:lnTo>
                  <a:pt x="946" y="2244"/>
                </a:lnTo>
                <a:lnTo>
                  <a:pt x="946" y="2244"/>
                </a:lnTo>
                <a:lnTo>
                  <a:pt x="931" y="2252"/>
                </a:lnTo>
                <a:lnTo>
                  <a:pt x="918" y="2264"/>
                </a:lnTo>
                <a:lnTo>
                  <a:pt x="902" y="2278"/>
                </a:lnTo>
                <a:lnTo>
                  <a:pt x="893" y="2288"/>
                </a:lnTo>
                <a:lnTo>
                  <a:pt x="885" y="2298"/>
                </a:lnTo>
                <a:lnTo>
                  <a:pt x="879" y="2309"/>
                </a:lnTo>
                <a:lnTo>
                  <a:pt x="871" y="2322"/>
                </a:lnTo>
                <a:lnTo>
                  <a:pt x="866" y="2335"/>
                </a:lnTo>
                <a:lnTo>
                  <a:pt x="861" y="2351"/>
                </a:lnTo>
                <a:lnTo>
                  <a:pt x="859" y="2368"/>
                </a:lnTo>
                <a:lnTo>
                  <a:pt x="858" y="2386"/>
                </a:lnTo>
                <a:lnTo>
                  <a:pt x="858" y="2386"/>
                </a:lnTo>
                <a:lnTo>
                  <a:pt x="859" y="2405"/>
                </a:lnTo>
                <a:lnTo>
                  <a:pt x="863" y="2426"/>
                </a:lnTo>
                <a:lnTo>
                  <a:pt x="869" y="2444"/>
                </a:lnTo>
                <a:lnTo>
                  <a:pt x="877" y="2464"/>
                </a:lnTo>
                <a:lnTo>
                  <a:pt x="889" y="2482"/>
                </a:lnTo>
                <a:lnTo>
                  <a:pt x="900" y="2498"/>
                </a:lnTo>
                <a:lnTo>
                  <a:pt x="915" y="2513"/>
                </a:lnTo>
                <a:lnTo>
                  <a:pt x="931" y="2527"/>
                </a:lnTo>
                <a:lnTo>
                  <a:pt x="949" y="2540"/>
                </a:lnTo>
                <a:lnTo>
                  <a:pt x="968" y="2552"/>
                </a:lnTo>
                <a:lnTo>
                  <a:pt x="988" y="2561"/>
                </a:lnTo>
                <a:lnTo>
                  <a:pt x="1011" y="2569"/>
                </a:lnTo>
                <a:lnTo>
                  <a:pt x="1033" y="2578"/>
                </a:lnTo>
                <a:lnTo>
                  <a:pt x="1058" y="2582"/>
                </a:lnTo>
                <a:lnTo>
                  <a:pt x="1082" y="2584"/>
                </a:lnTo>
                <a:lnTo>
                  <a:pt x="1108" y="2586"/>
                </a:lnTo>
                <a:lnTo>
                  <a:pt x="1108" y="2586"/>
                </a:lnTo>
                <a:lnTo>
                  <a:pt x="1133" y="2584"/>
                </a:lnTo>
                <a:lnTo>
                  <a:pt x="1157" y="2582"/>
                </a:lnTo>
                <a:lnTo>
                  <a:pt x="1181" y="2578"/>
                </a:lnTo>
                <a:lnTo>
                  <a:pt x="1204" y="2569"/>
                </a:lnTo>
                <a:lnTo>
                  <a:pt x="1227" y="2561"/>
                </a:lnTo>
                <a:lnTo>
                  <a:pt x="1247" y="2552"/>
                </a:lnTo>
                <a:lnTo>
                  <a:pt x="1266" y="2540"/>
                </a:lnTo>
                <a:lnTo>
                  <a:pt x="1284" y="2527"/>
                </a:lnTo>
                <a:lnTo>
                  <a:pt x="1300" y="2513"/>
                </a:lnTo>
                <a:lnTo>
                  <a:pt x="1315" y="2498"/>
                </a:lnTo>
                <a:lnTo>
                  <a:pt x="1326" y="2482"/>
                </a:lnTo>
                <a:lnTo>
                  <a:pt x="1338" y="2464"/>
                </a:lnTo>
                <a:lnTo>
                  <a:pt x="1346" y="2444"/>
                </a:lnTo>
                <a:lnTo>
                  <a:pt x="1352" y="2426"/>
                </a:lnTo>
                <a:lnTo>
                  <a:pt x="1356" y="2405"/>
                </a:lnTo>
                <a:lnTo>
                  <a:pt x="1357" y="2386"/>
                </a:lnTo>
                <a:lnTo>
                  <a:pt x="1357" y="2386"/>
                </a:lnTo>
                <a:lnTo>
                  <a:pt x="1356" y="2368"/>
                </a:lnTo>
                <a:lnTo>
                  <a:pt x="1354" y="2351"/>
                </a:lnTo>
                <a:lnTo>
                  <a:pt x="1349" y="2335"/>
                </a:lnTo>
                <a:lnTo>
                  <a:pt x="1344" y="2322"/>
                </a:lnTo>
                <a:lnTo>
                  <a:pt x="1338" y="2309"/>
                </a:lnTo>
                <a:lnTo>
                  <a:pt x="1329" y="2298"/>
                </a:lnTo>
                <a:lnTo>
                  <a:pt x="1321" y="2288"/>
                </a:lnTo>
                <a:lnTo>
                  <a:pt x="1313" y="2278"/>
                </a:lnTo>
                <a:lnTo>
                  <a:pt x="1297" y="2264"/>
                </a:lnTo>
                <a:lnTo>
                  <a:pt x="1284" y="2252"/>
                </a:lnTo>
                <a:lnTo>
                  <a:pt x="1269" y="2244"/>
                </a:lnTo>
                <a:lnTo>
                  <a:pt x="1269" y="2244"/>
                </a:lnTo>
                <a:lnTo>
                  <a:pt x="1258" y="2239"/>
                </a:lnTo>
                <a:lnTo>
                  <a:pt x="1248" y="2233"/>
                </a:lnTo>
                <a:lnTo>
                  <a:pt x="1240" y="2225"/>
                </a:lnTo>
                <a:lnTo>
                  <a:pt x="1235" y="2218"/>
                </a:lnTo>
                <a:lnTo>
                  <a:pt x="1230" y="2210"/>
                </a:lnTo>
                <a:lnTo>
                  <a:pt x="1227" y="2203"/>
                </a:lnTo>
                <a:lnTo>
                  <a:pt x="1225" y="2195"/>
                </a:lnTo>
                <a:lnTo>
                  <a:pt x="1225" y="2189"/>
                </a:lnTo>
                <a:lnTo>
                  <a:pt x="1227" y="2182"/>
                </a:lnTo>
                <a:lnTo>
                  <a:pt x="1230" y="2176"/>
                </a:lnTo>
                <a:lnTo>
                  <a:pt x="1235" y="2171"/>
                </a:lnTo>
                <a:lnTo>
                  <a:pt x="1242" y="2166"/>
                </a:lnTo>
                <a:lnTo>
                  <a:pt x="1250" y="2161"/>
                </a:lnTo>
                <a:lnTo>
                  <a:pt x="1260" y="2158"/>
                </a:lnTo>
                <a:lnTo>
                  <a:pt x="1269" y="2156"/>
                </a:lnTo>
                <a:lnTo>
                  <a:pt x="1282" y="2156"/>
                </a:lnTo>
                <a:lnTo>
                  <a:pt x="1556" y="2156"/>
                </a:lnTo>
                <a:lnTo>
                  <a:pt x="1556" y="2155"/>
                </a:lnTo>
                <a:lnTo>
                  <a:pt x="2151" y="2155"/>
                </a:lnTo>
                <a:lnTo>
                  <a:pt x="2151" y="1281"/>
                </a:lnTo>
                <a:lnTo>
                  <a:pt x="2151" y="1281"/>
                </a:lnTo>
                <a:lnTo>
                  <a:pt x="2151" y="1269"/>
                </a:lnTo>
                <a:lnTo>
                  <a:pt x="2148" y="1258"/>
                </a:lnTo>
                <a:lnTo>
                  <a:pt x="2146" y="1248"/>
                </a:lnTo>
                <a:lnTo>
                  <a:pt x="2141" y="1240"/>
                </a:lnTo>
                <a:lnTo>
                  <a:pt x="2136" y="1234"/>
                </a:lnTo>
                <a:lnTo>
                  <a:pt x="2132" y="1229"/>
                </a:lnTo>
                <a:lnTo>
                  <a:pt x="2125" y="1225"/>
                </a:lnTo>
                <a:lnTo>
                  <a:pt x="2119" y="1224"/>
                </a:lnTo>
                <a:lnTo>
                  <a:pt x="2112" y="1224"/>
                </a:lnTo>
                <a:lnTo>
                  <a:pt x="2104" y="1225"/>
                </a:lnTo>
                <a:lnTo>
                  <a:pt x="2097" y="1229"/>
                </a:lnTo>
                <a:lnTo>
                  <a:pt x="2089" y="1234"/>
                </a:lnTo>
                <a:lnTo>
                  <a:pt x="2083" y="1240"/>
                </a:lnTo>
                <a:lnTo>
                  <a:pt x="2075" y="1248"/>
                </a:lnTo>
                <a:lnTo>
                  <a:pt x="2068" y="1258"/>
                </a:lnTo>
                <a:lnTo>
                  <a:pt x="2062" y="1268"/>
                </a:lnTo>
                <a:lnTo>
                  <a:pt x="2062" y="1268"/>
                </a:lnTo>
                <a:lnTo>
                  <a:pt x="2054" y="1282"/>
                </a:lnTo>
                <a:lnTo>
                  <a:pt x="2044" y="1295"/>
                </a:lnTo>
                <a:lnTo>
                  <a:pt x="2029" y="1312"/>
                </a:lnTo>
                <a:lnTo>
                  <a:pt x="2019" y="1320"/>
                </a:lnTo>
                <a:lnTo>
                  <a:pt x="2010" y="1328"/>
                </a:lnTo>
                <a:lnTo>
                  <a:pt x="1998" y="1336"/>
                </a:lnTo>
                <a:lnTo>
                  <a:pt x="1985" y="1343"/>
                </a:lnTo>
                <a:lnTo>
                  <a:pt x="1971" y="1348"/>
                </a:lnTo>
                <a:lnTo>
                  <a:pt x="1956" y="1352"/>
                </a:lnTo>
                <a:lnTo>
                  <a:pt x="1940" y="1356"/>
                </a:lnTo>
                <a:lnTo>
                  <a:pt x="1922" y="1356"/>
                </a:lnTo>
                <a:lnTo>
                  <a:pt x="1922" y="1356"/>
                </a:lnTo>
                <a:lnTo>
                  <a:pt x="1901" y="1354"/>
                </a:lnTo>
                <a:lnTo>
                  <a:pt x="1881" y="1351"/>
                </a:lnTo>
                <a:lnTo>
                  <a:pt x="1862" y="1344"/>
                </a:lnTo>
                <a:lnTo>
                  <a:pt x="1844" y="1336"/>
                </a:lnTo>
                <a:lnTo>
                  <a:pt x="1826" y="1326"/>
                </a:lnTo>
                <a:lnTo>
                  <a:pt x="1809" y="1313"/>
                </a:lnTo>
                <a:lnTo>
                  <a:pt x="1795" y="1299"/>
                </a:lnTo>
                <a:lnTo>
                  <a:pt x="1780" y="1282"/>
                </a:lnTo>
                <a:lnTo>
                  <a:pt x="1767" y="1265"/>
                </a:lnTo>
                <a:lnTo>
                  <a:pt x="1756" y="1247"/>
                </a:lnTo>
                <a:lnTo>
                  <a:pt x="1746" y="1225"/>
                </a:lnTo>
                <a:lnTo>
                  <a:pt x="1736" y="1203"/>
                </a:lnTo>
                <a:lnTo>
                  <a:pt x="1730" y="1180"/>
                </a:lnTo>
                <a:lnTo>
                  <a:pt x="1725" y="1157"/>
                </a:lnTo>
                <a:lnTo>
                  <a:pt x="1722" y="1131"/>
                </a:lnTo>
                <a:lnTo>
                  <a:pt x="1722" y="1107"/>
                </a:lnTo>
                <a:lnTo>
                  <a:pt x="1722" y="1107"/>
                </a:lnTo>
                <a:lnTo>
                  <a:pt x="1722" y="1081"/>
                </a:lnTo>
                <a:lnTo>
                  <a:pt x="1725" y="1056"/>
                </a:lnTo>
                <a:lnTo>
                  <a:pt x="1730" y="1032"/>
                </a:lnTo>
                <a:lnTo>
                  <a:pt x="1736" y="1009"/>
                </a:lnTo>
                <a:lnTo>
                  <a:pt x="1746" y="988"/>
                </a:lnTo>
                <a:lnTo>
                  <a:pt x="1756" y="967"/>
                </a:lnTo>
                <a:lnTo>
                  <a:pt x="1767" y="947"/>
                </a:lnTo>
                <a:lnTo>
                  <a:pt x="1780" y="929"/>
                </a:lnTo>
                <a:lnTo>
                  <a:pt x="1795" y="913"/>
                </a:lnTo>
                <a:lnTo>
                  <a:pt x="1809" y="898"/>
                </a:lnTo>
                <a:lnTo>
                  <a:pt x="1826" y="887"/>
                </a:lnTo>
                <a:lnTo>
                  <a:pt x="1844" y="876"/>
                </a:lnTo>
                <a:lnTo>
                  <a:pt x="1862" y="868"/>
                </a:lnTo>
                <a:lnTo>
                  <a:pt x="1881" y="861"/>
                </a:lnTo>
                <a:lnTo>
                  <a:pt x="1901" y="858"/>
                </a:lnTo>
                <a:lnTo>
                  <a:pt x="1922" y="856"/>
                </a:lnTo>
                <a:lnTo>
                  <a:pt x="1922" y="856"/>
                </a:lnTo>
                <a:close/>
              </a:path>
            </a:pathLst>
          </a:custGeom>
          <a:gradFill flip="none" rotWithShape="1">
            <a:gsLst>
              <a:gs pos="0">
                <a:schemeClr val="accent2">
                  <a:lumMod val="60000"/>
                  <a:lumOff val="40000"/>
                  <a:shade val="30000"/>
                  <a:satMod val="115000"/>
                </a:schemeClr>
              </a:gs>
              <a:gs pos="50000">
                <a:schemeClr val="accent2">
                  <a:lumMod val="60000"/>
                  <a:lumOff val="40000"/>
                  <a:shade val="67500"/>
                  <a:satMod val="115000"/>
                </a:schemeClr>
              </a:gs>
              <a:gs pos="100000">
                <a:schemeClr val="accent2">
                  <a:lumMod val="60000"/>
                  <a:lumOff val="40000"/>
                  <a:shade val="100000"/>
                  <a:satMod val="115000"/>
                </a:schemeClr>
              </a:gs>
            </a:gsLst>
            <a:lin ang="2700000" scaled="1"/>
            <a:tileRect/>
          </a:gradFill>
          <a:ln w="28575">
            <a:solidFill>
              <a:schemeClr val="bg1">
                <a:lumMod val="65000"/>
              </a:schemeClr>
            </a:solidFill>
            <a:prstDash val="solid"/>
            <a:round/>
            <a:headEnd/>
            <a:tailEnd/>
          </a:ln>
        </p:spPr>
        <p:txBody>
          <a:bodyPr bIns="540000" anchor="ctr"/>
          <a:lstStyle/>
          <a:p>
            <a:pPr algn="ctr" eaLnBrk="1" hangingPunct="1">
              <a:defRPr/>
            </a:pPr>
            <a:endParaRPr lang="en-GB" sz="4000" dirty="0">
              <a:cs typeface="Arial" charset="0"/>
            </a:endParaRPr>
          </a:p>
        </p:txBody>
      </p:sp>
      <p:sp>
        <p:nvSpPr>
          <p:cNvPr id="8" name="Freeform 6"/>
          <p:cNvSpPr>
            <a:spLocks/>
          </p:cNvSpPr>
          <p:nvPr/>
        </p:nvSpPr>
        <p:spPr bwMode="auto">
          <a:xfrm>
            <a:off x="199197" y="4178438"/>
            <a:ext cx="3001963" cy="2497138"/>
          </a:xfrm>
          <a:custGeom>
            <a:avLst/>
            <a:gdLst>
              <a:gd name="T0" fmla="*/ 861 w 2587"/>
              <a:gd name="T1" fmla="*/ 195 h 2151"/>
              <a:gd name="T2" fmla="*/ 885 w 2587"/>
              <a:gd name="T3" fmla="*/ 143 h 2151"/>
              <a:gd name="T4" fmla="*/ 931 w 2587"/>
              <a:gd name="T5" fmla="*/ 97 h 2151"/>
              <a:gd name="T6" fmla="*/ 965 w 2587"/>
              <a:gd name="T7" fmla="*/ 76 h 2151"/>
              <a:gd name="T8" fmla="*/ 988 w 2587"/>
              <a:gd name="T9" fmla="*/ 47 h 2151"/>
              <a:gd name="T10" fmla="*/ 985 w 2587"/>
              <a:gd name="T11" fmla="*/ 21 h 2151"/>
              <a:gd name="T12" fmla="*/ 955 w 2587"/>
              <a:gd name="T13" fmla="*/ 3 h 2151"/>
              <a:gd name="T14" fmla="*/ 0 w 2587"/>
              <a:gd name="T15" fmla="*/ 2151 h 2151"/>
              <a:gd name="T16" fmla="*/ 2156 w 2587"/>
              <a:gd name="T17" fmla="*/ 1220 h 2151"/>
              <a:gd name="T18" fmla="*/ 2163 w 2587"/>
              <a:gd name="T19" fmla="*/ 1186 h 2151"/>
              <a:gd name="T20" fmla="*/ 2182 w 2587"/>
              <a:gd name="T21" fmla="*/ 1163 h 2151"/>
              <a:gd name="T22" fmla="*/ 2211 w 2587"/>
              <a:gd name="T23" fmla="*/ 1166 h 2151"/>
              <a:gd name="T24" fmla="*/ 2239 w 2587"/>
              <a:gd name="T25" fmla="*/ 1196 h 2151"/>
              <a:gd name="T26" fmla="*/ 2263 w 2587"/>
              <a:gd name="T27" fmla="*/ 1235 h 2151"/>
              <a:gd name="T28" fmla="*/ 2309 w 2587"/>
              <a:gd name="T29" fmla="*/ 1274 h 2151"/>
              <a:gd name="T30" fmla="*/ 2368 w 2587"/>
              <a:gd name="T31" fmla="*/ 1293 h 2151"/>
              <a:gd name="T32" fmla="*/ 2426 w 2587"/>
              <a:gd name="T33" fmla="*/ 1288 h 2151"/>
              <a:gd name="T34" fmla="*/ 2498 w 2587"/>
              <a:gd name="T35" fmla="*/ 1251 h 2151"/>
              <a:gd name="T36" fmla="*/ 2553 w 2587"/>
              <a:gd name="T37" fmla="*/ 1184 h 2151"/>
              <a:gd name="T38" fmla="*/ 2582 w 2587"/>
              <a:gd name="T39" fmla="*/ 1095 h 2151"/>
              <a:gd name="T40" fmla="*/ 2586 w 2587"/>
              <a:gd name="T41" fmla="*/ 1018 h 2151"/>
              <a:gd name="T42" fmla="*/ 2563 w 2587"/>
              <a:gd name="T43" fmla="*/ 926 h 2151"/>
              <a:gd name="T44" fmla="*/ 2514 w 2587"/>
              <a:gd name="T45" fmla="*/ 852 h 2151"/>
              <a:gd name="T46" fmla="*/ 2446 w 2587"/>
              <a:gd name="T47" fmla="*/ 805 h 2151"/>
              <a:gd name="T48" fmla="*/ 2385 w 2587"/>
              <a:gd name="T49" fmla="*/ 794 h 2151"/>
              <a:gd name="T50" fmla="*/ 2322 w 2587"/>
              <a:gd name="T51" fmla="*/ 808 h 2151"/>
              <a:gd name="T52" fmla="*/ 2278 w 2587"/>
              <a:gd name="T53" fmla="*/ 838 h 2151"/>
              <a:gd name="T54" fmla="*/ 2245 w 2587"/>
              <a:gd name="T55" fmla="*/ 882 h 2151"/>
              <a:gd name="T56" fmla="*/ 2218 w 2587"/>
              <a:gd name="T57" fmla="*/ 917 h 2151"/>
              <a:gd name="T58" fmla="*/ 2189 w 2587"/>
              <a:gd name="T59" fmla="*/ 927 h 2151"/>
              <a:gd name="T60" fmla="*/ 2166 w 2587"/>
              <a:gd name="T61" fmla="*/ 911 h 2151"/>
              <a:gd name="T62" fmla="*/ 2156 w 2587"/>
              <a:gd name="T63" fmla="*/ 869 h 2151"/>
              <a:gd name="T64" fmla="*/ 1282 w 2587"/>
              <a:gd name="T65" fmla="*/ 0 h 2151"/>
              <a:gd name="T66" fmla="*/ 1248 w 2587"/>
              <a:gd name="T67" fmla="*/ 6 h 2151"/>
              <a:gd name="T68" fmla="*/ 1227 w 2587"/>
              <a:gd name="T69" fmla="*/ 27 h 2151"/>
              <a:gd name="T70" fmla="*/ 1229 w 2587"/>
              <a:gd name="T71" fmla="*/ 55 h 2151"/>
              <a:gd name="T72" fmla="*/ 1258 w 2587"/>
              <a:gd name="T73" fmla="*/ 83 h 2151"/>
              <a:gd name="T74" fmla="*/ 1297 w 2587"/>
              <a:gd name="T75" fmla="*/ 107 h 2151"/>
              <a:gd name="T76" fmla="*/ 1336 w 2587"/>
              <a:gd name="T77" fmla="*/ 154 h 2151"/>
              <a:gd name="T78" fmla="*/ 1356 w 2587"/>
              <a:gd name="T79" fmla="*/ 213 h 2151"/>
              <a:gd name="T80" fmla="*/ 1352 w 2587"/>
              <a:gd name="T81" fmla="*/ 270 h 2151"/>
              <a:gd name="T82" fmla="*/ 1313 w 2587"/>
              <a:gd name="T83" fmla="*/ 341 h 2151"/>
              <a:gd name="T84" fmla="*/ 1247 w 2587"/>
              <a:gd name="T85" fmla="*/ 397 h 2151"/>
              <a:gd name="T86" fmla="*/ 1157 w 2587"/>
              <a:gd name="T87" fmla="*/ 426 h 2151"/>
              <a:gd name="T88" fmla="*/ 1082 w 2587"/>
              <a:gd name="T89" fmla="*/ 429 h 2151"/>
              <a:gd name="T90" fmla="*/ 988 w 2587"/>
              <a:gd name="T91" fmla="*/ 406 h 2151"/>
              <a:gd name="T92" fmla="*/ 915 w 2587"/>
              <a:gd name="T93" fmla="*/ 358 h 2151"/>
              <a:gd name="T94" fmla="*/ 869 w 2587"/>
              <a:gd name="T95" fmla="*/ 289 h 2151"/>
              <a:gd name="T96" fmla="*/ 858 w 2587"/>
              <a:gd name="T97" fmla="*/ 231 h 2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587" h="2151">
                <a:moveTo>
                  <a:pt x="858" y="231"/>
                </a:moveTo>
                <a:lnTo>
                  <a:pt x="858" y="231"/>
                </a:lnTo>
                <a:lnTo>
                  <a:pt x="858" y="213"/>
                </a:lnTo>
                <a:lnTo>
                  <a:pt x="861" y="195"/>
                </a:lnTo>
                <a:lnTo>
                  <a:pt x="866" y="180"/>
                </a:lnTo>
                <a:lnTo>
                  <a:pt x="871" y="166"/>
                </a:lnTo>
                <a:lnTo>
                  <a:pt x="877" y="154"/>
                </a:lnTo>
                <a:lnTo>
                  <a:pt x="885" y="143"/>
                </a:lnTo>
                <a:lnTo>
                  <a:pt x="893" y="131"/>
                </a:lnTo>
                <a:lnTo>
                  <a:pt x="902" y="123"/>
                </a:lnTo>
                <a:lnTo>
                  <a:pt x="918" y="107"/>
                </a:lnTo>
                <a:lnTo>
                  <a:pt x="931" y="97"/>
                </a:lnTo>
                <a:lnTo>
                  <a:pt x="946" y="89"/>
                </a:lnTo>
                <a:lnTo>
                  <a:pt x="946" y="89"/>
                </a:lnTo>
                <a:lnTo>
                  <a:pt x="955" y="83"/>
                </a:lnTo>
                <a:lnTo>
                  <a:pt x="965" y="76"/>
                </a:lnTo>
                <a:lnTo>
                  <a:pt x="973" y="70"/>
                </a:lnTo>
                <a:lnTo>
                  <a:pt x="980" y="62"/>
                </a:lnTo>
                <a:lnTo>
                  <a:pt x="985" y="55"/>
                </a:lnTo>
                <a:lnTo>
                  <a:pt x="988" y="47"/>
                </a:lnTo>
                <a:lnTo>
                  <a:pt x="989" y="40"/>
                </a:lnTo>
                <a:lnTo>
                  <a:pt x="989" y="34"/>
                </a:lnTo>
                <a:lnTo>
                  <a:pt x="988" y="27"/>
                </a:lnTo>
                <a:lnTo>
                  <a:pt x="985" y="21"/>
                </a:lnTo>
                <a:lnTo>
                  <a:pt x="980" y="14"/>
                </a:lnTo>
                <a:lnTo>
                  <a:pt x="973" y="9"/>
                </a:lnTo>
                <a:lnTo>
                  <a:pt x="965" y="6"/>
                </a:lnTo>
                <a:lnTo>
                  <a:pt x="955" y="3"/>
                </a:lnTo>
                <a:lnTo>
                  <a:pt x="944" y="1"/>
                </a:lnTo>
                <a:lnTo>
                  <a:pt x="933" y="0"/>
                </a:lnTo>
                <a:lnTo>
                  <a:pt x="0" y="0"/>
                </a:lnTo>
                <a:lnTo>
                  <a:pt x="0" y="2151"/>
                </a:lnTo>
                <a:lnTo>
                  <a:pt x="2154" y="2151"/>
                </a:lnTo>
                <a:lnTo>
                  <a:pt x="2154" y="1656"/>
                </a:lnTo>
                <a:lnTo>
                  <a:pt x="2156" y="1656"/>
                </a:lnTo>
                <a:lnTo>
                  <a:pt x="2156" y="1220"/>
                </a:lnTo>
                <a:lnTo>
                  <a:pt x="2156" y="1220"/>
                </a:lnTo>
                <a:lnTo>
                  <a:pt x="2158" y="1207"/>
                </a:lnTo>
                <a:lnTo>
                  <a:pt x="2159" y="1196"/>
                </a:lnTo>
                <a:lnTo>
                  <a:pt x="2163" y="1186"/>
                </a:lnTo>
                <a:lnTo>
                  <a:pt x="2166" y="1178"/>
                </a:lnTo>
                <a:lnTo>
                  <a:pt x="2171" y="1171"/>
                </a:lnTo>
                <a:lnTo>
                  <a:pt x="2177" y="1166"/>
                </a:lnTo>
                <a:lnTo>
                  <a:pt x="2182" y="1163"/>
                </a:lnTo>
                <a:lnTo>
                  <a:pt x="2189" y="1161"/>
                </a:lnTo>
                <a:lnTo>
                  <a:pt x="2197" y="1161"/>
                </a:lnTo>
                <a:lnTo>
                  <a:pt x="2203" y="1163"/>
                </a:lnTo>
                <a:lnTo>
                  <a:pt x="2211" y="1166"/>
                </a:lnTo>
                <a:lnTo>
                  <a:pt x="2218" y="1171"/>
                </a:lnTo>
                <a:lnTo>
                  <a:pt x="2226" y="1178"/>
                </a:lnTo>
                <a:lnTo>
                  <a:pt x="2232" y="1186"/>
                </a:lnTo>
                <a:lnTo>
                  <a:pt x="2239" y="1196"/>
                </a:lnTo>
                <a:lnTo>
                  <a:pt x="2245" y="1207"/>
                </a:lnTo>
                <a:lnTo>
                  <a:pt x="2245" y="1207"/>
                </a:lnTo>
                <a:lnTo>
                  <a:pt x="2254" y="1220"/>
                </a:lnTo>
                <a:lnTo>
                  <a:pt x="2263" y="1235"/>
                </a:lnTo>
                <a:lnTo>
                  <a:pt x="2278" y="1251"/>
                </a:lnTo>
                <a:lnTo>
                  <a:pt x="2288" y="1259"/>
                </a:lnTo>
                <a:lnTo>
                  <a:pt x="2298" y="1266"/>
                </a:lnTo>
                <a:lnTo>
                  <a:pt x="2309" y="1274"/>
                </a:lnTo>
                <a:lnTo>
                  <a:pt x="2322" y="1280"/>
                </a:lnTo>
                <a:lnTo>
                  <a:pt x="2337" y="1285"/>
                </a:lnTo>
                <a:lnTo>
                  <a:pt x="2351" y="1290"/>
                </a:lnTo>
                <a:lnTo>
                  <a:pt x="2368" y="1293"/>
                </a:lnTo>
                <a:lnTo>
                  <a:pt x="2385" y="1293"/>
                </a:lnTo>
                <a:lnTo>
                  <a:pt x="2385" y="1293"/>
                </a:lnTo>
                <a:lnTo>
                  <a:pt x="2407" y="1293"/>
                </a:lnTo>
                <a:lnTo>
                  <a:pt x="2426" y="1288"/>
                </a:lnTo>
                <a:lnTo>
                  <a:pt x="2446" y="1283"/>
                </a:lnTo>
                <a:lnTo>
                  <a:pt x="2463" y="1274"/>
                </a:lnTo>
                <a:lnTo>
                  <a:pt x="2481" y="1264"/>
                </a:lnTo>
                <a:lnTo>
                  <a:pt x="2498" y="1251"/>
                </a:lnTo>
                <a:lnTo>
                  <a:pt x="2514" y="1236"/>
                </a:lnTo>
                <a:lnTo>
                  <a:pt x="2527" y="1220"/>
                </a:lnTo>
                <a:lnTo>
                  <a:pt x="2540" y="1204"/>
                </a:lnTo>
                <a:lnTo>
                  <a:pt x="2553" y="1184"/>
                </a:lnTo>
                <a:lnTo>
                  <a:pt x="2563" y="1163"/>
                </a:lnTo>
                <a:lnTo>
                  <a:pt x="2571" y="1142"/>
                </a:lnTo>
                <a:lnTo>
                  <a:pt x="2577" y="1119"/>
                </a:lnTo>
                <a:lnTo>
                  <a:pt x="2582" y="1095"/>
                </a:lnTo>
                <a:lnTo>
                  <a:pt x="2586" y="1070"/>
                </a:lnTo>
                <a:lnTo>
                  <a:pt x="2587" y="1044"/>
                </a:lnTo>
                <a:lnTo>
                  <a:pt x="2587" y="1044"/>
                </a:lnTo>
                <a:lnTo>
                  <a:pt x="2586" y="1018"/>
                </a:lnTo>
                <a:lnTo>
                  <a:pt x="2582" y="994"/>
                </a:lnTo>
                <a:lnTo>
                  <a:pt x="2577" y="969"/>
                </a:lnTo>
                <a:lnTo>
                  <a:pt x="2571" y="947"/>
                </a:lnTo>
                <a:lnTo>
                  <a:pt x="2563" y="926"/>
                </a:lnTo>
                <a:lnTo>
                  <a:pt x="2553" y="904"/>
                </a:lnTo>
                <a:lnTo>
                  <a:pt x="2540" y="885"/>
                </a:lnTo>
                <a:lnTo>
                  <a:pt x="2527" y="867"/>
                </a:lnTo>
                <a:lnTo>
                  <a:pt x="2514" y="852"/>
                </a:lnTo>
                <a:lnTo>
                  <a:pt x="2498" y="838"/>
                </a:lnTo>
                <a:lnTo>
                  <a:pt x="2481" y="825"/>
                </a:lnTo>
                <a:lnTo>
                  <a:pt x="2463" y="815"/>
                </a:lnTo>
                <a:lnTo>
                  <a:pt x="2446" y="805"/>
                </a:lnTo>
                <a:lnTo>
                  <a:pt x="2426" y="800"/>
                </a:lnTo>
                <a:lnTo>
                  <a:pt x="2407" y="795"/>
                </a:lnTo>
                <a:lnTo>
                  <a:pt x="2385" y="794"/>
                </a:lnTo>
                <a:lnTo>
                  <a:pt x="2385" y="794"/>
                </a:lnTo>
                <a:lnTo>
                  <a:pt x="2368" y="795"/>
                </a:lnTo>
                <a:lnTo>
                  <a:pt x="2351" y="799"/>
                </a:lnTo>
                <a:lnTo>
                  <a:pt x="2337" y="802"/>
                </a:lnTo>
                <a:lnTo>
                  <a:pt x="2322" y="808"/>
                </a:lnTo>
                <a:lnTo>
                  <a:pt x="2309" y="815"/>
                </a:lnTo>
                <a:lnTo>
                  <a:pt x="2298" y="821"/>
                </a:lnTo>
                <a:lnTo>
                  <a:pt x="2288" y="830"/>
                </a:lnTo>
                <a:lnTo>
                  <a:pt x="2278" y="838"/>
                </a:lnTo>
                <a:lnTo>
                  <a:pt x="2263" y="854"/>
                </a:lnTo>
                <a:lnTo>
                  <a:pt x="2254" y="869"/>
                </a:lnTo>
                <a:lnTo>
                  <a:pt x="2245" y="882"/>
                </a:lnTo>
                <a:lnTo>
                  <a:pt x="2245" y="882"/>
                </a:lnTo>
                <a:lnTo>
                  <a:pt x="2239" y="893"/>
                </a:lnTo>
                <a:lnTo>
                  <a:pt x="2232" y="903"/>
                </a:lnTo>
                <a:lnTo>
                  <a:pt x="2226" y="911"/>
                </a:lnTo>
                <a:lnTo>
                  <a:pt x="2218" y="917"/>
                </a:lnTo>
                <a:lnTo>
                  <a:pt x="2211" y="922"/>
                </a:lnTo>
                <a:lnTo>
                  <a:pt x="2203" y="926"/>
                </a:lnTo>
                <a:lnTo>
                  <a:pt x="2197" y="927"/>
                </a:lnTo>
                <a:lnTo>
                  <a:pt x="2189" y="927"/>
                </a:lnTo>
                <a:lnTo>
                  <a:pt x="2182" y="926"/>
                </a:lnTo>
                <a:lnTo>
                  <a:pt x="2177" y="922"/>
                </a:lnTo>
                <a:lnTo>
                  <a:pt x="2171" y="917"/>
                </a:lnTo>
                <a:lnTo>
                  <a:pt x="2166" y="911"/>
                </a:lnTo>
                <a:lnTo>
                  <a:pt x="2163" y="903"/>
                </a:lnTo>
                <a:lnTo>
                  <a:pt x="2159" y="893"/>
                </a:lnTo>
                <a:lnTo>
                  <a:pt x="2158" y="882"/>
                </a:lnTo>
                <a:lnTo>
                  <a:pt x="2156" y="869"/>
                </a:lnTo>
                <a:lnTo>
                  <a:pt x="2156" y="595"/>
                </a:lnTo>
                <a:lnTo>
                  <a:pt x="2154" y="595"/>
                </a:lnTo>
                <a:lnTo>
                  <a:pt x="2154" y="0"/>
                </a:lnTo>
                <a:lnTo>
                  <a:pt x="1282" y="0"/>
                </a:lnTo>
                <a:lnTo>
                  <a:pt x="1282" y="0"/>
                </a:lnTo>
                <a:lnTo>
                  <a:pt x="1269" y="1"/>
                </a:lnTo>
                <a:lnTo>
                  <a:pt x="1258" y="3"/>
                </a:lnTo>
                <a:lnTo>
                  <a:pt x="1248" y="6"/>
                </a:lnTo>
                <a:lnTo>
                  <a:pt x="1242" y="9"/>
                </a:lnTo>
                <a:lnTo>
                  <a:pt x="1235" y="14"/>
                </a:lnTo>
                <a:lnTo>
                  <a:pt x="1230" y="21"/>
                </a:lnTo>
                <a:lnTo>
                  <a:pt x="1227" y="27"/>
                </a:lnTo>
                <a:lnTo>
                  <a:pt x="1225" y="34"/>
                </a:lnTo>
                <a:lnTo>
                  <a:pt x="1225" y="40"/>
                </a:lnTo>
                <a:lnTo>
                  <a:pt x="1225" y="47"/>
                </a:lnTo>
                <a:lnTo>
                  <a:pt x="1229" y="55"/>
                </a:lnTo>
                <a:lnTo>
                  <a:pt x="1234" y="62"/>
                </a:lnTo>
                <a:lnTo>
                  <a:pt x="1240" y="70"/>
                </a:lnTo>
                <a:lnTo>
                  <a:pt x="1248" y="76"/>
                </a:lnTo>
                <a:lnTo>
                  <a:pt x="1258" y="83"/>
                </a:lnTo>
                <a:lnTo>
                  <a:pt x="1269" y="89"/>
                </a:lnTo>
                <a:lnTo>
                  <a:pt x="1269" y="89"/>
                </a:lnTo>
                <a:lnTo>
                  <a:pt x="1282" y="97"/>
                </a:lnTo>
                <a:lnTo>
                  <a:pt x="1297" y="107"/>
                </a:lnTo>
                <a:lnTo>
                  <a:pt x="1313" y="123"/>
                </a:lnTo>
                <a:lnTo>
                  <a:pt x="1321" y="131"/>
                </a:lnTo>
                <a:lnTo>
                  <a:pt x="1329" y="143"/>
                </a:lnTo>
                <a:lnTo>
                  <a:pt x="1336" y="154"/>
                </a:lnTo>
                <a:lnTo>
                  <a:pt x="1343" y="166"/>
                </a:lnTo>
                <a:lnTo>
                  <a:pt x="1349" y="180"/>
                </a:lnTo>
                <a:lnTo>
                  <a:pt x="1352" y="195"/>
                </a:lnTo>
                <a:lnTo>
                  <a:pt x="1356" y="213"/>
                </a:lnTo>
                <a:lnTo>
                  <a:pt x="1357" y="231"/>
                </a:lnTo>
                <a:lnTo>
                  <a:pt x="1357" y="231"/>
                </a:lnTo>
                <a:lnTo>
                  <a:pt x="1356" y="250"/>
                </a:lnTo>
                <a:lnTo>
                  <a:pt x="1352" y="270"/>
                </a:lnTo>
                <a:lnTo>
                  <a:pt x="1346" y="289"/>
                </a:lnTo>
                <a:lnTo>
                  <a:pt x="1338" y="307"/>
                </a:lnTo>
                <a:lnTo>
                  <a:pt x="1326" y="325"/>
                </a:lnTo>
                <a:lnTo>
                  <a:pt x="1313" y="341"/>
                </a:lnTo>
                <a:lnTo>
                  <a:pt x="1300" y="358"/>
                </a:lnTo>
                <a:lnTo>
                  <a:pt x="1284" y="372"/>
                </a:lnTo>
                <a:lnTo>
                  <a:pt x="1266" y="385"/>
                </a:lnTo>
                <a:lnTo>
                  <a:pt x="1247" y="397"/>
                </a:lnTo>
                <a:lnTo>
                  <a:pt x="1225" y="406"/>
                </a:lnTo>
                <a:lnTo>
                  <a:pt x="1204" y="415"/>
                </a:lnTo>
                <a:lnTo>
                  <a:pt x="1181" y="421"/>
                </a:lnTo>
                <a:lnTo>
                  <a:pt x="1157" y="426"/>
                </a:lnTo>
                <a:lnTo>
                  <a:pt x="1133" y="429"/>
                </a:lnTo>
                <a:lnTo>
                  <a:pt x="1107" y="431"/>
                </a:lnTo>
                <a:lnTo>
                  <a:pt x="1107" y="431"/>
                </a:lnTo>
                <a:lnTo>
                  <a:pt x="1082" y="429"/>
                </a:lnTo>
                <a:lnTo>
                  <a:pt x="1056" y="426"/>
                </a:lnTo>
                <a:lnTo>
                  <a:pt x="1033" y="421"/>
                </a:lnTo>
                <a:lnTo>
                  <a:pt x="1011" y="415"/>
                </a:lnTo>
                <a:lnTo>
                  <a:pt x="988" y="406"/>
                </a:lnTo>
                <a:lnTo>
                  <a:pt x="967" y="397"/>
                </a:lnTo>
                <a:lnTo>
                  <a:pt x="949" y="385"/>
                </a:lnTo>
                <a:lnTo>
                  <a:pt x="931" y="372"/>
                </a:lnTo>
                <a:lnTo>
                  <a:pt x="915" y="358"/>
                </a:lnTo>
                <a:lnTo>
                  <a:pt x="900" y="341"/>
                </a:lnTo>
                <a:lnTo>
                  <a:pt x="887" y="325"/>
                </a:lnTo>
                <a:lnTo>
                  <a:pt x="877" y="307"/>
                </a:lnTo>
                <a:lnTo>
                  <a:pt x="869" y="289"/>
                </a:lnTo>
                <a:lnTo>
                  <a:pt x="863" y="270"/>
                </a:lnTo>
                <a:lnTo>
                  <a:pt x="859" y="250"/>
                </a:lnTo>
                <a:lnTo>
                  <a:pt x="858" y="231"/>
                </a:lnTo>
                <a:lnTo>
                  <a:pt x="858" y="231"/>
                </a:lnTo>
                <a:close/>
              </a:path>
            </a:pathLst>
          </a:custGeom>
          <a:gradFill flip="none" rotWithShape="1">
            <a:gsLst>
              <a:gs pos="0">
                <a:schemeClr val="accent6">
                  <a:lumMod val="60000"/>
                  <a:lumOff val="40000"/>
                  <a:shade val="30000"/>
                  <a:satMod val="115000"/>
                </a:schemeClr>
              </a:gs>
              <a:gs pos="50000">
                <a:schemeClr val="accent6">
                  <a:lumMod val="60000"/>
                  <a:lumOff val="40000"/>
                  <a:shade val="67500"/>
                  <a:satMod val="115000"/>
                </a:schemeClr>
              </a:gs>
              <a:gs pos="100000">
                <a:schemeClr val="accent6">
                  <a:lumMod val="60000"/>
                  <a:lumOff val="40000"/>
                  <a:shade val="100000"/>
                  <a:satMod val="115000"/>
                </a:schemeClr>
              </a:gs>
            </a:gsLst>
            <a:lin ang="18900000" scaled="1"/>
            <a:tileRect/>
          </a:gradFill>
          <a:ln w="28575">
            <a:solidFill>
              <a:schemeClr val="bg1">
                <a:lumMod val="65000"/>
              </a:schemeClr>
            </a:solidFill>
            <a:prstDash val="solid"/>
            <a:round/>
            <a:headEnd/>
            <a:tailEnd/>
          </a:ln>
        </p:spPr>
        <p:txBody>
          <a:bodyPr rIns="468000" anchor="ctr" anchorCtr="1"/>
          <a:lstStyle/>
          <a:p>
            <a:pPr algn="ctr">
              <a:defRPr/>
            </a:pPr>
            <a:r>
              <a:rPr lang="en-GB" sz="4000" dirty="0">
                <a:cs typeface="Arial" charset="0"/>
              </a:rPr>
              <a:t>Romans 10:10</a:t>
            </a:r>
          </a:p>
        </p:txBody>
      </p:sp>
      <p:sp>
        <p:nvSpPr>
          <p:cNvPr id="9" name="Freeform 7"/>
          <p:cNvSpPr>
            <a:spLocks/>
          </p:cNvSpPr>
          <p:nvPr/>
        </p:nvSpPr>
        <p:spPr bwMode="auto">
          <a:xfrm>
            <a:off x="9045921" y="96805"/>
            <a:ext cx="3001962" cy="2495550"/>
          </a:xfrm>
          <a:custGeom>
            <a:avLst/>
            <a:gdLst>
              <a:gd name="T0" fmla="*/ 1726 w 2587"/>
              <a:gd name="T1" fmla="*/ 1956 h 2150"/>
              <a:gd name="T2" fmla="*/ 1702 w 2587"/>
              <a:gd name="T3" fmla="*/ 2008 h 2150"/>
              <a:gd name="T4" fmla="*/ 1656 w 2587"/>
              <a:gd name="T5" fmla="*/ 2054 h 2150"/>
              <a:gd name="T6" fmla="*/ 1620 w 2587"/>
              <a:gd name="T7" fmla="*/ 2075 h 2150"/>
              <a:gd name="T8" fmla="*/ 1599 w 2587"/>
              <a:gd name="T9" fmla="*/ 2104 h 2150"/>
              <a:gd name="T10" fmla="*/ 1602 w 2587"/>
              <a:gd name="T11" fmla="*/ 2130 h 2150"/>
              <a:gd name="T12" fmla="*/ 1632 w 2587"/>
              <a:gd name="T13" fmla="*/ 2148 h 2150"/>
              <a:gd name="T14" fmla="*/ 2587 w 2587"/>
              <a:gd name="T15" fmla="*/ 0 h 2150"/>
              <a:gd name="T16" fmla="*/ 429 w 2587"/>
              <a:gd name="T17" fmla="*/ 931 h 2150"/>
              <a:gd name="T18" fmla="*/ 424 w 2587"/>
              <a:gd name="T19" fmla="*/ 965 h 2150"/>
              <a:gd name="T20" fmla="*/ 403 w 2587"/>
              <a:gd name="T21" fmla="*/ 988 h 2150"/>
              <a:gd name="T22" fmla="*/ 376 w 2587"/>
              <a:gd name="T23" fmla="*/ 985 h 2150"/>
              <a:gd name="T24" fmla="*/ 348 w 2587"/>
              <a:gd name="T25" fmla="*/ 955 h 2150"/>
              <a:gd name="T26" fmla="*/ 324 w 2587"/>
              <a:gd name="T27" fmla="*/ 916 h 2150"/>
              <a:gd name="T28" fmla="*/ 276 w 2587"/>
              <a:gd name="T29" fmla="*/ 877 h 2150"/>
              <a:gd name="T30" fmla="*/ 218 w 2587"/>
              <a:gd name="T31" fmla="*/ 858 h 2150"/>
              <a:gd name="T32" fmla="*/ 161 w 2587"/>
              <a:gd name="T33" fmla="*/ 863 h 2150"/>
              <a:gd name="T34" fmla="*/ 89 w 2587"/>
              <a:gd name="T35" fmla="*/ 900 h 2150"/>
              <a:gd name="T36" fmla="*/ 34 w 2587"/>
              <a:gd name="T37" fmla="*/ 967 h 2150"/>
              <a:gd name="T38" fmla="*/ 5 w 2587"/>
              <a:gd name="T39" fmla="*/ 1056 h 2150"/>
              <a:gd name="T40" fmla="*/ 1 w 2587"/>
              <a:gd name="T41" fmla="*/ 1133 h 2150"/>
              <a:gd name="T42" fmla="*/ 24 w 2587"/>
              <a:gd name="T43" fmla="*/ 1225 h 2150"/>
              <a:gd name="T44" fmla="*/ 73 w 2587"/>
              <a:gd name="T45" fmla="*/ 1299 h 2150"/>
              <a:gd name="T46" fmla="*/ 141 w 2587"/>
              <a:gd name="T47" fmla="*/ 1346 h 2150"/>
              <a:gd name="T48" fmla="*/ 200 w 2587"/>
              <a:gd name="T49" fmla="*/ 1356 h 2150"/>
              <a:gd name="T50" fmla="*/ 263 w 2587"/>
              <a:gd name="T51" fmla="*/ 1343 h 2150"/>
              <a:gd name="T52" fmla="*/ 307 w 2587"/>
              <a:gd name="T53" fmla="*/ 1313 h 2150"/>
              <a:gd name="T54" fmla="*/ 342 w 2587"/>
              <a:gd name="T55" fmla="*/ 1269 h 2150"/>
              <a:gd name="T56" fmla="*/ 369 w 2587"/>
              <a:gd name="T57" fmla="*/ 1234 h 2150"/>
              <a:gd name="T58" fmla="*/ 397 w 2587"/>
              <a:gd name="T59" fmla="*/ 1224 h 2150"/>
              <a:gd name="T60" fmla="*/ 421 w 2587"/>
              <a:gd name="T61" fmla="*/ 1240 h 2150"/>
              <a:gd name="T62" fmla="*/ 429 w 2587"/>
              <a:gd name="T63" fmla="*/ 1282 h 2150"/>
              <a:gd name="T64" fmla="*/ 1305 w 2587"/>
              <a:gd name="T65" fmla="*/ 2150 h 2150"/>
              <a:gd name="T66" fmla="*/ 1337 w 2587"/>
              <a:gd name="T67" fmla="*/ 2145 h 2150"/>
              <a:gd name="T68" fmla="*/ 1360 w 2587"/>
              <a:gd name="T69" fmla="*/ 2124 h 2150"/>
              <a:gd name="T70" fmla="*/ 1357 w 2587"/>
              <a:gd name="T71" fmla="*/ 2096 h 2150"/>
              <a:gd name="T72" fmla="*/ 1329 w 2587"/>
              <a:gd name="T73" fmla="*/ 2068 h 2150"/>
              <a:gd name="T74" fmla="*/ 1290 w 2587"/>
              <a:gd name="T75" fmla="*/ 2044 h 2150"/>
              <a:gd name="T76" fmla="*/ 1251 w 2587"/>
              <a:gd name="T77" fmla="*/ 1997 h 2150"/>
              <a:gd name="T78" fmla="*/ 1231 w 2587"/>
              <a:gd name="T79" fmla="*/ 1938 h 2150"/>
              <a:gd name="T80" fmla="*/ 1235 w 2587"/>
              <a:gd name="T81" fmla="*/ 1881 h 2150"/>
              <a:gd name="T82" fmla="*/ 1272 w 2587"/>
              <a:gd name="T83" fmla="*/ 1810 h 2150"/>
              <a:gd name="T84" fmla="*/ 1340 w 2587"/>
              <a:gd name="T85" fmla="*/ 1754 h 2150"/>
              <a:gd name="T86" fmla="*/ 1430 w 2587"/>
              <a:gd name="T87" fmla="*/ 1725 h 2150"/>
              <a:gd name="T88" fmla="*/ 1505 w 2587"/>
              <a:gd name="T89" fmla="*/ 1722 h 2150"/>
              <a:gd name="T90" fmla="*/ 1599 w 2587"/>
              <a:gd name="T91" fmla="*/ 1745 h 2150"/>
              <a:gd name="T92" fmla="*/ 1672 w 2587"/>
              <a:gd name="T93" fmla="*/ 1793 h 2150"/>
              <a:gd name="T94" fmla="*/ 1718 w 2587"/>
              <a:gd name="T95" fmla="*/ 1862 h 2150"/>
              <a:gd name="T96" fmla="*/ 1729 w 2587"/>
              <a:gd name="T97" fmla="*/ 1920 h 2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587" h="2150">
                <a:moveTo>
                  <a:pt x="1729" y="1920"/>
                </a:moveTo>
                <a:lnTo>
                  <a:pt x="1729" y="1920"/>
                </a:lnTo>
                <a:lnTo>
                  <a:pt x="1728" y="1938"/>
                </a:lnTo>
                <a:lnTo>
                  <a:pt x="1726" y="1956"/>
                </a:lnTo>
                <a:lnTo>
                  <a:pt x="1721" y="1971"/>
                </a:lnTo>
                <a:lnTo>
                  <a:pt x="1716" y="1984"/>
                </a:lnTo>
                <a:lnTo>
                  <a:pt x="1710" y="1997"/>
                </a:lnTo>
                <a:lnTo>
                  <a:pt x="1702" y="2008"/>
                </a:lnTo>
                <a:lnTo>
                  <a:pt x="1694" y="2020"/>
                </a:lnTo>
                <a:lnTo>
                  <a:pt x="1685" y="2028"/>
                </a:lnTo>
                <a:lnTo>
                  <a:pt x="1669" y="2044"/>
                </a:lnTo>
                <a:lnTo>
                  <a:pt x="1656" y="2054"/>
                </a:lnTo>
                <a:lnTo>
                  <a:pt x="1641" y="2062"/>
                </a:lnTo>
                <a:lnTo>
                  <a:pt x="1641" y="2062"/>
                </a:lnTo>
                <a:lnTo>
                  <a:pt x="1630" y="2068"/>
                </a:lnTo>
                <a:lnTo>
                  <a:pt x="1620" y="2075"/>
                </a:lnTo>
                <a:lnTo>
                  <a:pt x="1614" y="2081"/>
                </a:lnTo>
                <a:lnTo>
                  <a:pt x="1607" y="2089"/>
                </a:lnTo>
                <a:lnTo>
                  <a:pt x="1602" y="2096"/>
                </a:lnTo>
                <a:lnTo>
                  <a:pt x="1599" y="2104"/>
                </a:lnTo>
                <a:lnTo>
                  <a:pt x="1598" y="2111"/>
                </a:lnTo>
                <a:lnTo>
                  <a:pt x="1598" y="2117"/>
                </a:lnTo>
                <a:lnTo>
                  <a:pt x="1599" y="2124"/>
                </a:lnTo>
                <a:lnTo>
                  <a:pt x="1602" y="2130"/>
                </a:lnTo>
                <a:lnTo>
                  <a:pt x="1607" y="2137"/>
                </a:lnTo>
                <a:lnTo>
                  <a:pt x="1614" y="2142"/>
                </a:lnTo>
                <a:lnTo>
                  <a:pt x="1622" y="2145"/>
                </a:lnTo>
                <a:lnTo>
                  <a:pt x="1632" y="2148"/>
                </a:lnTo>
                <a:lnTo>
                  <a:pt x="1641" y="2150"/>
                </a:lnTo>
                <a:lnTo>
                  <a:pt x="1654" y="2150"/>
                </a:lnTo>
                <a:lnTo>
                  <a:pt x="2587" y="2150"/>
                </a:lnTo>
                <a:lnTo>
                  <a:pt x="2587" y="0"/>
                </a:lnTo>
                <a:lnTo>
                  <a:pt x="433" y="0"/>
                </a:lnTo>
                <a:lnTo>
                  <a:pt x="433" y="495"/>
                </a:lnTo>
                <a:lnTo>
                  <a:pt x="429" y="495"/>
                </a:lnTo>
                <a:lnTo>
                  <a:pt x="429" y="931"/>
                </a:lnTo>
                <a:lnTo>
                  <a:pt x="429" y="931"/>
                </a:lnTo>
                <a:lnTo>
                  <a:pt x="429" y="944"/>
                </a:lnTo>
                <a:lnTo>
                  <a:pt x="428" y="955"/>
                </a:lnTo>
                <a:lnTo>
                  <a:pt x="424" y="965"/>
                </a:lnTo>
                <a:lnTo>
                  <a:pt x="421" y="973"/>
                </a:lnTo>
                <a:lnTo>
                  <a:pt x="416" y="980"/>
                </a:lnTo>
                <a:lnTo>
                  <a:pt x="410" y="985"/>
                </a:lnTo>
                <a:lnTo>
                  <a:pt x="403" y="988"/>
                </a:lnTo>
                <a:lnTo>
                  <a:pt x="397" y="990"/>
                </a:lnTo>
                <a:lnTo>
                  <a:pt x="390" y="990"/>
                </a:lnTo>
                <a:lnTo>
                  <a:pt x="384" y="988"/>
                </a:lnTo>
                <a:lnTo>
                  <a:pt x="376" y="985"/>
                </a:lnTo>
                <a:lnTo>
                  <a:pt x="369" y="980"/>
                </a:lnTo>
                <a:lnTo>
                  <a:pt x="361" y="973"/>
                </a:lnTo>
                <a:lnTo>
                  <a:pt x="355" y="965"/>
                </a:lnTo>
                <a:lnTo>
                  <a:pt x="348" y="955"/>
                </a:lnTo>
                <a:lnTo>
                  <a:pt x="342" y="944"/>
                </a:lnTo>
                <a:lnTo>
                  <a:pt x="342" y="944"/>
                </a:lnTo>
                <a:lnTo>
                  <a:pt x="333" y="931"/>
                </a:lnTo>
                <a:lnTo>
                  <a:pt x="324" y="916"/>
                </a:lnTo>
                <a:lnTo>
                  <a:pt x="307" y="900"/>
                </a:lnTo>
                <a:lnTo>
                  <a:pt x="299" y="892"/>
                </a:lnTo>
                <a:lnTo>
                  <a:pt x="288" y="885"/>
                </a:lnTo>
                <a:lnTo>
                  <a:pt x="276" y="877"/>
                </a:lnTo>
                <a:lnTo>
                  <a:pt x="263" y="871"/>
                </a:lnTo>
                <a:lnTo>
                  <a:pt x="250" y="866"/>
                </a:lnTo>
                <a:lnTo>
                  <a:pt x="236" y="861"/>
                </a:lnTo>
                <a:lnTo>
                  <a:pt x="218" y="858"/>
                </a:lnTo>
                <a:lnTo>
                  <a:pt x="200" y="858"/>
                </a:lnTo>
                <a:lnTo>
                  <a:pt x="200" y="858"/>
                </a:lnTo>
                <a:lnTo>
                  <a:pt x="180" y="858"/>
                </a:lnTo>
                <a:lnTo>
                  <a:pt x="161" y="863"/>
                </a:lnTo>
                <a:lnTo>
                  <a:pt x="141" y="868"/>
                </a:lnTo>
                <a:lnTo>
                  <a:pt x="122" y="877"/>
                </a:lnTo>
                <a:lnTo>
                  <a:pt x="106" y="887"/>
                </a:lnTo>
                <a:lnTo>
                  <a:pt x="89" y="900"/>
                </a:lnTo>
                <a:lnTo>
                  <a:pt x="73" y="915"/>
                </a:lnTo>
                <a:lnTo>
                  <a:pt x="58" y="931"/>
                </a:lnTo>
                <a:lnTo>
                  <a:pt x="45" y="947"/>
                </a:lnTo>
                <a:lnTo>
                  <a:pt x="34" y="967"/>
                </a:lnTo>
                <a:lnTo>
                  <a:pt x="24" y="988"/>
                </a:lnTo>
                <a:lnTo>
                  <a:pt x="16" y="1009"/>
                </a:lnTo>
                <a:lnTo>
                  <a:pt x="10" y="1032"/>
                </a:lnTo>
                <a:lnTo>
                  <a:pt x="5" y="1056"/>
                </a:lnTo>
                <a:lnTo>
                  <a:pt x="1" y="1081"/>
                </a:lnTo>
                <a:lnTo>
                  <a:pt x="0" y="1107"/>
                </a:lnTo>
                <a:lnTo>
                  <a:pt x="0" y="1107"/>
                </a:lnTo>
                <a:lnTo>
                  <a:pt x="1" y="1133"/>
                </a:lnTo>
                <a:lnTo>
                  <a:pt x="5" y="1157"/>
                </a:lnTo>
                <a:lnTo>
                  <a:pt x="10" y="1182"/>
                </a:lnTo>
                <a:lnTo>
                  <a:pt x="16" y="1204"/>
                </a:lnTo>
                <a:lnTo>
                  <a:pt x="24" y="1225"/>
                </a:lnTo>
                <a:lnTo>
                  <a:pt x="34" y="1247"/>
                </a:lnTo>
                <a:lnTo>
                  <a:pt x="45" y="1266"/>
                </a:lnTo>
                <a:lnTo>
                  <a:pt x="58" y="1284"/>
                </a:lnTo>
                <a:lnTo>
                  <a:pt x="73" y="1299"/>
                </a:lnTo>
                <a:lnTo>
                  <a:pt x="89" y="1313"/>
                </a:lnTo>
                <a:lnTo>
                  <a:pt x="106" y="1326"/>
                </a:lnTo>
                <a:lnTo>
                  <a:pt x="122" y="1336"/>
                </a:lnTo>
                <a:lnTo>
                  <a:pt x="141" y="1346"/>
                </a:lnTo>
                <a:lnTo>
                  <a:pt x="161" y="1351"/>
                </a:lnTo>
                <a:lnTo>
                  <a:pt x="180" y="1356"/>
                </a:lnTo>
                <a:lnTo>
                  <a:pt x="200" y="1356"/>
                </a:lnTo>
                <a:lnTo>
                  <a:pt x="200" y="1356"/>
                </a:lnTo>
                <a:lnTo>
                  <a:pt x="218" y="1356"/>
                </a:lnTo>
                <a:lnTo>
                  <a:pt x="236" y="1352"/>
                </a:lnTo>
                <a:lnTo>
                  <a:pt x="250" y="1349"/>
                </a:lnTo>
                <a:lnTo>
                  <a:pt x="263" y="1343"/>
                </a:lnTo>
                <a:lnTo>
                  <a:pt x="276" y="1336"/>
                </a:lnTo>
                <a:lnTo>
                  <a:pt x="288" y="1328"/>
                </a:lnTo>
                <a:lnTo>
                  <a:pt x="299" y="1321"/>
                </a:lnTo>
                <a:lnTo>
                  <a:pt x="307" y="1313"/>
                </a:lnTo>
                <a:lnTo>
                  <a:pt x="324" y="1297"/>
                </a:lnTo>
                <a:lnTo>
                  <a:pt x="333" y="1282"/>
                </a:lnTo>
                <a:lnTo>
                  <a:pt x="342" y="1269"/>
                </a:lnTo>
                <a:lnTo>
                  <a:pt x="342" y="1269"/>
                </a:lnTo>
                <a:lnTo>
                  <a:pt x="348" y="1258"/>
                </a:lnTo>
                <a:lnTo>
                  <a:pt x="355" y="1248"/>
                </a:lnTo>
                <a:lnTo>
                  <a:pt x="361" y="1240"/>
                </a:lnTo>
                <a:lnTo>
                  <a:pt x="369" y="1234"/>
                </a:lnTo>
                <a:lnTo>
                  <a:pt x="376" y="1229"/>
                </a:lnTo>
                <a:lnTo>
                  <a:pt x="384" y="1225"/>
                </a:lnTo>
                <a:lnTo>
                  <a:pt x="390" y="1224"/>
                </a:lnTo>
                <a:lnTo>
                  <a:pt x="397" y="1224"/>
                </a:lnTo>
                <a:lnTo>
                  <a:pt x="403" y="1225"/>
                </a:lnTo>
                <a:lnTo>
                  <a:pt x="410" y="1229"/>
                </a:lnTo>
                <a:lnTo>
                  <a:pt x="416" y="1234"/>
                </a:lnTo>
                <a:lnTo>
                  <a:pt x="421" y="1240"/>
                </a:lnTo>
                <a:lnTo>
                  <a:pt x="424" y="1248"/>
                </a:lnTo>
                <a:lnTo>
                  <a:pt x="428" y="1258"/>
                </a:lnTo>
                <a:lnTo>
                  <a:pt x="429" y="1269"/>
                </a:lnTo>
                <a:lnTo>
                  <a:pt x="429" y="1282"/>
                </a:lnTo>
                <a:lnTo>
                  <a:pt x="429" y="1556"/>
                </a:lnTo>
                <a:lnTo>
                  <a:pt x="433" y="1556"/>
                </a:lnTo>
                <a:lnTo>
                  <a:pt x="433" y="2150"/>
                </a:lnTo>
                <a:lnTo>
                  <a:pt x="1305" y="2150"/>
                </a:lnTo>
                <a:lnTo>
                  <a:pt x="1305" y="2150"/>
                </a:lnTo>
                <a:lnTo>
                  <a:pt x="1318" y="2150"/>
                </a:lnTo>
                <a:lnTo>
                  <a:pt x="1327" y="2148"/>
                </a:lnTo>
                <a:lnTo>
                  <a:pt x="1337" y="2145"/>
                </a:lnTo>
                <a:lnTo>
                  <a:pt x="1345" y="2142"/>
                </a:lnTo>
                <a:lnTo>
                  <a:pt x="1352" y="2137"/>
                </a:lnTo>
                <a:lnTo>
                  <a:pt x="1357" y="2130"/>
                </a:lnTo>
                <a:lnTo>
                  <a:pt x="1360" y="2124"/>
                </a:lnTo>
                <a:lnTo>
                  <a:pt x="1362" y="2117"/>
                </a:lnTo>
                <a:lnTo>
                  <a:pt x="1362" y="2111"/>
                </a:lnTo>
                <a:lnTo>
                  <a:pt x="1360" y="2104"/>
                </a:lnTo>
                <a:lnTo>
                  <a:pt x="1357" y="2096"/>
                </a:lnTo>
                <a:lnTo>
                  <a:pt x="1352" y="2089"/>
                </a:lnTo>
                <a:lnTo>
                  <a:pt x="1347" y="2081"/>
                </a:lnTo>
                <a:lnTo>
                  <a:pt x="1339" y="2075"/>
                </a:lnTo>
                <a:lnTo>
                  <a:pt x="1329" y="2068"/>
                </a:lnTo>
                <a:lnTo>
                  <a:pt x="1318" y="2062"/>
                </a:lnTo>
                <a:lnTo>
                  <a:pt x="1318" y="2062"/>
                </a:lnTo>
                <a:lnTo>
                  <a:pt x="1303" y="2054"/>
                </a:lnTo>
                <a:lnTo>
                  <a:pt x="1290" y="2044"/>
                </a:lnTo>
                <a:lnTo>
                  <a:pt x="1274" y="2028"/>
                </a:lnTo>
                <a:lnTo>
                  <a:pt x="1266" y="2020"/>
                </a:lnTo>
                <a:lnTo>
                  <a:pt x="1258" y="2008"/>
                </a:lnTo>
                <a:lnTo>
                  <a:pt x="1251" y="1997"/>
                </a:lnTo>
                <a:lnTo>
                  <a:pt x="1243" y="1984"/>
                </a:lnTo>
                <a:lnTo>
                  <a:pt x="1238" y="1971"/>
                </a:lnTo>
                <a:lnTo>
                  <a:pt x="1233" y="1956"/>
                </a:lnTo>
                <a:lnTo>
                  <a:pt x="1231" y="1938"/>
                </a:lnTo>
                <a:lnTo>
                  <a:pt x="1230" y="1920"/>
                </a:lnTo>
                <a:lnTo>
                  <a:pt x="1230" y="1920"/>
                </a:lnTo>
                <a:lnTo>
                  <a:pt x="1231" y="1901"/>
                </a:lnTo>
                <a:lnTo>
                  <a:pt x="1235" y="1881"/>
                </a:lnTo>
                <a:lnTo>
                  <a:pt x="1241" y="1862"/>
                </a:lnTo>
                <a:lnTo>
                  <a:pt x="1249" y="1842"/>
                </a:lnTo>
                <a:lnTo>
                  <a:pt x="1261" y="1826"/>
                </a:lnTo>
                <a:lnTo>
                  <a:pt x="1272" y="1810"/>
                </a:lnTo>
                <a:lnTo>
                  <a:pt x="1287" y="1793"/>
                </a:lnTo>
                <a:lnTo>
                  <a:pt x="1303" y="1779"/>
                </a:lnTo>
                <a:lnTo>
                  <a:pt x="1321" y="1766"/>
                </a:lnTo>
                <a:lnTo>
                  <a:pt x="1340" y="1754"/>
                </a:lnTo>
                <a:lnTo>
                  <a:pt x="1360" y="1745"/>
                </a:lnTo>
                <a:lnTo>
                  <a:pt x="1383" y="1736"/>
                </a:lnTo>
                <a:lnTo>
                  <a:pt x="1406" y="1730"/>
                </a:lnTo>
                <a:lnTo>
                  <a:pt x="1430" y="1725"/>
                </a:lnTo>
                <a:lnTo>
                  <a:pt x="1454" y="1722"/>
                </a:lnTo>
                <a:lnTo>
                  <a:pt x="1480" y="1720"/>
                </a:lnTo>
                <a:lnTo>
                  <a:pt x="1480" y="1720"/>
                </a:lnTo>
                <a:lnTo>
                  <a:pt x="1505" y="1722"/>
                </a:lnTo>
                <a:lnTo>
                  <a:pt x="1529" y="1725"/>
                </a:lnTo>
                <a:lnTo>
                  <a:pt x="1554" y="1730"/>
                </a:lnTo>
                <a:lnTo>
                  <a:pt x="1576" y="1736"/>
                </a:lnTo>
                <a:lnTo>
                  <a:pt x="1599" y="1745"/>
                </a:lnTo>
                <a:lnTo>
                  <a:pt x="1619" y="1754"/>
                </a:lnTo>
                <a:lnTo>
                  <a:pt x="1638" y="1766"/>
                </a:lnTo>
                <a:lnTo>
                  <a:pt x="1656" y="1779"/>
                </a:lnTo>
                <a:lnTo>
                  <a:pt x="1672" y="1793"/>
                </a:lnTo>
                <a:lnTo>
                  <a:pt x="1687" y="1810"/>
                </a:lnTo>
                <a:lnTo>
                  <a:pt x="1698" y="1826"/>
                </a:lnTo>
                <a:lnTo>
                  <a:pt x="1710" y="1842"/>
                </a:lnTo>
                <a:lnTo>
                  <a:pt x="1718" y="1862"/>
                </a:lnTo>
                <a:lnTo>
                  <a:pt x="1724" y="1881"/>
                </a:lnTo>
                <a:lnTo>
                  <a:pt x="1728" y="1901"/>
                </a:lnTo>
                <a:lnTo>
                  <a:pt x="1729" y="1920"/>
                </a:lnTo>
                <a:lnTo>
                  <a:pt x="1729" y="1920"/>
                </a:lnTo>
                <a:close/>
              </a:path>
            </a:pathLst>
          </a:custGeom>
          <a:gradFill flip="none" rotWithShape="1">
            <a:gsLst>
              <a:gs pos="0">
                <a:schemeClr val="accent1">
                  <a:lumMod val="60000"/>
                  <a:lumOff val="40000"/>
                  <a:shade val="30000"/>
                  <a:satMod val="115000"/>
                </a:schemeClr>
              </a:gs>
              <a:gs pos="50000">
                <a:schemeClr val="accent1">
                  <a:lumMod val="60000"/>
                  <a:lumOff val="40000"/>
                  <a:shade val="67500"/>
                  <a:satMod val="115000"/>
                </a:schemeClr>
              </a:gs>
              <a:gs pos="100000">
                <a:schemeClr val="accent1">
                  <a:lumMod val="60000"/>
                  <a:lumOff val="40000"/>
                  <a:shade val="100000"/>
                  <a:satMod val="115000"/>
                </a:schemeClr>
              </a:gs>
            </a:gsLst>
            <a:lin ang="8100000" scaled="1"/>
            <a:tileRect/>
          </a:gradFill>
          <a:ln w="28575">
            <a:solidFill>
              <a:schemeClr val="bg1">
                <a:lumMod val="65000"/>
              </a:schemeClr>
            </a:solidFill>
            <a:prstDash val="solid"/>
            <a:round/>
            <a:headEnd/>
            <a:tailEnd/>
          </a:ln>
        </p:spPr>
        <p:txBody>
          <a:bodyPr lIns="468000" anchor="ctr"/>
          <a:lstStyle/>
          <a:p>
            <a:pPr algn="ctr" eaLnBrk="1" hangingPunct="1">
              <a:defRPr/>
            </a:pPr>
            <a:endParaRPr lang="en-GB" sz="4000" dirty="0">
              <a:cs typeface="Arial" charset="0"/>
            </a:endParaRPr>
          </a:p>
        </p:txBody>
      </p:sp>
      <p:sp>
        <p:nvSpPr>
          <p:cNvPr id="10" name="Freeform 8"/>
          <p:cNvSpPr>
            <a:spLocks/>
          </p:cNvSpPr>
          <p:nvPr/>
        </p:nvSpPr>
        <p:spPr bwMode="auto">
          <a:xfrm>
            <a:off x="9550745" y="3675201"/>
            <a:ext cx="2497138" cy="3000375"/>
          </a:xfrm>
          <a:custGeom>
            <a:avLst/>
            <a:gdLst>
              <a:gd name="T0" fmla="*/ 195 w 2151"/>
              <a:gd name="T1" fmla="*/ 1725 h 2586"/>
              <a:gd name="T2" fmla="*/ 141 w 2151"/>
              <a:gd name="T3" fmla="*/ 1702 h 2586"/>
              <a:gd name="T4" fmla="*/ 96 w 2151"/>
              <a:gd name="T5" fmla="*/ 1655 h 2586"/>
              <a:gd name="T6" fmla="*/ 76 w 2151"/>
              <a:gd name="T7" fmla="*/ 1621 h 2586"/>
              <a:gd name="T8" fmla="*/ 47 w 2151"/>
              <a:gd name="T9" fmla="*/ 1598 h 2586"/>
              <a:gd name="T10" fmla="*/ 19 w 2151"/>
              <a:gd name="T11" fmla="*/ 1603 h 2586"/>
              <a:gd name="T12" fmla="*/ 2 w 2151"/>
              <a:gd name="T13" fmla="*/ 1631 h 2586"/>
              <a:gd name="T14" fmla="*/ 2151 w 2151"/>
              <a:gd name="T15" fmla="*/ 2586 h 2586"/>
              <a:gd name="T16" fmla="*/ 1218 w 2151"/>
              <a:gd name="T17" fmla="*/ 430 h 2586"/>
              <a:gd name="T18" fmla="*/ 1184 w 2151"/>
              <a:gd name="T19" fmla="*/ 425 h 2586"/>
              <a:gd name="T20" fmla="*/ 1163 w 2151"/>
              <a:gd name="T21" fmla="*/ 404 h 2586"/>
              <a:gd name="T22" fmla="*/ 1165 w 2151"/>
              <a:gd name="T23" fmla="*/ 376 h 2586"/>
              <a:gd name="T24" fmla="*/ 1194 w 2151"/>
              <a:gd name="T25" fmla="*/ 347 h 2586"/>
              <a:gd name="T26" fmla="*/ 1233 w 2151"/>
              <a:gd name="T27" fmla="*/ 322 h 2586"/>
              <a:gd name="T28" fmla="*/ 1272 w 2151"/>
              <a:gd name="T29" fmla="*/ 277 h 2586"/>
              <a:gd name="T30" fmla="*/ 1292 w 2151"/>
              <a:gd name="T31" fmla="*/ 218 h 2586"/>
              <a:gd name="T32" fmla="*/ 1288 w 2151"/>
              <a:gd name="T33" fmla="*/ 160 h 2586"/>
              <a:gd name="T34" fmla="*/ 1251 w 2151"/>
              <a:gd name="T35" fmla="*/ 88 h 2586"/>
              <a:gd name="T36" fmla="*/ 1183 w 2151"/>
              <a:gd name="T37" fmla="*/ 34 h 2586"/>
              <a:gd name="T38" fmla="*/ 1093 w 2151"/>
              <a:gd name="T39" fmla="*/ 4 h 2586"/>
              <a:gd name="T40" fmla="*/ 1018 w 2151"/>
              <a:gd name="T41" fmla="*/ 2 h 2586"/>
              <a:gd name="T42" fmla="*/ 924 w 2151"/>
              <a:gd name="T43" fmla="*/ 25 h 2586"/>
              <a:gd name="T44" fmla="*/ 851 w 2151"/>
              <a:gd name="T45" fmla="*/ 73 h 2586"/>
              <a:gd name="T46" fmla="*/ 805 w 2151"/>
              <a:gd name="T47" fmla="*/ 142 h 2586"/>
              <a:gd name="T48" fmla="*/ 794 w 2151"/>
              <a:gd name="T49" fmla="*/ 200 h 2586"/>
              <a:gd name="T50" fmla="*/ 807 w 2151"/>
              <a:gd name="T51" fmla="*/ 264 h 2586"/>
              <a:gd name="T52" fmla="*/ 838 w 2151"/>
              <a:gd name="T53" fmla="*/ 308 h 2586"/>
              <a:gd name="T54" fmla="*/ 882 w 2151"/>
              <a:gd name="T55" fmla="*/ 342 h 2586"/>
              <a:gd name="T56" fmla="*/ 916 w 2151"/>
              <a:gd name="T57" fmla="*/ 368 h 2586"/>
              <a:gd name="T58" fmla="*/ 926 w 2151"/>
              <a:gd name="T59" fmla="*/ 397 h 2586"/>
              <a:gd name="T60" fmla="*/ 909 w 2151"/>
              <a:gd name="T61" fmla="*/ 420 h 2586"/>
              <a:gd name="T62" fmla="*/ 869 w 2151"/>
              <a:gd name="T63" fmla="*/ 430 h 2586"/>
              <a:gd name="T64" fmla="*/ 0 w 2151"/>
              <a:gd name="T65" fmla="*/ 1305 h 2586"/>
              <a:gd name="T66" fmla="*/ 5 w 2151"/>
              <a:gd name="T67" fmla="*/ 1338 h 2586"/>
              <a:gd name="T68" fmla="*/ 26 w 2151"/>
              <a:gd name="T69" fmla="*/ 1361 h 2586"/>
              <a:gd name="T70" fmla="*/ 54 w 2151"/>
              <a:gd name="T71" fmla="*/ 1357 h 2586"/>
              <a:gd name="T72" fmla="*/ 83 w 2151"/>
              <a:gd name="T73" fmla="*/ 1328 h 2586"/>
              <a:gd name="T74" fmla="*/ 107 w 2151"/>
              <a:gd name="T75" fmla="*/ 1291 h 2586"/>
              <a:gd name="T76" fmla="*/ 153 w 2151"/>
              <a:gd name="T77" fmla="*/ 1250 h 2586"/>
              <a:gd name="T78" fmla="*/ 211 w 2151"/>
              <a:gd name="T79" fmla="*/ 1230 h 2586"/>
              <a:gd name="T80" fmla="*/ 270 w 2151"/>
              <a:gd name="T81" fmla="*/ 1235 h 2586"/>
              <a:gd name="T82" fmla="*/ 342 w 2151"/>
              <a:gd name="T83" fmla="*/ 1273 h 2586"/>
              <a:gd name="T84" fmla="*/ 395 w 2151"/>
              <a:gd name="T85" fmla="*/ 1339 h 2586"/>
              <a:gd name="T86" fmla="*/ 426 w 2151"/>
              <a:gd name="T87" fmla="*/ 1429 h 2586"/>
              <a:gd name="T88" fmla="*/ 428 w 2151"/>
              <a:gd name="T89" fmla="*/ 1505 h 2586"/>
              <a:gd name="T90" fmla="*/ 405 w 2151"/>
              <a:gd name="T91" fmla="*/ 1598 h 2586"/>
              <a:gd name="T92" fmla="*/ 356 w 2151"/>
              <a:gd name="T93" fmla="*/ 1673 h 2586"/>
              <a:gd name="T94" fmla="*/ 288 w 2151"/>
              <a:gd name="T95" fmla="*/ 1718 h 2586"/>
              <a:gd name="T96" fmla="*/ 229 w 2151"/>
              <a:gd name="T97" fmla="*/ 1730 h 25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151" h="2586">
                <a:moveTo>
                  <a:pt x="229" y="1730"/>
                </a:moveTo>
                <a:lnTo>
                  <a:pt x="229" y="1730"/>
                </a:lnTo>
                <a:lnTo>
                  <a:pt x="211" y="1728"/>
                </a:lnTo>
                <a:lnTo>
                  <a:pt x="195" y="1725"/>
                </a:lnTo>
                <a:lnTo>
                  <a:pt x="179" y="1722"/>
                </a:lnTo>
                <a:lnTo>
                  <a:pt x="166" y="1715"/>
                </a:lnTo>
                <a:lnTo>
                  <a:pt x="153" y="1709"/>
                </a:lnTo>
                <a:lnTo>
                  <a:pt x="141" y="1702"/>
                </a:lnTo>
                <a:lnTo>
                  <a:pt x="132" y="1694"/>
                </a:lnTo>
                <a:lnTo>
                  <a:pt x="122" y="1686"/>
                </a:lnTo>
                <a:lnTo>
                  <a:pt x="107" y="1670"/>
                </a:lnTo>
                <a:lnTo>
                  <a:pt x="96" y="1655"/>
                </a:lnTo>
                <a:lnTo>
                  <a:pt x="88" y="1642"/>
                </a:lnTo>
                <a:lnTo>
                  <a:pt x="88" y="1642"/>
                </a:lnTo>
                <a:lnTo>
                  <a:pt x="83" y="1631"/>
                </a:lnTo>
                <a:lnTo>
                  <a:pt x="76" y="1621"/>
                </a:lnTo>
                <a:lnTo>
                  <a:pt x="68" y="1613"/>
                </a:lnTo>
                <a:lnTo>
                  <a:pt x="62" y="1606"/>
                </a:lnTo>
                <a:lnTo>
                  <a:pt x="54" y="1601"/>
                </a:lnTo>
                <a:lnTo>
                  <a:pt x="47" y="1598"/>
                </a:lnTo>
                <a:lnTo>
                  <a:pt x="39" y="1598"/>
                </a:lnTo>
                <a:lnTo>
                  <a:pt x="32" y="1598"/>
                </a:lnTo>
                <a:lnTo>
                  <a:pt x="26" y="1600"/>
                </a:lnTo>
                <a:lnTo>
                  <a:pt x="19" y="1603"/>
                </a:lnTo>
                <a:lnTo>
                  <a:pt x="15" y="1608"/>
                </a:lnTo>
                <a:lnTo>
                  <a:pt x="10" y="1614"/>
                </a:lnTo>
                <a:lnTo>
                  <a:pt x="5" y="1621"/>
                </a:lnTo>
                <a:lnTo>
                  <a:pt x="2" y="1631"/>
                </a:lnTo>
                <a:lnTo>
                  <a:pt x="0" y="1642"/>
                </a:lnTo>
                <a:lnTo>
                  <a:pt x="0" y="1655"/>
                </a:lnTo>
                <a:lnTo>
                  <a:pt x="0" y="2586"/>
                </a:lnTo>
                <a:lnTo>
                  <a:pt x="2151" y="2586"/>
                </a:lnTo>
                <a:lnTo>
                  <a:pt x="2151" y="431"/>
                </a:lnTo>
                <a:lnTo>
                  <a:pt x="1656" y="431"/>
                </a:lnTo>
                <a:lnTo>
                  <a:pt x="1656" y="430"/>
                </a:lnTo>
                <a:lnTo>
                  <a:pt x="1218" y="430"/>
                </a:lnTo>
                <a:lnTo>
                  <a:pt x="1218" y="430"/>
                </a:lnTo>
                <a:lnTo>
                  <a:pt x="1205" y="430"/>
                </a:lnTo>
                <a:lnTo>
                  <a:pt x="1194" y="428"/>
                </a:lnTo>
                <a:lnTo>
                  <a:pt x="1184" y="425"/>
                </a:lnTo>
                <a:lnTo>
                  <a:pt x="1178" y="420"/>
                </a:lnTo>
                <a:lnTo>
                  <a:pt x="1171" y="415"/>
                </a:lnTo>
                <a:lnTo>
                  <a:pt x="1166" y="410"/>
                </a:lnTo>
                <a:lnTo>
                  <a:pt x="1163" y="404"/>
                </a:lnTo>
                <a:lnTo>
                  <a:pt x="1162" y="397"/>
                </a:lnTo>
                <a:lnTo>
                  <a:pt x="1162" y="391"/>
                </a:lnTo>
                <a:lnTo>
                  <a:pt x="1162" y="383"/>
                </a:lnTo>
                <a:lnTo>
                  <a:pt x="1165" y="376"/>
                </a:lnTo>
                <a:lnTo>
                  <a:pt x="1170" y="368"/>
                </a:lnTo>
                <a:lnTo>
                  <a:pt x="1176" y="361"/>
                </a:lnTo>
                <a:lnTo>
                  <a:pt x="1184" y="353"/>
                </a:lnTo>
                <a:lnTo>
                  <a:pt x="1194" y="347"/>
                </a:lnTo>
                <a:lnTo>
                  <a:pt x="1205" y="342"/>
                </a:lnTo>
                <a:lnTo>
                  <a:pt x="1205" y="342"/>
                </a:lnTo>
                <a:lnTo>
                  <a:pt x="1218" y="334"/>
                </a:lnTo>
                <a:lnTo>
                  <a:pt x="1233" y="322"/>
                </a:lnTo>
                <a:lnTo>
                  <a:pt x="1249" y="308"/>
                </a:lnTo>
                <a:lnTo>
                  <a:pt x="1258" y="298"/>
                </a:lnTo>
                <a:lnTo>
                  <a:pt x="1266" y="288"/>
                </a:lnTo>
                <a:lnTo>
                  <a:pt x="1272" y="277"/>
                </a:lnTo>
                <a:lnTo>
                  <a:pt x="1279" y="264"/>
                </a:lnTo>
                <a:lnTo>
                  <a:pt x="1285" y="251"/>
                </a:lnTo>
                <a:lnTo>
                  <a:pt x="1288" y="235"/>
                </a:lnTo>
                <a:lnTo>
                  <a:pt x="1292" y="218"/>
                </a:lnTo>
                <a:lnTo>
                  <a:pt x="1293" y="200"/>
                </a:lnTo>
                <a:lnTo>
                  <a:pt x="1293" y="200"/>
                </a:lnTo>
                <a:lnTo>
                  <a:pt x="1292" y="181"/>
                </a:lnTo>
                <a:lnTo>
                  <a:pt x="1288" y="160"/>
                </a:lnTo>
                <a:lnTo>
                  <a:pt x="1282" y="142"/>
                </a:lnTo>
                <a:lnTo>
                  <a:pt x="1274" y="122"/>
                </a:lnTo>
                <a:lnTo>
                  <a:pt x="1262" y="104"/>
                </a:lnTo>
                <a:lnTo>
                  <a:pt x="1251" y="88"/>
                </a:lnTo>
                <a:lnTo>
                  <a:pt x="1236" y="73"/>
                </a:lnTo>
                <a:lnTo>
                  <a:pt x="1220" y="59"/>
                </a:lnTo>
                <a:lnTo>
                  <a:pt x="1202" y="46"/>
                </a:lnTo>
                <a:lnTo>
                  <a:pt x="1183" y="34"/>
                </a:lnTo>
                <a:lnTo>
                  <a:pt x="1162" y="25"/>
                </a:lnTo>
                <a:lnTo>
                  <a:pt x="1140" y="17"/>
                </a:lnTo>
                <a:lnTo>
                  <a:pt x="1118" y="8"/>
                </a:lnTo>
                <a:lnTo>
                  <a:pt x="1093" y="4"/>
                </a:lnTo>
                <a:lnTo>
                  <a:pt x="1069" y="2"/>
                </a:lnTo>
                <a:lnTo>
                  <a:pt x="1043" y="0"/>
                </a:lnTo>
                <a:lnTo>
                  <a:pt x="1043" y="0"/>
                </a:lnTo>
                <a:lnTo>
                  <a:pt x="1018" y="2"/>
                </a:lnTo>
                <a:lnTo>
                  <a:pt x="992" y="4"/>
                </a:lnTo>
                <a:lnTo>
                  <a:pt x="970" y="8"/>
                </a:lnTo>
                <a:lnTo>
                  <a:pt x="947" y="17"/>
                </a:lnTo>
                <a:lnTo>
                  <a:pt x="924" y="25"/>
                </a:lnTo>
                <a:lnTo>
                  <a:pt x="903" y="34"/>
                </a:lnTo>
                <a:lnTo>
                  <a:pt x="885" y="46"/>
                </a:lnTo>
                <a:lnTo>
                  <a:pt x="867" y="59"/>
                </a:lnTo>
                <a:lnTo>
                  <a:pt x="851" y="73"/>
                </a:lnTo>
                <a:lnTo>
                  <a:pt x="836" y="88"/>
                </a:lnTo>
                <a:lnTo>
                  <a:pt x="823" y="104"/>
                </a:lnTo>
                <a:lnTo>
                  <a:pt x="813" y="122"/>
                </a:lnTo>
                <a:lnTo>
                  <a:pt x="805" y="142"/>
                </a:lnTo>
                <a:lnTo>
                  <a:pt x="799" y="160"/>
                </a:lnTo>
                <a:lnTo>
                  <a:pt x="795" y="181"/>
                </a:lnTo>
                <a:lnTo>
                  <a:pt x="794" y="200"/>
                </a:lnTo>
                <a:lnTo>
                  <a:pt x="794" y="200"/>
                </a:lnTo>
                <a:lnTo>
                  <a:pt x="794" y="218"/>
                </a:lnTo>
                <a:lnTo>
                  <a:pt x="797" y="235"/>
                </a:lnTo>
                <a:lnTo>
                  <a:pt x="802" y="251"/>
                </a:lnTo>
                <a:lnTo>
                  <a:pt x="807" y="264"/>
                </a:lnTo>
                <a:lnTo>
                  <a:pt x="813" y="277"/>
                </a:lnTo>
                <a:lnTo>
                  <a:pt x="822" y="288"/>
                </a:lnTo>
                <a:lnTo>
                  <a:pt x="830" y="298"/>
                </a:lnTo>
                <a:lnTo>
                  <a:pt x="838" y="308"/>
                </a:lnTo>
                <a:lnTo>
                  <a:pt x="854" y="322"/>
                </a:lnTo>
                <a:lnTo>
                  <a:pt x="867" y="334"/>
                </a:lnTo>
                <a:lnTo>
                  <a:pt x="882" y="342"/>
                </a:lnTo>
                <a:lnTo>
                  <a:pt x="882" y="342"/>
                </a:lnTo>
                <a:lnTo>
                  <a:pt x="891" y="347"/>
                </a:lnTo>
                <a:lnTo>
                  <a:pt x="901" y="353"/>
                </a:lnTo>
                <a:lnTo>
                  <a:pt x="909" y="361"/>
                </a:lnTo>
                <a:lnTo>
                  <a:pt x="916" y="368"/>
                </a:lnTo>
                <a:lnTo>
                  <a:pt x="921" y="376"/>
                </a:lnTo>
                <a:lnTo>
                  <a:pt x="924" y="383"/>
                </a:lnTo>
                <a:lnTo>
                  <a:pt x="926" y="391"/>
                </a:lnTo>
                <a:lnTo>
                  <a:pt x="926" y="397"/>
                </a:lnTo>
                <a:lnTo>
                  <a:pt x="924" y="404"/>
                </a:lnTo>
                <a:lnTo>
                  <a:pt x="921" y="410"/>
                </a:lnTo>
                <a:lnTo>
                  <a:pt x="916" y="415"/>
                </a:lnTo>
                <a:lnTo>
                  <a:pt x="909" y="420"/>
                </a:lnTo>
                <a:lnTo>
                  <a:pt x="901" y="425"/>
                </a:lnTo>
                <a:lnTo>
                  <a:pt x="891" y="428"/>
                </a:lnTo>
                <a:lnTo>
                  <a:pt x="880" y="430"/>
                </a:lnTo>
                <a:lnTo>
                  <a:pt x="869" y="430"/>
                </a:lnTo>
                <a:lnTo>
                  <a:pt x="595" y="430"/>
                </a:lnTo>
                <a:lnTo>
                  <a:pt x="595" y="431"/>
                </a:lnTo>
                <a:lnTo>
                  <a:pt x="0" y="431"/>
                </a:lnTo>
                <a:lnTo>
                  <a:pt x="0" y="1305"/>
                </a:lnTo>
                <a:lnTo>
                  <a:pt x="0" y="1305"/>
                </a:lnTo>
                <a:lnTo>
                  <a:pt x="0" y="1317"/>
                </a:lnTo>
                <a:lnTo>
                  <a:pt x="2" y="1328"/>
                </a:lnTo>
                <a:lnTo>
                  <a:pt x="5" y="1338"/>
                </a:lnTo>
                <a:lnTo>
                  <a:pt x="10" y="1346"/>
                </a:lnTo>
                <a:lnTo>
                  <a:pt x="15" y="1352"/>
                </a:lnTo>
                <a:lnTo>
                  <a:pt x="19" y="1357"/>
                </a:lnTo>
                <a:lnTo>
                  <a:pt x="26" y="1361"/>
                </a:lnTo>
                <a:lnTo>
                  <a:pt x="32" y="1362"/>
                </a:lnTo>
                <a:lnTo>
                  <a:pt x="39" y="1362"/>
                </a:lnTo>
                <a:lnTo>
                  <a:pt x="47" y="1361"/>
                </a:lnTo>
                <a:lnTo>
                  <a:pt x="54" y="1357"/>
                </a:lnTo>
                <a:lnTo>
                  <a:pt x="62" y="1352"/>
                </a:lnTo>
                <a:lnTo>
                  <a:pt x="68" y="1346"/>
                </a:lnTo>
                <a:lnTo>
                  <a:pt x="76" y="1338"/>
                </a:lnTo>
                <a:lnTo>
                  <a:pt x="83" y="1328"/>
                </a:lnTo>
                <a:lnTo>
                  <a:pt x="88" y="1318"/>
                </a:lnTo>
                <a:lnTo>
                  <a:pt x="88" y="1318"/>
                </a:lnTo>
                <a:lnTo>
                  <a:pt x="96" y="1304"/>
                </a:lnTo>
                <a:lnTo>
                  <a:pt x="107" y="1291"/>
                </a:lnTo>
                <a:lnTo>
                  <a:pt x="122" y="1274"/>
                </a:lnTo>
                <a:lnTo>
                  <a:pt x="132" y="1266"/>
                </a:lnTo>
                <a:lnTo>
                  <a:pt x="141" y="1258"/>
                </a:lnTo>
                <a:lnTo>
                  <a:pt x="153" y="1250"/>
                </a:lnTo>
                <a:lnTo>
                  <a:pt x="166" y="1243"/>
                </a:lnTo>
                <a:lnTo>
                  <a:pt x="179" y="1238"/>
                </a:lnTo>
                <a:lnTo>
                  <a:pt x="195" y="1234"/>
                </a:lnTo>
                <a:lnTo>
                  <a:pt x="211" y="1230"/>
                </a:lnTo>
                <a:lnTo>
                  <a:pt x="229" y="1230"/>
                </a:lnTo>
                <a:lnTo>
                  <a:pt x="229" y="1230"/>
                </a:lnTo>
                <a:lnTo>
                  <a:pt x="249" y="1232"/>
                </a:lnTo>
                <a:lnTo>
                  <a:pt x="270" y="1235"/>
                </a:lnTo>
                <a:lnTo>
                  <a:pt x="288" y="1242"/>
                </a:lnTo>
                <a:lnTo>
                  <a:pt x="307" y="1250"/>
                </a:lnTo>
                <a:lnTo>
                  <a:pt x="325" y="1260"/>
                </a:lnTo>
                <a:lnTo>
                  <a:pt x="342" y="1273"/>
                </a:lnTo>
                <a:lnTo>
                  <a:pt x="356" y="1287"/>
                </a:lnTo>
                <a:lnTo>
                  <a:pt x="371" y="1304"/>
                </a:lnTo>
                <a:lnTo>
                  <a:pt x="384" y="1321"/>
                </a:lnTo>
                <a:lnTo>
                  <a:pt x="395" y="1339"/>
                </a:lnTo>
                <a:lnTo>
                  <a:pt x="405" y="1361"/>
                </a:lnTo>
                <a:lnTo>
                  <a:pt x="413" y="1383"/>
                </a:lnTo>
                <a:lnTo>
                  <a:pt x="421" y="1406"/>
                </a:lnTo>
                <a:lnTo>
                  <a:pt x="426" y="1429"/>
                </a:lnTo>
                <a:lnTo>
                  <a:pt x="428" y="1455"/>
                </a:lnTo>
                <a:lnTo>
                  <a:pt x="429" y="1479"/>
                </a:lnTo>
                <a:lnTo>
                  <a:pt x="429" y="1479"/>
                </a:lnTo>
                <a:lnTo>
                  <a:pt x="428" y="1505"/>
                </a:lnTo>
                <a:lnTo>
                  <a:pt x="426" y="1530"/>
                </a:lnTo>
                <a:lnTo>
                  <a:pt x="421" y="1554"/>
                </a:lnTo>
                <a:lnTo>
                  <a:pt x="413" y="1577"/>
                </a:lnTo>
                <a:lnTo>
                  <a:pt x="405" y="1598"/>
                </a:lnTo>
                <a:lnTo>
                  <a:pt x="395" y="1619"/>
                </a:lnTo>
                <a:lnTo>
                  <a:pt x="384" y="1639"/>
                </a:lnTo>
                <a:lnTo>
                  <a:pt x="371" y="1657"/>
                </a:lnTo>
                <a:lnTo>
                  <a:pt x="356" y="1673"/>
                </a:lnTo>
                <a:lnTo>
                  <a:pt x="342" y="1686"/>
                </a:lnTo>
                <a:lnTo>
                  <a:pt x="325" y="1699"/>
                </a:lnTo>
                <a:lnTo>
                  <a:pt x="307" y="1710"/>
                </a:lnTo>
                <a:lnTo>
                  <a:pt x="288" y="1718"/>
                </a:lnTo>
                <a:lnTo>
                  <a:pt x="270" y="1725"/>
                </a:lnTo>
                <a:lnTo>
                  <a:pt x="249" y="1728"/>
                </a:lnTo>
                <a:lnTo>
                  <a:pt x="229" y="1730"/>
                </a:lnTo>
                <a:lnTo>
                  <a:pt x="229" y="1730"/>
                </a:lnTo>
                <a:close/>
              </a:path>
            </a:pathLst>
          </a:custGeom>
          <a:gradFill flip="none" rotWithShape="1">
            <a:gsLst>
              <a:gs pos="0">
                <a:schemeClr val="accent4">
                  <a:lumMod val="60000"/>
                  <a:lumOff val="40000"/>
                  <a:shade val="30000"/>
                  <a:satMod val="115000"/>
                </a:schemeClr>
              </a:gs>
              <a:gs pos="50000">
                <a:schemeClr val="accent4">
                  <a:lumMod val="60000"/>
                  <a:lumOff val="40000"/>
                  <a:shade val="67500"/>
                  <a:satMod val="115000"/>
                </a:schemeClr>
              </a:gs>
              <a:gs pos="100000">
                <a:schemeClr val="accent4">
                  <a:lumMod val="60000"/>
                  <a:lumOff val="40000"/>
                  <a:shade val="100000"/>
                  <a:satMod val="115000"/>
                </a:schemeClr>
              </a:gs>
            </a:gsLst>
            <a:lin ang="13500000" scaled="1"/>
            <a:tileRect/>
          </a:gradFill>
          <a:ln w="28575">
            <a:solidFill>
              <a:schemeClr val="bg1">
                <a:lumMod val="65000"/>
              </a:schemeClr>
            </a:solidFill>
            <a:prstDash val="solid"/>
            <a:round/>
            <a:headEnd/>
            <a:tailEnd/>
          </a:ln>
        </p:spPr>
        <p:txBody>
          <a:bodyPr tIns="468000" anchor="ctr" anchorCtr="1"/>
          <a:lstStyle/>
          <a:p>
            <a:pPr eaLnBrk="1" hangingPunct="1">
              <a:defRPr/>
            </a:pPr>
            <a:endParaRPr lang="en-GB" sz="4000" dirty="0">
              <a:cs typeface="Arial" charset="0"/>
            </a:endParaRPr>
          </a:p>
        </p:txBody>
      </p:sp>
      <p:sp>
        <p:nvSpPr>
          <p:cNvPr id="2" name="Title 1">
            <a:extLst>
              <a:ext uri="{FF2B5EF4-FFF2-40B4-BE49-F238E27FC236}">
                <a16:creationId xmlns:a16="http://schemas.microsoft.com/office/drawing/2014/main" id="{8A061DBB-B293-2D4E-ACDF-C14AA5DBC76A}"/>
              </a:ext>
            </a:extLst>
          </p:cNvPr>
          <p:cNvSpPr>
            <a:spLocks noGrp="1"/>
          </p:cNvSpPr>
          <p:nvPr>
            <p:ph type="title"/>
          </p:nvPr>
        </p:nvSpPr>
        <p:spPr>
          <a:xfrm>
            <a:off x="838200" y="1"/>
            <a:ext cx="10515600" cy="1117599"/>
          </a:xfrm>
        </p:spPr>
        <p:txBody>
          <a:bodyPr>
            <a:normAutofit/>
          </a:bodyPr>
          <a:lstStyle/>
          <a:p>
            <a:pPr algn="ctr"/>
            <a:r>
              <a:rPr lang="en-US" sz="6000" b="1" u="sng" dirty="0"/>
              <a:t>Confess</a:t>
            </a:r>
          </a:p>
        </p:txBody>
      </p:sp>
      <p:sp>
        <p:nvSpPr>
          <p:cNvPr id="3" name="Content Placeholder 2">
            <a:extLst>
              <a:ext uri="{FF2B5EF4-FFF2-40B4-BE49-F238E27FC236}">
                <a16:creationId xmlns:a16="http://schemas.microsoft.com/office/drawing/2014/main" id="{D202977E-7D30-AA4C-9004-CD0E742FEA26}"/>
              </a:ext>
            </a:extLst>
          </p:cNvPr>
          <p:cNvSpPr>
            <a:spLocks noGrp="1"/>
          </p:cNvSpPr>
          <p:nvPr>
            <p:ph idx="1"/>
          </p:nvPr>
        </p:nvSpPr>
        <p:spPr>
          <a:xfrm>
            <a:off x="2962141" y="2125014"/>
            <a:ext cx="6426558" cy="4732986"/>
          </a:xfrm>
        </p:spPr>
        <p:txBody>
          <a:bodyPr>
            <a:normAutofit/>
          </a:bodyPr>
          <a:lstStyle/>
          <a:p>
            <a:pPr marL="0" indent="0" algn="ctr">
              <a:buNone/>
            </a:pPr>
            <a:r>
              <a:rPr lang="en-US" sz="4000" dirty="0"/>
              <a:t> </a:t>
            </a:r>
            <a:r>
              <a:rPr lang="en-US" sz="4000" b="1" baseline="30000" dirty="0"/>
              <a:t>10 </a:t>
            </a:r>
            <a:r>
              <a:rPr lang="en-US" sz="4000" dirty="0"/>
              <a:t>for with the heart a person believes, resulting in righteousness, and with the mouth he confesses, resulting in salvation.</a:t>
            </a:r>
          </a:p>
        </p:txBody>
      </p:sp>
    </p:spTree>
    <p:extLst>
      <p:ext uri="{BB962C8B-B14F-4D97-AF65-F5344CB8AC3E}">
        <p14:creationId xmlns:p14="http://schemas.microsoft.com/office/powerpoint/2010/main" val="22032021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reeform 5"/>
          <p:cNvSpPr>
            <a:spLocks/>
          </p:cNvSpPr>
          <p:nvPr/>
        </p:nvSpPr>
        <p:spPr bwMode="auto">
          <a:xfrm>
            <a:off x="199197" y="142738"/>
            <a:ext cx="2495550" cy="3001963"/>
          </a:xfrm>
          <a:custGeom>
            <a:avLst/>
            <a:gdLst>
              <a:gd name="T0" fmla="*/ 1956 w 2151"/>
              <a:gd name="T1" fmla="*/ 861 h 2586"/>
              <a:gd name="T2" fmla="*/ 2010 w 2151"/>
              <a:gd name="T3" fmla="*/ 884 h 2586"/>
              <a:gd name="T4" fmla="*/ 2054 w 2151"/>
              <a:gd name="T5" fmla="*/ 931 h 2586"/>
              <a:gd name="T6" fmla="*/ 2075 w 2151"/>
              <a:gd name="T7" fmla="*/ 965 h 2586"/>
              <a:gd name="T8" fmla="*/ 2104 w 2151"/>
              <a:gd name="T9" fmla="*/ 988 h 2586"/>
              <a:gd name="T10" fmla="*/ 2132 w 2151"/>
              <a:gd name="T11" fmla="*/ 983 h 2586"/>
              <a:gd name="T12" fmla="*/ 2148 w 2151"/>
              <a:gd name="T13" fmla="*/ 955 h 2586"/>
              <a:gd name="T14" fmla="*/ 0 w 2151"/>
              <a:gd name="T15" fmla="*/ 0 h 2586"/>
              <a:gd name="T16" fmla="*/ 933 w 2151"/>
              <a:gd name="T17" fmla="*/ 2156 h 2586"/>
              <a:gd name="T18" fmla="*/ 965 w 2151"/>
              <a:gd name="T19" fmla="*/ 2161 h 2586"/>
              <a:gd name="T20" fmla="*/ 988 w 2151"/>
              <a:gd name="T21" fmla="*/ 2182 h 2586"/>
              <a:gd name="T22" fmla="*/ 985 w 2151"/>
              <a:gd name="T23" fmla="*/ 2210 h 2586"/>
              <a:gd name="T24" fmla="*/ 957 w 2151"/>
              <a:gd name="T25" fmla="*/ 2239 h 2586"/>
              <a:gd name="T26" fmla="*/ 918 w 2151"/>
              <a:gd name="T27" fmla="*/ 2264 h 2586"/>
              <a:gd name="T28" fmla="*/ 879 w 2151"/>
              <a:gd name="T29" fmla="*/ 2309 h 2586"/>
              <a:gd name="T30" fmla="*/ 859 w 2151"/>
              <a:gd name="T31" fmla="*/ 2368 h 2586"/>
              <a:gd name="T32" fmla="*/ 863 w 2151"/>
              <a:gd name="T33" fmla="*/ 2426 h 2586"/>
              <a:gd name="T34" fmla="*/ 900 w 2151"/>
              <a:gd name="T35" fmla="*/ 2498 h 2586"/>
              <a:gd name="T36" fmla="*/ 968 w 2151"/>
              <a:gd name="T37" fmla="*/ 2552 h 2586"/>
              <a:gd name="T38" fmla="*/ 1058 w 2151"/>
              <a:gd name="T39" fmla="*/ 2582 h 2586"/>
              <a:gd name="T40" fmla="*/ 1133 w 2151"/>
              <a:gd name="T41" fmla="*/ 2584 h 2586"/>
              <a:gd name="T42" fmla="*/ 1227 w 2151"/>
              <a:gd name="T43" fmla="*/ 2561 h 2586"/>
              <a:gd name="T44" fmla="*/ 1300 w 2151"/>
              <a:gd name="T45" fmla="*/ 2513 h 2586"/>
              <a:gd name="T46" fmla="*/ 1346 w 2151"/>
              <a:gd name="T47" fmla="*/ 2444 h 2586"/>
              <a:gd name="T48" fmla="*/ 1357 w 2151"/>
              <a:gd name="T49" fmla="*/ 2386 h 2586"/>
              <a:gd name="T50" fmla="*/ 1344 w 2151"/>
              <a:gd name="T51" fmla="*/ 2322 h 2586"/>
              <a:gd name="T52" fmla="*/ 1313 w 2151"/>
              <a:gd name="T53" fmla="*/ 2278 h 2586"/>
              <a:gd name="T54" fmla="*/ 1269 w 2151"/>
              <a:gd name="T55" fmla="*/ 2244 h 2586"/>
              <a:gd name="T56" fmla="*/ 1235 w 2151"/>
              <a:gd name="T57" fmla="*/ 2218 h 2586"/>
              <a:gd name="T58" fmla="*/ 1225 w 2151"/>
              <a:gd name="T59" fmla="*/ 2189 h 2586"/>
              <a:gd name="T60" fmla="*/ 1242 w 2151"/>
              <a:gd name="T61" fmla="*/ 2166 h 2586"/>
              <a:gd name="T62" fmla="*/ 1282 w 2151"/>
              <a:gd name="T63" fmla="*/ 2156 h 2586"/>
              <a:gd name="T64" fmla="*/ 2151 w 2151"/>
              <a:gd name="T65" fmla="*/ 1281 h 2586"/>
              <a:gd name="T66" fmla="*/ 2146 w 2151"/>
              <a:gd name="T67" fmla="*/ 1248 h 2586"/>
              <a:gd name="T68" fmla="*/ 2125 w 2151"/>
              <a:gd name="T69" fmla="*/ 1225 h 2586"/>
              <a:gd name="T70" fmla="*/ 2097 w 2151"/>
              <a:gd name="T71" fmla="*/ 1229 h 2586"/>
              <a:gd name="T72" fmla="*/ 2068 w 2151"/>
              <a:gd name="T73" fmla="*/ 1258 h 2586"/>
              <a:gd name="T74" fmla="*/ 2044 w 2151"/>
              <a:gd name="T75" fmla="*/ 1295 h 2586"/>
              <a:gd name="T76" fmla="*/ 1998 w 2151"/>
              <a:gd name="T77" fmla="*/ 1336 h 2586"/>
              <a:gd name="T78" fmla="*/ 1940 w 2151"/>
              <a:gd name="T79" fmla="*/ 1356 h 2586"/>
              <a:gd name="T80" fmla="*/ 1881 w 2151"/>
              <a:gd name="T81" fmla="*/ 1351 h 2586"/>
              <a:gd name="T82" fmla="*/ 1809 w 2151"/>
              <a:gd name="T83" fmla="*/ 1313 h 2586"/>
              <a:gd name="T84" fmla="*/ 1756 w 2151"/>
              <a:gd name="T85" fmla="*/ 1247 h 2586"/>
              <a:gd name="T86" fmla="*/ 1725 w 2151"/>
              <a:gd name="T87" fmla="*/ 1157 h 2586"/>
              <a:gd name="T88" fmla="*/ 1722 w 2151"/>
              <a:gd name="T89" fmla="*/ 1081 h 2586"/>
              <a:gd name="T90" fmla="*/ 1746 w 2151"/>
              <a:gd name="T91" fmla="*/ 988 h 2586"/>
              <a:gd name="T92" fmla="*/ 1795 w 2151"/>
              <a:gd name="T93" fmla="*/ 913 h 2586"/>
              <a:gd name="T94" fmla="*/ 1862 w 2151"/>
              <a:gd name="T95" fmla="*/ 868 h 2586"/>
              <a:gd name="T96" fmla="*/ 1922 w 2151"/>
              <a:gd name="T97" fmla="*/ 856 h 25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151" h="2586">
                <a:moveTo>
                  <a:pt x="1922" y="856"/>
                </a:moveTo>
                <a:lnTo>
                  <a:pt x="1922" y="856"/>
                </a:lnTo>
                <a:lnTo>
                  <a:pt x="1940" y="858"/>
                </a:lnTo>
                <a:lnTo>
                  <a:pt x="1956" y="861"/>
                </a:lnTo>
                <a:lnTo>
                  <a:pt x="1971" y="864"/>
                </a:lnTo>
                <a:lnTo>
                  <a:pt x="1985" y="871"/>
                </a:lnTo>
                <a:lnTo>
                  <a:pt x="1998" y="877"/>
                </a:lnTo>
                <a:lnTo>
                  <a:pt x="2010" y="884"/>
                </a:lnTo>
                <a:lnTo>
                  <a:pt x="2019" y="892"/>
                </a:lnTo>
                <a:lnTo>
                  <a:pt x="2029" y="900"/>
                </a:lnTo>
                <a:lnTo>
                  <a:pt x="2044" y="916"/>
                </a:lnTo>
                <a:lnTo>
                  <a:pt x="2054" y="931"/>
                </a:lnTo>
                <a:lnTo>
                  <a:pt x="2062" y="944"/>
                </a:lnTo>
                <a:lnTo>
                  <a:pt x="2062" y="944"/>
                </a:lnTo>
                <a:lnTo>
                  <a:pt x="2068" y="955"/>
                </a:lnTo>
                <a:lnTo>
                  <a:pt x="2075" y="965"/>
                </a:lnTo>
                <a:lnTo>
                  <a:pt x="2083" y="973"/>
                </a:lnTo>
                <a:lnTo>
                  <a:pt x="2089" y="980"/>
                </a:lnTo>
                <a:lnTo>
                  <a:pt x="2097" y="985"/>
                </a:lnTo>
                <a:lnTo>
                  <a:pt x="2104" y="988"/>
                </a:lnTo>
                <a:lnTo>
                  <a:pt x="2112" y="988"/>
                </a:lnTo>
                <a:lnTo>
                  <a:pt x="2119" y="988"/>
                </a:lnTo>
                <a:lnTo>
                  <a:pt x="2125" y="986"/>
                </a:lnTo>
                <a:lnTo>
                  <a:pt x="2132" y="983"/>
                </a:lnTo>
                <a:lnTo>
                  <a:pt x="2136" y="978"/>
                </a:lnTo>
                <a:lnTo>
                  <a:pt x="2141" y="972"/>
                </a:lnTo>
                <a:lnTo>
                  <a:pt x="2146" y="965"/>
                </a:lnTo>
                <a:lnTo>
                  <a:pt x="2148" y="955"/>
                </a:lnTo>
                <a:lnTo>
                  <a:pt x="2151" y="944"/>
                </a:lnTo>
                <a:lnTo>
                  <a:pt x="2151" y="931"/>
                </a:lnTo>
                <a:lnTo>
                  <a:pt x="2151" y="0"/>
                </a:lnTo>
                <a:lnTo>
                  <a:pt x="0" y="0"/>
                </a:lnTo>
                <a:lnTo>
                  <a:pt x="0" y="2155"/>
                </a:lnTo>
                <a:lnTo>
                  <a:pt x="495" y="2155"/>
                </a:lnTo>
                <a:lnTo>
                  <a:pt x="495" y="2156"/>
                </a:lnTo>
                <a:lnTo>
                  <a:pt x="933" y="2156"/>
                </a:lnTo>
                <a:lnTo>
                  <a:pt x="933" y="2156"/>
                </a:lnTo>
                <a:lnTo>
                  <a:pt x="946" y="2156"/>
                </a:lnTo>
                <a:lnTo>
                  <a:pt x="955" y="2158"/>
                </a:lnTo>
                <a:lnTo>
                  <a:pt x="965" y="2161"/>
                </a:lnTo>
                <a:lnTo>
                  <a:pt x="973" y="2166"/>
                </a:lnTo>
                <a:lnTo>
                  <a:pt x="980" y="2171"/>
                </a:lnTo>
                <a:lnTo>
                  <a:pt x="985" y="2176"/>
                </a:lnTo>
                <a:lnTo>
                  <a:pt x="988" y="2182"/>
                </a:lnTo>
                <a:lnTo>
                  <a:pt x="989" y="2189"/>
                </a:lnTo>
                <a:lnTo>
                  <a:pt x="989" y="2195"/>
                </a:lnTo>
                <a:lnTo>
                  <a:pt x="988" y="2203"/>
                </a:lnTo>
                <a:lnTo>
                  <a:pt x="985" y="2210"/>
                </a:lnTo>
                <a:lnTo>
                  <a:pt x="980" y="2218"/>
                </a:lnTo>
                <a:lnTo>
                  <a:pt x="975" y="2225"/>
                </a:lnTo>
                <a:lnTo>
                  <a:pt x="967" y="2233"/>
                </a:lnTo>
                <a:lnTo>
                  <a:pt x="957" y="2239"/>
                </a:lnTo>
                <a:lnTo>
                  <a:pt x="946" y="2244"/>
                </a:lnTo>
                <a:lnTo>
                  <a:pt x="946" y="2244"/>
                </a:lnTo>
                <a:lnTo>
                  <a:pt x="931" y="2252"/>
                </a:lnTo>
                <a:lnTo>
                  <a:pt x="918" y="2264"/>
                </a:lnTo>
                <a:lnTo>
                  <a:pt x="902" y="2278"/>
                </a:lnTo>
                <a:lnTo>
                  <a:pt x="893" y="2288"/>
                </a:lnTo>
                <a:lnTo>
                  <a:pt x="885" y="2298"/>
                </a:lnTo>
                <a:lnTo>
                  <a:pt x="879" y="2309"/>
                </a:lnTo>
                <a:lnTo>
                  <a:pt x="871" y="2322"/>
                </a:lnTo>
                <a:lnTo>
                  <a:pt x="866" y="2335"/>
                </a:lnTo>
                <a:lnTo>
                  <a:pt x="861" y="2351"/>
                </a:lnTo>
                <a:lnTo>
                  <a:pt x="859" y="2368"/>
                </a:lnTo>
                <a:lnTo>
                  <a:pt x="858" y="2386"/>
                </a:lnTo>
                <a:lnTo>
                  <a:pt x="858" y="2386"/>
                </a:lnTo>
                <a:lnTo>
                  <a:pt x="859" y="2405"/>
                </a:lnTo>
                <a:lnTo>
                  <a:pt x="863" y="2426"/>
                </a:lnTo>
                <a:lnTo>
                  <a:pt x="869" y="2444"/>
                </a:lnTo>
                <a:lnTo>
                  <a:pt x="877" y="2464"/>
                </a:lnTo>
                <a:lnTo>
                  <a:pt x="889" y="2482"/>
                </a:lnTo>
                <a:lnTo>
                  <a:pt x="900" y="2498"/>
                </a:lnTo>
                <a:lnTo>
                  <a:pt x="915" y="2513"/>
                </a:lnTo>
                <a:lnTo>
                  <a:pt x="931" y="2527"/>
                </a:lnTo>
                <a:lnTo>
                  <a:pt x="949" y="2540"/>
                </a:lnTo>
                <a:lnTo>
                  <a:pt x="968" y="2552"/>
                </a:lnTo>
                <a:lnTo>
                  <a:pt x="988" y="2561"/>
                </a:lnTo>
                <a:lnTo>
                  <a:pt x="1011" y="2569"/>
                </a:lnTo>
                <a:lnTo>
                  <a:pt x="1033" y="2578"/>
                </a:lnTo>
                <a:lnTo>
                  <a:pt x="1058" y="2582"/>
                </a:lnTo>
                <a:lnTo>
                  <a:pt x="1082" y="2584"/>
                </a:lnTo>
                <a:lnTo>
                  <a:pt x="1108" y="2586"/>
                </a:lnTo>
                <a:lnTo>
                  <a:pt x="1108" y="2586"/>
                </a:lnTo>
                <a:lnTo>
                  <a:pt x="1133" y="2584"/>
                </a:lnTo>
                <a:lnTo>
                  <a:pt x="1157" y="2582"/>
                </a:lnTo>
                <a:lnTo>
                  <a:pt x="1181" y="2578"/>
                </a:lnTo>
                <a:lnTo>
                  <a:pt x="1204" y="2569"/>
                </a:lnTo>
                <a:lnTo>
                  <a:pt x="1227" y="2561"/>
                </a:lnTo>
                <a:lnTo>
                  <a:pt x="1247" y="2552"/>
                </a:lnTo>
                <a:lnTo>
                  <a:pt x="1266" y="2540"/>
                </a:lnTo>
                <a:lnTo>
                  <a:pt x="1284" y="2527"/>
                </a:lnTo>
                <a:lnTo>
                  <a:pt x="1300" y="2513"/>
                </a:lnTo>
                <a:lnTo>
                  <a:pt x="1315" y="2498"/>
                </a:lnTo>
                <a:lnTo>
                  <a:pt x="1326" y="2482"/>
                </a:lnTo>
                <a:lnTo>
                  <a:pt x="1338" y="2464"/>
                </a:lnTo>
                <a:lnTo>
                  <a:pt x="1346" y="2444"/>
                </a:lnTo>
                <a:lnTo>
                  <a:pt x="1352" y="2426"/>
                </a:lnTo>
                <a:lnTo>
                  <a:pt x="1356" y="2405"/>
                </a:lnTo>
                <a:lnTo>
                  <a:pt x="1357" y="2386"/>
                </a:lnTo>
                <a:lnTo>
                  <a:pt x="1357" y="2386"/>
                </a:lnTo>
                <a:lnTo>
                  <a:pt x="1356" y="2368"/>
                </a:lnTo>
                <a:lnTo>
                  <a:pt x="1354" y="2351"/>
                </a:lnTo>
                <a:lnTo>
                  <a:pt x="1349" y="2335"/>
                </a:lnTo>
                <a:lnTo>
                  <a:pt x="1344" y="2322"/>
                </a:lnTo>
                <a:lnTo>
                  <a:pt x="1338" y="2309"/>
                </a:lnTo>
                <a:lnTo>
                  <a:pt x="1329" y="2298"/>
                </a:lnTo>
                <a:lnTo>
                  <a:pt x="1321" y="2288"/>
                </a:lnTo>
                <a:lnTo>
                  <a:pt x="1313" y="2278"/>
                </a:lnTo>
                <a:lnTo>
                  <a:pt x="1297" y="2264"/>
                </a:lnTo>
                <a:lnTo>
                  <a:pt x="1284" y="2252"/>
                </a:lnTo>
                <a:lnTo>
                  <a:pt x="1269" y="2244"/>
                </a:lnTo>
                <a:lnTo>
                  <a:pt x="1269" y="2244"/>
                </a:lnTo>
                <a:lnTo>
                  <a:pt x="1258" y="2239"/>
                </a:lnTo>
                <a:lnTo>
                  <a:pt x="1248" y="2233"/>
                </a:lnTo>
                <a:lnTo>
                  <a:pt x="1240" y="2225"/>
                </a:lnTo>
                <a:lnTo>
                  <a:pt x="1235" y="2218"/>
                </a:lnTo>
                <a:lnTo>
                  <a:pt x="1230" y="2210"/>
                </a:lnTo>
                <a:lnTo>
                  <a:pt x="1227" y="2203"/>
                </a:lnTo>
                <a:lnTo>
                  <a:pt x="1225" y="2195"/>
                </a:lnTo>
                <a:lnTo>
                  <a:pt x="1225" y="2189"/>
                </a:lnTo>
                <a:lnTo>
                  <a:pt x="1227" y="2182"/>
                </a:lnTo>
                <a:lnTo>
                  <a:pt x="1230" y="2176"/>
                </a:lnTo>
                <a:lnTo>
                  <a:pt x="1235" y="2171"/>
                </a:lnTo>
                <a:lnTo>
                  <a:pt x="1242" y="2166"/>
                </a:lnTo>
                <a:lnTo>
                  <a:pt x="1250" y="2161"/>
                </a:lnTo>
                <a:lnTo>
                  <a:pt x="1260" y="2158"/>
                </a:lnTo>
                <a:lnTo>
                  <a:pt x="1269" y="2156"/>
                </a:lnTo>
                <a:lnTo>
                  <a:pt x="1282" y="2156"/>
                </a:lnTo>
                <a:lnTo>
                  <a:pt x="1556" y="2156"/>
                </a:lnTo>
                <a:lnTo>
                  <a:pt x="1556" y="2155"/>
                </a:lnTo>
                <a:lnTo>
                  <a:pt x="2151" y="2155"/>
                </a:lnTo>
                <a:lnTo>
                  <a:pt x="2151" y="1281"/>
                </a:lnTo>
                <a:lnTo>
                  <a:pt x="2151" y="1281"/>
                </a:lnTo>
                <a:lnTo>
                  <a:pt x="2151" y="1269"/>
                </a:lnTo>
                <a:lnTo>
                  <a:pt x="2148" y="1258"/>
                </a:lnTo>
                <a:lnTo>
                  <a:pt x="2146" y="1248"/>
                </a:lnTo>
                <a:lnTo>
                  <a:pt x="2141" y="1240"/>
                </a:lnTo>
                <a:lnTo>
                  <a:pt x="2136" y="1234"/>
                </a:lnTo>
                <a:lnTo>
                  <a:pt x="2132" y="1229"/>
                </a:lnTo>
                <a:lnTo>
                  <a:pt x="2125" y="1225"/>
                </a:lnTo>
                <a:lnTo>
                  <a:pt x="2119" y="1224"/>
                </a:lnTo>
                <a:lnTo>
                  <a:pt x="2112" y="1224"/>
                </a:lnTo>
                <a:lnTo>
                  <a:pt x="2104" y="1225"/>
                </a:lnTo>
                <a:lnTo>
                  <a:pt x="2097" y="1229"/>
                </a:lnTo>
                <a:lnTo>
                  <a:pt x="2089" y="1234"/>
                </a:lnTo>
                <a:lnTo>
                  <a:pt x="2083" y="1240"/>
                </a:lnTo>
                <a:lnTo>
                  <a:pt x="2075" y="1248"/>
                </a:lnTo>
                <a:lnTo>
                  <a:pt x="2068" y="1258"/>
                </a:lnTo>
                <a:lnTo>
                  <a:pt x="2062" y="1268"/>
                </a:lnTo>
                <a:lnTo>
                  <a:pt x="2062" y="1268"/>
                </a:lnTo>
                <a:lnTo>
                  <a:pt x="2054" y="1282"/>
                </a:lnTo>
                <a:lnTo>
                  <a:pt x="2044" y="1295"/>
                </a:lnTo>
                <a:lnTo>
                  <a:pt x="2029" y="1312"/>
                </a:lnTo>
                <a:lnTo>
                  <a:pt x="2019" y="1320"/>
                </a:lnTo>
                <a:lnTo>
                  <a:pt x="2010" y="1328"/>
                </a:lnTo>
                <a:lnTo>
                  <a:pt x="1998" y="1336"/>
                </a:lnTo>
                <a:lnTo>
                  <a:pt x="1985" y="1343"/>
                </a:lnTo>
                <a:lnTo>
                  <a:pt x="1971" y="1348"/>
                </a:lnTo>
                <a:lnTo>
                  <a:pt x="1956" y="1352"/>
                </a:lnTo>
                <a:lnTo>
                  <a:pt x="1940" y="1356"/>
                </a:lnTo>
                <a:lnTo>
                  <a:pt x="1922" y="1356"/>
                </a:lnTo>
                <a:lnTo>
                  <a:pt x="1922" y="1356"/>
                </a:lnTo>
                <a:lnTo>
                  <a:pt x="1901" y="1354"/>
                </a:lnTo>
                <a:lnTo>
                  <a:pt x="1881" y="1351"/>
                </a:lnTo>
                <a:lnTo>
                  <a:pt x="1862" y="1344"/>
                </a:lnTo>
                <a:lnTo>
                  <a:pt x="1844" y="1336"/>
                </a:lnTo>
                <a:lnTo>
                  <a:pt x="1826" y="1326"/>
                </a:lnTo>
                <a:lnTo>
                  <a:pt x="1809" y="1313"/>
                </a:lnTo>
                <a:lnTo>
                  <a:pt x="1795" y="1299"/>
                </a:lnTo>
                <a:lnTo>
                  <a:pt x="1780" y="1282"/>
                </a:lnTo>
                <a:lnTo>
                  <a:pt x="1767" y="1265"/>
                </a:lnTo>
                <a:lnTo>
                  <a:pt x="1756" y="1247"/>
                </a:lnTo>
                <a:lnTo>
                  <a:pt x="1746" y="1225"/>
                </a:lnTo>
                <a:lnTo>
                  <a:pt x="1736" y="1203"/>
                </a:lnTo>
                <a:lnTo>
                  <a:pt x="1730" y="1180"/>
                </a:lnTo>
                <a:lnTo>
                  <a:pt x="1725" y="1157"/>
                </a:lnTo>
                <a:lnTo>
                  <a:pt x="1722" y="1131"/>
                </a:lnTo>
                <a:lnTo>
                  <a:pt x="1722" y="1107"/>
                </a:lnTo>
                <a:lnTo>
                  <a:pt x="1722" y="1107"/>
                </a:lnTo>
                <a:lnTo>
                  <a:pt x="1722" y="1081"/>
                </a:lnTo>
                <a:lnTo>
                  <a:pt x="1725" y="1056"/>
                </a:lnTo>
                <a:lnTo>
                  <a:pt x="1730" y="1032"/>
                </a:lnTo>
                <a:lnTo>
                  <a:pt x="1736" y="1009"/>
                </a:lnTo>
                <a:lnTo>
                  <a:pt x="1746" y="988"/>
                </a:lnTo>
                <a:lnTo>
                  <a:pt x="1756" y="967"/>
                </a:lnTo>
                <a:lnTo>
                  <a:pt x="1767" y="947"/>
                </a:lnTo>
                <a:lnTo>
                  <a:pt x="1780" y="929"/>
                </a:lnTo>
                <a:lnTo>
                  <a:pt x="1795" y="913"/>
                </a:lnTo>
                <a:lnTo>
                  <a:pt x="1809" y="898"/>
                </a:lnTo>
                <a:lnTo>
                  <a:pt x="1826" y="887"/>
                </a:lnTo>
                <a:lnTo>
                  <a:pt x="1844" y="876"/>
                </a:lnTo>
                <a:lnTo>
                  <a:pt x="1862" y="868"/>
                </a:lnTo>
                <a:lnTo>
                  <a:pt x="1881" y="861"/>
                </a:lnTo>
                <a:lnTo>
                  <a:pt x="1901" y="858"/>
                </a:lnTo>
                <a:lnTo>
                  <a:pt x="1922" y="856"/>
                </a:lnTo>
                <a:lnTo>
                  <a:pt x="1922" y="856"/>
                </a:lnTo>
                <a:close/>
              </a:path>
            </a:pathLst>
          </a:custGeom>
          <a:gradFill flip="none" rotWithShape="1">
            <a:gsLst>
              <a:gs pos="0">
                <a:schemeClr val="accent2">
                  <a:lumMod val="60000"/>
                  <a:lumOff val="40000"/>
                  <a:shade val="30000"/>
                  <a:satMod val="115000"/>
                </a:schemeClr>
              </a:gs>
              <a:gs pos="50000">
                <a:schemeClr val="accent2">
                  <a:lumMod val="60000"/>
                  <a:lumOff val="40000"/>
                  <a:shade val="67500"/>
                  <a:satMod val="115000"/>
                </a:schemeClr>
              </a:gs>
              <a:gs pos="100000">
                <a:schemeClr val="accent2">
                  <a:lumMod val="60000"/>
                  <a:lumOff val="40000"/>
                  <a:shade val="100000"/>
                  <a:satMod val="115000"/>
                </a:schemeClr>
              </a:gs>
            </a:gsLst>
            <a:lin ang="2700000" scaled="1"/>
            <a:tileRect/>
          </a:gradFill>
          <a:ln w="28575">
            <a:solidFill>
              <a:schemeClr val="bg1">
                <a:lumMod val="65000"/>
              </a:schemeClr>
            </a:solidFill>
            <a:prstDash val="solid"/>
            <a:round/>
            <a:headEnd/>
            <a:tailEnd/>
          </a:ln>
        </p:spPr>
        <p:txBody>
          <a:bodyPr bIns="540000" anchor="ctr"/>
          <a:lstStyle/>
          <a:p>
            <a:pPr algn="ctr" eaLnBrk="1" hangingPunct="1">
              <a:defRPr/>
            </a:pPr>
            <a:endParaRPr lang="en-GB" sz="4000" dirty="0">
              <a:cs typeface="Arial" charset="0"/>
            </a:endParaRPr>
          </a:p>
        </p:txBody>
      </p:sp>
      <p:sp>
        <p:nvSpPr>
          <p:cNvPr id="8" name="Freeform 6"/>
          <p:cNvSpPr>
            <a:spLocks/>
          </p:cNvSpPr>
          <p:nvPr/>
        </p:nvSpPr>
        <p:spPr bwMode="auto">
          <a:xfrm>
            <a:off x="199197" y="4178438"/>
            <a:ext cx="3001963" cy="2497138"/>
          </a:xfrm>
          <a:custGeom>
            <a:avLst/>
            <a:gdLst>
              <a:gd name="T0" fmla="*/ 861 w 2587"/>
              <a:gd name="T1" fmla="*/ 195 h 2151"/>
              <a:gd name="T2" fmla="*/ 885 w 2587"/>
              <a:gd name="T3" fmla="*/ 143 h 2151"/>
              <a:gd name="T4" fmla="*/ 931 w 2587"/>
              <a:gd name="T5" fmla="*/ 97 h 2151"/>
              <a:gd name="T6" fmla="*/ 965 w 2587"/>
              <a:gd name="T7" fmla="*/ 76 h 2151"/>
              <a:gd name="T8" fmla="*/ 988 w 2587"/>
              <a:gd name="T9" fmla="*/ 47 h 2151"/>
              <a:gd name="T10" fmla="*/ 985 w 2587"/>
              <a:gd name="T11" fmla="*/ 21 h 2151"/>
              <a:gd name="T12" fmla="*/ 955 w 2587"/>
              <a:gd name="T13" fmla="*/ 3 h 2151"/>
              <a:gd name="T14" fmla="*/ 0 w 2587"/>
              <a:gd name="T15" fmla="*/ 2151 h 2151"/>
              <a:gd name="T16" fmla="*/ 2156 w 2587"/>
              <a:gd name="T17" fmla="*/ 1220 h 2151"/>
              <a:gd name="T18" fmla="*/ 2163 w 2587"/>
              <a:gd name="T19" fmla="*/ 1186 h 2151"/>
              <a:gd name="T20" fmla="*/ 2182 w 2587"/>
              <a:gd name="T21" fmla="*/ 1163 h 2151"/>
              <a:gd name="T22" fmla="*/ 2211 w 2587"/>
              <a:gd name="T23" fmla="*/ 1166 h 2151"/>
              <a:gd name="T24" fmla="*/ 2239 w 2587"/>
              <a:gd name="T25" fmla="*/ 1196 h 2151"/>
              <a:gd name="T26" fmla="*/ 2263 w 2587"/>
              <a:gd name="T27" fmla="*/ 1235 h 2151"/>
              <a:gd name="T28" fmla="*/ 2309 w 2587"/>
              <a:gd name="T29" fmla="*/ 1274 h 2151"/>
              <a:gd name="T30" fmla="*/ 2368 w 2587"/>
              <a:gd name="T31" fmla="*/ 1293 h 2151"/>
              <a:gd name="T32" fmla="*/ 2426 w 2587"/>
              <a:gd name="T33" fmla="*/ 1288 h 2151"/>
              <a:gd name="T34" fmla="*/ 2498 w 2587"/>
              <a:gd name="T35" fmla="*/ 1251 h 2151"/>
              <a:gd name="T36" fmla="*/ 2553 w 2587"/>
              <a:gd name="T37" fmla="*/ 1184 h 2151"/>
              <a:gd name="T38" fmla="*/ 2582 w 2587"/>
              <a:gd name="T39" fmla="*/ 1095 h 2151"/>
              <a:gd name="T40" fmla="*/ 2586 w 2587"/>
              <a:gd name="T41" fmla="*/ 1018 h 2151"/>
              <a:gd name="T42" fmla="*/ 2563 w 2587"/>
              <a:gd name="T43" fmla="*/ 926 h 2151"/>
              <a:gd name="T44" fmla="*/ 2514 w 2587"/>
              <a:gd name="T45" fmla="*/ 852 h 2151"/>
              <a:gd name="T46" fmla="*/ 2446 w 2587"/>
              <a:gd name="T47" fmla="*/ 805 h 2151"/>
              <a:gd name="T48" fmla="*/ 2385 w 2587"/>
              <a:gd name="T49" fmla="*/ 794 h 2151"/>
              <a:gd name="T50" fmla="*/ 2322 w 2587"/>
              <a:gd name="T51" fmla="*/ 808 h 2151"/>
              <a:gd name="T52" fmla="*/ 2278 w 2587"/>
              <a:gd name="T53" fmla="*/ 838 h 2151"/>
              <a:gd name="T54" fmla="*/ 2245 w 2587"/>
              <a:gd name="T55" fmla="*/ 882 h 2151"/>
              <a:gd name="T56" fmla="*/ 2218 w 2587"/>
              <a:gd name="T57" fmla="*/ 917 h 2151"/>
              <a:gd name="T58" fmla="*/ 2189 w 2587"/>
              <a:gd name="T59" fmla="*/ 927 h 2151"/>
              <a:gd name="T60" fmla="*/ 2166 w 2587"/>
              <a:gd name="T61" fmla="*/ 911 h 2151"/>
              <a:gd name="T62" fmla="*/ 2156 w 2587"/>
              <a:gd name="T63" fmla="*/ 869 h 2151"/>
              <a:gd name="T64" fmla="*/ 1282 w 2587"/>
              <a:gd name="T65" fmla="*/ 0 h 2151"/>
              <a:gd name="T66" fmla="*/ 1248 w 2587"/>
              <a:gd name="T67" fmla="*/ 6 h 2151"/>
              <a:gd name="T68" fmla="*/ 1227 w 2587"/>
              <a:gd name="T69" fmla="*/ 27 h 2151"/>
              <a:gd name="T70" fmla="*/ 1229 w 2587"/>
              <a:gd name="T71" fmla="*/ 55 h 2151"/>
              <a:gd name="T72" fmla="*/ 1258 w 2587"/>
              <a:gd name="T73" fmla="*/ 83 h 2151"/>
              <a:gd name="T74" fmla="*/ 1297 w 2587"/>
              <a:gd name="T75" fmla="*/ 107 h 2151"/>
              <a:gd name="T76" fmla="*/ 1336 w 2587"/>
              <a:gd name="T77" fmla="*/ 154 h 2151"/>
              <a:gd name="T78" fmla="*/ 1356 w 2587"/>
              <a:gd name="T79" fmla="*/ 213 h 2151"/>
              <a:gd name="T80" fmla="*/ 1352 w 2587"/>
              <a:gd name="T81" fmla="*/ 270 h 2151"/>
              <a:gd name="T82" fmla="*/ 1313 w 2587"/>
              <a:gd name="T83" fmla="*/ 341 h 2151"/>
              <a:gd name="T84" fmla="*/ 1247 w 2587"/>
              <a:gd name="T85" fmla="*/ 397 h 2151"/>
              <a:gd name="T86" fmla="*/ 1157 w 2587"/>
              <a:gd name="T87" fmla="*/ 426 h 2151"/>
              <a:gd name="T88" fmla="*/ 1082 w 2587"/>
              <a:gd name="T89" fmla="*/ 429 h 2151"/>
              <a:gd name="T90" fmla="*/ 988 w 2587"/>
              <a:gd name="T91" fmla="*/ 406 h 2151"/>
              <a:gd name="T92" fmla="*/ 915 w 2587"/>
              <a:gd name="T93" fmla="*/ 358 h 2151"/>
              <a:gd name="T94" fmla="*/ 869 w 2587"/>
              <a:gd name="T95" fmla="*/ 289 h 2151"/>
              <a:gd name="T96" fmla="*/ 858 w 2587"/>
              <a:gd name="T97" fmla="*/ 231 h 2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587" h="2151">
                <a:moveTo>
                  <a:pt x="858" y="231"/>
                </a:moveTo>
                <a:lnTo>
                  <a:pt x="858" y="231"/>
                </a:lnTo>
                <a:lnTo>
                  <a:pt x="858" y="213"/>
                </a:lnTo>
                <a:lnTo>
                  <a:pt x="861" y="195"/>
                </a:lnTo>
                <a:lnTo>
                  <a:pt x="866" y="180"/>
                </a:lnTo>
                <a:lnTo>
                  <a:pt x="871" y="166"/>
                </a:lnTo>
                <a:lnTo>
                  <a:pt x="877" y="154"/>
                </a:lnTo>
                <a:lnTo>
                  <a:pt x="885" y="143"/>
                </a:lnTo>
                <a:lnTo>
                  <a:pt x="893" y="131"/>
                </a:lnTo>
                <a:lnTo>
                  <a:pt x="902" y="123"/>
                </a:lnTo>
                <a:lnTo>
                  <a:pt x="918" y="107"/>
                </a:lnTo>
                <a:lnTo>
                  <a:pt x="931" y="97"/>
                </a:lnTo>
                <a:lnTo>
                  <a:pt x="946" y="89"/>
                </a:lnTo>
                <a:lnTo>
                  <a:pt x="946" y="89"/>
                </a:lnTo>
                <a:lnTo>
                  <a:pt x="955" y="83"/>
                </a:lnTo>
                <a:lnTo>
                  <a:pt x="965" y="76"/>
                </a:lnTo>
                <a:lnTo>
                  <a:pt x="973" y="70"/>
                </a:lnTo>
                <a:lnTo>
                  <a:pt x="980" y="62"/>
                </a:lnTo>
                <a:lnTo>
                  <a:pt x="985" y="55"/>
                </a:lnTo>
                <a:lnTo>
                  <a:pt x="988" y="47"/>
                </a:lnTo>
                <a:lnTo>
                  <a:pt x="989" y="40"/>
                </a:lnTo>
                <a:lnTo>
                  <a:pt x="989" y="34"/>
                </a:lnTo>
                <a:lnTo>
                  <a:pt x="988" y="27"/>
                </a:lnTo>
                <a:lnTo>
                  <a:pt x="985" y="21"/>
                </a:lnTo>
                <a:lnTo>
                  <a:pt x="980" y="14"/>
                </a:lnTo>
                <a:lnTo>
                  <a:pt x="973" y="9"/>
                </a:lnTo>
                <a:lnTo>
                  <a:pt x="965" y="6"/>
                </a:lnTo>
                <a:lnTo>
                  <a:pt x="955" y="3"/>
                </a:lnTo>
                <a:lnTo>
                  <a:pt x="944" y="1"/>
                </a:lnTo>
                <a:lnTo>
                  <a:pt x="933" y="0"/>
                </a:lnTo>
                <a:lnTo>
                  <a:pt x="0" y="0"/>
                </a:lnTo>
                <a:lnTo>
                  <a:pt x="0" y="2151"/>
                </a:lnTo>
                <a:lnTo>
                  <a:pt x="2154" y="2151"/>
                </a:lnTo>
                <a:lnTo>
                  <a:pt x="2154" y="1656"/>
                </a:lnTo>
                <a:lnTo>
                  <a:pt x="2156" y="1656"/>
                </a:lnTo>
                <a:lnTo>
                  <a:pt x="2156" y="1220"/>
                </a:lnTo>
                <a:lnTo>
                  <a:pt x="2156" y="1220"/>
                </a:lnTo>
                <a:lnTo>
                  <a:pt x="2158" y="1207"/>
                </a:lnTo>
                <a:lnTo>
                  <a:pt x="2159" y="1196"/>
                </a:lnTo>
                <a:lnTo>
                  <a:pt x="2163" y="1186"/>
                </a:lnTo>
                <a:lnTo>
                  <a:pt x="2166" y="1178"/>
                </a:lnTo>
                <a:lnTo>
                  <a:pt x="2171" y="1171"/>
                </a:lnTo>
                <a:lnTo>
                  <a:pt x="2177" y="1166"/>
                </a:lnTo>
                <a:lnTo>
                  <a:pt x="2182" y="1163"/>
                </a:lnTo>
                <a:lnTo>
                  <a:pt x="2189" y="1161"/>
                </a:lnTo>
                <a:lnTo>
                  <a:pt x="2197" y="1161"/>
                </a:lnTo>
                <a:lnTo>
                  <a:pt x="2203" y="1163"/>
                </a:lnTo>
                <a:lnTo>
                  <a:pt x="2211" y="1166"/>
                </a:lnTo>
                <a:lnTo>
                  <a:pt x="2218" y="1171"/>
                </a:lnTo>
                <a:lnTo>
                  <a:pt x="2226" y="1178"/>
                </a:lnTo>
                <a:lnTo>
                  <a:pt x="2232" y="1186"/>
                </a:lnTo>
                <a:lnTo>
                  <a:pt x="2239" y="1196"/>
                </a:lnTo>
                <a:lnTo>
                  <a:pt x="2245" y="1207"/>
                </a:lnTo>
                <a:lnTo>
                  <a:pt x="2245" y="1207"/>
                </a:lnTo>
                <a:lnTo>
                  <a:pt x="2254" y="1220"/>
                </a:lnTo>
                <a:lnTo>
                  <a:pt x="2263" y="1235"/>
                </a:lnTo>
                <a:lnTo>
                  <a:pt x="2278" y="1251"/>
                </a:lnTo>
                <a:lnTo>
                  <a:pt x="2288" y="1259"/>
                </a:lnTo>
                <a:lnTo>
                  <a:pt x="2298" y="1266"/>
                </a:lnTo>
                <a:lnTo>
                  <a:pt x="2309" y="1274"/>
                </a:lnTo>
                <a:lnTo>
                  <a:pt x="2322" y="1280"/>
                </a:lnTo>
                <a:lnTo>
                  <a:pt x="2337" y="1285"/>
                </a:lnTo>
                <a:lnTo>
                  <a:pt x="2351" y="1290"/>
                </a:lnTo>
                <a:lnTo>
                  <a:pt x="2368" y="1293"/>
                </a:lnTo>
                <a:lnTo>
                  <a:pt x="2385" y="1293"/>
                </a:lnTo>
                <a:lnTo>
                  <a:pt x="2385" y="1293"/>
                </a:lnTo>
                <a:lnTo>
                  <a:pt x="2407" y="1293"/>
                </a:lnTo>
                <a:lnTo>
                  <a:pt x="2426" y="1288"/>
                </a:lnTo>
                <a:lnTo>
                  <a:pt x="2446" y="1283"/>
                </a:lnTo>
                <a:lnTo>
                  <a:pt x="2463" y="1274"/>
                </a:lnTo>
                <a:lnTo>
                  <a:pt x="2481" y="1264"/>
                </a:lnTo>
                <a:lnTo>
                  <a:pt x="2498" y="1251"/>
                </a:lnTo>
                <a:lnTo>
                  <a:pt x="2514" y="1236"/>
                </a:lnTo>
                <a:lnTo>
                  <a:pt x="2527" y="1220"/>
                </a:lnTo>
                <a:lnTo>
                  <a:pt x="2540" y="1204"/>
                </a:lnTo>
                <a:lnTo>
                  <a:pt x="2553" y="1184"/>
                </a:lnTo>
                <a:lnTo>
                  <a:pt x="2563" y="1163"/>
                </a:lnTo>
                <a:lnTo>
                  <a:pt x="2571" y="1142"/>
                </a:lnTo>
                <a:lnTo>
                  <a:pt x="2577" y="1119"/>
                </a:lnTo>
                <a:lnTo>
                  <a:pt x="2582" y="1095"/>
                </a:lnTo>
                <a:lnTo>
                  <a:pt x="2586" y="1070"/>
                </a:lnTo>
                <a:lnTo>
                  <a:pt x="2587" y="1044"/>
                </a:lnTo>
                <a:lnTo>
                  <a:pt x="2587" y="1044"/>
                </a:lnTo>
                <a:lnTo>
                  <a:pt x="2586" y="1018"/>
                </a:lnTo>
                <a:lnTo>
                  <a:pt x="2582" y="994"/>
                </a:lnTo>
                <a:lnTo>
                  <a:pt x="2577" y="969"/>
                </a:lnTo>
                <a:lnTo>
                  <a:pt x="2571" y="947"/>
                </a:lnTo>
                <a:lnTo>
                  <a:pt x="2563" y="926"/>
                </a:lnTo>
                <a:lnTo>
                  <a:pt x="2553" y="904"/>
                </a:lnTo>
                <a:lnTo>
                  <a:pt x="2540" y="885"/>
                </a:lnTo>
                <a:lnTo>
                  <a:pt x="2527" y="867"/>
                </a:lnTo>
                <a:lnTo>
                  <a:pt x="2514" y="852"/>
                </a:lnTo>
                <a:lnTo>
                  <a:pt x="2498" y="838"/>
                </a:lnTo>
                <a:lnTo>
                  <a:pt x="2481" y="825"/>
                </a:lnTo>
                <a:lnTo>
                  <a:pt x="2463" y="815"/>
                </a:lnTo>
                <a:lnTo>
                  <a:pt x="2446" y="805"/>
                </a:lnTo>
                <a:lnTo>
                  <a:pt x="2426" y="800"/>
                </a:lnTo>
                <a:lnTo>
                  <a:pt x="2407" y="795"/>
                </a:lnTo>
                <a:lnTo>
                  <a:pt x="2385" y="794"/>
                </a:lnTo>
                <a:lnTo>
                  <a:pt x="2385" y="794"/>
                </a:lnTo>
                <a:lnTo>
                  <a:pt x="2368" y="795"/>
                </a:lnTo>
                <a:lnTo>
                  <a:pt x="2351" y="799"/>
                </a:lnTo>
                <a:lnTo>
                  <a:pt x="2337" y="802"/>
                </a:lnTo>
                <a:lnTo>
                  <a:pt x="2322" y="808"/>
                </a:lnTo>
                <a:lnTo>
                  <a:pt x="2309" y="815"/>
                </a:lnTo>
                <a:lnTo>
                  <a:pt x="2298" y="821"/>
                </a:lnTo>
                <a:lnTo>
                  <a:pt x="2288" y="830"/>
                </a:lnTo>
                <a:lnTo>
                  <a:pt x="2278" y="838"/>
                </a:lnTo>
                <a:lnTo>
                  <a:pt x="2263" y="854"/>
                </a:lnTo>
                <a:lnTo>
                  <a:pt x="2254" y="869"/>
                </a:lnTo>
                <a:lnTo>
                  <a:pt x="2245" y="882"/>
                </a:lnTo>
                <a:lnTo>
                  <a:pt x="2245" y="882"/>
                </a:lnTo>
                <a:lnTo>
                  <a:pt x="2239" y="893"/>
                </a:lnTo>
                <a:lnTo>
                  <a:pt x="2232" y="903"/>
                </a:lnTo>
                <a:lnTo>
                  <a:pt x="2226" y="911"/>
                </a:lnTo>
                <a:lnTo>
                  <a:pt x="2218" y="917"/>
                </a:lnTo>
                <a:lnTo>
                  <a:pt x="2211" y="922"/>
                </a:lnTo>
                <a:lnTo>
                  <a:pt x="2203" y="926"/>
                </a:lnTo>
                <a:lnTo>
                  <a:pt x="2197" y="927"/>
                </a:lnTo>
                <a:lnTo>
                  <a:pt x="2189" y="927"/>
                </a:lnTo>
                <a:lnTo>
                  <a:pt x="2182" y="926"/>
                </a:lnTo>
                <a:lnTo>
                  <a:pt x="2177" y="922"/>
                </a:lnTo>
                <a:lnTo>
                  <a:pt x="2171" y="917"/>
                </a:lnTo>
                <a:lnTo>
                  <a:pt x="2166" y="911"/>
                </a:lnTo>
                <a:lnTo>
                  <a:pt x="2163" y="903"/>
                </a:lnTo>
                <a:lnTo>
                  <a:pt x="2159" y="893"/>
                </a:lnTo>
                <a:lnTo>
                  <a:pt x="2158" y="882"/>
                </a:lnTo>
                <a:lnTo>
                  <a:pt x="2156" y="869"/>
                </a:lnTo>
                <a:lnTo>
                  <a:pt x="2156" y="595"/>
                </a:lnTo>
                <a:lnTo>
                  <a:pt x="2154" y="595"/>
                </a:lnTo>
                <a:lnTo>
                  <a:pt x="2154" y="0"/>
                </a:lnTo>
                <a:lnTo>
                  <a:pt x="1282" y="0"/>
                </a:lnTo>
                <a:lnTo>
                  <a:pt x="1282" y="0"/>
                </a:lnTo>
                <a:lnTo>
                  <a:pt x="1269" y="1"/>
                </a:lnTo>
                <a:lnTo>
                  <a:pt x="1258" y="3"/>
                </a:lnTo>
                <a:lnTo>
                  <a:pt x="1248" y="6"/>
                </a:lnTo>
                <a:lnTo>
                  <a:pt x="1242" y="9"/>
                </a:lnTo>
                <a:lnTo>
                  <a:pt x="1235" y="14"/>
                </a:lnTo>
                <a:lnTo>
                  <a:pt x="1230" y="21"/>
                </a:lnTo>
                <a:lnTo>
                  <a:pt x="1227" y="27"/>
                </a:lnTo>
                <a:lnTo>
                  <a:pt x="1225" y="34"/>
                </a:lnTo>
                <a:lnTo>
                  <a:pt x="1225" y="40"/>
                </a:lnTo>
                <a:lnTo>
                  <a:pt x="1225" y="47"/>
                </a:lnTo>
                <a:lnTo>
                  <a:pt x="1229" y="55"/>
                </a:lnTo>
                <a:lnTo>
                  <a:pt x="1234" y="62"/>
                </a:lnTo>
                <a:lnTo>
                  <a:pt x="1240" y="70"/>
                </a:lnTo>
                <a:lnTo>
                  <a:pt x="1248" y="76"/>
                </a:lnTo>
                <a:lnTo>
                  <a:pt x="1258" y="83"/>
                </a:lnTo>
                <a:lnTo>
                  <a:pt x="1269" y="89"/>
                </a:lnTo>
                <a:lnTo>
                  <a:pt x="1269" y="89"/>
                </a:lnTo>
                <a:lnTo>
                  <a:pt x="1282" y="97"/>
                </a:lnTo>
                <a:lnTo>
                  <a:pt x="1297" y="107"/>
                </a:lnTo>
                <a:lnTo>
                  <a:pt x="1313" y="123"/>
                </a:lnTo>
                <a:lnTo>
                  <a:pt x="1321" y="131"/>
                </a:lnTo>
                <a:lnTo>
                  <a:pt x="1329" y="143"/>
                </a:lnTo>
                <a:lnTo>
                  <a:pt x="1336" y="154"/>
                </a:lnTo>
                <a:lnTo>
                  <a:pt x="1343" y="166"/>
                </a:lnTo>
                <a:lnTo>
                  <a:pt x="1349" y="180"/>
                </a:lnTo>
                <a:lnTo>
                  <a:pt x="1352" y="195"/>
                </a:lnTo>
                <a:lnTo>
                  <a:pt x="1356" y="213"/>
                </a:lnTo>
                <a:lnTo>
                  <a:pt x="1357" y="231"/>
                </a:lnTo>
                <a:lnTo>
                  <a:pt x="1357" y="231"/>
                </a:lnTo>
                <a:lnTo>
                  <a:pt x="1356" y="250"/>
                </a:lnTo>
                <a:lnTo>
                  <a:pt x="1352" y="270"/>
                </a:lnTo>
                <a:lnTo>
                  <a:pt x="1346" y="289"/>
                </a:lnTo>
                <a:lnTo>
                  <a:pt x="1338" y="307"/>
                </a:lnTo>
                <a:lnTo>
                  <a:pt x="1326" y="325"/>
                </a:lnTo>
                <a:lnTo>
                  <a:pt x="1313" y="341"/>
                </a:lnTo>
                <a:lnTo>
                  <a:pt x="1300" y="358"/>
                </a:lnTo>
                <a:lnTo>
                  <a:pt x="1284" y="372"/>
                </a:lnTo>
                <a:lnTo>
                  <a:pt x="1266" y="385"/>
                </a:lnTo>
                <a:lnTo>
                  <a:pt x="1247" y="397"/>
                </a:lnTo>
                <a:lnTo>
                  <a:pt x="1225" y="406"/>
                </a:lnTo>
                <a:lnTo>
                  <a:pt x="1204" y="415"/>
                </a:lnTo>
                <a:lnTo>
                  <a:pt x="1181" y="421"/>
                </a:lnTo>
                <a:lnTo>
                  <a:pt x="1157" y="426"/>
                </a:lnTo>
                <a:lnTo>
                  <a:pt x="1133" y="429"/>
                </a:lnTo>
                <a:lnTo>
                  <a:pt x="1107" y="431"/>
                </a:lnTo>
                <a:lnTo>
                  <a:pt x="1107" y="431"/>
                </a:lnTo>
                <a:lnTo>
                  <a:pt x="1082" y="429"/>
                </a:lnTo>
                <a:lnTo>
                  <a:pt x="1056" y="426"/>
                </a:lnTo>
                <a:lnTo>
                  <a:pt x="1033" y="421"/>
                </a:lnTo>
                <a:lnTo>
                  <a:pt x="1011" y="415"/>
                </a:lnTo>
                <a:lnTo>
                  <a:pt x="988" y="406"/>
                </a:lnTo>
                <a:lnTo>
                  <a:pt x="967" y="397"/>
                </a:lnTo>
                <a:lnTo>
                  <a:pt x="949" y="385"/>
                </a:lnTo>
                <a:lnTo>
                  <a:pt x="931" y="372"/>
                </a:lnTo>
                <a:lnTo>
                  <a:pt x="915" y="358"/>
                </a:lnTo>
                <a:lnTo>
                  <a:pt x="900" y="341"/>
                </a:lnTo>
                <a:lnTo>
                  <a:pt x="887" y="325"/>
                </a:lnTo>
                <a:lnTo>
                  <a:pt x="877" y="307"/>
                </a:lnTo>
                <a:lnTo>
                  <a:pt x="869" y="289"/>
                </a:lnTo>
                <a:lnTo>
                  <a:pt x="863" y="270"/>
                </a:lnTo>
                <a:lnTo>
                  <a:pt x="859" y="250"/>
                </a:lnTo>
                <a:lnTo>
                  <a:pt x="858" y="231"/>
                </a:lnTo>
                <a:lnTo>
                  <a:pt x="858" y="231"/>
                </a:lnTo>
                <a:close/>
              </a:path>
            </a:pathLst>
          </a:custGeom>
          <a:gradFill flip="none" rotWithShape="1">
            <a:gsLst>
              <a:gs pos="0">
                <a:schemeClr val="accent6">
                  <a:lumMod val="60000"/>
                  <a:lumOff val="40000"/>
                  <a:shade val="30000"/>
                  <a:satMod val="115000"/>
                </a:schemeClr>
              </a:gs>
              <a:gs pos="50000">
                <a:schemeClr val="accent6">
                  <a:lumMod val="60000"/>
                  <a:lumOff val="40000"/>
                  <a:shade val="67500"/>
                  <a:satMod val="115000"/>
                </a:schemeClr>
              </a:gs>
              <a:gs pos="100000">
                <a:schemeClr val="accent6">
                  <a:lumMod val="60000"/>
                  <a:lumOff val="40000"/>
                  <a:shade val="100000"/>
                  <a:satMod val="115000"/>
                </a:schemeClr>
              </a:gs>
            </a:gsLst>
            <a:lin ang="18900000" scaled="1"/>
            <a:tileRect/>
          </a:gradFill>
          <a:ln w="28575">
            <a:solidFill>
              <a:schemeClr val="bg1">
                <a:lumMod val="65000"/>
              </a:schemeClr>
            </a:solidFill>
            <a:prstDash val="solid"/>
            <a:round/>
            <a:headEnd/>
            <a:tailEnd/>
          </a:ln>
        </p:spPr>
        <p:txBody>
          <a:bodyPr rIns="468000" anchor="ctr" anchorCtr="1"/>
          <a:lstStyle/>
          <a:p>
            <a:pPr eaLnBrk="1" hangingPunct="1">
              <a:defRPr/>
            </a:pPr>
            <a:endParaRPr lang="en-GB" sz="4000" dirty="0">
              <a:cs typeface="Arial" charset="0"/>
            </a:endParaRPr>
          </a:p>
        </p:txBody>
      </p:sp>
      <p:sp>
        <p:nvSpPr>
          <p:cNvPr id="9" name="Freeform 7"/>
          <p:cNvSpPr>
            <a:spLocks/>
          </p:cNvSpPr>
          <p:nvPr/>
        </p:nvSpPr>
        <p:spPr bwMode="auto">
          <a:xfrm>
            <a:off x="9045921" y="96805"/>
            <a:ext cx="3001962" cy="2495550"/>
          </a:xfrm>
          <a:custGeom>
            <a:avLst/>
            <a:gdLst>
              <a:gd name="T0" fmla="*/ 1726 w 2587"/>
              <a:gd name="T1" fmla="*/ 1956 h 2150"/>
              <a:gd name="T2" fmla="*/ 1702 w 2587"/>
              <a:gd name="T3" fmla="*/ 2008 h 2150"/>
              <a:gd name="T4" fmla="*/ 1656 w 2587"/>
              <a:gd name="T5" fmla="*/ 2054 h 2150"/>
              <a:gd name="T6" fmla="*/ 1620 w 2587"/>
              <a:gd name="T7" fmla="*/ 2075 h 2150"/>
              <a:gd name="T8" fmla="*/ 1599 w 2587"/>
              <a:gd name="T9" fmla="*/ 2104 h 2150"/>
              <a:gd name="T10" fmla="*/ 1602 w 2587"/>
              <a:gd name="T11" fmla="*/ 2130 h 2150"/>
              <a:gd name="T12" fmla="*/ 1632 w 2587"/>
              <a:gd name="T13" fmla="*/ 2148 h 2150"/>
              <a:gd name="T14" fmla="*/ 2587 w 2587"/>
              <a:gd name="T15" fmla="*/ 0 h 2150"/>
              <a:gd name="T16" fmla="*/ 429 w 2587"/>
              <a:gd name="T17" fmla="*/ 931 h 2150"/>
              <a:gd name="T18" fmla="*/ 424 w 2587"/>
              <a:gd name="T19" fmla="*/ 965 h 2150"/>
              <a:gd name="T20" fmla="*/ 403 w 2587"/>
              <a:gd name="T21" fmla="*/ 988 h 2150"/>
              <a:gd name="T22" fmla="*/ 376 w 2587"/>
              <a:gd name="T23" fmla="*/ 985 h 2150"/>
              <a:gd name="T24" fmla="*/ 348 w 2587"/>
              <a:gd name="T25" fmla="*/ 955 h 2150"/>
              <a:gd name="T26" fmla="*/ 324 w 2587"/>
              <a:gd name="T27" fmla="*/ 916 h 2150"/>
              <a:gd name="T28" fmla="*/ 276 w 2587"/>
              <a:gd name="T29" fmla="*/ 877 h 2150"/>
              <a:gd name="T30" fmla="*/ 218 w 2587"/>
              <a:gd name="T31" fmla="*/ 858 h 2150"/>
              <a:gd name="T32" fmla="*/ 161 w 2587"/>
              <a:gd name="T33" fmla="*/ 863 h 2150"/>
              <a:gd name="T34" fmla="*/ 89 w 2587"/>
              <a:gd name="T35" fmla="*/ 900 h 2150"/>
              <a:gd name="T36" fmla="*/ 34 w 2587"/>
              <a:gd name="T37" fmla="*/ 967 h 2150"/>
              <a:gd name="T38" fmla="*/ 5 w 2587"/>
              <a:gd name="T39" fmla="*/ 1056 h 2150"/>
              <a:gd name="T40" fmla="*/ 1 w 2587"/>
              <a:gd name="T41" fmla="*/ 1133 h 2150"/>
              <a:gd name="T42" fmla="*/ 24 w 2587"/>
              <a:gd name="T43" fmla="*/ 1225 h 2150"/>
              <a:gd name="T44" fmla="*/ 73 w 2587"/>
              <a:gd name="T45" fmla="*/ 1299 h 2150"/>
              <a:gd name="T46" fmla="*/ 141 w 2587"/>
              <a:gd name="T47" fmla="*/ 1346 h 2150"/>
              <a:gd name="T48" fmla="*/ 200 w 2587"/>
              <a:gd name="T49" fmla="*/ 1356 h 2150"/>
              <a:gd name="T50" fmla="*/ 263 w 2587"/>
              <a:gd name="T51" fmla="*/ 1343 h 2150"/>
              <a:gd name="T52" fmla="*/ 307 w 2587"/>
              <a:gd name="T53" fmla="*/ 1313 h 2150"/>
              <a:gd name="T54" fmla="*/ 342 w 2587"/>
              <a:gd name="T55" fmla="*/ 1269 h 2150"/>
              <a:gd name="T56" fmla="*/ 369 w 2587"/>
              <a:gd name="T57" fmla="*/ 1234 h 2150"/>
              <a:gd name="T58" fmla="*/ 397 w 2587"/>
              <a:gd name="T59" fmla="*/ 1224 h 2150"/>
              <a:gd name="T60" fmla="*/ 421 w 2587"/>
              <a:gd name="T61" fmla="*/ 1240 h 2150"/>
              <a:gd name="T62" fmla="*/ 429 w 2587"/>
              <a:gd name="T63" fmla="*/ 1282 h 2150"/>
              <a:gd name="T64" fmla="*/ 1305 w 2587"/>
              <a:gd name="T65" fmla="*/ 2150 h 2150"/>
              <a:gd name="T66" fmla="*/ 1337 w 2587"/>
              <a:gd name="T67" fmla="*/ 2145 h 2150"/>
              <a:gd name="T68" fmla="*/ 1360 w 2587"/>
              <a:gd name="T69" fmla="*/ 2124 h 2150"/>
              <a:gd name="T70" fmla="*/ 1357 w 2587"/>
              <a:gd name="T71" fmla="*/ 2096 h 2150"/>
              <a:gd name="T72" fmla="*/ 1329 w 2587"/>
              <a:gd name="T73" fmla="*/ 2068 h 2150"/>
              <a:gd name="T74" fmla="*/ 1290 w 2587"/>
              <a:gd name="T75" fmla="*/ 2044 h 2150"/>
              <a:gd name="T76" fmla="*/ 1251 w 2587"/>
              <a:gd name="T77" fmla="*/ 1997 h 2150"/>
              <a:gd name="T78" fmla="*/ 1231 w 2587"/>
              <a:gd name="T79" fmla="*/ 1938 h 2150"/>
              <a:gd name="T80" fmla="*/ 1235 w 2587"/>
              <a:gd name="T81" fmla="*/ 1881 h 2150"/>
              <a:gd name="T82" fmla="*/ 1272 w 2587"/>
              <a:gd name="T83" fmla="*/ 1810 h 2150"/>
              <a:gd name="T84" fmla="*/ 1340 w 2587"/>
              <a:gd name="T85" fmla="*/ 1754 h 2150"/>
              <a:gd name="T86" fmla="*/ 1430 w 2587"/>
              <a:gd name="T87" fmla="*/ 1725 h 2150"/>
              <a:gd name="T88" fmla="*/ 1505 w 2587"/>
              <a:gd name="T89" fmla="*/ 1722 h 2150"/>
              <a:gd name="T90" fmla="*/ 1599 w 2587"/>
              <a:gd name="T91" fmla="*/ 1745 h 2150"/>
              <a:gd name="T92" fmla="*/ 1672 w 2587"/>
              <a:gd name="T93" fmla="*/ 1793 h 2150"/>
              <a:gd name="T94" fmla="*/ 1718 w 2587"/>
              <a:gd name="T95" fmla="*/ 1862 h 2150"/>
              <a:gd name="T96" fmla="*/ 1729 w 2587"/>
              <a:gd name="T97" fmla="*/ 1920 h 2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587" h="2150">
                <a:moveTo>
                  <a:pt x="1729" y="1920"/>
                </a:moveTo>
                <a:lnTo>
                  <a:pt x="1729" y="1920"/>
                </a:lnTo>
                <a:lnTo>
                  <a:pt x="1728" y="1938"/>
                </a:lnTo>
                <a:lnTo>
                  <a:pt x="1726" y="1956"/>
                </a:lnTo>
                <a:lnTo>
                  <a:pt x="1721" y="1971"/>
                </a:lnTo>
                <a:lnTo>
                  <a:pt x="1716" y="1984"/>
                </a:lnTo>
                <a:lnTo>
                  <a:pt x="1710" y="1997"/>
                </a:lnTo>
                <a:lnTo>
                  <a:pt x="1702" y="2008"/>
                </a:lnTo>
                <a:lnTo>
                  <a:pt x="1694" y="2020"/>
                </a:lnTo>
                <a:lnTo>
                  <a:pt x="1685" y="2028"/>
                </a:lnTo>
                <a:lnTo>
                  <a:pt x="1669" y="2044"/>
                </a:lnTo>
                <a:lnTo>
                  <a:pt x="1656" y="2054"/>
                </a:lnTo>
                <a:lnTo>
                  <a:pt x="1641" y="2062"/>
                </a:lnTo>
                <a:lnTo>
                  <a:pt x="1641" y="2062"/>
                </a:lnTo>
                <a:lnTo>
                  <a:pt x="1630" y="2068"/>
                </a:lnTo>
                <a:lnTo>
                  <a:pt x="1620" y="2075"/>
                </a:lnTo>
                <a:lnTo>
                  <a:pt x="1614" y="2081"/>
                </a:lnTo>
                <a:lnTo>
                  <a:pt x="1607" y="2089"/>
                </a:lnTo>
                <a:lnTo>
                  <a:pt x="1602" y="2096"/>
                </a:lnTo>
                <a:lnTo>
                  <a:pt x="1599" y="2104"/>
                </a:lnTo>
                <a:lnTo>
                  <a:pt x="1598" y="2111"/>
                </a:lnTo>
                <a:lnTo>
                  <a:pt x="1598" y="2117"/>
                </a:lnTo>
                <a:lnTo>
                  <a:pt x="1599" y="2124"/>
                </a:lnTo>
                <a:lnTo>
                  <a:pt x="1602" y="2130"/>
                </a:lnTo>
                <a:lnTo>
                  <a:pt x="1607" y="2137"/>
                </a:lnTo>
                <a:lnTo>
                  <a:pt x="1614" y="2142"/>
                </a:lnTo>
                <a:lnTo>
                  <a:pt x="1622" y="2145"/>
                </a:lnTo>
                <a:lnTo>
                  <a:pt x="1632" y="2148"/>
                </a:lnTo>
                <a:lnTo>
                  <a:pt x="1641" y="2150"/>
                </a:lnTo>
                <a:lnTo>
                  <a:pt x="1654" y="2150"/>
                </a:lnTo>
                <a:lnTo>
                  <a:pt x="2587" y="2150"/>
                </a:lnTo>
                <a:lnTo>
                  <a:pt x="2587" y="0"/>
                </a:lnTo>
                <a:lnTo>
                  <a:pt x="433" y="0"/>
                </a:lnTo>
                <a:lnTo>
                  <a:pt x="433" y="495"/>
                </a:lnTo>
                <a:lnTo>
                  <a:pt x="429" y="495"/>
                </a:lnTo>
                <a:lnTo>
                  <a:pt x="429" y="931"/>
                </a:lnTo>
                <a:lnTo>
                  <a:pt x="429" y="931"/>
                </a:lnTo>
                <a:lnTo>
                  <a:pt x="429" y="944"/>
                </a:lnTo>
                <a:lnTo>
                  <a:pt x="428" y="955"/>
                </a:lnTo>
                <a:lnTo>
                  <a:pt x="424" y="965"/>
                </a:lnTo>
                <a:lnTo>
                  <a:pt x="421" y="973"/>
                </a:lnTo>
                <a:lnTo>
                  <a:pt x="416" y="980"/>
                </a:lnTo>
                <a:lnTo>
                  <a:pt x="410" y="985"/>
                </a:lnTo>
                <a:lnTo>
                  <a:pt x="403" y="988"/>
                </a:lnTo>
                <a:lnTo>
                  <a:pt x="397" y="990"/>
                </a:lnTo>
                <a:lnTo>
                  <a:pt x="390" y="990"/>
                </a:lnTo>
                <a:lnTo>
                  <a:pt x="384" y="988"/>
                </a:lnTo>
                <a:lnTo>
                  <a:pt x="376" y="985"/>
                </a:lnTo>
                <a:lnTo>
                  <a:pt x="369" y="980"/>
                </a:lnTo>
                <a:lnTo>
                  <a:pt x="361" y="973"/>
                </a:lnTo>
                <a:lnTo>
                  <a:pt x="355" y="965"/>
                </a:lnTo>
                <a:lnTo>
                  <a:pt x="348" y="955"/>
                </a:lnTo>
                <a:lnTo>
                  <a:pt x="342" y="944"/>
                </a:lnTo>
                <a:lnTo>
                  <a:pt x="342" y="944"/>
                </a:lnTo>
                <a:lnTo>
                  <a:pt x="333" y="931"/>
                </a:lnTo>
                <a:lnTo>
                  <a:pt x="324" y="916"/>
                </a:lnTo>
                <a:lnTo>
                  <a:pt x="307" y="900"/>
                </a:lnTo>
                <a:lnTo>
                  <a:pt x="299" y="892"/>
                </a:lnTo>
                <a:lnTo>
                  <a:pt x="288" y="885"/>
                </a:lnTo>
                <a:lnTo>
                  <a:pt x="276" y="877"/>
                </a:lnTo>
                <a:lnTo>
                  <a:pt x="263" y="871"/>
                </a:lnTo>
                <a:lnTo>
                  <a:pt x="250" y="866"/>
                </a:lnTo>
                <a:lnTo>
                  <a:pt x="236" y="861"/>
                </a:lnTo>
                <a:lnTo>
                  <a:pt x="218" y="858"/>
                </a:lnTo>
                <a:lnTo>
                  <a:pt x="200" y="858"/>
                </a:lnTo>
                <a:lnTo>
                  <a:pt x="200" y="858"/>
                </a:lnTo>
                <a:lnTo>
                  <a:pt x="180" y="858"/>
                </a:lnTo>
                <a:lnTo>
                  <a:pt x="161" y="863"/>
                </a:lnTo>
                <a:lnTo>
                  <a:pt x="141" y="868"/>
                </a:lnTo>
                <a:lnTo>
                  <a:pt x="122" y="877"/>
                </a:lnTo>
                <a:lnTo>
                  <a:pt x="106" y="887"/>
                </a:lnTo>
                <a:lnTo>
                  <a:pt x="89" y="900"/>
                </a:lnTo>
                <a:lnTo>
                  <a:pt x="73" y="915"/>
                </a:lnTo>
                <a:lnTo>
                  <a:pt x="58" y="931"/>
                </a:lnTo>
                <a:lnTo>
                  <a:pt x="45" y="947"/>
                </a:lnTo>
                <a:lnTo>
                  <a:pt x="34" y="967"/>
                </a:lnTo>
                <a:lnTo>
                  <a:pt x="24" y="988"/>
                </a:lnTo>
                <a:lnTo>
                  <a:pt x="16" y="1009"/>
                </a:lnTo>
                <a:lnTo>
                  <a:pt x="10" y="1032"/>
                </a:lnTo>
                <a:lnTo>
                  <a:pt x="5" y="1056"/>
                </a:lnTo>
                <a:lnTo>
                  <a:pt x="1" y="1081"/>
                </a:lnTo>
                <a:lnTo>
                  <a:pt x="0" y="1107"/>
                </a:lnTo>
                <a:lnTo>
                  <a:pt x="0" y="1107"/>
                </a:lnTo>
                <a:lnTo>
                  <a:pt x="1" y="1133"/>
                </a:lnTo>
                <a:lnTo>
                  <a:pt x="5" y="1157"/>
                </a:lnTo>
                <a:lnTo>
                  <a:pt x="10" y="1182"/>
                </a:lnTo>
                <a:lnTo>
                  <a:pt x="16" y="1204"/>
                </a:lnTo>
                <a:lnTo>
                  <a:pt x="24" y="1225"/>
                </a:lnTo>
                <a:lnTo>
                  <a:pt x="34" y="1247"/>
                </a:lnTo>
                <a:lnTo>
                  <a:pt x="45" y="1266"/>
                </a:lnTo>
                <a:lnTo>
                  <a:pt x="58" y="1284"/>
                </a:lnTo>
                <a:lnTo>
                  <a:pt x="73" y="1299"/>
                </a:lnTo>
                <a:lnTo>
                  <a:pt x="89" y="1313"/>
                </a:lnTo>
                <a:lnTo>
                  <a:pt x="106" y="1326"/>
                </a:lnTo>
                <a:lnTo>
                  <a:pt x="122" y="1336"/>
                </a:lnTo>
                <a:lnTo>
                  <a:pt x="141" y="1346"/>
                </a:lnTo>
                <a:lnTo>
                  <a:pt x="161" y="1351"/>
                </a:lnTo>
                <a:lnTo>
                  <a:pt x="180" y="1356"/>
                </a:lnTo>
                <a:lnTo>
                  <a:pt x="200" y="1356"/>
                </a:lnTo>
                <a:lnTo>
                  <a:pt x="200" y="1356"/>
                </a:lnTo>
                <a:lnTo>
                  <a:pt x="218" y="1356"/>
                </a:lnTo>
                <a:lnTo>
                  <a:pt x="236" y="1352"/>
                </a:lnTo>
                <a:lnTo>
                  <a:pt x="250" y="1349"/>
                </a:lnTo>
                <a:lnTo>
                  <a:pt x="263" y="1343"/>
                </a:lnTo>
                <a:lnTo>
                  <a:pt x="276" y="1336"/>
                </a:lnTo>
                <a:lnTo>
                  <a:pt x="288" y="1328"/>
                </a:lnTo>
                <a:lnTo>
                  <a:pt x="299" y="1321"/>
                </a:lnTo>
                <a:lnTo>
                  <a:pt x="307" y="1313"/>
                </a:lnTo>
                <a:lnTo>
                  <a:pt x="324" y="1297"/>
                </a:lnTo>
                <a:lnTo>
                  <a:pt x="333" y="1282"/>
                </a:lnTo>
                <a:lnTo>
                  <a:pt x="342" y="1269"/>
                </a:lnTo>
                <a:lnTo>
                  <a:pt x="342" y="1269"/>
                </a:lnTo>
                <a:lnTo>
                  <a:pt x="348" y="1258"/>
                </a:lnTo>
                <a:lnTo>
                  <a:pt x="355" y="1248"/>
                </a:lnTo>
                <a:lnTo>
                  <a:pt x="361" y="1240"/>
                </a:lnTo>
                <a:lnTo>
                  <a:pt x="369" y="1234"/>
                </a:lnTo>
                <a:lnTo>
                  <a:pt x="376" y="1229"/>
                </a:lnTo>
                <a:lnTo>
                  <a:pt x="384" y="1225"/>
                </a:lnTo>
                <a:lnTo>
                  <a:pt x="390" y="1224"/>
                </a:lnTo>
                <a:lnTo>
                  <a:pt x="397" y="1224"/>
                </a:lnTo>
                <a:lnTo>
                  <a:pt x="403" y="1225"/>
                </a:lnTo>
                <a:lnTo>
                  <a:pt x="410" y="1229"/>
                </a:lnTo>
                <a:lnTo>
                  <a:pt x="416" y="1234"/>
                </a:lnTo>
                <a:lnTo>
                  <a:pt x="421" y="1240"/>
                </a:lnTo>
                <a:lnTo>
                  <a:pt x="424" y="1248"/>
                </a:lnTo>
                <a:lnTo>
                  <a:pt x="428" y="1258"/>
                </a:lnTo>
                <a:lnTo>
                  <a:pt x="429" y="1269"/>
                </a:lnTo>
                <a:lnTo>
                  <a:pt x="429" y="1282"/>
                </a:lnTo>
                <a:lnTo>
                  <a:pt x="429" y="1556"/>
                </a:lnTo>
                <a:lnTo>
                  <a:pt x="433" y="1556"/>
                </a:lnTo>
                <a:lnTo>
                  <a:pt x="433" y="2150"/>
                </a:lnTo>
                <a:lnTo>
                  <a:pt x="1305" y="2150"/>
                </a:lnTo>
                <a:lnTo>
                  <a:pt x="1305" y="2150"/>
                </a:lnTo>
                <a:lnTo>
                  <a:pt x="1318" y="2150"/>
                </a:lnTo>
                <a:lnTo>
                  <a:pt x="1327" y="2148"/>
                </a:lnTo>
                <a:lnTo>
                  <a:pt x="1337" y="2145"/>
                </a:lnTo>
                <a:lnTo>
                  <a:pt x="1345" y="2142"/>
                </a:lnTo>
                <a:lnTo>
                  <a:pt x="1352" y="2137"/>
                </a:lnTo>
                <a:lnTo>
                  <a:pt x="1357" y="2130"/>
                </a:lnTo>
                <a:lnTo>
                  <a:pt x="1360" y="2124"/>
                </a:lnTo>
                <a:lnTo>
                  <a:pt x="1362" y="2117"/>
                </a:lnTo>
                <a:lnTo>
                  <a:pt x="1362" y="2111"/>
                </a:lnTo>
                <a:lnTo>
                  <a:pt x="1360" y="2104"/>
                </a:lnTo>
                <a:lnTo>
                  <a:pt x="1357" y="2096"/>
                </a:lnTo>
                <a:lnTo>
                  <a:pt x="1352" y="2089"/>
                </a:lnTo>
                <a:lnTo>
                  <a:pt x="1347" y="2081"/>
                </a:lnTo>
                <a:lnTo>
                  <a:pt x="1339" y="2075"/>
                </a:lnTo>
                <a:lnTo>
                  <a:pt x="1329" y="2068"/>
                </a:lnTo>
                <a:lnTo>
                  <a:pt x="1318" y="2062"/>
                </a:lnTo>
                <a:lnTo>
                  <a:pt x="1318" y="2062"/>
                </a:lnTo>
                <a:lnTo>
                  <a:pt x="1303" y="2054"/>
                </a:lnTo>
                <a:lnTo>
                  <a:pt x="1290" y="2044"/>
                </a:lnTo>
                <a:lnTo>
                  <a:pt x="1274" y="2028"/>
                </a:lnTo>
                <a:lnTo>
                  <a:pt x="1266" y="2020"/>
                </a:lnTo>
                <a:lnTo>
                  <a:pt x="1258" y="2008"/>
                </a:lnTo>
                <a:lnTo>
                  <a:pt x="1251" y="1997"/>
                </a:lnTo>
                <a:lnTo>
                  <a:pt x="1243" y="1984"/>
                </a:lnTo>
                <a:lnTo>
                  <a:pt x="1238" y="1971"/>
                </a:lnTo>
                <a:lnTo>
                  <a:pt x="1233" y="1956"/>
                </a:lnTo>
                <a:lnTo>
                  <a:pt x="1231" y="1938"/>
                </a:lnTo>
                <a:lnTo>
                  <a:pt x="1230" y="1920"/>
                </a:lnTo>
                <a:lnTo>
                  <a:pt x="1230" y="1920"/>
                </a:lnTo>
                <a:lnTo>
                  <a:pt x="1231" y="1901"/>
                </a:lnTo>
                <a:lnTo>
                  <a:pt x="1235" y="1881"/>
                </a:lnTo>
                <a:lnTo>
                  <a:pt x="1241" y="1862"/>
                </a:lnTo>
                <a:lnTo>
                  <a:pt x="1249" y="1842"/>
                </a:lnTo>
                <a:lnTo>
                  <a:pt x="1261" y="1826"/>
                </a:lnTo>
                <a:lnTo>
                  <a:pt x="1272" y="1810"/>
                </a:lnTo>
                <a:lnTo>
                  <a:pt x="1287" y="1793"/>
                </a:lnTo>
                <a:lnTo>
                  <a:pt x="1303" y="1779"/>
                </a:lnTo>
                <a:lnTo>
                  <a:pt x="1321" y="1766"/>
                </a:lnTo>
                <a:lnTo>
                  <a:pt x="1340" y="1754"/>
                </a:lnTo>
                <a:lnTo>
                  <a:pt x="1360" y="1745"/>
                </a:lnTo>
                <a:lnTo>
                  <a:pt x="1383" y="1736"/>
                </a:lnTo>
                <a:lnTo>
                  <a:pt x="1406" y="1730"/>
                </a:lnTo>
                <a:lnTo>
                  <a:pt x="1430" y="1725"/>
                </a:lnTo>
                <a:lnTo>
                  <a:pt x="1454" y="1722"/>
                </a:lnTo>
                <a:lnTo>
                  <a:pt x="1480" y="1720"/>
                </a:lnTo>
                <a:lnTo>
                  <a:pt x="1480" y="1720"/>
                </a:lnTo>
                <a:lnTo>
                  <a:pt x="1505" y="1722"/>
                </a:lnTo>
                <a:lnTo>
                  <a:pt x="1529" y="1725"/>
                </a:lnTo>
                <a:lnTo>
                  <a:pt x="1554" y="1730"/>
                </a:lnTo>
                <a:lnTo>
                  <a:pt x="1576" y="1736"/>
                </a:lnTo>
                <a:lnTo>
                  <a:pt x="1599" y="1745"/>
                </a:lnTo>
                <a:lnTo>
                  <a:pt x="1619" y="1754"/>
                </a:lnTo>
                <a:lnTo>
                  <a:pt x="1638" y="1766"/>
                </a:lnTo>
                <a:lnTo>
                  <a:pt x="1656" y="1779"/>
                </a:lnTo>
                <a:lnTo>
                  <a:pt x="1672" y="1793"/>
                </a:lnTo>
                <a:lnTo>
                  <a:pt x="1687" y="1810"/>
                </a:lnTo>
                <a:lnTo>
                  <a:pt x="1698" y="1826"/>
                </a:lnTo>
                <a:lnTo>
                  <a:pt x="1710" y="1842"/>
                </a:lnTo>
                <a:lnTo>
                  <a:pt x="1718" y="1862"/>
                </a:lnTo>
                <a:lnTo>
                  <a:pt x="1724" y="1881"/>
                </a:lnTo>
                <a:lnTo>
                  <a:pt x="1728" y="1901"/>
                </a:lnTo>
                <a:lnTo>
                  <a:pt x="1729" y="1920"/>
                </a:lnTo>
                <a:lnTo>
                  <a:pt x="1729" y="1920"/>
                </a:lnTo>
                <a:close/>
              </a:path>
            </a:pathLst>
          </a:custGeom>
          <a:gradFill flip="none" rotWithShape="1">
            <a:gsLst>
              <a:gs pos="0">
                <a:schemeClr val="accent1">
                  <a:lumMod val="60000"/>
                  <a:lumOff val="40000"/>
                  <a:shade val="30000"/>
                  <a:satMod val="115000"/>
                </a:schemeClr>
              </a:gs>
              <a:gs pos="50000">
                <a:schemeClr val="accent1">
                  <a:lumMod val="60000"/>
                  <a:lumOff val="40000"/>
                  <a:shade val="67500"/>
                  <a:satMod val="115000"/>
                </a:schemeClr>
              </a:gs>
              <a:gs pos="100000">
                <a:schemeClr val="accent1">
                  <a:lumMod val="60000"/>
                  <a:lumOff val="40000"/>
                  <a:shade val="100000"/>
                  <a:satMod val="115000"/>
                </a:schemeClr>
              </a:gs>
            </a:gsLst>
            <a:lin ang="8100000" scaled="1"/>
            <a:tileRect/>
          </a:gradFill>
          <a:ln w="28575">
            <a:solidFill>
              <a:schemeClr val="bg1">
                <a:lumMod val="65000"/>
              </a:schemeClr>
            </a:solidFill>
            <a:prstDash val="solid"/>
            <a:round/>
            <a:headEnd/>
            <a:tailEnd/>
          </a:ln>
        </p:spPr>
        <p:txBody>
          <a:bodyPr lIns="468000" anchor="ctr"/>
          <a:lstStyle/>
          <a:p>
            <a:pPr>
              <a:defRPr/>
            </a:pPr>
            <a:r>
              <a:rPr lang="en-GB" sz="4000" dirty="0">
                <a:cs typeface="Arial" charset="0"/>
              </a:rPr>
              <a:t> Matthew    10:32-33</a:t>
            </a:r>
          </a:p>
        </p:txBody>
      </p:sp>
      <p:sp>
        <p:nvSpPr>
          <p:cNvPr id="10" name="Freeform 8"/>
          <p:cNvSpPr>
            <a:spLocks/>
          </p:cNvSpPr>
          <p:nvPr/>
        </p:nvSpPr>
        <p:spPr bwMode="auto">
          <a:xfrm>
            <a:off x="9550745" y="3675201"/>
            <a:ext cx="2497138" cy="3000375"/>
          </a:xfrm>
          <a:custGeom>
            <a:avLst/>
            <a:gdLst>
              <a:gd name="T0" fmla="*/ 195 w 2151"/>
              <a:gd name="T1" fmla="*/ 1725 h 2586"/>
              <a:gd name="T2" fmla="*/ 141 w 2151"/>
              <a:gd name="T3" fmla="*/ 1702 h 2586"/>
              <a:gd name="T4" fmla="*/ 96 w 2151"/>
              <a:gd name="T5" fmla="*/ 1655 h 2586"/>
              <a:gd name="T6" fmla="*/ 76 w 2151"/>
              <a:gd name="T7" fmla="*/ 1621 h 2586"/>
              <a:gd name="T8" fmla="*/ 47 w 2151"/>
              <a:gd name="T9" fmla="*/ 1598 h 2586"/>
              <a:gd name="T10" fmla="*/ 19 w 2151"/>
              <a:gd name="T11" fmla="*/ 1603 h 2586"/>
              <a:gd name="T12" fmla="*/ 2 w 2151"/>
              <a:gd name="T13" fmla="*/ 1631 h 2586"/>
              <a:gd name="T14" fmla="*/ 2151 w 2151"/>
              <a:gd name="T15" fmla="*/ 2586 h 2586"/>
              <a:gd name="T16" fmla="*/ 1218 w 2151"/>
              <a:gd name="T17" fmla="*/ 430 h 2586"/>
              <a:gd name="T18" fmla="*/ 1184 w 2151"/>
              <a:gd name="T19" fmla="*/ 425 h 2586"/>
              <a:gd name="T20" fmla="*/ 1163 w 2151"/>
              <a:gd name="T21" fmla="*/ 404 h 2586"/>
              <a:gd name="T22" fmla="*/ 1165 w 2151"/>
              <a:gd name="T23" fmla="*/ 376 h 2586"/>
              <a:gd name="T24" fmla="*/ 1194 w 2151"/>
              <a:gd name="T25" fmla="*/ 347 h 2586"/>
              <a:gd name="T26" fmla="*/ 1233 w 2151"/>
              <a:gd name="T27" fmla="*/ 322 h 2586"/>
              <a:gd name="T28" fmla="*/ 1272 w 2151"/>
              <a:gd name="T29" fmla="*/ 277 h 2586"/>
              <a:gd name="T30" fmla="*/ 1292 w 2151"/>
              <a:gd name="T31" fmla="*/ 218 h 2586"/>
              <a:gd name="T32" fmla="*/ 1288 w 2151"/>
              <a:gd name="T33" fmla="*/ 160 h 2586"/>
              <a:gd name="T34" fmla="*/ 1251 w 2151"/>
              <a:gd name="T35" fmla="*/ 88 h 2586"/>
              <a:gd name="T36" fmla="*/ 1183 w 2151"/>
              <a:gd name="T37" fmla="*/ 34 h 2586"/>
              <a:gd name="T38" fmla="*/ 1093 w 2151"/>
              <a:gd name="T39" fmla="*/ 4 h 2586"/>
              <a:gd name="T40" fmla="*/ 1018 w 2151"/>
              <a:gd name="T41" fmla="*/ 2 h 2586"/>
              <a:gd name="T42" fmla="*/ 924 w 2151"/>
              <a:gd name="T43" fmla="*/ 25 h 2586"/>
              <a:gd name="T44" fmla="*/ 851 w 2151"/>
              <a:gd name="T45" fmla="*/ 73 h 2586"/>
              <a:gd name="T46" fmla="*/ 805 w 2151"/>
              <a:gd name="T47" fmla="*/ 142 h 2586"/>
              <a:gd name="T48" fmla="*/ 794 w 2151"/>
              <a:gd name="T49" fmla="*/ 200 h 2586"/>
              <a:gd name="T50" fmla="*/ 807 w 2151"/>
              <a:gd name="T51" fmla="*/ 264 h 2586"/>
              <a:gd name="T52" fmla="*/ 838 w 2151"/>
              <a:gd name="T53" fmla="*/ 308 h 2586"/>
              <a:gd name="T54" fmla="*/ 882 w 2151"/>
              <a:gd name="T55" fmla="*/ 342 h 2586"/>
              <a:gd name="T56" fmla="*/ 916 w 2151"/>
              <a:gd name="T57" fmla="*/ 368 h 2586"/>
              <a:gd name="T58" fmla="*/ 926 w 2151"/>
              <a:gd name="T59" fmla="*/ 397 h 2586"/>
              <a:gd name="T60" fmla="*/ 909 w 2151"/>
              <a:gd name="T61" fmla="*/ 420 h 2586"/>
              <a:gd name="T62" fmla="*/ 869 w 2151"/>
              <a:gd name="T63" fmla="*/ 430 h 2586"/>
              <a:gd name="T64" fmla="*/ 0 w 2151"/>
              <a:gd name="T65" fmla="*/ 1305 h 2586"/>
              <a:gd name="T66" fmla="*/ 5 w 2151"/>
              <a:gd name="T67" fmla="*/ 1338 h 2586"/>
              <a:gd name="T68" fmla="*/ 26 w 2151"/>
              <a:gd name="T69" fmla="*/ 1361 h 2586"/>
              <a:gd name="T70" fmla="*/ 54 w 2151"/>
              <a:gd name="T71" fmla="*/ 1357 h 2586"/>
              <a:gd name="T72" fmla="*/ 83 w 2151"/>
              <a:gd name="T73" fmla="*/ 1328 h 2586"/>
              <a:gd name="T74" fmla="*/ 107 w 2151"/>
              <a:gd name="T75" fmla="*/ 1291 h 2586"/>
              <a:gd name="T76" fmla="*/ 153 w 2151"/>
              <a:gd name="T77" fmla="*/ 1250 h 2586"/>
              <a:gd name="T78" fmla="*/ 211 w 2151"/>
              <a:gd name="T79" fmla="*/ 1230 h 2586"/>
              <a:gd name="T80" fmla="*/ 270 w 2151"/>
              <a:gd name="T81" fmla="*/ 1235 h 2586"/>
              <a:gd name="T82" fmla="*/ 342 w 2151"/>
              <a:gd name="T83" fmla="*/ 1273 h 2586"/>
              <a:gd name="T84" fmla="*/ 395 w 2151"/>
              <a:gd name="T85" fmla="*/ 1339 h 2586"/>
              <a:gd name="T86" fmla="*/ 426 w 2151"/>
              <a:gd name="T87" fmla="*/ 1429 h 2586"/>
              <a:gd name="T88" fmla="*/ 428 w 2151"/>
              <a:gd name="T89" fmla="*/ 1505 h 2586"/>
              <a:gd name="T90" fmla="*/ 405 w 2151"/>
              <a:gd name="T91" fmla="*/ 1598 h 2586"/>
              <a:gd name="T92" fmla="*/ 356 w 2151"/>
              <a:gd name="T93" fmla="*/ 1673 h 2586"/>
              <a:gd name="T94" fmla="*/ 288 w 2151"/>
              <a:gd name="T95" fmla="*/ 1718 h 2586"/>
              <a:gd name="T96" fmla="*/ 229 w 2151"/>
              <a:gd name="T97" fmla="*/ 1730 h 25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151" h="2586">
                <a:moveTo>
                  <a:pt x="229" y="1730"/>
                </a:moveTo>
                <a:lnTo>
                  <a:pt x="229" y="1730"/>
                </a:lnTo>
                <a:lnTo>
                  <a:pt x="211" y="1728"/>
                </a:lnTo>
                <a:lnTo>
                  <a:pt x="195" y="1725"/>
                </a:lnTo>
                <a:lnTo>
                  <a:pt x="179" y="1722"/>
                </a:lnTo>
                <a:lnTo>
                  <a:pt x="166" y="1715"/>
                </a:lnTo>
                <a:lnTo>
                  <a:pt x="153" y="1709"/>
                </a:lnTo>
                <a:lnTo>
                  <a:pt x="141" y="1702"/>
                </a:lnTo>
                <a:lnTo>
                  <a:pt x="132" y="1694"/>
                </a:lnTo>
                <a:lnTo>
                  <a:pt x="122" y="1686"/>
                </a:lnTo>
                <a:lnTo>
                  <a:pt x="107" y="1670"/>
                </a:lnTo>
                <a:lnTo>
                  <a:pt x="96" y="1655"/>
                </a:lnTo>
                <a:lnTo>
                  <a:pt x="88" y="1642"/>
                </a:lnTo>
                <a:lnTo>
                  <a:pt x="88" y="1642"/>
                </a:lnTo>
                <a:lnTo>
                  <a:pt x="83" y="1631"/>
                </a:lnTo>
                <a:lnTo>
                  <a:pt x="76" y="1621"/>
                </a:lnTo>
                <a:lnTo>
                  <a:pt x="68" y="1613"/>
                </a:lnTo>
                <a:lnTo>
                  <a:pt x="62" y="1606"/>
                </a:lnTo>
                <a:lnTo>
                  <a:pt x="54" y="1601"/>
                </a:lnTo>
                <a:lnTo>
                  <a:pt x="47" y="1598"/>
                </a:lnTo>
                <a:lnTo>
                  <a:pt x="39" y="1598"/>
                </a:lnTo>
                <a:lnTo>
                  <a:pt x="32" y="1598"/>
                </a:lnTo>
                <a:lnTo>
                  <a:pt x="26" y="1600"/>
                </a:lnTo>
                <a:lnTo>
                  <a:pt x="19" y="1603"/>
                </a:lnTo>
                <a:lnTo>
                  <a:pt x="15" y="1608"/>
                </a:lnTo>
                <a:lnTo>
                  <a:pt x="10" y="1614"/>
                </a:lnTo>
                <a:lnTo>
                  <a:pt x="5" y="1621"/>
                </a:lnTo>
                <a:lnTo>
                  <a:pt x="2" y="1631"/>
                </a:lnTo>
                <a:lnTo>
                  <a:pt x="0" y="1642"/>
                </a:lnTo>
                <a:lnTo>
                  <a:pt x="0" y="1655"/>
                </a:lnTo>
                <a:lnTo>
                  <a:pt x="0" y="2586"/>
                </a:lnTo>
                <a:lnTo>
                  <a:pt x="2151" y="2586"/>
                </a:lnTo>
                <a:lnTo>
                  <a:pt x="2151" y="431"/>
                </a:lnTo>
                <a:lnTo>
                  <a:pt x="1656" y="431"/>
                </a:lnTo>
                <a:lnTo>
                  <a:pt x="1656" y="430"/>
                </a:lnTo>
                <a:lnTo>
                  <a:pt x="1218" y="430"/>
                </a:lnTo>
                <a:lnTo>
                  <a:pt x="1218" y="430"/>
                </a:lnTo>
                <a:lnTo>
                  <a:pt x="1205" y="430"/>
                </a:lnTo>
                <a:lnTo>
                  <a:pt x="1194" y="428"/>
                </a:lnTo>
                <a:lnTo>
                  <a:pt x="1184" y="425"/>
                </a:lnTo>
                <a:lnTo>
                  <a:pt x="1178" y="420"/>
                </a:lnTo>
                <a:lnTo>
                  <a:pt x="1171" y="415"/>
                </a:lnTo>
                <a:lnTo>
                  <a:pt x="1166" y="410"/>
                </a:lnTo>
                <a:lnTo>
                  <a:pt x="1163" y="404"/>
                </a:lnTo>
                <a:lnTo>
                  <a:pt x="1162" y="397"/>
                </a:lnTo>
                <a:lnTo>
                  <a:pt x="1162" y="391"/>
                </a:lnTo>
                <a:lnTo>
                  <a:pt x="1162" y="383"/>
                </a:lnTo>
                <a:lnTo>
                  <a:pt x="1165" y="376"/>
                </a:lnTo>
                <a:lnTo>
                  <a:pt x="1170" y="368"/>
                </a:lnTo>
                <a:lnTo>
                  <a:pt x="1176" y="361"/>
                </a:lnTo>
                <a:lnTo>
                  <a:pt x="1184" y="353"/>
                </a:lnTo>
                <a:lnTo>
                  <a:pt x="1194" y="347"/>
                </a:lnTo>
                <a:lnTo>
                  <a:pt x="1205" y="342"/>
                </a:lnTo>
                <a:lnTo>
                  <a:pt x="1205" y="342"/>
                </a:lnTo>
                <a:lnTo>
                  <a:pt x="1218" y="334"/>
                </a:lnTo>
                <a:lnTo>
                  <a:pt x="1233" y="322"/>
                </a:lnTo>
                <a:lnTo>
                  <a:pt x="1249" y="308"/>
                </a:lnTo>
                <a:lnTo>
                  <a:pt x="1258" y="298"/>
                </a:lnTo>
                <a:lnTo>
                  <a:pt x="1266" y="288"/>
                </a:lnTo>
                <a:lnTo>
                  <a:pt x="1272" y="277"/>
                </a:lnTo>
                <a:lnTo>
                  <a:pt x="1279" y="264"/>
                </a:lnTo>
                <a:lnTo>
                  <a:pt x="1285" y="251"/>
                </a:lnTo>
                <a:lnTo>
                  <a:pt x="1288" y="235"/>
                </a:lnTo>
                <a:lnTo>
                  <a:pt x="1292" y="218"/>
                </a:lnTo>
                <a:lnTo>
                  <a:pt x="1293" y="200"/>
                </a:lnTo>
                <a:lnTo>
                  <a:pt x="1293" y="200"/>
                </a:lnTo>
                <a:lnTo>
                  <a:pt x="1292" y="181"/>
                </a:lnTo>
                <a:lnTo>
                  <a:pt x="1288" y="160"/>
                </a:lnTo>
                <a:lnTo>
                  <a:pt x="1282" y="142"/>
                </a:lnTo>
                <a:lnTo>
                  <a:pt x="1274" y="122"/>
                </a:lnTo>
                <a:lnTo>
                  <a:pt x="1262" y="104"/>
                </a:lnTo>
                <a:lnTo>
                  <a:pt x="1251" y="88"/>
                </a:lnTo>
                <a:lnTo>
                  <a:pt x="1236" y="73"/>
                </a:lnTo>
                <a:lnTo>
                  <a:pt x="1220" y="59"/>
                </a:lnTo>
                <a:lnTo>
                  <a:pt x="1202" y="46"/>
                </a:lnTo>
                <a:lnTo>
                  <a:pt x="1183" y="34"/>
                </a:lnTo>
                <a:lnTo>
                  <a:pt x="1162" y="25"/>
                </a:lnTo>
                <a:lnTo>
                  <a:pt x="1140" y="17"/>
                </a:lnTo>
                <a:lnTo>
                  <a:pt x="1118" y="8"/>
                </a:lnTo>
                <a:lnTo>
                  <a:pt x="1093" y="4"/>
                </a:lnTo>
                <a:lnTo>
                  <a:pt x="1069" y="2"/>
                </a:lnTo>
                <a:lnTo>
                  <a:pt x="1043" y="0"/>
                </a:lnTo>
                <a:lnTo>
                  <a:pt x="1043" y="0"/>
                </a:lnTo>
                <a:lnTo>
                  <a:pt x="1018" y="2"/>
                </a:lnTo>
                <a:lnTo>
                  <a:pt x="992" y="4"/>
                </a:lnTo>
                <a:lnTo>
                  <a:pt x="970" y="8"/>
                </a:lnTo>
                <a:lnTo>
                  <a:pt x="947" y="17"/>
                </a:lnTo>
                <a:lnTo>
                  <a:pt x="924" y="25"/>
                </a:lnTo>
                <a:lnTo>
                  <a:pt x="903" y="34"/>
                </a:lnTo>
                <a:lnTo>
                  <a:pt x="885" y="46"/>
                </a:lnTo>
                <a:lnTo>
                  <a:pt x="867" y="59"/>
                </a:lnTo>
                <a:lnTo>
                  <a:pt x="851" y="73"/>
                </a:lnTo>
                <a:lnTo>
                  <a:pt x="836" y="88"/>
                </a:lnTo>
                <a:lnTo>
                  <a:pt x="823" y="104"/>
                </a:lnTo>
                <a:lnTo>
                  <a:pt x="813" y="122"/>
                </a:lnTo>
                <a:lnTo>
                  <a:pt x="805" y="142"/>
                </a:lnTo>
                <a:lnTo>
                  <a:pt x="799" y="160"/>
                </a:lnTo>
                <a:lnTo>
                  <a:pt x="795" y="181"/>
                </a:lnTo>
                <a:lnTo>
                  <a:pt x="794" y="200"/>
                </a:lnTo>
                <a:lnTo>
                  <a:pt x="794" y="200"/>
                </a:lnTo>
                <a:lnTo>
                  <a:pt x="794" y="218"/>
                </a:lnTo>
                <a:lnTo>
                  <a:pt x="797" y="235"/>
                </a:lnTo>
                <a:lnTo>
                  <a:pt x="802" y="251"/>
                </a:lnTo>
                <a:lnTo>
                  <a:pt x="807" y="264"/>
                </a:lnTo>
                <a:lnTo>
                  <a:pt x="813" y="277"/>
                </a:lnTo>
                <a:lnTo>
                  <a:pt x="822" y="288"/>
                </a:lnTo>
                <a:lnTo>
                  <a:pt x="830" y="298"/>
                </a:lnTo>
                <a:lnTo>
                  <a:pt x="838" y="308"/>
                </a:lnTo>
                <a:lnTo>
                  <a:pt x="854" y="322"/>
                </a:lnTo>
                <a:lnTo>
                  <a:pt x="867" y="334"/>
                </a:lnTo>
                <a:lnTo>
                  <a:pt x="882" y="342"/>
                </a:lnTo>
                <a:lnTo>
                  <a:pt x="882" y="342"/>
                </a:lnTo>
                <a:lnTo>
                  <a:pt x="891" y="347"/>
                </a:lnTo>
                <a:lnTo>
                  <a:pt x="901" y="353"/>
                </a:lnTo>
                <a:lnTo>
                  <a:pt x="909" y="361"/>
                </a:lnTo>
                <a:lnTo>
                  <a:pt x="916" y="368"/>
                </a:lnTo>
                <a:lnTo>
                  <a:pt x="921" y="376"/>
                </a:lnTo>
                <a:lnTo>
                  <a:pt x="924" y="383"/>
                </a:lnTo>
                <a:lnTo>
                  <a:pt x="926" y="391"/>
                </a:lnTo>
                <a:lnTo>
                  <a:pt x="926" y="397"/>
                </a:lnTo>
                <a:lnTo>
                  <a:pt x="924" y="404"/>
                </a:lnTo>
                <a:lnTo>
                  <a:pt x="921" y="410"/>
                </a:lnTo>
                <a:lnTo>
                  <a:pt x="916" y="415"/>
                </a:lnTo>
                <a:lnTo>
                  <a:pt x="909" y="420"/>
                </a:lnTo>
                <a:lnTo>
                  <a:pt x="901" y="425"/>
                </a:lnTo>
                <a:lnTo>
                  <a:pt x="891" y="428"/>
                </a:lnTo>
                <a:lnTo>
                  <a:pt x="880" y="430"/>
                </a:lnTo>
                <a:lnTo>
                  <a:pt x="869" y="430"/>
                </a:lnTo>
                <a:lnTo>
                  <a:pt x="595" y="430"/>
                </a:lnTo>
                <a:lnTo>
                  <a:pt x="595" y="431"/>
                </a:lnTo>
                <a:lnTo>
                  <a:pt x="0" y="431"/>
                </a:lnTo>
                <a:lnTo>
                  <a:pt x="0" y="1305"/>
                </a:lnTo>
                <a:lnTo>
                  <a:pt x="0" y="1305"/>
                </a:lnTo>
                <a:lnTo>
                  <a:pt x="0" y="1317"/>
                </a:lnTo>
                <a:lnTo>
                  <a:pt x="2" y="1328"/>
                </a:lnTo>
                <a:lnTo>
                  <a:pt x="5" y="1338"/>
                </a:lnTo>
                <a:lnTo>
                  <a:pt x="10" y="1346"/>
                </a:lnTo>
                <a:lnTo>
                  <a:pt x="15" y="1352"/>
                </a:lnTo>
                <a:lnTo>
                  <a:pt x="19" y="1357"/>
                </a:lnTo>
                <a:lnTo>
                  <a:pt x="26" y="1361"/>
                </a:lnTo>
                <a:lnTo>
                  <a:pt x="32" y="1362"/>
                </a:lnTo>
                <a:lnTo>
                  <a:pt x="39" y="1362"/>
                </a:lnTo>
                <a:lnTo>
                  <a:pt x="47" y="1361"/>
                </a:lnTo>
                <a:lnTo>
                  <a:pt x="54" y="1357"/>
                </a:lnTo>
                <a:lnTo>
                  <a:pt x="62" y="1352"/>
                </a:lnTo>
                <a:lnTo>
                  <a:pt x="68" y="1346"/>
                </a:lnTo>
                <a:lnTo>
                  <a:pt x="76" y="1338"/>
                </a:lnTo>
                <a:lnTo>
                  <a:pt x="83" y="1328"/>
                </a:lnTo>
                <a:lnTo>
                  <a:pt x="88" y="1318"/>
                </a:lnTo>
                <a:lnTo>
                  <a:pt x="88" y="1318"/>
                </a:lnTo>
                <a:lnTo>
                  <a:pt x="96" y="1304"/>
                </a:lnTo>
                <a:lnTo>
                  <a:pt x="107" y="1291"/>
                </a:lnTo>
                <a:lnTo>
                  <a:pt x="122" y="1274"/>
                </a:lnTo>
                <a:lnTo>
                  <a:pt x="132" y="1266"/>
                </a:lnTo>
                <a:lnTo>
                  <a:pt x="141" y="1258"/>
                </a:lnTo>
                <a:lnTo>
                  <a:pt x="153" y="1250"/>
                </a:lnTo>
                <a:lnTo>
                  <a:pt x="166" y="1243"/>
                </a:lnTo>
                <a:lnTo>
                  <a:pt x="179" y="1238"/>
                </a:lnTo>
                <a:lnTo>
                  <a:pt x="195" y="1234"/>
                </a:lnTo>
                <a:lnTo>
                  <a:pt x="211" y="1230"/>
                </a:lnTo>
                <a:lnTo>
                  <a:pt x="229" y="1230"/>
                </a:lnTo>
                <a:lnTo>
                  <a:pt x="229" y="1230"/>
                </a:lnTo>
                <a:lnTo>
                  <a:pt x="249" y="1232"/>
                </a:lnTo>
                <a:lnTo>
                  <a:pt x="270" y="1235"/>
                </a:lnTo>
                <a:lnTo>
                  <a:pt x="288" y="1242"/>
                </a:lnTo>
                <a:lnTo>
                  <a:pt x="307" y="1250"/>
                </a:lnTo>
                <a:lnTo>
                  <a:pt x="325" y="1260"/>
                </a:lnTo>
                <a:lnTo>
                  <a:pt x="342" y="1273"/>
                </a:lnTo>
                <a:lnTo>
                  <a:pt x="356" y="1287"/>
                </a:lnTo>
                <a:lnTo>
                  <a:pt x="371" y="1304"/>
                </a:lnTo>
                <a:lnTo>
                  <a:pt x="384" y="1321"/>
                </a:lnTo>
                <a:lnTo>
                  <a:pt x="395" y="1339"/>
                </a:lnTo>
                <a:lnTo>
                  <a:pt x="405" y="1361"/>
                </a:lnTo>
                <a:lnTo>
                  <a:pt x="413" y="1383"/>
                </a:lnTo>
                <a:lnTo>
                  <a:pt x="421" y="1406"/>
                </a:lnTo>
                <a:lnTo>
                  <a:pt x="426" y="1429"/>
                </a:lnTo>
                <a:lnTo>
                  <a:pt x="428" y="1455"/>
                </a:lnTo>
                <a:lnTo>
                  <a:pt x="429" y="1479"/>
                </a:lnTo>
                <a:lnTo>
                  <a:pt x="429" y="1479"/>
                </a:lnTo>
                <a:lnTo>
                  <a:pt x="428" y="1505"/>
                </a:lnTo>
                <a:lnTo>
                  <a:pt x="426" y="1530"/>
                </a:lnTo>
                <a:lnTo>
                  <a:pt x="421" y="1554"/>
                </a:lnTo>
                <a:lnTo>
                  <a:pt x="413" y="1577"/>
                </a:lnTo>
                <a:lnTo>
                  <a:pt x="405" y="1598"/>
                </a:lnTo>
                <a:lnTo>
                  <a:pt x="395" y="1619"/>
                </a:lnTo>
                <a:lnTo>
                  <a:pt x="384" y="1639"/>
                </a:lnTo>
                <a:lnTo>
                  <a:pt x="371" y="1657"/>
                </a:lnTo>
                <a:lnTo>
                  <a:pt x="356" y="1673"/>
                </a:lnTo>
                <a:lnTo>
                  <a:pt x="342" y="1686"/>
                </a:lnTo>
                <a:lnTo>
                  <a:pt x="325" y="1699"/>
                </a:lnTo>
                <a:lnTo>
                  <a:pt x="307" y="1710"/>
                </a:lnTo>
                <a:lnTo>
                  <a:pt x="288" y="1718"/>
                </a:lnTo>
                <a:lnTo>
                  <a:pt x="270" y="1725"/>
                </a:lnTo>
                <a:lnTo>
                  <a:pt x="249" y="1728"/>
                </a:lnTo>
                <a:lnTo>
                  <a:pt x="229" y="1730"/>
                </a:lnTo>
                <a:lnTo>
                  <a:pt x="229" y="1730"/>
                </a:lnTo>
                <a:close/>
              </a:path>
            </a:pathLst>
          </a:custGeom>
          <a:gradFill flip="none" rotWithShape="1">
            <a:gsLst>
              <a:gs pos="0">
                <a:schemeClr val="accent4">
                  <a:lumMod val="60000"/>
                  <a:lumOff val="40000"/>
                  <a:shade val="30000"/>
                  <a:satMod val="115000"/>
                </a:schemeClr>
              </a:gs>
              <a:gs pos="50000">
                <a:schemeClr val="accent4">
                  <a:lumMod val="60000"/>
                  <a:lumOff val="40000"/>
                  <a:shade val="67500"/>
                  <a:satMod val="115000"/>
                </a:schemeClr>
              </a:gs>
              <a:gs pos="100000">
                <a:schemeClr val="accent4">
                  <a:lumMod val="60000"/>
                  <a:lumOff val="40000"/>
                  <a:shade val="100000"/>
                  <a:satMod val="115000"/>
                </a:schemeClr>
              </a:gs>
            </a:gsLst>
            <a:lin ang="13500000" scaled="1"/>
            <a:tileRect/>
          </a:gradFill>
          <a:ln w="28575">
            <a:solidFill>
              <a:schemeClr val="bg1">
                <a:lumMod val="65000"/>
              </a:schemeClr>
            </a:solidFill>
            <a:prstDash val="solid"/>
            <a:round/>
            <a:headEnd/>
            <a:tailEnd/>
          </a:ln>
        </p:spPr>
        <p:txBody>
          <a:bodyPr tIns="468000" anchor="ctr" anchorCtr="1"/>
          <a:lstStyle/>
          <a:p>
            <a:pPr eaLnBrk="1" hangingPunct="1">
              <a:defRPr/>
            </a:pPr>
            <a:endParaRPr lang="en-GB" sz="4000" dirty="0">
              <a:cs typeface="Arial" charset="0"/>
            </a:endParaRPr>
          </a:p>
        </p:txBody>
      </p:sp>
      <p:sp>
        <p:nvSpPr>
          <p:cNvPr id="2" name="Title 1">
            <a:extLst>
              <a:ext uri="{FF2B5EF4-FFF2-40B4-BE49-F238E27FC236}">
                <a16:creationId xmlns:a16="http://schemas.microsoft.com/office/drawing/2014/main" id="{8A061DBB-B293-2D4E-ACDF-C14AA5DBC76A}"/>
              </a:ext>
            </a:extLst>
          </p:cNvPr>
          <p:cNvSpPr>
            <a:spLocks noGrp="1"/>
          </p:cNvSpPr>
          <p:nvPr>
            <p:ph type="title"/>
          </p:nvPr>
        </p:nvSpPr>
        <p:spPr>
          <a:xfrm>
            <a:off x="838200" y="1"/>
            <a:ext cx="10515600" cy="1117599"/>
          </a:xfrm>
        </p:spPr>
        <p:txBody>
          <a:bodyPr>
            <a:normAutofit/>
          </a:bodyPr>
          <a:lstStyle/>
          <a:p>
            <a:pPr algn="ctr"/>
            <a:r>
              <a:rPr lang="en-US" sz="6000" b="1" u="sng" dirty="0"/>
              <a:t>Confess</a:t>
            </a:r>
          </a:p>
        </p:txBody>
      </p:sp>
      <p:sp>
        <p:nvSpPr>
          <p:cNvPr id="3" name="Content Placeholder 2">
            <a:extLst>
              <a:ext uri="{FF2B5EF4-FFF2-40B4-BE49-F238E27FC236}">
                <a16:creationId xmlns:a16="http://schemas.microsoft.com/office/drawing/2014/main" id="{D202977E-7D30-AA4C-9004-CD0E742FEA26}"/>
              </a:ext>
            </a:extLst>
          </p:cNvPr>
          <p:cNvSpPr>
            <a:spLocks noGrp="1"/>
          </p:cNvSpPr>
          <p:nvPr>
            <p:ph idx="1"/>
          </p:nvPr>
        </p:nvSpPr>
        <p:spPr>
          <a:xfrm>
            <a:off x="2962141" y="1271752"/>
            <a:ext cx="6426558" cy="5586248"/>
          </a:xfrm>
        </p:spPr>
        <p:txBody>
          <a:bodyPr>
            <a:normAutofit/>
          </a:bodyPr>
          <a:lstStyle/>
          <a:p>
            <a:pPr marL="0" indent="0" algn="ctr">
              <a:buNone/>
            </a:pPr>
            <a:r>
              <a:rPr lang="en-US" sz="4000" b="1" baseline="30000" dirty="0"/>
              <a:t>32 </a:t>
            </a:r>
            <a:r>
              <a:rPr lang="en-US" sz="4000" dirty="0"/>
              <a:t>“Therefore everyone who confesses Me before men, I will also confess him before My Father who is in heaven. </a:t>
            </a:r>
            <a:r>
              <a:rPr lang="en-US" sz="4000" b="1" baseline="30000" dirty="0"/>
              <a:t>33 </a:t>
            </a:r>
            <a:r>
              <a:rPr lang="en-US" sz="4000" dirty="0"/>
              <a:t>But whoever denies Me before men, I will also deny him before My Father who is in heaven.</a:t>
            </a:r>
          </a:p>
        </p:txBody>
      </p:sp>
    </p:spTree>
    <p:extLst>
      <p:ext uri="{BB962C8B-B14F-4D97-AF65-F5344CB8AC3E}">
        <p14:creationId xmlns:p14="http://schemas.microsoft.com/office/powerpoint/2010/main" val="22032021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reeform 5"/>
          <p:cNvSpPr>
            <a:spLocks/>
          </p:cNvSpPr>
          <p:nvPr/>
        </p:nvSpPr>
        <p:spPr bwMode="auto">
          <a:xfrm>
            <a:off x="199197" y="142738"/>
            <a:ext cx="2495550" cy="3001963"/>
          </a:xfrm>
          <a:custGeom>
            <a:avLst/>
            <a:gdLst>
              <a:gd name="T0" fmla="*/ 1956 w 2151"/>
              <a:gd name="T1" fmla="*/ 861 h 2586"/>
              <a:gd name="T2" fmla="*/ 2010 w 2151"/>
              <a:gd name="T3" fmla="*/ 884 h 2586"/>
              <a:gd name="T4" fmla="*/ 2054 w 2151"/>
              <a:gd name="T5" fmla="*/ 931 h 2586"/>
              <a:gd name="T6" fmla="*/ 2075 w 2151"/>
              <a:gd name="T7" fmla="*/ 965 h 2586"/>
              <a:gd name="T8" fmla="*/ 2104 w 2151"/>
              <a:gd name="T9" fmla="*/ 988 h 2586"/>
              <a:gd name="T10" fmla="*/ 2132 w 2151"/>
              <a:gd name="T11" fmla="*/ 983 h 2586"/>
              <a:gd name="T12" fmla="*/ 2148 w 2151"/>
              <a:gd name="T13" fmla="*/ 955 h 2586"/>
              <a:gd name="T14" fmla="*/ 0 w 2151"/>
              <a:gd name="T15" fmla="*/ 0 h 2586"/>
              <a:gd name="T16" fmla="*/ 933 w 2151"/>
              <a:gd name="T17" fmla="*/ 2156 h 2586"/>
              <a:gd name="T18" fmla="*/ 965 w 2151"/>
              <a:gd name="T19" fmla="*/ 2161 h 2586"/>
              <a:gd name="T20" fmla="*/ 988 w 2151"/>
              <a:gd name="T21" fmla="*/ 2182 h 2586"/>
              <a:gd name="T22" fmla="*/ 985 w 2151"/>
              <a:gd name="T23" fmla="*/ 2210 h 2586"/>
              <a:gd name="T24" fmla="*/ 957 w 2151"/>
              <a:gd name="T25" fmla="*/ 2239 h 2586"/>
              <a:gd name="T26" fmla="*/ 918 w 2151"/>
              <a:gd name="T27" fmla="*/ 2264 h 2586"/>
              <a:gd name="T28" fmla="*/ 879 w 2151"/>
              <a:gd name="T29" fmla="*/ 2309 h 2586"/>
              <a:gd name="T30" fmla="*/ 859 w 2151"/>
              <a:gd name="T31" fmla="*/ 2368 h 2586"/>
              <a:gd name="T32" fmla="*/ 863 w 2151"/>
              <a:gd name="T33" fmla="*/ 2426 h 2586"/>
              <a:gd name="T34" fmla="*/ 900 w 2151"/>
              <a:gd name="T35" fmla="*/ 2498 h 2586"/>
              <a:gd name="T36" fmla="*/ 968 w 2151"/>
              <a:gd name="T37" fmla="*/ 2552 h 2586"/>
              <a:gd name="T38" fmla="*/ 1058 w 2151"/>
              <a:gd name="T39" fmla="*/ 2582 h 2586"/>
              <a:gd name="T40" fmla="*/ 1133 w 2151"/>
              <a:gd name="T41" fmla="*/ 2584 h 2586"/>
              <a:gd name="T42" fmla="*/ 1227 w 2151"/>
              <a:gd name="T43" fmla="*/ 2561 h 2586"/>
              <a:gd name="T44" fmla="*/ 1300 w 2151"/>
              <a:gd name="T45" fmla="*/ 2513 h 2586"/>
              <a:gd name="T46" fmla="*/ 1346 w 2151"/>
              <a:gd name="T47" fmla="*/ 2444 h 2586"/>
              <a:gd name="T48" fmla="*/ 1357 w 2151"/>
              <a:gd name="T49" fmla="*/ 2386 h 2586"/>
              <a:gd name="T50" fmla="*/ 1344 w 2151"/>
              <a:gd name="T51" fmla="*/ 2322 h 2586"/>
              <a:gd name="T52" fmla="*/ 1313 w 2151"/>
              <a:gd name="T53" fmla="*/ 2278 h 2586"/>
              <a:gd name="T54" fmla="*/ 1269 w 2151"/>
              <a:gd name="T55" fmla="*/ 2244 h 2586"/>
              <a:gd name="T56" fmla="*/ 1235 w 2151"/>
              <a:gd name="T57" fmla="*/ 2218 h 2586"/>
              <a:gd name="T58" fmla="*/ 1225 w 2151"/>
              <a:gd name="T59" fmla="*/ 2189 h 2586"/>
              <a:gd name="T60" fmla="*/ 1242 w 2151"/>
              <a:gd name="T61" fmla="*/ 2166 h 2586"/>
              <a:gd name="T62" fmla="*/ 1282 w 2151"/>
              <a:gd name="T63" fmla="*/ 2156 h 2586"/>
              <a:gd name="T64" fmla="*/ 2151 w 2151"/>
              <a:gd name="T65" fmla="*/ 1281 h 2586"/>
              <a:gd name="T66" fmla="*/ 2146 w 2151"/>
              <a:gd name="T67" fmla="*/ 1248 h 2586"/>
              <a:gd name="T68" fmla="*/ 2125 w 2151"/>
              <a:gd name="T69" fmla="*/ 1225 h 2586"/>
              <a:gd name="T70" fmla="*/ 2097 w 2151"/>
              <a:gd name="T71" fmla="*/ 1229 h 2586"/>
              <a:gd name="T72" fmla="*/ 2068 w 2151"/>
              <a:gd name="T73" fmla="*/ 1258 h 2586"/>
              <a:gd name="T74" fmla="*/ 2044 w 2151"/>
              <a:gd name="T75" fmla="*/ 1295 h 2586"/>
              <a:gd name="T76" fmla="*/ 1998 w 2151"/>
              <a:gd name="T77" fmla="*/ 1336 h 2586"/>
              <a:gd name="T78" fmla="*/ 1940 w 2151"/>
              <a:gd name="T79" fmla="*/ 1356 h 2586"/>
              <a:gd name="T80" fmla="*/ 1881 w 2151"/>
              <a:gd name="T81" fmla="*/ 1351 h 2586"/>
              <a:gd name="T82" fmla="*/ 1809 w 2151"/>
              <a:gd name="T83" fmla="*/ 1313 h 2586"/>
              <a:gd name="T84" fmla="*/ 1756 w 2151"/>
              <a:gd name="T85" fmla="*/ 1247 h 2586"/>
              <a:gd name="T86" fmla="*/ 1725 w 2151"/>
              <a:gd name="T87" fmla="*/ 1157 h 2586"/>
              <a:gd name="T88" fmla="*/ 1722 w 2151"/>
              <a:gd name="T89" fmla="*/ 1081 h 2586"/>
              <a:gd name="T90" fmla="*/ 1746 w 2151"/>
              <a:gd name="T91" fmla="*/ 988 h 2586"/>
              <a:gd name="T92" fmla="*/ 1795 w 2151"/>
              <a:gd name="T93" fmla="*/ 913 h 2586"/>
              <a:gd name="T94" fmla="*/ 1862 w 2151"/>
              <a:gd name="T95" fmla="*/ 868 h 2586"/>
              <a:gd name="T96" fmla="*/ 1922 w 2151"/>
              <a:gd name="T97" fmla="*/ 856 h 25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151" h="2586">
                <a:moveTo>
                  <a:pt x="1922" y="856"/>
                </a:moveTo>
                <a:lnTo>
                  <a:pt x="1922" y="856"/>
                </a:lnTo>
                <a:lnTo>
                  <a:pt x="1940" y="858"/>
                </a:lnTo>
                <a:lnTo>
                  <a:pt x="1956" y="861"/>
                </a:lnTo>
                <a:lnTo>
                  <a:pt x="1971" y="864"/>
                </a:lnTo>
                <a:lnTo>
                  <a:pt x="1985" y="871"/>
                </a:lnTo>
                <a:lnTo>
                  <a:pt x="1998" y="877"/>
                </a:lnTo>
                <a:lnTo>
                  <a:pt x="2010" y="884"/>
                </a:lnTo>
                <a:lnTo>
                  <a:pt x="2019" y="892"/>
                </a:lnTo>
                <a:lnTo>
                  <a:pt x="2029" y="900"/>
                </a:lnTo>
                <a:lnTo>
                  <a:pt x="2044" y="916"/>
                </a:lnTo>
                <a:lnTo>
                  <a:pt x="2054" y="931"/>
                </a:lnTo>
                <a:lnTo>
                  <a:pt x="2062" y="944"/>
                </a:lnTo>
                <a:lnTo>
                  <a:pt x="2062" y="944"/>
                </a:lnTo>
                <a:lnTo>
                  <a:pt x="2068" y="955"/>
                </a:lnTo>
                <a:lnTo>
                  <a:pt x="2075" y="965"/>
                </a:lnTo>
                <a:lnTo>
                  <a:pt x="2083" y="973"/>
                </a:lnTo>
                <a:lnTo>
                  <a:pt x="2089" y="980"/>
                </a:lnTo>
                <a:lnTo>
                  <a:pt x="2097" y="985"/>
                </a:lnTo>
                <a:lnTo>
                  <a:pt x="2104" y="988"/>
                </a:lnTo>
                <a:lnTo>
                  <a:pt x="2112" y="988"/>
                </a:lnTo>
                <a:lnTo>
                  <a:pt x="2119" y="988"/>
                </a:lnTo>
                <a:lnTo>
                  <a:pt x="2125" y="986"/>
                </a:lnTo>
                <a:lnTo>
                  <a:pt x="2132" y="983"/>
                </a:lnTo>
                <a:lnTo>
                  <a:pt x="2136" y="978"/>
                </a:lnTo>
                <a:lnTo>
                  <a:pt x="2141" y="972"/>
                </a:lnTo>
                <a:lnTo>
                  <a:pt x="2146" y="965"/>
                </a:lnTo>
                <a:lnTo>
                  <a:pt x="2148" y="955"/>
                </a:lnTo>
                <a:lnTo>
                  <a:pt x="2151" y="944"/>
                </a:lnTo>
                <a:lnTo>
                  <a:pt x="2151" y="931"/>
                </a:lnTo>
                <a:lnTo>
                  <a:pt x="2151" y="0"/>
                </a:lnTo>
                <a:lnTo>
                  <a:pt x="0" y="0"/>
                </a:lnTo>
                <a:lnTo>
                  <a:pt x="0" y="2155"/>
                </a:lnTo>
                <a:lnTo>
                  <a:pt x="495" y="2155"/>
                </a:lnTo>
                <a:lnTo>
                  <a:pt x="495" y="2156"/>
                </a:lnTo>
                <a:lnTo>
                  <a:pt x="933" y="2156"/>
                </a:lnTo>
                <a:lnTo>
                  <a:pt x="933" y="2156"/>
                </a:lnTo>
                <a:lnTo>
                  <a:pt x="946" y="2156"/>
                </a:lnTo>
                <a:lnTo>
                  <a:pt x="955" y="2158"/>
                </a:lnTo>
                <a:lnTo>
                  <a:pt x="965" y="2161"/>
                </a:lnTo>
                <a:lnTo>
                  <a:pt x="973" y="2166"/>
                </a:lnTo>
                <a:lnTo>
                  <a:pt x="980" y="2171"/>
                </a:lnTo>
                <a:lnTo>
                  <a:pt x="985" y="2176"/>
                </a:lnTo>
                <a:lnTo>
                  <a:pt x="988" y="2182"/>
                </a:lnTo>
                <a:lnTo>
                  <a:pt x="989" y="2189"/>
                </a:lnTo>
                <a:lnTo>
                  <a:pt x="989" y="2195"/>
                </a:lnTo>
                <a:lnTo>
                  <a:pt x="988" y="2203"/>
                </a:lnTo>
                <a:lnTo>
                  <a:pt x="985" y="2210"/>
                </a:lnTo>
                <a:lnTo>
                  <a:pt x="980" y="2218"/>
                </a:lnTo>
                <a:lnTo>
                  <a:pt x="975" y="2225"/>
                </a:lnTo>
                <a:lnTo>
                  <a:pt x="967" y="2233"/>
                </a:lnTo>
                <a:lnTo>
                  <a:pt x="957" y="2239"/>
                </a:lnTo>
                <a:lnTo>
                  <a:pt x="946" y="2244"/>
                </a:lnTo>
                <a:lnTo>
                  <a:pt x="946" y="2244"/>
                </a:lnTo>
                <a:lnTo>
                  <a:pt x="931" y="2252"/>
                </a:lnTo>
                <a:lnTo>
                  <a:pt x="918" y="2264"/>
                </a:lnTo>
                <a:lnTo>
                  <a:pt x="902" y="2278"/>
                </a:lnTo>
                <a:lnTo>
                  <a:pt x="893" y="2288"/>
                </a:lnTo>
                <a:lnTo>
                  <a:pt x="885" y="2298"/>
                </a:lnTo>
                <a:lnTo>
                  <a:pt x="879" y="2309"/>
                </a:lnTo>
                <a:lnTo>
                  <a:pt x="871" y="2322"/>
                </a:lnTo>
                <a:lnTo>
                  <a:pt x="866" y="2335"/>
                </a:lnTo>
                <a:lnTo>
                  <a:pt x="861" y="2351"/>
                </a:lnTo>
                <a:lnTo>
                  <a:pt x="859" y="2368"/>
                </a:lnTo>
                <a:lnTo>
                  <a:pt x="858" y="2386"/>
                </a:lnTo>
                <a:lnTo>
                  <a:pt x="858" y="2386"/>
                </a:lnTo>
                <a:lnTo>
                  <a:pt x="859" y="2405"/>
                </a:lnTo>
                <a:lnTo>
                  <a:pt x="863" y="2426"/>
                </a:lnTo>
                <a:lnTo>
                  <a:pt x="869" y="2444"/>
                </a:lnTo>
                <a:lnTo>
                  <a:pt x="877" y="2464"/>
                </a:lnTo>
                <a:lnTo>
                  <a:pt x="889" y="2482"/>
                </a:lnTo>
                <a:lnTo>
                  <a:pt x="900" y="2498"/>
                </a:lnTo>
                <a:lnTo>
                  <a:pt x="915" y="2513"/>
                </a:lnTo>
                <a:lnTo>
                  <a:pt x="931" y="2527"/>
                </a:lnTo>
                <a:lnTo>
                  <a:pt x="949" y="2540"/>
                </a:lnTo>
                <a:lnTo>
                  <a:pt x="968" y="2552"/>
                </a:lnTo>
                <a:lnTo>
                  <a:pt x="988" y="2561"/>
                </a:lnTo>
                <a:lnTo>
                  <a:pt x="1011" y="2569"/>
                </a:lnTo>
                <a:lnTo>
                  <a:pt x="1033" y="2578"/>
                </a:lnTo>
                <a:lnTo>
                  <a:pt x="1058" y="2582"/>
                </a:lnTo>
                <a:lnTo>
                  <a:pt x="1082" y="2584"/>
                </a:lnTo>
                <a:lnTo>
                  <a:pt x="1108" y="2586"/>
                </a:lnTo>
                <a:lnTo>
                  <a:pt x="1108" y="2586"/>
                </a:lnTo>
                <a:lnTo>
                  <a:pt x="1133" y="2584"/>
                </a:lnTo>
                <a:lnTo>
                  <a:pt x="1157" y="2582"/>
                </a:lnTo>
                <a:lnTo>
                  <a:pt x="1181" y="2578"/>
                </a:lnTo>
                <a:lnTo>
                  <a:pt x="1204" y="2569"/>
                </a:lnTo>
                <a:lnTo>
                  <a:pt x="1227" y="2561"/>
                </a:lnTo>
                <a:lnTo>
                  <a:pt x="1247" y="2552"/>
                </a:lnTo>
                <a:lnTo>
                  <a:pt x="1266" y="2540"/>
                </a:lnTo>
                <a:lnTo>
                  <a:pt x="1284" y="2527"/>
                </a:lnTo>
                <a:lnTo>
                  <a:pt x="1300" y="2513"/>
                </a:lnTo>
                <a:lnTo>
                  <a:pt x="1315" y="2498"/>
                </a:lnTo>
                <a:lnTo>
                  <a:pt x="1326" y="2482"/>
                </a:lnTo>
                <a:lnTo>
                  <a:pt x="1338" y="2464"/>
                </a:lnTo>
                <a:lnTo>
                  <a:pt x="1346" y="2444"/>
                </a:lnTo>
                <a:lnTo>
                  <a:pt x="1352" y="2426"/>
                </a:lnTo>
                <a:lnTo>
                  <a:pt x="1356" y="2405"/>
                </a:lnTo>
                <a:lnTo>
                  <a:pt x="1357" y="2386"/>
                </a:lnTo>
                <a:lnTo>
                  <a:pt x="1357" y="2386"/>
                </a:lnTo>
                <a:lnTo>
                  <a:pt x="1356" y="2368"/>
                </a:lnTo>
                <a:lnTo>
                  <a:pt x="1354" y="2351"/>
                </a:lnTo>
                <a:lnTo>
                  <a:pt x="1349" y="2335"/>
                </a:lnTo>
                <a:lnTo>
                  <a:pt x="1344" y="2322"/>
                </a:lnTo>
                <a:lnTo>
                  <a:pt x="1338" y="2309"/>
                </a:lnTo>
                <a:lnTo>
                  <a:pt x="1329" y="2298"/>
                </a:lnTo>
                <a:lnTo>
                  <a:pt x="1321" y="2288"/>
                </a:lnTo>
                <a:lnTo>
                  <a:pt x="1313" y="2278"/>
                </a:lnTo>
                <a:lnTo>
                  <a:pt x="1297" y="2264"/>
                </a:lnTo>
                <a:lnTo>
                  <a:pt x="1284" y="2252"/>
                </a:lnTo>
                <a:lnTo>
                  <a:pt x="1269" y="2244"/>
                </a:lnTo>
                <a:lnTo>
                  <a:pt x="1269" y="2244"/>
                </a:lnTo>
                <a:lnTo>
                  <a:pt x="1258" y="2239"/>
                </a:lnTo>
                <a:lnTo>
                  <a:pt x="1248" y="2233"/>
                </a:lnTo>
                <a:lnTo>
                  <a:pt x="1240" y="2225"/>
                </a:lnTo>
                <a:lnTo>
                  <a:pt x="1235" y="2218"/>
                </a:lnTo>
                <a:lnTo>
                  <a:pt x="1230" y="2210"/>
                </a:lnTo>
                <a:lnTo>
                  <a:pt x="1227" y="2203"/>
                </a:lnTo>
                <a:lnTo>
                  <a:pt x="1225" y="2195"/>
                </a:lnTo>
                <a:lnTo>
                  <a:pt x="1225" y="2189"/>
                </a:lnTo>
                <a:lnTo>
                  <a:pt x="1227" y="2182"/>
                </a:lnTo>
                <a:lnTo>
                  <a:pt x="1230" y="2176"/>
                </a:lnTo>
                <a:lnTo>
                  <a:pt x="1235" y="2171"/>
                </a:lnTo>
                <a:lnTo>
                  <a:pt x="1242" y="2166"/>
                </a:lnTo>
                <a:lnTo>
                  <a:pt x="1250" y="2161"/>
                </a:lnTo>
                <a:lnTo>
                  <a:pt x="1260" y="2158"/>
                </a:lnTo>
                <a:lnTo>
                  <a:pt x="1269" y="2156"/>
                </a:lnTo>
                <a:lnTo>
                  <a:pt x="1282" y="2156"/>
                </a:lnTo>
                <a:lnTo>
                  <a:pt x="1556" y="2156"/>
                </a:lnTo>
                <a:lnTo>
                  <a:pt x="1556" y="2155"/>
                </a:lnTo>
                <a:lnTo>
                  <a:pt x="2151" y="2155"/>
                </a:lnTo>
                <a:lnTo>
                  <a:pt x="2151" y="1281"/>
                </a:lnTo>
                <a:lnTo>
                  <a:pt x="2151" y="1281"/>
                </a:lnTo>
                <a:lnTo>
                  <a:pt x="2151" y="1269"/>
                </a:lnTo>
                <a:lnTo>
                  <a:pt x="2148" y="1258"/>
                </a:lnTo>
                <a:lnTo>
                  <a:pt x="2146" y="1248"/>
                </a:lnTo>
                <a:lnTo>
                  <a:pt x="2141" y="1240"/>
                </a:lnTo>
                <a:lnTo>
                  <a:pt x="2136" y="1234"/>
                </a:lnTo>
                <a:lnTo>
                  <a:pt x="2132" y="1229"/>
                </a:lnTo>
                <a:lnTo>
                  <a:pt x="2125" y="1225"/>
                </a:lnTo>
                <a:lnTo>
                  <a:pt x="2119" y="1224"/>
                </a:lnTo>
                <a:lnTo>
                  <a:pt x="2112" y="1224"/>
                </a:lnTo>
                <a:lnTo>
                  <a:pt x="2104" y="1225"/>
                </a:lnTo>
                <a:lnTo>
                  <a:pt x="2097" y="1229"/>
                </a:lnTo>
                <a:lnTo>
                  <a:pt x="2089" y="1234"/>
                </a:lnTo>
                <a:lnTo>
                  <a:pt x="2083" y="1240"/>
                </a:lnTo>
                <a:lnTo>
                  <a:pt x="2075" y="1248"/>
                </a:lnTo>
                <a:lnTo>
                  <a:pt x="2068" y="1258"/>
                </a:lnTo>
                <a:lnTo>
                  <a:pt x="2062" y="1268"/>
                </a:lnTo>
                <a:lnTo>
                  <a:pt x="2062" y="1268"/>
                </a:lnTo>
                <a:lnTo>
                  <a:pt x="2054" y="1282"/>
                </a:lnTo>
                <a:lnTo>
                  <a:pt x="2044" y="1295"/>
                </a:lnTo>
                <a:lnTo>
                  <a:pt x="2029" y="1312"/>
                </a:lnTo>
                <a:lnTo>
                  <a:pt x="2019" y="1320"/>
                </a:lnTo>
                <a:lnTo>
                  <a:pt x="2010" y="1328"/>
                </a:lnTo>
                <a:lnTo>
                  <a:pt x="1998" y="1336"/>
                </a:lnTo>
                <a:lnTo>
                  <a:pt x="1985" y="1343"/>
                </a:lnTo>
                <a:lnTo>
                  <a:pt x="1971" y="1348"/>
                </a:lnTo>
                <a:lnTo>
                  <a:pt x="1956" y="1352"/>
                </a:lnTo>
                <a:lnTo>
                  <a:pt x="1940" y="1356"/>
                </a:lnTo>
                <a:lnTo>
                  <a:pt x="1922" y="1356"/>
                </a:lnTo>
                <a:lnTo>
                  <a:pt x="1922" y="1356"/>
                </a:lnTo>
                <a:lnTo>
                  <a:pt x="1901" y="1354"/>
                </a:lnTo>
                <a:lnTo>
                  <a:pt x="1881" y="1351"/>
                </a:lnTo>
                <a:lnTo>
                  <a:pt x="1862" y="1344"/>
                </a:lnTo>
                <a:lnTo>
                  <a:pt x="1844" y="1336"/>
                </a:lnTo>
                <a:lnTo>
                  <a:pt x="1826" y="1326"/>
                </a:lnTo>
                <a:lnTo>
                  <a:pt x="1809" y="1313"/>
                </a:lnTo>
                <a:lnTo>
                  <a:pt x="1795" y="1299"/>
                </a:lnTo>
                <a:lnTo>
                  <a:pt x="1780" y="1282"/>
                </a:lnTo>
                <a:lnTo>
                  <a:pt x="1767" y="1265"/>
                </a:lnTo>
                <a:lnTo>
                  <a:pt x="1756" y="1247"/>
                </a:lnTo>
                <a:lnTo>
                  <a:pt x="1746" y="1225"/>
                </a:lnTo>
                <a:lnTo>
                  <a:pt x="1736" y="1203"/>
                </a:lnTo>
                <a:lnTo>
                  <a:pt x="1730" y="1180"/>
                </a:lnTo>
                <a:lnTo>
                  <a:pt x="1725" y="1157"/>
                </a:lnTo>
                <a:lnTo>
                  <a:pt x="1722" y="1131"/>
                </a:lnTo>
                <a:lnTo>
                  <a:pt x="1722" y="1107"/>
                </a:lnTo>
                <a:lnTo>
                  <a:pt x="1722" y="1107"/>
                </a:lnTo>
                <a:lnTo>
                  <a:pt x="1722" y="1081"/>
                </a:lnTo>
                <a:lnTo>
                  <a:pt x="1725" y="1056"/>
                </a:lnTo>
                <a:lnTo>
                  <a:pt x="1730" y="1032"/>
                </a:lnTo>
                <a:lnTo>
                  <a:pt x="1736" y="1009"/>
                </a:lnTo>
                <a:lnTo>
                  <a:pt x="1746" y="988"/>
                </a:lnTo>
                <a:lnTo>
                  <a:pt x="1756" y="967"/>
                </a:lnTo>
                <a:lnTo>
                  <a:pt x="1767" y="947"/>
                </a:lnTo>
                <a:lnTo>
                  <a:pt x="1780" y="929"/>
                </a:lnTo>
                <a:lnTo>
                  <a:pt x="1795" y="913"/>
                </a:lnTo>
                <a:lnTo>
                  <a:pt x="1809" y="898"/>
                </a:lnTo>
                <a:lnTo>
                  <a:pt x="1826" y="887"/>
                </a:lnTo>
                <a:lnTo>
                  <a:pt x="1844" y="876"/>
                </a:lnTo>
                <a:lnTo>
                  <a:pt x="1862" y="868"/>
                </a:lnTo>
                <a:lnTo>
                  <a:pt x="1881" y="861"/>
                </a:lnTo>
                <a:lnTo>
                  <a:pt x="1901" y="858"/>
                </a:lnTo>
                <a:lnTo>
                  <a:pt x="1922" y="856"/>
                </a:lnTo>
                <a:lnTo>
                  <a:pt x="1922" y="856"/>
                </a:lnTo>
                <a:close/>
              </a:path>
            </a:pathLst>
          </a:custGeom>
          <a:gradFill flip="none" rotWithShape="1">
            <a:gsLst>
              <a:gs pos="0">
                <a:schemeClr val="accent2">
                  <a:lumMod val="60000"/>
                  <a:lumOff val="40000"/>
                  <a:shade val="30000"/>
                  <a:satMod val="115000"/>
                </a:schemeClr>
              </a:gs>
              <a:gs pos="50000">
                <a:schemeClr val="accent2">
                  <a:lumMod val="60000"/>
                  <a:lumOff val="40000"/>
                  <a:shade val="67500"/>
                  <a:satMod val="115000"/>
                </a:schemeClr>
              </a:gs>
              <a:gs pos="100000">
                <a:schemeClr val="accent2">
                  <a:lumMod val="60000"/>
                  <a:lumOff val="40000"/>
                  <a:shade val="100000"/>
                  <a:satMod val="115000"/>
                </a:schemeClr>
              </a:gs>
            </a:gsLst>
            <a:lin ang="2700000" scaled="1"/>
            <a:tileRect/>
          </a:gradFill>
          <a:ln w="28575">
            <a:solidFill>
              <a:schemeClr val="bg1">
                <a:lumMod val="65000"/>
              </a:schemeClr>
            </a:solidFill>
            <a:prstDash val="solid"/>
            <a:round/>
            <a:headEnd/>
            <a:tailEnd/>
          </a:ln>
        </p:spPr>
        <p:txBody>
          <a:bodyPr bIns="540000" anchor="ctr"/>
          <a:lstStyle/>
          <a:p>
            <a:pPr algn="ctr" eaLnBrk="1" hangingPunct="1">
              <a:defRPr/>
            </a:pPr>
            <a:endParaRPr lang="en-GB" sz="4000" dirty="0">
              <a:cs typeface="Arial" charset="0"/>
            </a:endParaRPr>
          </a:p>
        </p:txBody>
      </p:sp>
      <p:sp>
        <p:nvSpPr>
          <p:cNvPr id="8" name="Freeform 6"/>
          <p:cNvSpPr>
            <a:spLocks/>
          </p:cNvSpPr>
          <p:nvPr/>
        </p:nvSpPr>
        <p:spPr bwMode="auto">
          <a:xfrm>
            <a:off x="199197" y="4178438"/>
            <a:ext cx="3001963" cy="2497138"/>
          </a:xfrm>
          <a:custGeom>
            <a:avLst/>
            <a:gdLst>
              <a:gd name="T0" fmla="*/ 861 w 2587"/>
              <a:gd name="T1" fmla="*/ 195 h 2151"/>
              <a:gd name="T2" fmla="*/ 885 w 2587"/>
              <a:gd name="T3" fmla="*/ 143 h 2151"/>
              <a:gd name="T4" fmla="*/ 931 w 2587"/>
              <a:gd name="T5" fmla="*/ 97 h 2151"/>
              <a:gd name="T6" fmla="*/ 965 w 2587"/>
              <a:gd name="T7" fmla="*/ 76 h 2151"/>
              <a:gd name="T8" fmla="*/ 988 w 2587"/>
              <a:gd name="T9" fmla="*/ 47 h 2151"/>
              <a:gd name="T10" fmla="*/ 985 w 2587"/>
              <a:gd name="T11" fmla="*/ 21 h 2151"/>
              <a:gd name="T12" fmla="*/ 955 w 2587"/>
              <a:gd name="T13" fmla="*/ 3 h 2151"/>
              <a:gd name="T14" fmla="*/ 0 w 2587"/>
              <a:gd name="T15" fmla="*/ 2151 h 2151"/>
              <a:gd name="T16" fmla="*/ 2156 w 2587"/>
              <a:gd name="T17" fmla="*/ 1220 h 2151"/>
              <a:gd name="T18" fmla="*/ 2163 w 2587"/>
              <a:gd name="T19" fmla="*/ 1186 h 2151"/>
              <a:gd name="T20" fmla="*/ 2182 w 2587"/>
              <a:gd name="T21" fmla="*/ 1163 h 2151"/>
              <a:gd name="T22" fmla="*/ 2211 w 2587"/>
              <a:gd name="T23" fmla="*/ 1166 h 2151"/>
              <a:gd name="T24" fmla="*/ 2239 w 2587"/>
              <a:gd name="T25" fmla="*/ 1196 h 2151"/>
              <a:gd name="T26" fmla="*/ 2263 w 2587"/>
              <a:gd name="T27" fmla="*/ 1235 h 2151"/>
              <a:gd name="T28" fmla="*/ 2309 w 2587"/>
              <a:gd name="T29" fmla="*/ 1274 h 2151"/>
              <a:gd name="T30" fmla="*/ 2368 w 2587"/>
              <a:gd name="T31" fmla="*/ 1293 h 2151"/>
              <a:gd name="T32" fmla="*/ 2426 w 2587"/>
              <a:gd name="T33" fmla="*/ 1288 h 2151"/>
              <a:gd name="T34" fmla="*/ 2498 w 2587"/>
              <a:gd name="T35" fmla="*/ 1251 h 2151"/>
              <a:gd name="T36" fmla="*/ 2553 w 2587"/>
              <a:gd name="T37" fmla="*/ 1184 h 2151"/>
              <a:gd name="T38" fmla="*/ 2582 w 2587"/>
              <a:gd name="T39" fmla="*/ 1095 h 2151"/>
              <a:gd name="T40" fmla="*/ 2586 w 2587"/>
              <a:gd name="T41" fmla="*/ 1018 h 2151"/>
              <a:gd name="T42" fmla="*/ 2563 w 2587"/>
              <a:gd name="T43" fmla="*/ 926 h 2151"/>
              <a:gd name="T44" fmla="*/ 2514 w 2587"/>
              <a:gd name="T45" fmla="*/ 852 h 2151"/>
              <a:gd name="T46" fmla="*/ 2446 w 2587"/>
              <a:gd name="T47" fmla="*/ 805 h 2151"/>
              <a:gd name="T48" fmla="*/ 2385 w 2587"/>
              <a:gd name="T49" fmla="*/ 794 h 2151"/>
              <a:gd name="T50" fmla="*/ 2322 w 2587"/>
              <a:gd name="T51" fmla="*/ 808 h 2151"/>
              <a:gd name="T52" fmla="*/ 2278 w 2587"/>
              <a:gd name="T53" fmla="*/ 838 h 2151"/>
              <a:gd name="T54" fmla="*/ 2245 w 2587"/>
              <a:gd name="T55" fmla="*/ 882 h 2151"/>
              <a:gd name="T56" fmla="*/ 2218 w 2587"/>
              <a:gd name="T57" fmla="*/ 917 h 2151"/>
              <a:gd name="T58" fmla="*/ 2189 w 2587"/>
              <a:gd name="T59" fmla="*/ 927 h 2151"/>
              <a:gd name="T60" fmla="*/ 2166 w 2587"/>
              <a:gd name="T61" fmla="*/ 911 h 2151"/>
              <a:gd name="T62" fmla="*/ 2156 w 2587"/>
              <a:gd name="T63" fmla="*/ 869 h 2151"/>
              <a:gd name="T64" fmla="*/ 1282 w 2587"/>
              <a:gd name="T65" fmla="*/ 0 h 2151"/>
              <a:gd name="T66" fmla="*/ 1248 w 2587"/>
              <a:gd name="T67" fmla="*/ 6 h 2151"/>
              <a:gd name="T68" fmla="*/ 1227 w 2587"/>
              <a:gd name="T69" fmla="*/ 27 h 2151"/>
              <a:gd name="T70" fmla="*/ 1229 w 2587"/>
              <a:gd name="T71" fmla="*/ 55 h 2151"/>
              <a:gd name="T72" fmla="*/ 1258 w 2587"/>
              <a:gd name="T73" fmla="*/ 83 h 2151"/>
              <a:gd name="T74" fmla="*/ 1297 w 2587"/>
              <a:gd name="T75" fmla="*/ 107 h 2151"/>
              <a:gd name="T76" fmla="*/ 1336 w 2587"/>
              <a:gd name="T77" fmla="*/ 154 h 2151"/>
              <a:gd name="T78" fmla="*/ 1356 w 2587"/>
              <a:gd name="T79" fmla="*/ 213 h 2151"/>
              <a:gd name="T80" fmla="*/ 1352 w 2587"/>
              <a:gd name="T81" fmla="*/ 270 h 2151"/>
              <a:gd name="T82" fmla="*/ 1313 w 2587"/>
              <a:gd name="T83" fmla="*/ 341 h 2151"/>
              <a:gd name="T84" fmla="*/ 1247 w 2587"/>
              <a:gd name="T85" fmla="*/ 397 h 2151"/>
              <a:gd name="T86" fmla="*/ 1157 w 2587"/>
              <a:gd name="T87" fmla="*/ 426 h 2151"/>
              <a:gd name="T88" fmla="*/ 1082 w 2587"/>
              <a:gd name="T89" fmla="*/ 429 h 2151"/>
              <a:gd name="T90" fmla="*/ 988 w 2587"/>
              <a:gd name="T91" fmla="*/ 406 h 2151"/>
              <a:gd name="T92" fmla="*/ 915 w 2587"/>
              <a:gd name="T93" fmla="*/ 358 h 2151"/>
              <a:gd name="T94" fmla="*/ 869 w 2587"/>
              <a:gd name="T95" fmla="*/ 289 h 2151"/>
              <a:gd name="T96" fmla="*/ 858 w 2587"/>
              <a:gd name="T97" fmla="*/ 231 h 2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587" h="2151">
                <a:moveTo>
                  <a:pt x="858" y="231"/>
                </a:moveTo>
                <a:lnTo>
                  <a:pt x="858" y="231"/>
                </a:lnTo>
                <a:lnTo>
                  <a:pt x="858" y="213"/>
                </a:lnTo>
                <a:lnTo>
                  <a:pt x="861" y="195"/>
                </a:lnTo>
                <a:lnTo>
                  <a:pt x="866" y="180"/>
                </a:lnTo>
                <a:lnTo>
                  <a:pt x="871" y="166"/>
                </a:lnTo>
                <a:lnTo>
                  <a:pt x="877" y="154"/>
                </a:lnTo>
                <a:lnTo>
                  <a:pt x="885" y="143"/>
                </a:lnTo>
                <a:lnTo>
                  <a:pt x="893" y="131"/>
                </a:lnTo>
                <a:lnTo>
                  <a:pt x="902" y="123"/>
                </a:lnTo>
                <a:lnTo>
                  <a:pt x="918" y="107"/>
                </a:lnTo>
                <a:lnTo>
                  <a:pt x="931" y="97"/>
                </a:lnTo>
                <a:lnTo>
                  <a:pt x="946" y="89"/>
                </a:lnTo>
                <a:lnTo>
                  <a:pt x="946" y="89"/>
                </a:lnTo>
                <a:lnTo>
                  <a:pt x="955" y="83"/>
                </a:lnTo>
                <a:lnTo>
                  <a:pt x="965" y="76"/>
                </a:lnTo>
                <a:lnTo>
                  <a:pt x="973" y="70"/>
                </a:lnTo>
                <a:lnTo>
                  <a:pt x="980" y="62"/>
                </a:lnTo>
                <a:lnTo>
                  <a:pt x="985" y="55"/>
                </a:lnTo>
                <a:lnTo>
                  <a:pt x="988" y="47"/>
                </a:lnTo>
                <a:lnTo>
                  <a:pt x="989" y="40"/>
                </a:lnTo>
                <a:lnTo>
                  <a:pt x="989" y="34"/>
                </a:lnTo>
                <a:lnTo>
                  <a:pt x="988" y="27"/>
                </a:lnTo>
                <a:lnTo>
                  <a:pt x="985" y="21"/>
                </a:lnTo>
                <a:lnTo>
                  <a:pt x="980" y="14"/>
                </a:lnTo>
                <a:lnTo>
                  <a:pt x="973" y="9"/>
                </a:lnTo>
                <a:lnTo>
                  <a:pt x="965" y="6"/>
                </a:lnTo>
                <a:lnTo>
                  <a:pt x="955" y="3"/>
                </a:lnTo>
                <a:lnTo>
                  <a:pt x="944" y="1"/>
                </a:lnTo>
                <a:lnTo>
                  <a:pt x="933" y="0"/>
                </a:lnTo>
                <a:lnTo>
                  <a:pt x="0" y="0"/>
                </a:lnTo>
                <a:lnTo>
                  <a:pt x="0" y="2151"/>
                </a:lnTo>
                <a:lnTo>
                  <a:pt x="2154" y="2151"/>
                </a:lnTo>
                <a:lnTo>
                  <a:pt x="2154" y="1656"/>
                </a:lnTo>
                <a:lnTo>
                  <a:pt x="2156" y="1656"/>
                </a:lnTo>
                <a:lnTo>
                  <a:pt x="2156" y="1220"/>
                </a:lnTo>
                <a:lnTo>
                  <a:pt x="2156" y="1220"/>
                </a:lnTo>
                <a:lnTo>
                  <a:pt x="2158" y="1207"/>
                </a:lnTo>
                <a:lnTo>
                  <a:pt x="2159" y="1196"/>
                </a:lnTo>
                <a:lnTo>
                  <a:pt x="2163" y="1186"/>
                </a:lnTo>
                <a:lnTo>
                  <a:pt x="2166" y="1178"/>
                </a:lnTo>
                <a:lnTo>
                  <a:pt x="2171" y="1171"/>
                </a:lnTo>
                <a:lnTo>
                  <a:pt x="2177" y="1166"/>
                </a:lnTo>
                <a:lnTo>
                  <a:pt x="2182" y="1163"/>
                </a:lnTo>
                <a:lnTo>
                  <a:pt x="2189" y="1161"/>
                </a:lnTo>
                <a:lnTo>
                  <a:pt x="2197" y="1161"/>
                </a:lnTo>
                <a:lnTo>
                  <a:pt x="2203" y="1163"/>
                </a:lnTo>
                <a:lnTo>
                  <a:pt x="2211" y="1166"/>
                </a:lnTo>
                <a:lnTo>
                  <a:pt x="2218" y="1171"/>
                </a:lnTo>
                <a:lnTo>
                  <a:pt x="2226" y="1178"/>
                </a:lnTo>
                <a:lnTo>
                  <a:pt x="2232" y="1186"/>
                </a:lnTo>
                <a:lnTo>
                  <a:pt x="2239" y="1196"/>
                </a:lnTo>
                <a:lnTo>
                  <a:pt x="2245" y="1207"/>
                </a:lnTo>
                <a:lnTo>
                  <a:pt x="2245" y="1207"/>
                </a:lnTo>
                <a:lnTo>
                  <a:pt x="2254" y="1220"/>
                </a:lnTo>
                <a:lnTo>
                  <a:pt x="2263" y="1235"/>
                </a:lnTo>
                <a:lnTo>
                  <a:pt x="2278" y="1251"/>
                </a:lnTo>
                <a:lnTo>
                  <a:pt x="2288" y="1259"/>
                </a:lnTo>
                <a:lnTo>
                  <a:pt x="2298" y="1266"/>
                </a:lnTo>
                <a:lnTo>
                  <a:pt x="2309" y="1274"/>
                </a:lnTo>
                <a:lnTo>
                  <a:pt x="2322" y="1280"/>
                </a:lnTo>
                <a:lnTo>
                  <a:pt x="2337" y="1285"/>
                </a:lnTo>
                <a:lnTo>
                  <a:pt x="2351" y="1290"/>
                </a:lnTo>
                <a:lnTo>
                  <a:pt x="2368" y="1293"/>
                </a:lnTo>
                <a:lnTo>
                  <a:pt x="2385" y="1293"/>
                </a:lnTo>
                <a:lnTo>
                  <a:pt x="2385" y="1293"/>
                </a:lnTo>
                <a:lnTo>
                  <a:pt x="2407" y="1293"/>
                </a:lnTo>
                <a:lnTo>
                  <a:pt x="2426" y="1288"/>
                </a:lnTo>
                <a:lnTo>
                  <a:pt x="2446" y="1283"/>
                </a:lnTo>
                <a:lnTo>
                  <a:pt x="2463" y="1274"/>
                </a:lnTo>
                <a:lnTo>
                  <a:pt x="2481" y="1264"/>
                </a:lnTo>
                <a:lnTo>
                  <a:pt x="2498" y="1251"/>
                </a:lnTo>
                <a:lnTo>
                  <a:pt x="2514" y="1236"/>
                </a:lnTo>
                <a:lnTo>
                  <a:pt x="2527" y="1220"/>
                </a:lnTo>
                <a:lnTo>
                  <a:pt x="2540" y="1204"/>
                </a:lnTo>
                <a:lnTo>
                  <a:pt x="2553" y="1184"/>
                </a:lnTo>
                <a:lnTo>
                  <a:pt x="2563" y="1163"/>
                </a:lnTo>
                <a:lnTo>
                  <a:pt x="2571" y="1142"/>
                </a:lnTo>
                <a:lnTo>
                  <a:pt x="2577" y="1119"/>
                </a:lnTo>
                <a:lnTo>
                  <a:pt x="2582" y="1095"/>
                </a:lnTo>
                <a:lnTo>
                  <a:pt x="2586" y="1070"/>
                </a:lnTo>
                <a:lnTo>
                  <a:pt x="2587" y="1044"/>
                </a:lnTo>
                <a:lnTo>
                  <a:pt x="2587" y="1044"/>
                </a:lnTo>
                <a:lnTo>
                  <a:pt x="2586" y="1018"/>
                </a:lnTo>
                <a:lnTo>
                  <a:pt x="2582" y="994"/>
                </a:lnTo>
                <a:lnTo>
                  <a:pt x="2577" y="969"/>
                </a:lnTo>
                <a:lnTo>
                  <a:pt x="2571" y="947"/>
                </a:lnTo>
                <a:lnTo>
                  <a:pt x="2563" y="926"/>
                </a:lnTo>
                <a:lnTo>
                  <a:pt x="2553" y="904"/>
                </a:lnTo>
                <a:lnTo>
                  <a:pt x="2540" y="885"/>
                </a:lnTo>
                <a:lnTo>
                  <a:pt x="2527" y="867"/>
                </a:lnTo>
                <a:lnTo>
                  <a:pt x="2514" y="852"/>
                </a:lnTo>
                <a:lnTo>
                  <a:pt x="2498" y="838"/>
                </a:lnTo>
                <a:lnTo>
                  <a:pt x="2481" y="825"/>
                </a:lnTo>
                <a:lnTo>
                  <a:pt x="2463" y="815"/>
                </a:lnTo>
                <a:lnTo>
                  <a:pt x="2446" y="805"/>
                </a:lnTo>
                <a:lnTo>
                  <a:pt x="2426" y="800"/>
                </a:lnTo>
                <a:lnTo>
                  <a:pt x="2407" y="795"/>
                </a:lnTo>
                <a:lnTo>
                  <a:pt x="2385" y="794"/>
                </a:lnTo>
                <a:lnTo>
                  <a:pt x="2385" y="794"/>
                </a:lnTo>
                <a:lnTo>
                  <a:pt x="2368" y="795"/>
                </a:lnTo>
                <a:lnTo>
                  <a:pt x="2351" y="799"/>
                </a:lnTo>
                <a:lnTo>
                  <a:pt x="2337" y="802"/>
                </a:lnTo>
                <a:lnTo>
                  <a:pt x="2322" y="808"/>
                </a:lnTo>
                <a:lnTo>
                  <a:pt x="2309" y="815"/>
                </a:lnTo>
                <a:lnTo>
                  <a:pt x="2298" y="821"/>
                </a:lnTo>
                <a:lnTo>
                  <a:pt x="2288" y="830"/>
                </a:lnTo>
                <a:lnTo>
                  <a:pt x="2278" y="838"/>
                </a:lnTo>
                <a:lnTo>
                  <a:pt x="2263" y="854"/>
                </a:lnTo>
                <a:lnTo>
                  <a:pt x="2254" y="869"/>
                </a:lnTo>
                <a:lnTo>
                  <a:pt x="2245" y="882"/>
                </a:lnTo>
                <a:lnTo>
                  <a:pt x="2245" y="882"/>
                </a:lnTo>
                <a:lnTo>
                  <a:pt x="2239" y="893"/>
                </a:lnTo>
                <a:lnTo>
                  <a:pt x="2232" y="903"/>
                </a:lnTo>
                <a:lnTo>
                  <a:pt x="2226" y="911"/>
                </a:lnTo>
                <a:lnTo>
                  <a:pt x="2218" y="917"/>
                </a:lnTo>
                <a:lnTo>
                  <a:pt x="2211" y="922"/>
                </a:lnTo>
                <a:lnTo>
                  <a:pt x="2203" y="926"/>
                </a:lnTo>
                <a:lnTo>
                  <a:pt x="2197" y="927"/>
                </a:lnTo>
                <a:lnTo>
                  <a:pt x="2189" y="927"/>
                </a:lnTo>
                <a:lnTo>
                  <a:pt x="2182" y="926"/>
                </a:lnTo>
                <a:lnTo>
                  <a:pt x="2177" y="922"/>
                </a:lnTo>
                <a:lnTo>
                  <a:pt x="2171" y="917"/>
                </a:lnTo>
                <a:lnTo>
                  <a:pt x="2166" y="911"/>
                </a:lnTo>
                <a:lnTo>
                  <a:pt x="2163" y="903"/>
                </a:lnTo>
                <a:lnTo>
                  <a:pt x="2159" y="893"/>
                </a:lnTo>
                <a:lnTo>
                  <a:pt x="2158" y="882"/>
                </a:lnTo>
                <a:lnTo>
                  <a:pt x="2156" y="869"/>
                </a:lnTo>
                <a:lnTo>
                  <a:pt x="2156" y="595"/>
                </a:lnTo>
                <a:lnTo>
                  <a:pt x="2154" y="595"/>
                </a:lnTo>
                <a:lnTo>
                  <a:pt x="2154" y="0"/>
                </a:lnTo>
                <a:lnTo>
                  <a:pt x="1282" y="0"/>
                </a:lnTo>
                <a:lnTo>
                  <a:pt x="1282" y="0"/>
                </a:lnTo>
                <a:lnTo>
                  <a:pt x="1269" y="1"/>
                </a:lnTo>
                <a:lnTo>
                  <a:pt x="1258" y="3"/>
                </a:lnTo>
                <a:lnTo>
                  <a:pt x="1248" y="6"/>
                </a:lnTo>
                <a:lnTo>
                  <a:pt x="1242" y="9"/>
                </a:lnTo>
                <a:lnTo>
                  <a:pt x="1235" y="14"/>
                </a:lnTo>
                <a:lnTo>
                  <a:pt x="1230" y="21"/>
                </a:lnTo>
                <a:lnTo>
                  <a:pt x="1227" y="27"/>
                </a:lnTo>
                <a:lnTo>
                  <a:pt x="1225" y="34"/>
                </a:lnTo>
                <a:lnTo>
                  <a:pt x="1225" y="40"/>
                </a:lnTo>
                <a:lnTo>
                  <a:pt x="1225" y="47"/>
                </a:lnTo>
                <a:lnTo>
                  <a:pt x="1229" y="55"/>
                </a:lnTo>
                <a:lnTo>
                  <a:pt x="1234" y="62"/>
                </a:lnTo>
                <a:lnTo>
                  <a:pt x="1240" y="70"/>
                </a:lnTo>
                <a:lnTo>
                  <a:pt x="1248" y="76"/>
                </a:lnTo>
                <a:lnTo>
                  <a:pt x="1258" y="83"/>
                </a:lnTo>
                <a:lnTo>
                  <a:pt x="1269" y="89"/>
                </a:lnTo>
                <a:lnTo>
                  <a:pt x="1269" y="89"/>
                </a:lnTo>
                <a:lnTo>
                  <a:pt x="1282" y="97"/>
                </a:lnTo>
                <a:lnTo>
                  <a:pt x="1297" y="107"/>
                </a:lnTo>
                <a:lnTo>
                  <a:pt x="1313" y="123"/>
                </a:lnTo>
                <a:lnTo>
                  <a:pt x="1321" y="131"/>
                </a:lnTo>
                <a:lnTo>
                  <a:pt x="1329" y="143"/>
                </a:lnTo>
                <a:lnTo>
                  <a:pt x="1336" y="154"/>
                </a:lnTo>
                <a:lnTo>
                  <a:pt x="1343" y="166"/>
                </a:lnTo>
                <a:lnTo>
                  <a:pt x="1349" y="180"/>
                </a:lnTo>
                <a:lnTo>
                  <a:pt x="1352" y="195"/>
                </a:lnTo>
                <a:lnTo>
                  <a:pt x="1356" y="213"/>
                </a:lnTo>
                <a:lnTo>
                  <a:pt x="1357" y="231"/>
                </a:lnTo>
                <a:lnTo>
                  <a:pt x="1357" y="231"/>
                </a:lnTo>
                <a:lnTo>
                  <a:pt x="1356" y="250"/>
                </a:lnTo>
                <a:lnTo>
                  <a:pt x="1352" y="270"/>
                </a:lnTo>
                <a:lnTo>
                  <a:pt x="1346" y="289"/>
                </a:lnTo>
                <a:lnTo>
                  <a:pt x="1338" y="307"/>
                </a:lnTo>
                <a:lnTo>
                  <a:pt x="1326" y="325"/>
                </a:lnTo>
                <a:lnTo>
                  <a:pt x="1313" y="341"/>
                </a:lnTo>
                <a:lnTo>
                  <a:pt x="1300" y="358"/>
                </a:lnTo>
                <a:lnTo>
                  <a:pt x="1284" y="372"/>
                </a:lnTo>
                <a:lnTo>
                  <a:pt x="1266" y="385"/>
                </a:lnTo>
                <a:lnTo>
                  <a:pt x="1247" y="397"/>
                </a:lnTo>
                <a:lnTo>
                  <a:pt x="1225" y="406"/>
                </a:lnTo>
                <a:lnTo>
                  <a:pt x="1204" y="415"/>
                </a:lnTo>
                <a:lnTo>
                  <a:pt x="1181" y="421"/>
                </a:lnTo>
                <a:lnTo>
                  <a:pt x="1157" y="426"/>
                </a:lnTo>
                <a:lnTo>
                  <a:pt x="1133" y="429"/>
                </a:lnTo>
                <a:lnTo>
                  <a:pt x="1107" y="431"/>
                </a:lnTo>
                <a:lnTo>
                  <a:pt x="1107" y="431"/>
                </a:lnTo>
                <a:lnTo>
                  <a:pt x="1082" y="429"/>
                </a:lnTo>
                <a:lnTo>
                  <a:pt x="1056" y="426"/>
                </a:lnTo>
                <a:lnTo>
                  <a:pt x="1033" y="421"/>
                </a:lnTo>
                <a:lnTo>
                  <a:pt x="1011" y="415"/>
                </a:lnTo>
                <a:lnTo>
                  <a:pt x="988" y="406"/>
                </a:lnTo>
                <a:lnTo>
                  <a:pt x="967" y="397"/>
                </a:lnTo>
                <a:lnTo>
                  <a:pt x="949" y="385"/>
                </a:lnTo>
                <a:lnTo>
                  <a:pt x="931" y="372"/>
                </a:lnTo>
                <a:lnTo>
                  <a:pt x="915" y="358"/>
                </a:lnTo>
                <a:lnTo>
                  <a:pt x="900" y="341"/>
                </a:lnTo>
                <a:lnTo>
                  <a:pt x="887" y="325"/>
                </a:lnTo>
                <a:lnTo>
                  <a:pt x="877" y="307"/>
                </a:lnTo>
                <a:lnTo>
                  <a:pt x="869" y="289"/>
                </a:lnTo>
                <a:lnTo>
                  <a:pt x="863" y="270"/>
                </a:lnTo>
                <a:lnTo>
                  <a:pt x="859" y="250"/>
                </a:lnTo>
                <a:lnTo>
                  <a:pt x="858" y="231"/>
                </a:lnTo>
                <a:lnTo>
                  <a:pt x="858" y="231"/>
                </a:lnTo>
                <a:close/>
              </a:path>
            </a:pathLst>
          </a:custGeom>
          <a:gradFill flip="none" rotWithShape="1">
            <a:gsLst>
              <a:gs pos="0">
                <a:schemeClr val="accent6">
                  <a:lumMod val="60000"/>
                  <a:lumOff val="40000"/>
                  <a:shade val="30000"/>
                  <a:satMod val="115000"/>
                </a:schemeClr>
              </a:gs>
              <a:gs pos="50000">
                <a:schemeClr val="accent6">
                  <a:lumMod val="60000"/>
                  <a:lumOff val="40000"/>
                  <a:shade val="67500"/>
                  <a:satMod val="115000"/>
                </a:schemeClr>
              </a:gs>
              <a:gs pos="100000">
                <a:schemeClr val="accent6">
                  <a:lumMod val="60000"/>
                  <a:lumOff val="40000"/>
                  <a:shade val="100000"/>
                  <a:satMod val="115000"/>
                </a:schemeClr>
              </a:gs>
            </a:gsLst>
            <a:lin ang="18900000" scaled="1"/>
            <a:tileRect/>
          </a:gradFill>
          <a:ln w="28575">
            <a:solidFill>
              <a:schemeClr val="bg1">
                <a:lumMod val="65000"/>
              </a:schemeClr>
            </a:solidFill>
            <a:prstDash val="solid"/>
            <a:round/>
            <a:headEnd/>
            <a:tailEnd/>
          </a:ln>
        </p:spPr>
        <p:txBody>
          <a:bodyPr rIns="468000" anchor="ctr" anchorCtr="1"/>
          <a:lstStyle/>
          <a:p>
            <a:pPr eaLnBrk="1" hangingPunct="1">
              <a:defRPr/>
            </a:pPr>
            <a:endParaRPr lang="en-GB" sz="4000" dirty="0">
              <a:cs typeface="Arial" charset="0"/>
            </a:endParaRPr>
          </a:p>
        </p:txBody>
      </p:sp>
      <p:sp>
        <p:nvSpPr>
          <p:cNvPr id="9" name="Freeform 7"/>
          <p:cNvSpPr>
            <a:spLocks/>
          </p:cNvSpPr>
          <p:nvPr/>
        </p:nvSpPr>
        <p:spPr bwMode="auto">
          <a:xfrm>
            <a:off x="9045921" y="96805"/>
            <a:ext cx="3001962" cy="2495550"/>
          </a:xfrm>
          <a:custGeom>
            <a:avLst/>
            <a:gdLst>
              <a:gd name="T0" fmla="*/ 1726 w 2587"/>
              <a:gd name="T1" fmla="*/ 1956 h 2150"/>
              <a:gd name="T2" fmla="*/ 1702 w 2587"/>
              <a:gd name="T3" fmla="*/ 2008 h 2150"/>
              <a:gd name="T4" fmla="*/ 1656 w 2587"/>
              <a:gd name="T5" fmla="*/ 2054 h 2150"/>
              <a:gd name="T6" fmla="*/ 1620 w 2587"/>
              <a:gd name="T7" fmla="*/ 2075 h 2150"/>
              <a:gd name="T8" fmla="*/ 1599 w 2587"/>
              <a:gd name="T9" fmla="*/ 2104 h 2150"/>
              <a:gd name="T10" fmla="*/ 1602 w 2587"/>
              <a:gd name="T11" fmla="*/ 2130 h 2150"/>
              <a:gd name="T12" fmla="*/ 1632 w 2587"/>
              <a:gd name="T13" fmla="*/ 2148 h 2150"/>
              <a:gd name="T14" fmla="*/ 2587 w 2587"/>
              <a:gd name="T15" fmla="*/ 0 h 2150"/>
              <a:gd name="T16" fmla="*/ 429 w 2587"/>
              <a:gd name="T17" fmla="*/ 931 h 2150"/>
              <a:gd name="T18" fmla="*/ 424 w 2587"/>
              <a:gd name="T19" fmla="*/ 965 h 2150"/>
              <a:gd name="T20" fmla="*/ 403 w 2587"/>
              <a:gd name="T21" fmla="*/ 988 h 2150"/>
              <a:gd name="T22" fmla="*/ 376 w 2587"/>
              <a:gd name="T23" fmla="*/ 985 h 2150"/>
              <a:gd name="T24" fmla="*/ 348 w 2587"/>
              <a:gd name="T25" fmla="*/ 955 h 2150"/>
              <a:gd name="T26" fmla="*/ 324 w 2587"/>
              <a:gd name="T27" fmla="*/ 916 h 2150"/>
              <a:gd name="T28" fmla="*/ 276 w 2587"/>
              <a:gd name="T29" fmla="*/ 877 h 2150"/>
              <a:gd name="T30" fmla="*/ 218 w 2587"/>
              <a:gd name="T31" fmla="*/ 858 h 2150"/>
              <a:gd name="T32" fmla="*/ 161 w 2587"/>
              <a:gd name="T33" fmla="*/ 863 h 2150"/>
              <a:gd name="T34" fmla="*/ 89 w 2587"/>
              <a:gd name="T35" fmla="*/ 900 h 2150"/>
              <a:gd name="T36" fmla="*/ 34 w 2587"/>
              <a:gd name="T37" fmla="*/ 967 h 2150"/>
              <a:gd name="T38" fmla="*/ 5 w 2587"/>
              <a:gd name="T39" fmla="*/ 1056 h 2150"/>
              <a:gd name="T40" fmla="*/ 1 w 2587"/>
              <a:gd name="T41" fmla="*/ 1133 h 2150"/>
              <a:gd name="T42" fmla="*/ 24 w 2587"/>
              <a:gd name="T43" fmla="*/ 1225 h 2150"/>
              <a:gd name="T44" fmla="*/ 73 w 2587"/>
              <a:gd name="T45" fmla="*/ 1299 h 2150"/>
              <a:gd name="T46" fmla="*/ 141 w 2587"/>
              <a:gd name="T47" fmla="*/ 1346 h 2150"/>
              <a:gd name="T48" fmla="*/ 200 w 2587"/>
              <a:gd name="T49" fmla="*/ 1356 h 2150"/>
              <a:gd name="T50" fmla="*/ 263 w 2587"/>
              <a:gd name="T51" fmla="*/ 1343 h 2150"/>
              <a:gd name="T52" fmla="*/ 307 w 2587"/>
              <a:gd name="T53" fmla="*/ 1313 h 2150"/>
              <a:gd name="T54" fmla="*/ 342 w 2587"/>
              <a:gd name="T55" fmla="*/ 1269 h 2150"/>
              <a:gd name="T56" fmla="*/ 369 w 2587"/>
              <a:gd name="T57" fmla="*/ 1234 h 2150"/>
              <a:gd name="T58" fmla="*/ 397 w 2587"/>
              <a:gd name="T59" fmla="*/ 1224 h 2150"/>
              <a:gd name="T60" fmla="*/ 421 w 2587"/>
              <a:gd name="T61" fmla="*/ 1240 h 2150"/>
              <a:gd name="T62" fmla="*/ 429 w 2587"/>
              <a:gd name="T63" fmla="*/ 1282 h 2150"/>
              <a:gd name="T64" fmla="*/ 1305 w 2587"/>
              <a:gd name="T65" fmla="*/ 2150 h 2150"/>
              <a:gd name="T66" fmla="*/ 1337 w 2587"/>
              <a:gd name="T67" fmla="*/ 2145 h 2150"/>
              <a:gd name="T68" fmla="*/ 1360 w 2587"/>
              <a:gd name="T69" fmla="*/ 2124 h 2150"/>
              <a:gd name="T70" fmla="*/ 1357 w 2587"/>
              <a:gd name="T71" fmla="*/ 2096 h 2150"/>
              <a:gd name="T72" fmla="*/ 1329 w 2587"/>
              <a:gd name="T73" fmla="*/ 2068 h 2150"/>
              <a:gd name="T74" fmla="*/ 1290 w 2587"/>
              <a:gd name="T75" fmla="*/ 2044 h 2150"/>
              <a:gd name="T76" fmla="*/ 1251 w 2587"/>
              <a:gd name="T77" fmla="*/ 1997 h 2150"/>
              <a:gd name="T78" fmla="*/ 1231 w 2587"/>
              <a:gd name="T79" fmla="*/ 1938 h 2150"/>
              <a:gd name="T80" fmla="*/ 1235 w 2587"/>
              <a:gd name="T81" fmla="*/ 1881 h 2150"/>
              <a:gd name="T82" fmla="*/ 1272 w 2587"/>
              <a:gd name="T83" fmla="*/ 1810 h 2150"/>
              <a:gd name="T84" fmla="*/ 1340 w 2587"/>
              <a:gd name="T85" fmla="*/ 1754 h 2150"/>
              <a:gd name="T86" fmla="*/ 1430 w 2587"/>
              <a:gd name="T87" fmla="*/ 1725 h 2150"/>
              <a:gd name="T88" fmla="*/ 1505 w 2587"/>
              <a:gd name="T89" fmla="*/ 1722 h 2150"/>
              <a:gd name="T90" fmla="*/ 1599 w 2587"/>
              <a:gd name="T91" fmla="*/ 1745 h 2150"/>
              <a:gd name="T92" fmla="*/ 1672 w 2587"/>
              <a:gd name="T93" fmla="*/ 1793 h 2150"/>
              <a:gd name="T94" fmla="*/ 1718 w 2587"/>
              <a:gd name="T95" fmla="*/ 1862 h 2150"/>
              <a:gd name="T96" fmla="*/ 1729 w 2587"/>
              <a:gd name="T97" fmla="*/ 1920 h 2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587" h="2150">
                <a:moveTo>
                  <a:pt x="1729" y="1920"/>
                </a:moveTo>
                <a:lnTo>
                  <a:pt x="1729" y="1920"/>
                </a:lnTo>
                <a:lnTo>
                  <a:pt x="1728" y="1938"/>
                </a:lnTo>
                <a:lnTo>
                  <a:pt x="1726" y="1956"/>
                </a:lnTo>
                <a:lnTo>
                  <a:pt x="1721" y="1971"/>
                </a:lnTo>
                <a:lnTo>
                  <a:pt x="1716" y="1984"/>
                </a:lnTo>
                <a:lnTo>
                  <a:pt x="1710" y="1997"/>
                </a:lnTo>
                <a:lnTo>
                  <a:pt x="1702" y="2008"/>
                </a:lnTo>
                <a:lnTo>
                  <a:pt x="1694" y="2020"/>
                </a:lnTo>
                <a:lnTo>
                  <a:pt x="1685" y="2028"/>
                </a:lnTo>
                <a:lnTo>
                  <a:pt x="1669" y="2044"/>
                </a:lnTo>
                <a:lnTo>
                  <a:pt x="1656" y="2054"/>
                </a:lnTo>
                <a:lnTo>
                  <a:pt x="1641" y="2062"/>
                </a:lnTo>
                <a:lnTo>
                  <a:pt x="1641" y="2062"/>
                </a:lnTo>
                <a:lnTo>
                  <a:pt x="1630" y="2068"/>
                </a:lnTo>
                <a:lnTo>
                  <a:pt x="1620" y="2075"/>
                </a:lnTo>
                <a:lnTo>
                  <a:pt x="1614" y="2081"/>
                </a:lnTo>
                <a:lnTo>
                  <a:pt x="1607" y="2089"/>
                </a:lnTo>
                <a:lnTo>
                  <a:pt x="1602" y="2096"/>
                </a:lnTo>
                <a:lnTo>
                  <a:pt x="1599" y="2104"/>
                </a:lnTo>
                <a:lnTo>
                  <a:pt x="1598" y="2111"/>
                </a:lnTo>
                <a:lnTo>
                  <a:pt x="1598" y="2117"/>
                </a:lnTo>
                <a:lnTo>
                  <a:pt x="1599" y="2124"/>
                </a:lnTo>
                <a:lnTo>
                  <a:pt x="1602" y="2130"/>
                </a:lnTo>
                <a:lnTo>
                  <a:pt x="1607" y="2137"/>
                </a:lnTo>
                <a:lnTo>
                  <a:pt x="1614" y="2142"/>
                </a:lnTo>
                <a:lnTo>
                  <a:pt x="1622" y="2145"/>
                </a:lnTo>
                <a:lnTo>
                  <a:pt x="1632" y="2148"/>
                </a:lnTo>
                <a:lnTo>
                  <a:pt x="1641" y="2150"/>
                </a:lnTo>
                <a:lnTo>
                  <a:pt x="1654" y="2150"/>
                </a:lnTo>
                <a:lnTo>
                  <a:pt x="2587" y="2150"/>
                </a:lnTo>
                <a:lnTo>
                  <a:pt x="2587" y="0"/>
                </a:lnTo>
                <a:lnTo>
                  <a:pt x="433" y="0"/>
                </a:lnTo>
                <a:lnTo>
                  <a:pt x="433" y="495"/>
                </a:lnTo>
                <a:lnTo>
                  <a:pt x="429" y="495"/>
                </a:lnTo>
                <a:lnTo>
                  <a:pt x="429" y="931"/>
                </a:lnTo>
                <a:lnTo>
                  <a:pt x="429" y="931"/>
                </a:lnTo>
                <a:lnTo>
                  <a:pt x="429" y="944"/>
                </a:lnTo>
                <a:lnTo>
                  <a:pt x="428" y="955"/>
                </a:lnTo>
                <a:lnTo>
                  <a:pt x="424" y="965"/>
                </a:lnTo>
                <a:lnTo>
                  <a:pt x="421" y="973"/>
                </a:lnTo>
                <a:lnTo>
                  <a:pt x="416" y="980"/>
                </a:lnTo>
                <a:lnTo>
                  <a:pt x="410" y="985"/>
                </a:lnTo>
                <a:lnTo>
                  <a:pt x="403" y="988"/>
                </a:lnTo>
                <a:lnTo>
                  <a:pt x="397" y="990"/>
                </a:lnTo>
                <a:lnTo>
                  <a:pt x="390" y="990"/>
                </a:lnTo>
                <a:lnTo>
                  <a:pt x="384" y="988"/>
                </a:lnTo>
                <a:lnTo>
                  <a:pt x="376" y="985"/>
                </a:lnTo>
                <a:lnTo>
                  <a:pt x="369" y="980"/>
                </a:lnTo>
                <a:lnTo>
                  <a:pt x="361" y="973"/>
                </a:lnTo>
                <a:lnTo>
                  <a:pt x="355" y="965"/>
                </a:lnTo>
                <a:lnTo>
                  <a:pt x="348" y="955"/>
                </a:lnTo>
                <a:lnTo>
                  <a:pt x="342" y="944"/>
                </a:lnTo>
                <a:lnTo>
                  <a:pt x="342" y="944"/>
                </a:lnTo>
                <a:lnTo>
                  <a:pt x="333" y="931"/>
                </a:lnTo>
                <a:lnTo>
                  <a:pt x="324" y="916"/>
                </a:lnTo>
                <a:lnTo>
                  <a:pt x="307" y="900"/>
                </a:lnTo>
                <a:lnTo>
                  <a:pt x="299" y="892"/>
                </a:lnTo>
                <a:lnTo>
                  <a:pt x="288" y="885"/>
                </a:lnTo>
                <a:lnTo>
                  <a:pt x="276" y="877"/>
                </a:lnTo>
                <a:lnTo>
                  <a:pt x="263" y="871"/>
                </a:lnTo>
                <a:lnTo>
                  <a:pt x="250" y="866"/>
                </a:lnTo>
                <a:lnTo>
                  <a:pt x="236" y="861"/>
                </a:lnTo>
                <a:lnTo>
                  <a:pt x="218" y="858"/>
                </a:lnTo>
                <a:lnTo>
                  <a:pt x="200" y="858"/>
                </a:lnTo>
                <a:lnTo>
                  <a:pt x="200" y="858"/>
                </a:lnTo>
                <a:lnTo>
                  <a:pt x="180" y="858"/>
                </a:lnTo>
                <a:lnTo>
                  <a:pt x="161" y="863"/>
                </a:lnTo>
                <a:lnTo>
                  <a:pt x="141" y="868"/>
                </a:lnTo>
                <a:lnTo>
                  <a:pt x="122" y="877"/>
                </a:lnTo>
                <a:lnTo>
                  <a:pt x="106" y="887"/>
                </a:lnTo>
                <a:lnTo>
                  <a:pt x="89" y="900"/>
                </a:lnTo>
                <a:lnTo>
                  <a:pt x="73" y="915"/>
                </a:lnTo>
                <a:lnTo>
                  <a:pt x="58" y="931"/>
                </a:lnTo>
                <a:lnTo>
                  <a:pt x="45" y="947"/>
                </a:lnTo>
                <a:lnTo>
                  <a:pt x="34" y="967"/>
                </a:lnTo>
                <a:lnTo>
                  <a:pt x="24" y="988"/>
                </a:lnTo>
                <a:lnTo>
                  <a:pt x="16" y="1009"/>
                </a:lnTo>
                <a:lnTo>
                  <a:pt x="10" y="1032"/>
                </a:lnTo>
                <a:lnTo>
                  <a:pt x="5" y="1056"/>
                </a:lnTo>
                <a:lnTo>
                  <a:pt x="1" y="1081"/>
                </a:lnTo>
                <a:lnTo>
                  <a:pt x="0" y="1107"/>
                </a:lnTo>
                <a:lnTo>
                  <a:pt x="0" y="1107"/>
                </a:lnTo>
                <a:lnTo>
                  <a:pt x="1" y="1133"/>
                </a:lnTo>
                <a:lnTo>
                  <a:pt x="5" y="1157"/>
                </a:lnTo>
                <a:lnTo>
                  <a:pt x="10" y="1182"/>
                </a:lnTo>
                <a:lnTo>
                  <a:pt x="16" y="1204"/>
                </a:lnTo>
                <a:lnTo>
                  <a:pt x="24" y="1225"/>
                </a:lnTo>
                <a:lnTo>
                  <a:pt x="34" y="1247"/>
                </a:lnTo>
                <a:lnTo>
                  <a:pt x="45" y="1266"/>
                </a:lnTo>
                <a:lnTo>
                  <a:pt x="58" y="1284"/>
                </a:lnTo>
                <a:lnTo>
                  <a:pt x="73" y="1299"/>
                </a:lnTo>
                <a:lnTo>
                  <a:pt x="89" y="1313"/>
                </a:lnTo>
                <a:lnTo>
                  <a:pt x="106" y="1326"/>
                </a:lnTo>
                <a:lnTo>
                  <a:pt x="122" y="1336"/>
                </a:lnTo>
                <a:lnTo>
                  <a:pt x="141" y="1346"/>
                </a:lnTo>
                <a:lnTo>
                  <a:pt x="161" y="1351"/>
                </a:lnTo>
                <a:lnTo>
                  <a:pt x="180" y="1356"/>
                </a:lnTo>
                <a:lnTo>
                  <a:pt x="200" y="1356"/>
                </a:lnTo>
                <a:lnTo>
                  <a:pt x="200" y="1356"/>
                </a:lnTo>
                <a:lnTo>
                  <a:pt x="218" y="1356"/>
                </a:lnTo>
                <a:lnTo>
                  <a:pt x="236" y="1352"/>
                </a:lnTo>
                <a:lnTo>
                  <a:pt x="250" y="1349"/>
                </a:lnTo>
                <a:lnTo>
                  <a:pt x="263" y="1343"/>
                </a:lnTo>
                <a:lnTo>
                  <a:pt x="276" y="1336"/>
                </a:lnTo>
                <a:lnTo>
                  <a:pt x="288" y="1328"/>
                </a:lnTo>
                <a:lnTo>
                  <a:pt x="299" y="1321"/>
                </a:lnTo>
                <a:lnTo>
                  <a:pt x="307" y="1313"/>
                </a:lnTo>
                <a:lnTo>
                  <a:pt x="324" y="1297"/>
                </a:lnTo>
                <a:lnTo>
                  <a:pt x="333" y="1282"/>
                </a:lnTo>
                <a:lnTo>
                  <a:pt x="342" y="1269"/>
                </a:lnTo>
                <a:lnTo>
                  <a:pt x="342" y="1269"/>
                </a:lnTo>
                <a:lnTo>
                  <a:pt x="348" y="1258"/>
                </a:lnTo>
                <a:lnTo>
                  <a:pt x="355" y="1248"/>
                </a:lnTo>
                <a:lnTo>
                  <a:pt x="361" y="1240"/>
                </a:lnTo>
                <a:lnTo>
                  <a:pt x="369" y="1234"/>
                </a:lnTo>
                <a:lnTo>
                  <a:pt x="376" y="1229"/>
                </a:lnTo>
                <a:lnTo>
                  <a:pt x="384" y="1225"/>
                </a:lnTo>
                <a:lnTo>
                  <a:pt x="390" y="1224"/>
                </a:lnTo>
                <a:lnTo>
                  <a:pt x="397" y="1224"/>
                </a:lnTo>
                <a:lnTo>
                  <a:pt x="403" y="1225"/>
                </a:lnTo>
                <a:lnTo>
                  <a:pt x="410" y="1229"/>
                </a:lnTo>
                <a:lnTo>
                  <a:pt x="416" y="1234"/>
                </a:lnTo>
                <a:lnTo>
                  <a:pt x="421" y="1240"/>
                </a:lnTo>
                <a:lnTo>
                  <a:pt x="424" y="1248"/>
                </a:lnTo>
                <a:lnTo>
                  <a:pt x="428" y="1258"/>
                </a:lnTo>
                <a:lnTo>
                  <a:pt x="429" y="1269"/>
                </a:lnTo>
                <a:lnTo>
                  <a:pt x="429" y="1282"/>
                </a:lnTo>
                <a:lnTo>
                  <a:pt x="429" y="1556"/>
                </a:lnTo>
                <a:lnTo>
                  <a:pt x="433" y="1556"/>
                </a:lnTo>
                <a:lnTo>
                  <a:pt x="433" y="2150"/>
                </a:lnTo>
                <a:lnTo>
                  <a:pt x="1305" y="2150"/>
                </a:lnTo>
                <a:lnTo>
                  <a:pt x="1305" y="2150"/>
                </a:lnTo>
                <a:lnTo>
                  <a:pt x="1318" y="2150"/>
                </a:lnTo>
                <a:lnTo>
                  <a:pt x="1327" y="2148"/>
                </a:lnTo>
                <a:lnTo>
                  <a:pt x="1337" y="2145"/>
                </a:lnTo>
                <a:lnTo>
                  <a:pt x="1345" y="2142"/>
                </a:lnTo>
                <a:lnTo>
                  <a:pt x="1352" y="2137"/>
                </a:lnTo>
                <a:lnTo>
                  <a:pt x="1357" y="2130"/>
                </a:lnTo>
                <a:lnTo>
                  <a:pt x="1360" y="2124"/>
                </a:lnTo>
                <a:lnTo>
                  <a:pt x="1362" y="2117"/>
                </a:lnTo>
                <a:lnTo>
                  <a:pt x="1362" y="2111"/>
                </a:lnTo>
                <a:lnTo>
                  <a:pt x="1360" y="2104"/>
                </a:lnTo>
                <a:lnTo>
                  <a:pt x="1357" y="2096"/>
                </a:lnTo>
                <a:lnTo>
                  <a:pt x="1352" y="2089"/>
                </a:lnTo>
                <a:lnTo>
                  <a:pt x="1347" y="2081"/>
                </a:lnTo>
                <a:lnTo>
                  <a:pt x="1339" y="2075"/>
                </a:lnTo>
                <a:lnTo>
                  <a:pt x="1329" y="2068"/>
                </a:lnTo>
                <a:lnTo>
                  <a:pt x="1318" y="2062"/>
                </a:lnTo>
                <a:lnTo>
                  <a:pt x="1318" y="2062"/>
                </a:lnTo>
                <a:lnTo>
                  <a:pt x="1303" y="2054"/>
                </a:lnTo>
                <a:lnTo>
                  <a:pt x="1290" y="2044"/>
                </a:lnTo>
                <a:lnTo>
                  <a:pt x="1274" y="2028"/>
                </a:lnTo>
                <a:lnTo>
                  <a:pt x="1266" y="2020"/>
                </a:lnTo>
                <a:lnTo>
                  <a:pt x="1258" y="2008"/>
                </a:lnTo>
                <a:lnTo>
                  <a:pt x="1251" y="1997"/>
                </a:lnTo>
                <a:lnTo>
                  <a:pt x="1243" y="1984"/>
                </a:lnTo>
                <a:lnTo>
                  <a:pt x="1238" y="1971"/>
                </a:lnTo>
                <a:lnTo>
                  <a:pt x="1233" y="1956"/>
                </a:lnTo>
                <a:lnTo>
                  <a:pt x="1231" y="1938"/>
                </a:lnTo>
                <a:lnTo>
                  <a:pt x="1230" y="1920"/>
                </a:lnTo>
                <a:lnTo>
                  <a:pt x="1230" y="1920"/>
                </a:lnTo>
                <a:lnTo>
                  <a:pt x="1231" y="1901"/>
                </a:lnTo>
                <a:lnTo>
                  <a:pt x="1235" y="1881"/>
                </a:lnTo>
                <a:lnTo>
                  <a:pt x="1241" y="1862"/>
                </a:lnTo>
                <a:lnTo>
                  <a:pt x="1249" y="1842"/>
                </a:lnTo>
                <a:lnTo>
                  <a:pt x="1261" y="1826"/>
                </a:lnTo>
                <a:lnTo>
                  <a:pt x="1272" y="1810"/>
                </a:lnTo>
                <a:lnTo>
                  <a:pt x="1287" y="1793"/>
                </a:lnTo>
                <a:lnTo>
                  <a:pt x="1303" y="1779"/>
                </a:lnTo>
                <a:lnTo>
                  <a:pt x="1321" y="1766"/>
                </a:lnTo>
                <a:lnTo>
                  <a:pt x="1340" y="1754"/>
                </a:lnTo>
                <a:lnTo>
                  <a:pt x="1360" y="1745"/>
                </a:lnTo>
                <a:lnTo>
                  <a:pt x="1383" y="1736"/>
                </a:lnTo>
                <a:lnTo>
                  <a:pt x="1406" y="1730"/>
                </a:lnTo>
                <a:lnTo>
                  <a:pt x="1430" y="1725"/>
                </a:lnTo>
                <a:lnTo>
                  <a:pt x="1454" y="1722"/>
                </a:lnTo>
                <a:lnTo>
                  <a:pt x="1480" y="1720"/>
                </a:lnTo>
                <a:lnTo>
                  <a:pt x="1480" y="1720"/>
                </a:lnTo>
                <a:lnTo>
                  <a:pt x="1505" y="1722"/>
                </a:lnTo>
                <a:lnTo>
                  <a:pt x="1529" y="1725"/>
                </a:lnTo>
                <a:lnTo>
                  <a:pt x="1554" y="1730"/>
                </a:lnTo>
                <a:lnTo>
                  <a:pt x="1576" y="1736"/>
                </a:lnTo>
                <a:lnTo>
                  <a:pt x="1599" y="1745"/>
                </a:lnTo>
                <a:lnTo>
                  <a:pt x="1619" y="1754"/>
                </a:lnTo>
                <a:lnTo>
                  <a:pt x="1638" y="1766"/>
                </a:lnTo>
                <a:lnTo>
                  <a:pt x="1656" y="1779"/>
                </a:lnTo>
                <a:lnTo>
                  <a:pt x="1672" y="1793"/>
                </a:lnTo>
                <a:lnTo>
                  <a:pt x="1687" y="1810"/>
                </a:lnTo>
                <a:lnTo>
                  <a:pt x="1698" y="1826"/>
                </a:lnTo>
                <a:lnTo>
                  <a:pt x="1710" y="1842"/>
                </a:lnTo>
                <a:lnTo>
                  <a:pt x="1718" y="1862"/>
                </a:lnTo>
                <a:lnTo>
                  <a:pt x="1724" y="1881"/>
                </a:lnTo>
                <a:lnTo>
                  <a:pt x="1728" y="1901"/>
                </a:lnTo>
                <a:lnTo>
                  <a:pt x="1729" y="1920"/>
                </a:lnTo>
                <a:lnTo>
                  <a:pt x="1729" y="1920"/>
                </a:lnTo>
                <a:close/>
              </a:path>
            </a:pathLst>
          </a:custGeom>
          <a:gradFill flip="none" rotWithShape="1">
            <a:gsLst>
              <a:gs pos="0">
                <a:schemeClr val="accent1">
                  <a:lumMod val="60000"/>
                  <a:lumOff val="40000"/>
                  <a:shade val="30000"/>
                  <a:satMod val="115000"/>
                </a:schemeClr>
              </a:gs>
              <a:gs pos="50000">
                <a:schemeClr val="accent1">
                  <a:lumMod val="60000"/>
                  <a:lumOff val="40000"/>
                  <a:shade val="67500"/>
                  <a:satMod val="115000"/>
                </a:schemeClr>
              </a:gs>
              <a:gs pos="100000">
                <a:schemeClr val="accent1">
                  <a:lumMod val="60000"/>
                  <a:lumOff val="40000"/>
                  <a:shade val="100000"/>
                  <a:satMod val="115000"/>
                </a:schemeClr>
              </a:gs>
            </a:gsLst>
            <a:lin ang="8100000" scaled="1"/>
            <a:tileRect/>
          </a:gradFill>
          <a:ln w="28575">
            <a:solidFill>
              <a:schemeClr val="bg1">
                <a:lumMod val="65000"/>
              </a:schemeClr>
            </a:solidFill>
            <a:prstDash val="solid"/>
            <a:round/>
            <a:headEnd/>
            <a:tailEnd/>
          </a:ln>
        </p:spPr>
        <p:txBody>
          <a:bodyPr lIns="468000" anchor="ctr"/>
          <a:lstStyle/>
          <a:p>
            <a:pPr algn="ctr" eaLnBrk="1" hangingPunct="1">
              <a:defRPr/>
            </a:pPr>
            <a:endParaRPr lang="en-GB" sz="4000" dirty="0">
              <a:cs typeface="Arial" charset="0"/>
            </a:endParaRPr>
          </a:p>
        </p:txBody>
      </p:sp>
      <p:sp>
        <p:nvSpPr>
          <p:cNvPr id="10" name="Freeform 8"/>
          <p:cNvSpPr>
            <a:spLocks/>
          </p:cNvSpPr>
          <p:nvPr/>
        </p:nvSpPr>
        <p:spPr bwMode="auto">
          <a:xfrm>
            <a:off x="9550745" y="3675201"/>
            <a:ext cx="2497138" cy="3000375"/>
          </a:xfrm>
          <a:custGeom>
            <a:avLst/>
            <a:gdLst>
              <a:gd name="T0" fmla="*/ 195 w 2151"/>
              <a:gd name="T1" fmla="*/ 1725 h 2586"/>
              <a:gd name="T2" fmla="*/ 141 w 2151"/>
              <a:gd name="T3" fmla="*/ 1702 h 2586"/>
              <a:gd name="T4" fmla="*/ 96 w 2151"/>
              <a:gd name="T5" fmla="*/ 1655 h 2586"/>
              <a:gd name="T6" fmla="*/ 76 w 2151"/>
              <a:gd name="T7" fmla="*/ 1621 h 2586"/>
              <a:gd name="T8" fmla="*/ 47 w 2151"/>
              <a:gd name="T9" fmla="*/ 1598 h 2586"/>
              <a:gd name="T10" fmla="*/ 19 w 2151"/>
              <a:gd name="T11" fmla="*/ 1603 h 2586"/>
              <a:gd name="T12" fmla="*/ 2 w 2151"/>
              <a:gd name="T13" fmla="*/ 1631 h 2586"/>
              <a:gd name="T14" fmla="*/ 2151 w 2151"/>
              <a:gd name="T15" fmla="*/ 2586 h 2586"/>
              <a:gd name="T16" fmla="*/ 1218 w 2151"/>
              <a:gd name="T17" fmla="*/ 430 h 2586"/>
              <a:gd name="T18" fmla="*/ 1184 w 2151"/>
              <a:gd name="T19" fmla="*/ 425 h 2586"/>
              <a:gd name="T20" fmla="*/ 1163 w 2151"/>
              <a:gd name="T21" fmla="*/ 404 h 2586"/>
              <a:gd name="T22" fmla="*/ 1165 w 2151"/>
              <a:gd name="T23" fmla="*/ 376 h 2586"/>
              <a:gd name="T24" fmla="*/ 1194 w 2151"/>
              <a:gd name="T25" fmla="*/ 347 h 2586"/>
              <a:gd name="T26" fmla="*/ 1233 w 2151"/>
              <a:gd name="T27" fmla="*/ 322 h 2586"/>
              <a:gd name="T28" fmla="*/ 1272 w 2151"/>
              <a:gd name="T29" fmla="*/ 277 h 2586"/>
              <a:gd name="T30" fmla="*/ 1292 w 2151"/>
              <a:gd name="T31" fmla="*/ 218 h 2586"/>
              <a:gd name="T32" fmla="*/ 1288 w 2151"/>
              <a:gd name="T33" fmla="*/ 160 h 2586"/>
              <a:gd name="T34" fmla="*/ 1251 w 2151"/>
              <a:gd name="T35" fmla="*/ 88 h 2586"/>
              <a:gd name="T36" fmla="*/ 1183 w 2151"/>
              <a:gd name="T37" fmla="*/ 34 h 2586"/>
              <a:gd name="T38" fmla="*/ 1093 w 2151"/>
              <a:gd name="T39" fmla="*/ 4 h 2586"/>
              <a:gd name="T40" fmla="*/ 1018 w 2151"/>
              <a:gd name="T41" fmla="*/ 2 h 2586"/>
              <a:gd name="T42" fmla="*/ 924 w 2151"/>
              <a:gd name="T43" fmla="*/ 25 h 2586"/>
              <a:gd name="T44" fmla="*/ 851 w 2151"/>
              <a:gd name="T45" fmla="*/ 73 h 2586"/>
              <a:gd name="T46" fmla="*/ 805 w 2151"/>
              <a:gd name="T47" fmla="*/ 142 h 2586"/>
              <a:gd name="T48" fmla="*/ 794 w 2151"/>
              <a:gd name="T49" fmla="*/ 200 h 2586"/>
              <a:gd name="T50" fmla="*/ 807 w 2151"/>
              <a:gd name="T51" fmla="*/ 264 h 2586"/>
              <a:gd name="T52" fmla="*/ 838 w 2151"/>
              <a:gd name="T53" fmla="*/ 308 h 2586"/>
              <a:gd name="T54" fmla="*/ 882 w 2151"/>
              <a:gd name="T55" fmla="*/ 342 h 2586"/>
              <a:gd name="T56" fmla="*/ 916 w 2151"/>
              <a:gd name="T57" fmla="*/ 368 h 2586"/>
              <a:gd name="T58" fmla="*/ 926 w 2151"/>
              <a:gd name="T59" fmla="*/ 397 h 2586"/>
              <a:gd name="T60" fmla="*/ 909 w 2151"/>
              <a:gd name="T61" fmla="*/ 420 h 2586"/>
              <a:gd name="T62" fmla="*/ 869 w 2151"/>
              <a:gd name="T63" fmla="*/ 430 h 2586"/>
              <a:gd name="T64" fmla="*/ 0 w 2151"/>
              <a:gd name="T65" fmla="*/ 1305 h 2586"/>
              <a:gd name="T66" fmla="*/ 5 w 2151"/>
              <a:gd name="T67" fmla="*/ 1338 h 2586"/>
              <a:gd name="T68" fmla="*/ 26 w 2151"/>
              <a:gd name="T69" fmla="*/ 1361 h 2586"/>
              <a:gd name="T70" fmla="*/ 54 w 2151"/>
              <a:gd name="T71" fmla="*/ 1357 h 2586"/>
              <a:gd name="T72" fmla="*/ 83 w 2151"/>
              <a:gd name="T73" fmla="*/ 1328 h 2586"/>
              <a:gd name="T74" fmla="*/ 107 w 2151"/>
              <a:gd name="T75" fmla="*/ 1291 h 2586"/>
              <a:gd name="T76" fmla="*/ 153 w 2151"/>
              <a:gd name="T77" fmla="*/ 1250 h 2586"/>
              <a:gd name="T78" fmla="*/ 211 w 2151"/>
              <a:gd name="T79" fmla="*/ 1230 h 2586"/>
              <a:gd name="T80" fmla="*/ 270 w 2151"/>
              <a:gd name="T81" fmla="*/ 1235 h 2586"/>
              <a:gd name="T82" fmla="*/ 342 w 2151"/>
              <a:gd name="T83" fmla="*/ 1273 h 2586"/>
              <a:gd name="T84" fmla="*/ 395 w 2151"/>
              <a:gd name="T85" fmla="*/ 1339 h 2586"/>
              <a:gd name="T86" fmla="*/ 426 w 2151"/>
              <a:gd name="T87" fmla="*/ 1429 h 2586"/>
              <a:gd name="T88" fmla="*/ 428 w 2151"/>
              <a:gd name="T89" fmla="*/ 1505 h 2586"/>
              <a:gd name="T90" fmla="*/ 405 w 2151"/>
              <a:gd name="T91" fmla="*/ 1598 h 2586"/>
              <a:gd name="T92" fmla="*/ 356 w 2151"/>
              <a:gd name="T93" fmla="*/ 1673 h 2586"/>
              <a:gd name="T94" fmla="*/ 288 w 2151"/>
              <a:gd name="T95" fmla="*/ 1718 h 2586"/>
              <a:gd name="T96" fmla="*/ 229 w 2151"/>
              <a:gd name="T97" fmla="*/ 1730 h 25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151" h="2586">
                <a:moveTo>
                  <a:pt x="229" y="1730"/>
                </a:moveTo>
                <a:lnTo>
                  <a:pt x="229" y="1730"/>
                </a:lnTo>
                <a:lnTo>
                  <a:pt x="211" y="1728"/>
                </a:lnTo>
                <a:lnTo>
                  <a:pt x="195" y="1725"/>
                </a:lnTo>
                <a:lnTo>
                  <a:pt x="179" y="1722"/>
                </a:lnTo>
                <a:lnTo>
                  <a:pt x="166" y="1715"/>
                </a:lnTo>
                <a:lnTo>
                  <a:pt x="153" y="1709"/>
                </a:lnTo>
                <a:lnTo>
                  <a:pt x="141" y="1702"/>
                </a:lnTo>
                <a:lnTo>
                  <a:pt x="132" y="1694"/>
                </a:lnTo>
                <a:lnTo>
                  <a:pt x="122" y="1686"/>
                </a:lnTo>
                <a:lnTo>
                  <a:pt x="107" y="1670"/>
                </a:lnTo>
                <a:lnTo>
                  <a:pt x="96" y="1655"/>
                </a:lnTo>
                <a:lnTo>
                  <a:pt x="88" y="1642"/>
                </a:lnTo>
                <a:lnTo>
                  <a:pt x="88" y="1642"/>
                </a:lnTo>
                <a:lnTo>
                  <a:pt x="83" y="1631"/>
                </a:lnTo>
                <a:lnTo>
                  <a:pt x="76" y="1621"/>
                </a:lnTo>
                <a:lnTo>
                  <a:pt x="68" y="1613"/>
                </a:lnTo>
                <a:lnTo>
                  <a:pt x="62" y="1606"/>
                </a:lnTo>
                <a:lnTo>
                  <a:pt x="54" y="1601"/>
                </a:lnTo>
                <a:lnTo>
                  <a:pt x="47" y="1598"/>
                </a:lnTo>
                <a:lnTo>
                  <a:pt x="39" y="1598"/>
                </a:lnTo>
                <a:lnTo>
                  <a:pt x="32" y="1598"/>
                </a:lnTo>
                <a:lnTo>
                  <a:pt x="26" y="1600"/>
                </a:lnTo>
                <a:lnTo>
                  <a:pt x="19" y="1603"/>
                </a:lnTo>
                <a:lnTo>
                  <a:pt x="15" y="1608"/>
                </a:lnTo>
                <a:lnTo>
                  <a:pt x="10" y="1614"/>
                </a:lnTo>
                <a:lnTo>
                  <a:pt x="5" y="1621"/>
                </a:lnTo>
                <a:lnTo>
                  <a:pt x="2" y="1631"/>
                </a:lnTo>
                <a:lnTo>
                  <a:pt x="0" y="1642"/>
                </a:lnTo>
                <a:lnTo>
                  <a:pt x="0" y="1655"/>
                </a:lnTo>
                <a:lnTo>
                  <a:pt x="0" y="2586"/>
                </a:lnTo>
                <a:lnTo>
                  <a:pt x="2151" y="2586"/>
                </a:lnTo>
                <a:lnTo>
                  <a:pt x="2151" y="431"/>
                </a:lnTo>
                <a:lnTo>
                  <a:pt x="1656" y="431"/>
                </a:lnTo>
                <a:lnTo>
                  <a:pt x="1656" y="430"/>
                </a:lnTo>
                <a:lnTo>
                  <a:pt x="1218" y="430"/>
                </a:lnTo>
                <a:lnTo>
                  <a:pt x="1218" y="430"/>
                </a:lnTo>
                <a:lnTo>
                  <a:pt x="1205" y="430"/>
                </a:lnTo>
                <a:lnTo>
                  <a:pt x="1194" y="428"/>
                </a:lnTo>
                <a:lnTo>
                  <a:pt x="1184" y="425"/>
                </a:lnTo>
                <a:lnTo>
                  <a:pt x="1178" y="420"/>
                </a:lnTo>
                <a:lnTo>
                  <a:pt x="1171" y="415"/>
                </a:lnTo>
                <a:lnTo>
                  <a:pt x="1166" y="410"/>
                </a:lnTo>
                <a:lnTo>
                  <a:pt x="1163" y="404"/>
                </a:lnTo>
                <a:lnTo>
                  <a:pt x="1162" y="397"/>
                </a:lnTo>
                <a:lnTo>
                  <a:pt x="1162" y="391"/>
                </a:lnTo>
                <a:lnTo>
                  <a:pt x="1162" y="383"/>
                </a:lnTo>
                <a:lnTo>
                  <a:pt x="1165" y="376"/>
                </a:lnTo>
                <a:lnTo>
                  <a:pt x="1170" y="368"/>
                </a:lnTo>
                <a:lnTo>
                  <a:pt x="1176" y="361"/>
                </a:lnTo>
                <a:lnTo>
                  <a:pt x="1184" y="353"/>
                </a:lnTo>
                <a:lnTo>
                  <a:pt x="1194" y="347"/>
                </a:lnTo>
                <a:lnTo>
                  <a:pt x="1205" y="342"/>
                </a:lnTo>
                <a:lnTo>
                  <a:pt x="1205" y="342"/>
                </a:lnTo>
                <a:lnTo>
                  <a:pt x="1218" y="334"/>
                </a:lnTo>
                <a:lnTo>
                  <a:pt x="1233" y="322"/>
                </a:lnTo>
                <a:lnTo>
                  <a:pt x="1249" y="308"/>
                </a:lnTo>
                <a:lnTo>
                  <a:pt x="1258" y="298"/>
                </a:lnTo>
                <a:lnTo>
                  <a:pt x="1266" y="288"/>
                </a:lnTo>
                <a:lnTo>
                  <a:pt x="1272" y="277"/>
                </a:lnTo>
                <a:lnTo>
                  <a:pt x="1279" y="264"/>
                </a:lnTo>
                <a:lnTo>
                  <a:pt x="1285" y="251"/>
                </a:lnTo>
                <a:lnTo>
                  <a:pt x="1288" y="235"/>
                </a:lnTo>
                <a:lnTo>
                  <a:pt x="1292" y="218"/>
                </a:lnTo>
                <a:lnTo>
                  <a:pt x="1293" y="200"/>
                </a:lnTo>
                <a:lnTo>
                  <a:pt x="1293" y="200"/>
                </a:lnTo>
                <a:lnTo>
                  <a:pt x="1292" y="181"/>
                </a:lnTo>
                <a:lnTo>
                  <a:pt x="1288" y="160"/>
                </a:lnTo>
                <a:lnTo>
                  <a:pt x="1282" y="142"/>
                </a:lnTo>
                <a:lnTo>
                  <a:pt x="1274" y="122"/>
                </a:lnTo>
                <a:lnTo>
                  <a:pt x="1262" y="104"/>
                </a:lnTo>
                <a:lnTo>
                  <a:pt x="1251" y="88"/>
                </a:lnTo>
                <a:lnTo>
                  <a:pt x="1236" y="73"/>
                </a:lnTo>
                <a:lnTo>
                  <a:pt x="1220" y="59"/>
                </a:lnTo>
                <a:lnTo>
                  <a:pt x="1202" y="46"/>
                </a:lnTo>
                <a:lnTo>
                  <a:pt x="1183" y="34"/>
                </a:lnTo>
                <a:lnTo>
                  <a:pt x="1162" y="25"/>
                </a:lnTo>
                <a:lnTo>
                  <a:pt x="1140" y="17"/>
                </a:lnTo>
                <a:lnTo>
                  <a:pt x="1118" y="8"/>
                </a:lnTo>
                <a:lnTo>
                  <a:pt x="1093" y="4"/>
                </a:lnTo>
                <a:lnTo>
                  <a:pt x="1069" y="2"/>
                </a:lnTo>
                <a:lnTo>
                  <a:pt x="1043" y="0"/>
                </a:lnTo>
                <a:lnTo>
                  <a:pt x="1043" y="0"/>
                </a:lnTo>
                <a:lnTo>
                  <a:pt x="1018" y="2"/>
                </a:lnTo>
                <a:lnTo>
                  <a:pt x="992" y="4"/>
                </a:lnTo>
                <a:lnTo>
                  <a:pt x="970" y="8"/>
                </a:lnTo>
                <a:lnTo>
                  <a:pt x="947" y="17"/>
                </a:lnTo>
                <a:lnTo>
                  <a:pt x="924" y="25"/>
                </a:lnTo>
                <a:lnTo>
                  <a:pt x="903" y="34"/>
                </a:lnTo>
                <a:lnTo>
                  <a:pt x="885" y="46"/>
                </a:lnTo>
                <a:lnTo>
                  <a:pt x="867" y="59"/>
                </a:lnTo>
                <a:lnTo>
                  <a:pt x="851" y="73"/>
                </a:lnTo>
                <a:lnTo>
                  <a:pt x="836" y="88"/>
                </a:lnTo>
                <a:lnTo>
                  <a:pt x="823" y="104"/>
                </a:lnTo>
                <a:lnTo>
                  <a:pt x="813" y="122"/>
                </a:lnTo>
                <a:lnTo>
                  <a:pt x="805" y="142"/>
                </a:lnTo>
                <a:lnTo>
                  <a:pt x="799" y="160"/>
                </a:lnTo>
                <a:lnTo>
                  <a:pt x="795" y="181"/>
                </a:lnTo>
                <a:lnTo>
                  <a:pt x="794" y="200"/>
                </a:lnTo>
                <a:lnTo>
                  <a:pt x="794" y="200"/>
                </a:lnTo>
                <a:lnTo>
                  <a:pt x="794" y="218"/>
                </a:lnTo>
                <a:lnTo>
                  <a:pt x="797" y="235"/>
                </a:lnTo>
                <a:lnTo>
                  <a:pt x="802" y="251"/>
                </a:lnTo>
                <a:lnTo>
                  <a:pt x="807" y="264"/>
                </a:lnTo>
                <a:lnTo>
                  <a:pt x="813" y="277"/>
                </a:lnTo>
                <a:lnTo>
                  <a:pt x="822" y="288"/>
                </a:lnTo>
                <a:lnTo>
                  <a:pt x="830" y="298"/>
                </a:lnTo>
                <a:lnTo>
                  <a:pt x="838" y="308"/>
                </a:lnTo>
                <a:lnTo>
                  <a:pt x="854" y="322"/>
                </a:lnTo>
                <a:lnTo>
                  <a:pt x="867" y="334"/>
                </a:lnTo>
                <a:lnTo>
                  <a:pt x="882" y="342"/>
                </a:lnTo>
                <a:lnTo>
                  <a:pt x="882" y="342"/>
                </a:lnTo>
                <a:lnTo>
                  <a:pt x="891" y="347"/>
                </a:lnTo>
                <a:lnTo>
                  <a:pt x="901" y="353"/>
                </a:lnTo>
                <a:lnTo>
                  <a:pt x="909" y="361"/>
                </a:lnTo>
                <a:lnTo>
                  <a:pt x="916" y="368"/>
                </a:lnTo>
                <a:lnTo>
                  <a:pt x="921" y="376"/>
                </a:lnTo>
                <a:lnTo>
                  <a:pt x="924" y="383"/>
                </a:lnTo>
                <a:lnTo>
                  <a:pt x="926" y="391"/>
                </a:lnTo>
                <a:lnTo>
                  <a:pt x="926" y="397"/>
                </a:lnTo>
                <a:lnTo>
                  <a:pt x="924" y="404"/>
                </a:lnTo>
                <a:lnTo>
                  <a:pt x="921" y="410"/>
                </a:lnTo>
                <a:lnTo>
                  <a:pt x="916" y="415"/>
                </a:lnTo>
                <a:lnTo>
                  <a:pt x="909" y="420"/>
                </a:lnTo>
                <a:lnTo>
                  <a:pt x="901" y="425"/>
                </a:lnTo>
                <a:lnTo>
                  <a:pt x="891" y="428"/>
                </a:lnTo>
                <a:lnTo>
                  <a:pt x="880" y="430"/>
                </a:lnTo>
                <a:lnTo>
                  <a:pt x="869" y="430"/>
                </a:lnTo>
                <a:lnTo>
                  <a:pt x="595" y="430"/>
                </a:lnTo>
                <a:lnTo>
                  <a:pt x="595" y="431"/>
                </a:lnTo>
                <a:lnTo>
                  <a:pt x="0" y="431"/>
                </a:lnTo>
                <a:lnTo>
                  <a:pt x="0" y="1305"/>
                </a:lnTo>
                <a:lnTo>
                  <a:pt x="0" y="1305"/>
                </a:lnTo>
                <a:lnTo>
                  <a:pt x="0" y="1317"/>
                </a:lnTo>
                <a:lnTo>
                  <a:pt x="2" y="1328"/>
                </a:lnTo>
                <a:lnTo>
                  <a:pt x="5" y="1338"/>
                </a:lnTo>
                <a:lnTo>
                  <a:pt x="10" y="1346"/>
                </a:lnTo>
                <a:lnTo>
                  <a:pt x="15" y="1352"/>
                </a:lnTo>
                <a:lnTo>
                  <a:pt x="19" y="1357"/>
                </a:lnTo>
                <a:lnTo>
                  <a:pt x="26" y="1361"/>
                </a:lnTo>
                <a:lnTo>
                  <a:pt x="32" y="1362"/>
                </a:lnTo>
                <a:lnTo>
                  <a:pt x="39" y="1362"/>
                </a:lnTo>
                <a:lnTo>
                  <a:pt x="47" y="1361"/>
                </a:lnTo>
                <a:lnTo>
                  <a:pt x="54" y="1357"/>
                </a:lnTo>
                <a:lnTo>
                  <a:pt x="62" y="1352"/>
                </a:lnTo>
                <a:lnTo>
                  <a:pt x="68" y="1346"/>
                </a:lnTo>
                <a:lnTo>
                  <a:pt x="76" y="1338"/>
                </a:lnTo>
                <a:lnTo>
                  <a:pt x="83" y="1328"/>
                </a:lnTo>
                <a:lnTo>
                  <a:pt x="88" y="1318"/>
                </a:lnTo>
                <a:lnTo>
                  <a:pt x="88" y="1318"/>
                </a:lnTo>
                <a:lnTo>
                  <a:pt x="96" y="1304"/>
                </a:lnTo>
                <a:lnTo>
                  <a:pt x="107" y="1291"/>
                </a:lnTo>
                <a:lnTo>
                  <a:pt x="122" y="1274"/>
                </a:lnTo>
                <a:lnTo>
                  <a:pt x="132" y="1266"/>
                </a:lnTo>
                <a:lnTo>
                  <a:pt x="141" y="1258"/>
                </a:lnTo>
                <a:lnTo>
                  <a:pt x="153" y="1250"/>
                </a:lnTo>
                <a:lnTo>
                  <a:pt x="166" y="1243"/>
                </a:lnTo>
                <a:lnTo>
                  <a:pt x="179" y="1238"/>
                </a:lnTo>
                <a:lnTo>
                  <a:pt x="195" y="1234"/>
                </a:lnTo>
                <a:lnTo>
                  <a:pt x="211" y="1230"/>
                </a:lnTo>
                <a:lnTo>
                  <a:pt x="229" y="1230"/>
                </a:lnTo>
                <a:lnTo>
                  <a:pt x="229" y="1230"/>
                </a:lnTo>
                <a:lnTo>
                  <a:pt x="249" y="1232"/>
                </a:lnTo>
                <a:lnTo>
                  <a:pt x="270" y="1235"/>
                </a:lnTo>
                <a:lnTo>
                  <a:pt x="288" y="1242"/>
                </a:lnTo>
                <a:lnTo>
                  <a:pt x="307" y="1250"/>
                </a:lnTo>
                <a:lnTo>
                  <a:pt x="325" y="1260"/>
                </a:lnTo>
                <a:lnTo>
                  <a:pt x="342" y="1273"/>
                </a:lnTo>
                <a:lnTo>
                  <a:pt x="356" y="1287"/>
                </a:lnTo>
                <a:lnTo>
                  <a:pt x="371" y="1304"/>
                </a:lnTo>
                <a:lnTo>
                  <a:pt x="384" y="1321"/>
                </a:lnTo>
                <a:lnTo>
                  <a:pt x="395" y="1339"/>
                </a:lnTo>
                <a:lnTo>
                  <a:pt x="405" y="1361"/>
                </a:lnTo>
                <a:lnTo>
                  <a:pt x="413" y="1383"/>
                </a:lnTo>
                <a:lnTo>
                  <a:pt x="421" y="1406"/>
                </a:lnTo>
                <a:lnTo>
                  <a:pt x="426" y="1429"/>
                </a:lnTo>
                <a:lnTo>
                  <a:pt x="428" y="1455"/>
                </a:lnTo>
                <a:lnTo>
                  <a:pt x="429" y="1479"/>
                </a:lnTo>
                <a:lnTo>
                  <a:pt x="429" y="1479"/>
                </a:lnTo>
                <a:lnTo>
                  <a:pt x="428" y="1505"/>
                </a:lnTo>
                <a:lnTo>
                  <a:pt x="426" y="1530"/>
                </a:lnTo>
                <a:lnTo>
                  <a:pt x="421" y="1554"/>
                </a:lnTo>
                <a:lnTo>
                  <a:pt x="413" y="1577"/>
                </a:lnTo>
                <a:lnTo>
                  <a:pt x="405" y="1598"/>
                </a:lnTo>
                <a:lnTo>
                  <a:pt x="395" y="1619"/>
                </a:lnTo>
                <a:lnTo>
                  <a:pt x="384" y="1639"/>
                </a:lnTo>
                <a:lnTo>
                  <a:pt x="371" y="1657"/>
                </a:lnTo>
                <a:lnTo>
                  <a:pt x="356" y="1673"/>
                </a:lnTo>
                <a:lnTo>
                  <a:pt x="342" y="1686"/>
                </a:lnTo>
                <a:lnTo>
                  <a:pt x="325" y="1699"/>
                </a:lnTo>
                <a:lnTo>
                  <a:pt x="307" y="1710"/>
                </a:lnTo>
                <a:lnTo>
                  <a:pt x="288" y="1718"/>
                </a:lnTo>
                <a:lnTo>
                  <a:pt x="270" y="1725"/>
                </a:lnTo>
                <a:lnTo>
                  <a:pt x="249" y="1728"/>
                </a:lnTo>
                <a:lnTo>
                  <a:pt x="229" y="1730"/>
                </a:lnTo>
                <a:lnTo>
                  <a:pt x="229" y="1730"/>
                </a:lnTo>
                <a:close/>
              </a:path>
            </a:pathLst>
          </a:custGeom>
          <a:gradFill flip="none" rotWithShape="1">
            <a:gsLst>
              <a:gs pos="0">
                <a:schemeClr val="accent4">
                  <a:lumMod val="60000"/>
                  <a:lumOff val="40000"/>
                  <a:shade val="30000"/>
                  <a:satMod val="115000"/>
                </a:schemeClr>
              </a:gs>
              <a:gs pos="50000">
                <a:schemeClr val="accent4">
                  <a:lumMod val="60000"/>
                  <a:lumOff val="40000"/>
                  <a:shade val="67500"/>
                  <a:satMod val="115000"/>
                </a:schemeClr>
              </a:gs>
              <a:gs pos="100000">
                <a:schemeClr val="accent4">
                  <a:lumMod val="60000"/>
                  <a:lumOff val="40000"/>
                  <a:shade val="100000"/>
                  <a:satMod val="115000"/>
                </a:schemeClr>
              </a:gs>
            </a:gsLst>
            <a:lin ang="13500000" scaled="1"/>
            <a:tileRect/>
          </a:gradFill>
          <a:ln w="28575">
            <a:solidFill>
              <a:schemeClr val="bg1">
                <a:lumMod val="65000"/>
              </a:schemeClr>
            </a:solidFill>
            <a:prstDash val="solid"/>
            <a:round/>
            <a:headEnd/>
            <a:tailEnd/>
          </a:ln>
        </p:spPr>
        <p:txBody>
          <a:bodyPr tIns="468000" anchor="ctr" anchorCtr="1"/>
          <a:lstStyle/>
          <a:p>
            <a:pPr algn="ctr">
              <a:defRPr/>
            </a:pPr>
            <a:r>
              <a:rPr lang="en-GB" sz="4000" dirty="0">
                <a:cs typeface="Arial" charset="0"/>
              </a:rPr>
              <a:t>1 John 4:15</a:t>
            </a:r>
          </a:p>
        </p:txBody>
      </p:sp>
      <p:sp>
        <p:nvSpPr>
          <p:cNvPr id="2" name="Title 1">
            <a:extLst>
              <a:ext uri="{FF2B5EF4-FFF2-40B4-BE49-F238E27FC236}">
                <a16:creationId xmlns:a16="http://schemas.microsoft.com/office/drawing/2014/main" id="{8A061DBB-B293-2D4E-ACDF-C14AA5DBC76A}"/>
              </a:ext>
            </a:extLst>
          </p:cNvPr>
          <p:cNvSpPr>
            <a:spLocks noGrp="1"/>
          </p:cNvSpPr>
          <p:nvPr>
            <p:ph type="title"/>
          </p:nvPr>
        </p:nvSpPr>
        <p:spPr>
          <a:xfrm>
            <a:off x="838200" y="1"/>
            <a:ext cx="10515600" cy="1117599"/>
          </a:xfrm>
        </p:spPr>
        <p:txBody>
          <a:bodyPr>
            <a:normAutofit/>
          </a:bodyPr>
          <a:lstStyle/>
          <a:p>
            <a:pPr algn="ctr"/>
            <a:r>
              <a:rPr lang="en-US" sz="6000" b="1" u="sng" dirty="0"/>
              <a:t>Confess</a:t>
            </a:r>
          </a:p>
        </p:txBody>
      </p:sp>
      <p:sp>
        <p:nvSpPr>
          <p:cNvPr id="3" name="Content Placeholder 2">
            <a:extLst>
              <a:ext uri="{FF2B5EF4-FFF2-40B4-BE49-F238E27FC236}">
                <a16:creationId xmlns:a16="http://schemas.microsoft.com/office/drawing/2014/main" id="{D202977E-7D30-AA4C-9004-CD0E742FEA26}"/>
              </a:ext>
            </a:extLst>
          </p:cNvPr>
          <p:cNvSpPr>
            <a:spLocks noGrp="1"/>
          </p:cNvSpPr>
          <p:nvPr>
            <p:ph idx="1"/>
          </p:nvPr>
        </p:nvSpPr>
        <p:spPr>
          <a:xfrm>
            <a:off x="2962141" y="2125014"/>
            <a:ext cx="6426558" cy="4732986"/>
          </a:xfrm>
        </p:spPr>
        <p:txBody>
          <a:bodyPr>
            <a:normAutofit/>
          </a:bodyPr>
          <a:lstStyle/>
          <a:p>
            <a:pPr marL="0" indent="0" algn="ctr">
              <a:buNone/>
            </a:pPr>
            <a:r>
              <a:rPr lang="en-US" sz="4000" b="1" baseline="30000" dirty="0"/>
              <a:t>15 </a:t>
            </a:r>
            <a:r>
              <a:rPr lang="en-US" sz="4000" dirty="0"/>
              <a:t>Whoever confesses that Jesus is the Son of God, God abides in him, and he in God.</a:t>
            </a:r>
          </a:p>
        </p:txBody>
      </p:sp>
    </p:spTree>
    <p:extLst>
      <p:ext uri="{BB962C8B-B14F-4D97-AF65-F5344CB8AC3E}">
        <p14:creationId xmlns:p14="http://schemas.microsoft.com/office/powerpoint/2010/main" val="22032021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reeform 5"/>
          <p:cNvSpPr>
            <a:spLocks/>
          </p:cNvSpPr>
          <p:nvPr/>
        </p:nvSpPr>
        <p:spPr bwMode="auto">
          <a:xfrm>
            <a:off x="199197" y="142738"/>
            <a:ext cx="2495550" cy="3001963"/>
          </a:xfrm>
          <a:custGeom>
            <a:avLst/>
            <a:gdLst>
              <a:gd name="T0" fmla="*/ 1956 w 2151"/>
              <a:gd name="T1" fmla="*/ 861 h 2586"/>
              <a:gd name="T2" fmla="*/ 2010 w 2151"/>
              <a:gd name="T3" fmla="*/ 884 h 2586"/>
              <a:gd name="T4" fmla="*/ 2054 w 2151"/>
              <a:gd name="T5" fmla="*/ 931 h 2586"/>
              <a:gd name="T6" fmla="*/ 2075 w 2151"/>
              <a:gd name="T7" fmla="*/ 965 h 2586"/>
              <a:gd name="T8" fmla="*/ 2104 w 2151"/>
              <a:gd name="T9" fmla="*/ 988 h 2586"/>
              <a:gd name="T10" fmla="*/ 2132 w 2151"/>
              <a:gd name="T11" fmla="*/ 983 h 2586"/>
              <a:gd name="T12" fmla="*/ 2148 w 2151"/>
              <a:gd name="T13" fmla="*/ 955 h 2586"/>
              <a:gd name="T14" fmla="*/ 0 w 2151"/>
              <a:gd name="T15" fmla="*/ 0 h 2586"/>
              <a:gd name="T16" fmla="*/ 933 w 2151"/>
              <a:gd name="T17" fmla="*/ 2156 h 2586"/>
              <a:gd name="T18" fmla="*/ 965 w 2151"/>
              <a:gd name="T19" fmla="*/ 2161 h 2586"/>
              <a:gd name="T20" fmla="*/ 988 w 2151"/>
              <a:gd name="T21" fmla="*/ 2182 h 2586"/>
              <a:gd name="T22" fmla="*/ 985 w 2151"/>
              <a:gd name="T23" fmla="*/ 2210 h 2586"/>
              <a:gd name="T24" fmla="*/ 957 w 2151"/>
              <a:gd name="T25" fmla="*/ 2239 h 2586"/>
              <a:gd name="T26" fmla="*/ 918 w 2151"/>
              <a:gd name="T27" fmla="*/ 2264 h 2586"/>
              <a:gd name="T28" fmla="*/ 879 w 2151"/>
              <a:gd name="T29" fmla="*/ 2309 h 2586"/>
              <a:gd name="T30" fmla="*/ 859 w 2151"/>
              <a:gd name="T31" fmla="*/ 2368 h 2586"/>
              <a:gd name="T32" fmla="*/ 863 w 2151"/>
              <a:gd name="T33" fmla="*/ 2426 h 2586"/>
              <a:gd name="T34" fmla="*/ 900 w 2151"/>
              <a:gd name="T35" fmla="*/ 2498 h 2586"/>
              <a:gd name="T36" fmla="*/ 968 w 2151"/>
              <a:gd name="T37" fmla="*/ 2552 h 2586"/>
              <a:gd name="T38" fmla="*/ 1058 w 2151"/>
              <a:gd name="T39" fmla="*/ 2582 h 2586"/>
              <a:gd name="T40" fmla="*/ 1133 w 2151"/>
              <a:gd name="T41" fmla="*/ 2584 h 2586"/>
              <a:gd name="T42" fmla="*/ 1227 w 2151"/>
              <a:gd name="T43" fmla="*/ 2561 h 2586"/>
              <a:gd name="T44" fmla="*/ 1300 w 2151"/>
              <a:gd name="T45" fmla="*/ 2513 h 2586"/>
              <a:gd name="T46" fmla="*/ 1346 w 2151"/>
              <a:gd name="T47" fmla="*/ 2444 h 2586"/>
              <a:gd name="T48" fmla="*/ 1357 w 2151"/>
              <a:gd name="T49" fmla="*/ 2386 h 2586"/>
              <a:gd name="T50" fmla="*/ 1344 w 2151"/>
              <a:gd name="T51" fmla="*/ 2322 h 2586"/>
              <a:gd name="T52" fmla="*/ 1313 w 2151"/>
              <a:gd name="T53" fmla="*/ 2278 h 2586"/>
              <a:gd name="T54" fmla="*/ 1269 w 2151"/>
              <a:gd name="T55" fmla="*/ 2244 h 2586"/>
              <a:gd name="T56" fmla="*/ 1235 w 2151"/>
              <a:gd name="T57" fmla="*/ 2218 h 2586"/>
              <a:gd name="T58" fmla="*/ 1225 w 2151"/>
              <a:gd name="T59" fmla="*/ 2189 h 2586"/>
              <a:gd name="T60" fmla="*/ 1242 w 2151"/>
              <a:gd name="T61" fmla="*/ 2166 h 2586"/>
              <a:gd name="T62" fmla="*/ 1282 w 2151"/>
              <a:gd name="T63" fmla="*/ 2156 h 2586"/>
              <a:gd name="T64" fmla="*/ 2151 w 2151"/>
              <a:gd name="T65" fmla="*/ 1281 h 2586"/>
              <a:gd name="T66" fmla="*/ 2146 w 2151"/>
              <a:gd name="T67" fmla="*/ 1248 h 2586"/>
              <a:gd name="T68" fmla="*/ 2125 w 2151"/>
              <a:gd name="T69" fmla="*/ 1225 h 2586"/>
              <a:gd name="T70" fmla="*/ 2097 w 2151"/>
              <a:gd name="T71" fmla="*/ 1229 h 2586"/>
              <a:gd name="T72" fmla="*/ 2068 w 2151"/>
              <a:gd name="T73" fmla="*/ 1258 h 2586"/>
              <a:gd name="T74" fmla="*/ 2044 w 2151"/>
              <a:gd name="T75" fmla="*/ 1295 h 2586"/>
              <a:gd name="T76" fmla="*/ 1998 w 2151"/>
              <a:gd name="T77" fmla="*/ 1336 h 2586"/>
              <a:gd name="T78" fmla="*/ 1940 w 2151"/>
              <a:gd name="T79" fmla="*/ 1356 h 2586"/>
              <a:gd name="T80" fmla="*/ 1881 w 2151"/>
              <a:gd name="T81" fmla="*/ 1351 h 2586"/>
              <a:gd name="T82" fmla="*/ 1809 w 2151"/>
              <a:gd name="T83" fmla="*/ 1313 h 2586"/>
              <a:gd name="T84" fmla="*/ 1756 w 2151"/>
              <a:gd name="T85" fmla="*/ 1247 h 2586"/>
              <a:gd name="T86" fmla="*/ 1725 w 2151"/>
              <a:gd name="T87" fmla="*/ 1157 h 2586"/>
              <a:gd name="T88" fmla="*/ 1722 w 2151"/>
              <a:gd name="T89" fmla="*/ 1081 h 2586"/>
              <a:gd name="T90" fmla="*/ 1746 w 2151"/>
              <a:gd name="T91" fmla="*/ 988 h 2586"/>
              <a:gd name="T92" fmla="*/ 1795 w 2151"/>
              <a:gd name="T93" fmla="*/ 913 h 2586"/>
              <a:gd name="T94" fmla="*/ 1862 w 2151"/>
              <a:gd name="T95" fmla="*/ 868 h 2586"/>
              <a:gd name="T96" fmla="*/ 1922 w 2151"/>
              <a:gd name="T97" fmla="*/ 856 h 25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151" h="2586">
                <a:moveTo>
                  <a:pt x="1922" y="856"/>
                </a:moveTo>
                <a:lnTo>
                  <a:pt x="1922" y="856"/>
                </a:lnTo>
                <a:lnTo>
                  <a:pt x="1940" y="858"/>
                </a:lnTo>
                <a:lnTo>
                  <a:pt x="1956" y="861"/>
                </a:lnTo>
                <a:lnTo>
                  <a:pt x="1971" y="864"/>
                </a:lnTo>
                <a:lnTo>
                  <a:pt x="1985" y="871"/>
                </a:lnTo>
                <a:lnTo>
                  <a:pt x="1998" y="877"/>
                </a:lnTo>
                <a:lnTo>
                  <a:pt x="2010" y="884"/>
                </a:lnTo>
                <a:lnTo>
                  <a:pt x="2019" y="892"/>
                </a:lnTo>
                <a:lnTo>
                  <a:pt x="2029" y="900"/>
                </a:lnTo>
                <a:lnTo>
                  <a:pt x="2044" y="916"/>
                </a:lnTo>
                <a:lnTo>
                  <a:pt x="2054" y="931"/>
                </a:lnTo>
                <a:lnTo>
                  <a:pt x="2062" y="944"/>
                </a:lnTo>
                <a:lnTo>
                  <a:pt x="2062" y="944"/>
                </a:lnTo>
                <a:lnTo>
                  <a:pt x="2068" y="955"/>
                </a:lnTo>
                <a:lnTo>
                  <a:pt x="2075" y="965"/>
                </a:lnTo>
                <a:lnTo>
                  <a:pt x="2083" y="973"/>
                </a:lnTo>
                <a:lnTo>
                  <a:pt x="2089" y="980"/>
                </a:lnTo>
                <a:lnTo>
                  <a:pt x="2097" y="985"/>
                </a:lnTo>
                <a:lnTo>
                  <a:pt x="2104" y="988"/>
                </a:lnTo>
                <a:lnTo>
                  <a:pt x="2112" y="988"/>
                </a:lnTo>
                <a:lnTo>
                  <a:pt x="2119" y="988"/>
                </a:lnTo>
                <a:lnTo>
                  <a:pt x="2125" y="986"/>
                </a:lnTo>
                <a:lnTo>
                  <a:pt x="2132" y="983"/>
                </a:lnTo>
                <a:lnTo>
                  <a:pt x="2136" y="978"/>
                </a:lnTo>
                <a:lnTo>
                  <a:pt x="2141" y="972"/>
                </a:lnTo>
                <a:lnTo>
                  <a:pt x="2146" y="965"/>
                </a:lnTo>
                <a:lnTo>
                  <a:pt x="2148" y="955"/>
                </a:lnTo>
                <a:lnTo>
                  <a:pt x="2151" y="944"/>
                </a:lnTo>
                <a:lnTo>
                  <a:pt x="2151" y="931"/>
                </a:lnTo>
                <a:lnTo>
                  <a:pt x="2151" y="0"/>
                </a:lnTo>
                <a:lnTo>
                  <a:pt x="0" y="0"/>
                </a:lnTo>
                <a:lnTo>
                  <a:pt x="0" y="2155"/>
                </a:lnTo>
                <a:lnTo>
                  <a:pt x="495" y="2155"/>
                </a:lnTo>
                <a:lnTo>
                  <a:pt x="495" y="2156"/>
                </a:lnTo>
                <a:lnTo>
                  <a:pt x="933" y="2156"/>
                </a:lnTo>
                <a:lnTo>
                  <a:pt x="933" y="2156"/>
                </a:lnTo>
                <a:lnTo>
                  <a:pt x="946" y="2156"/>
                </a:lnTo>
                <a:lnTo>
                  <a:pt x="955" y="2158"/>
                </a:lnTo>
                <a:lnTo>
                  <a:pt x="965" y="2161"/>
                </a:lnTo>
                <a:lnTo>
                  <a:pt x="973" y="2166"/>
                </a:lnTo>
                <a:lnTo>
                  <a:pt x="980" y="2171"/>
                </a:lnTo>
                <a:lnTo>
                  <a:pt x="985" y="2176"/>
                </a:lnTo>
                <a:lnTo>
                  <a:pt x="988" y="2182"/>
                </a:lnTo>
                <a:lnTo>
                  <a:pt x="989" y="2189"/>
                </a:lnTo>
                <a:lnTo>
                  <a:pt x="989" y="2195"/>
                </a:lnTo>
                <a:lnTo>
                  <a:pt x="988" y="2203"/>
                </a:lnTo>
                <a:lnTo>
                  <a:pt x="985" y="2210"/>
                </a:lnTo>
                <a:lnTo>
                  <a:pt x="980" y="2218"/>
                </a:lnTo>
                <a:lnTo>
                  <a:pt x="975" y="2225"/>
                </a:lnTo>
                <a:lnTo>
                  <a:pt x="967" y="2233"/>
                </a:lnTo>
                <a:lnTo>
                  <a:pt x="957" y="2239"/>
                </a:lnTo>
                <a:lnTo>
                  <a:pt x="946" y="2244"/>
                </a:lnTo>
                <a:lnTo>
                  <a:pt x="946" y="2244"/>
                </a:lnTo>
                <a:lnTo>
                  <a:pt x="931" y="2252"/>
                </a:lnTo>
                <a:lnTo>
                  <a:pt x="918" y="2264"/>
                </a:lnTo>
                <a:lnTo>
                  <a:pt x="902" y="2278"/>
                </a:lnTo>
                <a:lnTo>
                  <a:pt x="893" y="2288"/>
                </a:lnTo>
                <a:lnTo>
                  <a:pt x="885" y="2298"/>
                </a:lnTo>
                <a:lnTo>
                  <a:pt x="879" y="2309"/>
                </a:lnTo>
                <a:lnTo>
                  <a:pt x="871" y="2322"/>
                </a:lnTo>
                <a:lnTo>
                  <a:pt x="866" y="2335"/>
                </a:lnTo>
                <a:lnTo>
                  <a:pt x="861" y="2351"/>
                </a:lnTo>
                <a:lnTo>
                  <a:pt x="859" y="2368"/>
                </a:lnTo>
                <a:lnTo>
                  <a:pt x="858" y="2386"/>
                </a:lnTo>
                <a:lnTo>
                  <a:pt x="858" y="2386"/>
                </a:lnTo>
                <a:lnTo>
                  <a:pt x="859" y="2405"/>
                </a:lnTo>
                <a:lnTo>
                  <a:pt x="863" y="2426"/>
                </a:lnTo>
                <a:lnTo>
                  <a:pt x="869" y="2444"/>
                </a:lnTo>
                <a:lnTo>
                  <a:pt x="877" y="2464"/>
                </a:lnTo>
                <a:lnTo>
                  <a:pt x="889" y="2482"/>
                </a:lnTo>
                <a:lnTo>
                  <a:pt x="900" y="2498"/>
                </a:lnTo>
                <a:lnTo>
                  <a:pt x="915" y="2513"/>
                </a:lnTo>
                <a:lnTo>
                  <a:pt x="931" y="2527"/>
                </a:lnTo>
                <a:lnTo>
                  <a:pt x="949" y="2540"/>
                </a:lnTo>
                <a:lnTo>
                  <a:pt x="968" y="2552"/>
                </a:lnTo>
                <a:lnTo>
                  <a:pt x="988" y="2561"/>
                </a:lnTo>
                <a:lnTo>
                  <a:pt x="1011" y="2569"/>
                </a:lnTo>
                <a:lnTo>
                  <a:pt x="1033" y="2578"/>
                </a:lnTo>
                <a:lnTo>
                  <a:pt x="1058" y="2582"/>
                </a:lnTo>
                <a:lnTo>
                  <a:pt x="1082" y="2584"/>
                </a:lnTo>
                <a:lnTo>
                  <a:pt x="1108" y="2586"/>
                </a:lnTo>
                <a:lnTo>
                  <a:pt x="1108" y="2586"/>
                </a:lnTo>
                <a:lnTo>
                  <a:pt x="1133" y="2584"/>
                </a:lnTo>
                <a:lnTo>
                  <a:pt x="1157" y="2582"/>
                </a:lnTo>
                <a:lnTo>
                  <a:pt x="1181" y="2578"/>
                </a:lnTo>
                <a:lnTo>
                  <a:pt x="1204" y="2569"/>
                </a:lnTo>
                <a:lnTo>
                  <a:pt x="1227" y="2561"/>
                </a:lnTo>
                <a:lnTo>
                  <a:pt x="1247" y="2552"/>
                </a:lnTo>
                <a:lnTo>
                  <a:pt x="1266" y="2540"/>
                </a:lnTo>
                <a:lnTo>
                  <a:pt x="1284" y="2527"/>
                </a:lnTo>
                <a:lnTo>
                  <a:pt x="1300" y="2513"/>
                </a:lnTo>
                <a:lnTo>
                  <a:pt x="1315" y="2498"/>
                </a:lnTo>
                <a:lnTo>
                  <a:pt x="1326" y="2482"/>
                </a:lnTo>
                <a:lnTo>
                  <a:pt x="1338" y="2464"/>
                </a:lnTo>
                <a:lnTo>
                  <a:pt x="1346" y="2444"/>
                </a:lnTo>
                <a:lnTo>
                  <a:pt x="1352" y="2426"/>
                </a:lnTo>
                <a:lnTo>
                  <a:pt x="1356" y="2405"/>
                </a:lnTo>
                <a:lnTo>
                  <a:pt x="1357" y="2386"/>
                </a:lnTo>
                <a:lnTo>
                  <a:pt x="1357" y="2386"/>
                </a:lnTo>
                <a:lnTo>
                  <a:pt x="1356" y="2368"/>
                </a:lnTo>
                <a:lnTo>
                  <a:pt x="1354" y="2351"/>
                </a:lnTo>
                <a:lnTo>
                  <a:pt x="1349" y="2335"/>
                </a:lnTo>
                <a:lnTo>
                  <a:pt x="1344" y="2322"/>
                </a:lnTo>
                <a:lnTo>
                  <a:pt x="1338" y="2309"/>
                </a:lnTo>
                <a:lnTo>
                  <a:pt x="1329" y="2298"/>
                </a:lnTo>
                <a:lnTo>
                  <a:pt x="1321" y="2288"/>
                </a:lnTo>
                <a:lnTo>
                  <a:pt x="1313" y="2278"/>
                </a:lnTo>
                <a:lnTo>
                  <a:pt x="1297" y="2264"/>
                </a:lnTo>
                <a:lnTo>
                  <a:pt x="1284" y="2252"/>
                </a:lnTo>
                <a:lnTo>
                  <a:pt x="1269" y="2244"/>
                </a:lnTo>
                <a:lnTo>
                  <a:pt x="1269" y="2244"/>
                </a:lnTo>
                <a:lnTo>
                  <a:pt x="1258" y="2239"/>
                </a:lnTo>
                <a:lnTo>
                  <a:pt x="1248" y="2233"/>
                </a:lnTo>
                <a:lnTo>
                  <a:pt x="1240" y="2225"/>
                </a:lnTo>
                <a:lnTo>
                  <a:pt x="1235" y="2218"/>
                </a:lnTo>
                <a:lnTo>
                  <a:pt x="1230" y="2210"/>
                </a:lnTo>
                <a:lnTo>
                  <a:pt x="1227" y="2203"/>
                </a:lnTo>
                <a:lnTo>
                  <a:pt x="1225" y="2195"/>
                </a:lnTo>
                <a:lnTo>
                  <a:pt x="1225" y="2189"/>
                </a:lnTo>
                <a:lnTo>
                  <a:pt x="1227" y="2182"/>
                </a:lnTo>
                <a:lnTo>
                  <a:pt x="1230" y="2176"/>
                </a:lnTo>
                <a:lnTo>
                  <a:pt x="1235" y="2171"/>
                </a:lnTo>
                <a:lnTo>
                  <a:pt x="1242" y="2166"/>
                </a:lnTo>
                <a:lnTo>
                  <a:pt x="1250" y="2161"/>
                </a:lnTo>
                <a:lnTo>
                  <a:pt x="1260" y="2158"/>
                </a:lnTo>
                <a:lnTo>
                  <a:pt x="1269" y="2156"/>
                </a:lnTo>
                <a:lnTo>
                  <a:pt x="1282" y="2156"/>
                </a:lnTo>
                <a:lnTo>
                  <a:pt x="1556" y="2156"/>
                </a:lnTo>
                <a:lnTo>
                  <a:pt x="1556" y="2155"/>
                </a:lnTo>
                <a:lnTo>
                  <a:pt x="2151" y="2155"/>
                </a:lnTo>
                <a:lnTo>
                  <a:pt x="2151" y="1281"/>
                </a:lnTo>
                <a:lnTo>
                  <a:pt x="2151" y="1281"/>
                </a:lnTo>
                <a:lnTo>
                  <a:pt x="2151" y="1269"/>
                </a:lnTo>
                <a:lnTo>
                  <a:pt x="2148" y="1258"/>
                </a:lnTo>
                <a:lnTo>
                  <a:pt x="2146" y="1248"/>
                </a:lnTo>
                <a:lnTo>
                  <a:pt x="2141" y="1240"/>
                </a:lnTo>
                <a:lnTo>
                  <a:pt x="2136" y="1234"/>
                </a:lnTo>
                <a:lnTo>
                  <a:pt x="2132" y="1229"/>
                </a:lnTo>
                <a:lnTo>
                  <a:pt x="2125" y="1225"/>
                </a:lnTo>
                <a:lnTo>
                  <a:pt x="2119" y="1224"/>
                </a:lnTo>
                <a:lnTo>
                  <a:pt x="2112" y="1224"/>
                </a:lnTo>
                <a:lnTo>
                  <a:pt x="2104" y="1225"/>
                </a:lnTo>
                <a:lnTo>
                  <a:pt x="2097" y="1229"/>
                </a:lnTo>
                <a:lnTo>
                  <a:pt x="2089" y="1234"/>
                </a:lnTo>
                <a:lnTo>
                  <a:pt x="2083" y="1240"/>
                </a:lnTo>
                <a:lnTo>
                  <a:pt x="2075" y="1248"/>
                </a:lnTo>
                <a:lnTo>
                  <a:pt x="2068" y="1258"/>
                </a:lnTo>
                <a:lnTo>
                  <a:pt x="2062" y="1268"/>
                </a:lnTo>
                <a:lnTo>
                  <a:pt x="2062" y="1268"/>
                </a:lnTo>
                <a:lnTo>
                  <a:pt x="2054" y="1282"/>
                </a:lnTo>
                <a:lnTo>
                  <a:pt x="2044" y="1295"/>
                </a:lnTo>
                <a:lnTo>
                  <a:pt x="2029" y="1312"/>
                </a:lnTo>
                <a:lnTo>
                  <a:pt x="2019" y="1320"/>
                </a:lnTo>
                <a:lnTo>
                  <a:pt x="2010" y="1328"/>
                </a:lnTo>
                <a:lnTo>
                  <a:pt x="1998" y="1336"/>
                </a:lnTo>
                <a:lnTo>
                  <a:pt x="1985" y="1343"/>
                </a:lnTo>
                <a:lnTo>
                  <a:pt x="1971" y="1348"/>
                </a:lnTo>
                <a:lnTo>
                  <a:pt x="1956" y="1352"/>
                </a:lnTo>
                <a:lnTo>
                  <a:pt x="1940" y="1356"/>
                </a:lnTo>
                <a:lnTo>
                  <a:pt x="1922" y="1356"/>
                </a:lnTo>
                <a:lnTo>
                  <a:pt x="1922" y="1356"/>
                </a:lnTo>
                <a:lnTo>
                  <a:pt x="1901" y="1354"/>
                </a:lnTo>
                <a:lnTo>
                  <a:pt x="1881" y="1351"/>
                </a:lnTo>
                <a:lnTo>
                  <a:pt x="1862" y="1344"/>
                </a:lnTo>
                <a:lnTo>
                  <a:pt x="1844" y="1336"/>
                </a:lnTo>
                <a:lnTo>
                  <a:pt x="1826" y="1326"/>
                </a:lnTo>
                <a:lnTo>
                  <a:pt x="1809" y="1313"/>
                </a:lnTo>
                <a:lnTo>
                  <a:pt x="1795" y="1299"/>
                </a:lnTo>
                <a:lnTo>
                  <a:pt x="1780" y="1282"/>
                </a:lnTo>
                <a:lnTo>
                  <a:pt x="1767" y="1265"/>
                </a:lnTo>
                <a:lnTo>
                  <a:pt x="1756" y="1247"/>
                </a:lnTo>
                <a:lnTo>
                  <a:pt x="1746" y="1225"/>
                </a:lnTo>
                <a:lnTo>
                  <a:pt x="1736" y="1203"/>
                </a:lnTo>
                <a:lnTo>
                  <a:pt x="1730" y="1180"/>
                </a:lnTo>
                <a:lnTo>
                  <a:pt x="1725" y="1157"/>
                </a:lnTo>
                <a:lnTo>
                  <a:pt x="1722" y="1131"/>
                </a:lnTo>
                <a:lnTo>
                  <a:pt x="1722" y="1107"/>
                </a:lnTo>
                <a:lnTo>
                  <a:pt x="1722" y="1107"/>
                </a:lnTo>
                <a:lnTo>
                  <a:pt x="1722" y="1081"/>
                </a:lnTo>
                <a:lnTo>
                  <a:pt x="1725" y="1056"/>
                </a:lnTo>
                <a:lnTo>
                  <a:pt x="1730" y="1032"/>
                </a:lnTo>
                <a:lnTo>
                  <a:pt x="1736" y="1009"/>
                </a:lnTo>
                <a:lnTo>
                  <a:pt x="1746" y="988"/>
                </a:lnTo>
                <a:lnTo>
                  <a:pt x="1756" y="967"/>
                </a:lnTo>
                <a:lnTo>
                  <a:pt x="1767" y="947"/>
                </a:lnTo>
                <a:lnTo>
                  <a:pt x="1780" y="929"/>
                </a:lnTo>
                <a:lnTo>
                  <a:pt x="1795" y="913"/>
                </a:lnTo>
                <a:lnTo>
                  <a:pt x="1809" y="898"/>
                </a:lnTo>
                <a:lnTo>
                  <a:pt x="1826" y="887"/>
                </a:lnTo>
                <a:lnTo>
                  <a:pt x="1844" y="876"/>
                </a:lnTo>
                <a:lnTo>
                  <a:pt x="1862" y="868"/>
                </a:lnTo>
                <a:lnTo>
                  <a:pt x="1881" y="861"/>
                </a:lnTo>
                <a:lnTo>
                  <a:pt x="1901" y="858"/>
                </a:lnTo>
                <a:lnTo>
                  <a:pt x="1922" y="856"/>
                </a:lnTo>
                <a:lnTo>
                  <a:pt x="1922" y="856"/>
                </a:lnTo>
                <a:close/>
              </a:path>
            </a:pathLst>
          </a:custGeom>
          <a:gradFill flip="none" rotWithShape="1">
            <a:gsLst>
              <a:gs pos="0">
                <a:schemeClr val="accent2">
                  <a:lumMod val="60000"/>
                  <a:lumOff val="40000"/>
                  <a:shade val="30000"/>
                  <a:satMod val="115000"/>
                </a:schemeClr>
              </a:gs>
              <a:gs pos="50000">
                <a:schemeClr val="accent2">
                  <a:lumMod val="60000"/>
                  <a:lumOff val="40000"/>
                  <a:shade val="67500"/>
                  <a:satMod val="115000"/>
                </a:schemeClr>
              </a:gs>
              <a:gs pos="100000">
                <a:schemeClr val="accent2">
                  <a:lumMod val="60000"/>
                  <a:lumOff val="40000"/>
                  <a:shade val="100000"/>
                  <a:satMod val="115000"/>
                </a:schemeClr>
              </a:gs>
            </a:gsLst>
            <a:lin ang="2700000" scaled="1"/>
            <a:tileRect/>
          </a:gradFill>
          <a:ln w="28575">
            <a:solidFill>
              <a:schemeClr val="bg1">
                <a:lumMod val="65000"/>
              </a:schemeClr>
            </a:solidFill>
            <a:prstDash val="solid"/>
            <a:round/>
            <a:headEnd/>
            <a:tailEnd/>
          </a:ln>
        </p:spPr>
        <p:txBody>
          <a:bodyPr bIns="540000" anchor="ctr"/>
          <a:lstStyle/>
          <a:p>
            <a:pPr algn="ctr">
              <a:defRPr/>
            </a:pPr>
            <a:r>
              <a:rPr lang="en-GB" sz="4000" dirty="0">
                <a:cs typeface="Arial" charset="0"/>
              </a:rPr>
              <a:t>Acts 22:16</a:t>
            </a:r>
          </a:p>
        </p:txBody>
      </p:sp>
      <p:sp>
        <p:nvSpPr>
          <p:cNvPr id="8" name="Freeform 6"/>
          <p:cNvSpPr>
            <a:spLocks/>
          </p:cNvSpPr>
          <p:nvPr/>
        </p:nvSpPr>
        <p:spPr bwMode="auto">
          <a:xfrm>
            <a:off x="199197" y="4178438"/>
            <a:ext cx="3001963" cy="2497138"/>
          </a:xfrm>
          <a:custGeom>
            <a:avLst/>
            <a:gdLst>
              <a:gd name="T0" fmla="*/ 861 w 2587"/>
              <a:gd name="T1" fmla="*/ 195 h 2151"/>
              <a:gd name="T2" fmla="*/ 885 w 2587"/>
              <a:gd name="T3" fmla="*/ 143 h 2151"/>
              <a:gd name="T4" fmla="*/ 931 w 2587"/>
              <a:gd name="T5" fmla="*/ 97 h 2151"/>
              <a:gd name="T6" fmla="*/ 965 w 2587"/>
              <a:gd name="T7" fmla="*/ 76 h 2151"/>
              <a:gd name="T8" fmla="*/ 988 w 2587"/>
              <a:gd name="T9" fmla="*/ 47 h 2151"/>
              <a:gd name="T10" fmla="*/ 985 w 2587"/>
              <a:gd name="T11" fmla="*/ 21 h 2151"/>
              <a:gd name="T12" fmla="*/ 955 w 2587"/>
              <a:gd name="T13" fmla="*/ 3 h 2151"/>
              <a:gd name="T14" fmla="*/ 0 w 2587"/>
              <a:gd name="T15" fmla="*/ 2151 h 2151"/>
              <a:gd name="T16" fmla="*/ 2156 w 2587"/>
              <a:gd name="T17" fmla="*/ 1220 h 2151"/>
              <a:gd name="T18" fmla="*/ 2163 w 2587"/>
              <a:gd name="T19" fmla="*/ 1186 h 2151"/>
              <a:gd name="T20" fmla="*/ 2182 w 2587"/>
              <a:gd name="T21" fmla="*/ 1163 h 2151"/>
              <a:gd name="T22" fmla="*/ 2211 w 2587"/>
              <a:gd name="T23" fmla="*/ 1166 h 2151"/>
              <a:gd name="T24" fmla="*/ 2239 w 2587"/>
              <a:gd name="T25" fmla="*/ 1196 h 2151"/>
              <a:gd name="T26" fmla="*/ 2263 w 2587"/>
              <a:gd name="T27" fmla="*/ 1235 h 2151"/>
              <a:gd name="T28" fmla="*/ 2309 w 2587"/>
              <a:gd name="T29" fmla="*/ 1274 h 2151"/>
              <a:gd name="T30" fmla="*/ 2368 w 2587"/>
              <a:gd name="T31" fmla="*/ 1293 h 2151"/>
              <a:gd name="T32" fmla="*/ 2426 w 2587"/>
              <a:gd name="T33" fmla="*/ 1288 h 2151"/>
              <a:gd name="T34" fmla="*/ 2498 w 2587"/>
              <a:gd name="T35" fmla="*/ 1251 h 2151"/>
              <a:gd name="T36" fmla="*/ 2553 w 2587"/>
              <a:gd name="T37" fmla="*/ 1184 h 2151"/>
              <a:gd name="T38" fmla="*/ 2582 w 2587"/>
              <a:gd name="T39" fmla="*/ 1095 h 2151"/>
              <a:gd name="T40" fmla="*/ 2586 w 2587"/>
              <a:gd name="T41" fmla="*/ 1018 h 2151"/>
              <a:gd name="T42" fmla="*/ 2563 w 2587"/>
              <a:gd name="T43" fmla="*/ 926 h 2151"/>
              <a:gd name="T44" fmla="*/ 2514 w 2587"/>
              <a:gd name="T45" fmla="*/ 852 h 2151"/>
              <a:gd name="T46" fmla="*/ 2446 w 2587"/>
              <a:gd name="T47" fmla="*/ 805 h 2151"/>
              <a:gd name="T48" fmla="*/ 2385 w 2587"/>
              <a:gd name="T49" fmla="*/ 794 h 2151"/>
              <a:gd name="T50" fmla="*/ 2322 w 2587"/>
              <a:gd name="T51" fmla="*/ 808 h 2151"/>
              <a:gd name="T52" fmla="*/ 2278 w 2587"/>
              <a:gd name="T53" fmla="*/ 838 h 2151"/>
              <a:gd name="T54" fmla="*/ 2245 w 2587"/>
              <a:gd name="T55" fmla="*/ 882 h 2151"/>
              <a:gd name="T56" fmla="*/ 2218 w 2587"/>
              <a:gd name="T57" fmla="*/ 917 h 2151"/>
              <a:gd name="T58" fmla="*/ 2189 w 2587"/>
              <a:gd name="T59" fmla="*/ 927 h 2151"/>
              <a:gd name="T60" fmla="*/ 2166 w 2587"/>
              <a:gd name="T61" fmla="*/ 911 h 2151"/>
              <a:gd name="T62" fmla="*/ 2156 w 2587"/>
              <a:gd name="T63" fmla="*/ 869 h 2151"/>
              <a:gd name="T64" fmla="*/ 1282 w 2587"/>
              <a:gd name="T65" fmla="*/ 0 h 2151"/>
              <a:gd name="T66" fmla="*/ 1248 w 2587"/>
              <a:gd name="T67" fmla="*/ 6 h 2151"/>
              <a:gd name="T68" fmla="*/ 1227 w 2587"/>
              <a:gd name="T69" fmla="*/ 27 h 2151"/>
              <a:gd name="T70" fmla="*/ 1229 w 2587"/>
              <a:gd name="T71" fmla="*/ 55 h 2151"/>
              <a:gd name="T72" fmla="*/ 1258 w 2587"/>
              <a:gd name="T73" fmla="*/ 83 h 2151"/>
              <a:gd name="T74" fmla="*/ 1297 w 2587"/>
              <a:gd name="T75" fmla="*/ 107 h 2151"/>
              <a:gd name="T76" fmla="*/ 1336 w 2587"/>
              <a:gd name="T77" fmla="*/ 154 h 2151"/>
              <a:gd name="T78" fmla="*/ 1356 w 2587"/>
              <a:gd name="T79" fmla="*/ 213 h 2151"/>
              <a:gd name="T80" fmla="*/ 1352 w 2587"/>
              <a:gd name="T81" fmla="*/ 270 h 2151"/>
              <a:gd name="T82" fmla="*/ 1313 w 2587"/>
              <a:gd name="T83" fmla="*/ 341 h 2151"/>
              <a:gd name="T84" fmla="*/ 1247 w 2587"/>
              <a:gd name="T85" fmla="*/ 397 h 2151"/>
              <a:gd name="T86" fmla="*/ 1157 w 2587"/>
              <a:gd name="T87" fmla="*/ 426 h 2151"/>
              <a:gd name="T88" fmla="*/ 1082 w 2587"/>
              <a:gd name="T89" fmla="*/ 429 h 2151"/>
              <a:gd name="T90" fmla="*/ 988 w 2587"/>
              <a:gd name="T91" fmla="*/ 406 h 2151"/>
              <a:gd name="T92" fmla="*/ 915 w 2587"/>
              <a:gd name="T93" fmla="*/ 358 h 2151"/>
              <a:gd name="T94" fmla="*/ 869 w 2587"/>
              <a:gd name="T95" fmla="*/ 289 h 2151"/>
              <a:gd name="T96" fmla="*/ 858 w 2587"/>
              <a:gd name="T97" fmla="*/ 231 h 2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587" h="2151">
                <a:moveTo>
                  <a:pt x="858" y="231"/>
                </a:moveTo>
                <a:lnTo>
                  <a:pt x="858" y="231"/>
                </a:lnTo>
                <a:lnTo>
                  <a:pt x="858" y="213"/>
                </a:lnTo>
                <a:lnTo>
                  <a:pt x="861" y="195"/>
                </a:lnTo>
                <a:lnTo>
                  <a:pt x="866" y="180"/>
                </a:lnTo>
                <a:lnTo>
                  <a:pt x="871" y="166"/>
                </a:lnTo>
                <a:lnTo>
                  <a:pt x="877" y="154"/>
                </a:lnTo>
                <a:lnTo>
                  <a:pt x="885" y="143"/>
                </a:lnTo>
                <a:lnTo>
                  <a:pt x="893" y="131"/>
                </a:lnTo>
                <a:lnTo>
                  <a:pt x="902" y="123"/>
                </a:lnTo>
                <a:lnTo>
                  <a:pt x="918" y="107"/>
                </a:lnTo>
                <a:lnTo>
                  <a:pt x="931" y="97"/>
                </a:lnTo>
                <a:lnTo>
                  <a:pt x="946" y="89"/>
                </a:lnTo>
                <a:lnTo>
                  <a:pt x="946" y="89"/>
                </a:lnTo>
                <a:lnTo>
                  <a:pt x="955" y="83"/>
                </a:lnTo>
                <a:lnTo>
                  <a:pt x="965" y="76"/>
                </a:lnTo>
                <a:lnTo>
                  <a:pt x="973" y="70"/>
                </a:lnTo>
                <a:lnTo>
                  <a:pt x="980" y="62"/>
                </a:lnTo>
                <a:lnTo>
                  <a:pt x="985" y="55"/>
                </a:lnTo>
                <a:lnTo>
                  <a:pt x="988" y="47"/>
                </a:lnTo>
                <a:lnTo>
                  <a:pt x="989" y="40"/>
                </a:lnTo>
                <a:lnTo>
                  <a:pt x="989" y="34"/>
                </a:lnTo>
                <a:lnTo>
                  <a:pt x="988" y="27"/>
                </a:lnTo>
                <a:lnTo>
                  <a:pt x="985" y="21"/>
                </a:lnTo>
                <a:lnTo>
                  <a:pt x="980" y="14"/>
                </a:lnTo>
                <a:lnTo>
                  <a:pt x="973" y="9"/>
                </a:lnTo>
                <a:lnTo>
                  <a:pt x="965" y="6"/>
                </a:lnTo>
                <a:lnTo>
                  <a:pt x="955" y="3"/>
                </a:lnTo>
                <a:lnTo>
                  <a:pt x="944" y="1"/>
                </a:lnTo>
                <a:lnTo>
                  <a:pt x="933" y="0"/>
                </a:lnTo>
                <a:lnTo>
                  <a:pt x="0" y="0"/>
                </a:lnTo>
                <a:lnTo>
                  <a:pt x="0" y="2151"/>
                </a:lnTo>
                <a:lnTo>
                  <a:pt x="2154" y="2151"/>
                </a:lnTo>
                <a:lnTo>
                  <a:pt x="2154" y="1656"/>
                </a:lnTo>
                <a:lnTo>
                  <a:pt x="2156" y="1656"/>
                </a:lnTo>
                <a:lnTo>
                  <a:pt x="2156" y="1220"/>
                </a:lnTo>
                <a:lnTo>
                  <a:pt x="2156" y="1220"/>
                </a:lnTo>
                <a:lnTo>
                  <a:pt x="2158" y="1207"/>
                </a:lnTo>
                <a:lnTo>
                  <a:pt x="2159" y="1196"/>
                </a:lnTo>
                <a:lnTo>
                  <a:pt x="2163" y="1186"/>
                </a:lnTo>
                <a:lnTo>
                  <a:pt x="2166" y="1178"/>
                </a:lnTo>
                <a:lnTo>
                  <a:pt x="2171" y="1171"/>
                </a:lnTo>
                <a:lnTo>
                  <a:pt x="2177" y="1166"/>
                </a:lnTo>
                <a:lnTo>
                  <a:pt x="2182" y="1163"/>
                </a:lnTo>
                <a:lnTo>
                  <a:pt x="2189" y="1161"/>
                </a:lnTo>
                <a:lnTo>
                  <a:pt x="2197" y="1161"/>
                </a:lnTo>
                <a:lnTo>
                  <a:pt x="2203" y="1163"/>
                </a:lnTo>
                <a:lnTo>
                  <a:pt x="2211" y="1166"/>
                </a:lnTo>
                <a:lnTo>
                  <a:pt x="2218" y="1171"/>
                </a:lnTo>
                <a:lnTo>
                  <a:pt x="2226" y="1178"/>
                </a:lnTo>
                <a:lnTo>
                  <a:pt x="2232" y="1186"/>
                </a:lnTo>
                <a:lnTo>
                  <a:pt x="2239" y="1196"/>
                </a:lnTo>
                <a:lnTo>
                  <a:pt x="2245" y="1207"/>
                </a:lnTo>
                <a:lnTo>
                  <a:pt x="2245" y="1207"/>
                </a:lnTo>
                <a:lnTo>
                  <a:pt x="2254" y="1220"/>
                </a:lnTo>
                <a:lnTo>
                  <a:pt x="2263" y="1235"/>
                </a:lnTo>
                <a:lnTo>
                  <a:pt x="2278" y="1251"/>
                </a:lnTo>
                <a:lnTo>
                  <a:pt x="2288" y="1259"/>
                </a:lnTo>
                <a:lnTo>
                  <a:pt x="2298" y="1266"/>
                </a:lnTo>
                <a:lnTo>
                  <a:pt x="2309" y="1274"/>
                </a:lnTo>
                <a:lnTo>
                  <a:pt x="2322" y="1280"/>
                </a:lnTo>
                <a:lnTo>
                  <a:pt x="2337" y="1285"/>
                </a:lnTo>
                <a:lnTo>
                  <a:pt x="2351" y="1290"/>
                </a:lnTo>
                <a:lnTo>
                  <a:pt x="2368" y="1293"/>
                </a:lnTo>
                <a:lnTo>
                  <a:pt x="2385" y="1293"/>
                </a:lnTo>
                <a:lnTo>
                  <a:pt x="2385" y="1293"/>
                </a:lnTo>
                <a:lnTo>
                  <a:pt x="2407" y="1293"/>
                </a:lnTo>
                <a:lnTo>
                  <a:pt x="2426" y="1288"/>
                </a:lnTo>
                <a:lnTo>
                  <a:pt x="2446" y="1283"/>
                </a:lnTo>
                <a:lnTo>
                  <a:pt x="2463" y="1274"/>
                </a:lnTo>
                <a:lnTo>
                  <a:pt x="2481" y="1264"/>
                </a:lnTo>
                <a:lnTo>
                  <a:pt x="2498" y="1251"/>
                </a:lnTo>
                <a:lnTo>
                  <a:pt x="2514" y="1236"/>
                </a:lnTo>
                <a:lnTo>
                  <a:pt x="2527" y="1220"/>
                </a:lnTo>
                <a:lnTo>
                  <a:pt x="2540" y="1204"/>
                </a:lnTo>
                <a:lnTo>
                  <a:pt x="2553" y="1184"/>
                </a:lnTo>
                <a:lnTo>
                  <a:pt x="2563" y="1163"/>
                </a:lnTo>
                <a:lnTo>
                  <a:pt x="2571" y="1142"/>
                </a:lnTo>
                <a:lnTo>
                  <a:pt x="2577" y="1119"/>
                </a:lnTo>
                <a:lnTo>
                  <a:pt x="2582" y="1095"/>
                </a:lnTo>
                <a:lnTo>
                  <a:pt x="2586" y="1070"/>
                </a:lnTo>
                <a:lnTo>
                  <a:pt x="2587" y="1044"/>
                </a:lnTo>
                <a:lnTo>
                  <a:pt x="2587" y="1044"/>
                </a:lnTo>
                <a:lnTo>
                  <a:pt x="2586" y="1018"/>
                </a:lnTo>
                <a:lnTo>
                  <a:pt x="2582" y="994"/>
                </a:lnTo>
                <a:lnTo>
                  <a:pt x="2577" y="969"/>
                </a:lnTo>
                <a:lnTo>
                  <a:pt x="2571" y="947"/>
                </a:lnTo>
                <a:lnTo>
                  <a:pt x="2563" y="926"/>
                </a:lnTo>
                <a:lnTo>
                  <a:pt x="2553" y="904"/>
                </a:lnTo>
                <a:lnTo>
                  <a:pt x="2540" y="885"/>
                </a:lnTo>
                <a:lnTo>
                  <a:pt x="2527" y="867"/>
                </a:lnTo>
                <a:lnTo>
                  <a:pt x="2514" y="852"/>
                </a:lnTo>
                <a:lnTo>
                  <a:pt x="2498" y="838"/>
                </a:lnTo>
                <a:lnTo>
                  <a:pt x="2481" y="825"/>
                </a:lnTo>
                <a:lnTo>
                  <a:pt x="2463" y="815"/>
                </a:lnTo>
                <a:lnTo>
                  <a:pt x="2446" y="805"/>
                </a:lnTo>
                <a:lnTo>
                  <a:pt x="2426" y="800"/>
                </a:lnTo>
                <a:lnTo>
                  <a:pt x="2407" y="795"/>
                </a:lnTo>
                <a:lnTo>
                  <a:pt x="2385" y="794"/>
                </a:lnTo>
                <a:lnTo>
                  <a:pt x="2385" y="794"/>
                </a:lnTo>
                <a:lnTo>
                  <a:pt x="2368" y="795"/>
                </a:lnTo>
                <a:lnTo>
                  <a:pt x="2351" y="799"/>
                </a:lnTo>
                <a:lnTo>
                  <a:pt x="2337" y="802"/>
                </a:lnTo>
                <a:lnTo>
                  <a:pt x="2322" y="808"/>
                </a:lnTo>
                <a:lnTo>
                  <a:pt x="2309" y="815"/>
                </a:lnTo>
                <a:lnTo>
                  <a:pt x="2298" y="821"/>
                </a:lnTo>
                <a:lnTo>
                  <a:pt x="2288" y="830"/>
                </a:lnTo>
                <a:lnTo>
                  <a:pt x="2278" y="838"/>
                </a:lnTo>
                <a:lnTo>
                  <a:pt x="2263" y="854"/>
                </a:lnTo>
                <a:lnTo>
                  <a:pt x="2254" y="869"/>
                </a:lnTo>
                <a:lnTo>
                  <a:pt x="2245" y="882"/>
                </a:lnTo>
                <a:lnTo>
                  <a:pt x="2245" y="882"/>
                </a:lnTo>
                <a:lnTo>
                  <a:pt x="2239" y="893"/>
                </a:lnTo>
                <a:lnTo>
                  <a:pt x="2232" y="903"/>
                </a:lnTo>
                <a:lnTo>
                  <a:pt x="2226" y="911"/>
                </a:lnTo>
                <a:lnTo>
                  <a:pt x="2218" y="917"/>
                </a:lnTo>
                <a:lnTo>
                  <a:pt x="2211" y="922"/>
                </a:lnTo>
                <a:lnTo>
                  <a:pt x="2203" y="926"/>
                </a:lnTo>
                <a:lnTo>
                  <a:pt x="2197" y="927"/>
                </a:lnTo>
                <a:lnTo>
                  <a:pt x="2189" y="927"/>
                </a:lnTo>
                <a:lnTo>
                  <a:pt x="2182" y="926"/>
                </a:lnTo>
                <a:lnTo>
                  <a:pt x="2177" y="922"/>
                </a:lnTo>
                <a:lnTo>
                  <a:pt x="2171" y="917"/>
                </a:lnTo>
                <a:lnTo>
                  <a:pt x="2166" y="911"/>
                </a:lnTo>
                <a:lnTo>
                  <a:pt x="2163" y="903"/>
                </a:lnTo>
                <a:lnTo>
                  <a:pt x="2159" y="893"/>
                </a:lnTo>
                <a:lnTo>
                  <a:pt x="2158" y="882"/>
                </a:lnTo>
                <a:lnTo>
                  <a:pt x="2156" y="869"/>
                </a:lnTo>
                <a:lnTo>
                  <a:pt x="2156" y="595"/>
                </a:lnTo>
                <a:lnTo>
                  <a:pt x="2154" y="595"/>
                </a:lnTo>
                <a:lnTo>
                  <a:pt x="2154" y="0"/>
                </a:lnTo>
                <a:lnTo>
                  <a:pt x="1282" y="0"/>
                </a:lnTo>
                <a:lnTo>
                  <a:pt x="1282" y="0"/>
                </a:lnTo>
                <a:lnTo>
                  <a:pt x="1269" y="1"/>
                </a:lnTo>
                <a:lnTo>
                  <a:pt x="1258" y="3"/>
                </a:lnTo>
                <a:lnTo>
                  <a:pt x="1248" y="6"/>
                </a:lnTo>
                <a:lnTo>
                  <a:pt x="1242" y="9"/>
                </a:lnTo>
                <a:lnTo>
                  <a:pt x="1235" y="14"/>
                </a:lnTo>
                <a:lnTo>
                  <a:pt x="1230" y="21"/>
                </a:lnTo>
                <a:lnTo>
                  <a:pt x="1227" y="27"/>
                </a:lnTo>
                <a:lnTo>
                  <a:pt x="1225" y="34"/>
                </a:lnTo>
                <a:lnTo>
                  <a:pt x="1225" y="40"/>
                </a:lnTo>
                <a:lnTo>
                  <a:pt x="1225" y="47"/>
                </a:lnTo>
                <a:lnTo>
                  <a:pt x="1229" y="55"/>
                </a:lnTo>
                <a:lnTo>
                  <a:pt x="1234" y="62"/>
                </a:lnTo>
                <a:lnTo>
                  <a:pt x="1240" y="70"/>
                </a:lnTo>
                <a:lnTo>
                  <a:pt x="1248" y="76"/>
                </a:lnTo>
                <a:lnTo>
                  <a:pt x="1258" y="83"/>
                </a:lnTo>
                <a:lnTo>
                  <a:pt x="1269" y="89"/>
                </a:lnTo>
                <a:lnTo>
                  <a:pt x="1269" y="89"/>
                </a:lnTo>
                <a:lnTo>
                  <a:pt x="1282" y="97"/>
                </a:lnTo>
                <a:lnTo>
                  <a:pt x="1297" y="107"/>
                </a:lnTo>
                <a:lnTo>
                  <a:pt x="1313" y="123"/>
                </a:lnTo>
                <a:lnTo>
                  <a:pt x="1321" y="131"/>
                </a:lnTo>
                <a:lnTo>
                  <a:pt x="1329" y="143"/>
                </a:lnTo>
                <a:lnTo>
                  <a:pt x="1336" y="154"/>
                </a:lnTo>
                <a:lnTo>
                  <a:pt x="1343" y="166"/>
                </a:lnTo>
                <a:lnTo>
                  <a:pt x="1349" y="180"/>
                </a:lnTo>
                <a:lnTo>
                  <a:pt x="1352" y="195"/>
                </a:lnTo>
                <a:lnTo>
                  <a:pt x="1356" y="213"/>
                </a:lnTo>
                <a:lnTo>
                  <a:pt x="1357" y="231"/>
                </a:lnTo>
                <a:lnTo>
                  <a:pt x="1357" y="231"/>
                </a:lnTo>
                <a:lnTo>
                  <a:pt x="1356" y="250"/>
                </a:lnTo>
                <a:lnTo>
                  <a:pt x="1352" y="270"/>
                </a:lnTo>
                <a:lnTo>
                  <a:pt x="1346" y="289"/>
                </a:lnTo>
                <a:lnTo>
                  <a:pt x="1338" y="307"/>
                </a:lnTo>
                <a:lnTo>
                  <a:pt x="1326" y="325"/>
                </a:lnTo>
                <a:lnTo>
                  <a:pt x="1313" y="341"/>
                </a:lnTo>
                <a:lnTo>
                  <a:pt x="1300" y="358"/>
                </a:lnTo>
                <a:lnTo>
                  <a:pt x="1284" y="372"/>
                </a:lnTo>
                <a:lnTo>
                  <a:pt x="1266" y="385"/>
                </a:lnTo>
                <a:lnTo>
                  <a:pt x="1247" y="397"/>
                </a:lnTo>
                <a:lnTo>
                  <a:pt x="1225" y="406"/>
                </a:lnTo>
                <a:lnTo>
                  <a:pt x="1204" y="415"/>
                </a:lnTo>
                <a:lnTo>
                  <a:pt x="1181" y="421"/>
                </a:lnTo>
                <a:lnTo>
                  <a:pt x="1157" y="426"/>
                </a:lnTo>
                <a:lnTo>
                  <a:pt x="1133" y="429"/>
                </a:lnTo>
                <a:lnTo>
                  <a:pt x="1107" y="431"/>
                </a:lnTo>
                <a:lnTo>
                  <a:pt x="1107" y="431"/>
                </a:lnTo>
                <a:lnTo>
                  <a:pt x="1082" y="429"/>
                </a:lnTo>
                <a:lnTo>
                  <a:pt x="1056" y="426"/>
                </a:lnTo>
                <a:lnTo>
                  <a:pt x="1033" y="421"/>
                </a:lnTo>
                <a:lnTo>
                  <a:pt x="1011" y="415"/>
                </a:lnTo>
                <a:lnTo>
                  <a:pt x="988" y="406"/>
                </a:lnTo>
                <a:lnTo>
                  <a:pt x="967" y="397"/>
                </a:lnTo>
                <a:lnTo>
                  <a:pt x="949" y="385"/>
                </a:lnTo>
                <a:lnTo>
                  <a:pt x="931" y="372"/>
                </a:lnTo>
                <a:lnTo>
                  <a:pt x="915" y="358"/>
                </a:lnTo>
                <a:lnTo>
                  <a:pt x="900" y="341"/>
                </a:lnTo>
                <a:lnTo>
                  <a:pt x="887" y="325"/>
                </a:lnTo>
                <a:lnTo>
                  <a:pt x="877" y="307"/>
                </a:lnTo>
                <a:lnTo>
                  <a:pt x="869" y="289"/>
                </a:lnTo>
                <a:lnTo>
                  <a:pt x="863" y="270"/>
                </a:lnTo>
                <a:lnTo>
                  <a:pt x="859" y="250"/>
                </a:lnTo>
                <a:lnTo>
                  <a:pt x="858" y="231"/>
                </a:lnTo>
                <a:lnTo>
                  <a:pt x="858" y="231"/>
                </a:lnTo>
                <a:close/>
              </a:path>
            </a:pathLst>
          </a:custGeom>
          <a:gradFill flip="none" rotWithShape="1">
            <a:gsLst>
              <a:gs pos="0">
                <a:schemeClr val="accent6">
                  <a:lumMod val="60000"/>
                  <a:lumOff val="40000"/>
                  <a:shade val="30000"/>
                  <a:satMod val="115000"/>
                </a:schemeClr>
              </a:gs>
              <a:gs pos="50000">
                <a:schemeClr val="accent6">
                  <a:lumMod val="60000"/>
                  <a:lumOff val="40000"/>
                  <a:shade val="67500"/>
                  <a:satMod val="115000"/>
                </a:schemeClr>
              </a:gs>
              <a:gs pos="100000">
                <a:schemeClr val="accent6">
                  <a:lumMod val="60000"/>
                  <a:lumOff val="40000"/>
                  <a:shade val="100000"/>
                  <a:satMod val="115000"/>
                </a:schemeClr>
              </a:gs>
            </a:gsLst>
            <a:lin ang="18900000" scaled="1"/>
            <a:tileRect/>
          </a:gradFill>
          <a:ln w="28575">
            <a:solidFill>
              <a:schemeClr val="bg1">
                <a:lumMod val="65000"/>
              </a:schemeClr>
            </a:solidFill>
            <a:prstDash val="solid"/>
            <a:round/>
            <a:headEnd/>
            <a:tailEnd/>
          </a:ln>
        </p:spPr>
        <p:txBody>
          <a:bodyPr rIns="468000" anchor="ctr" anchorCtr="1"/>
          <a:lstStyle/>
          <a:p>
            <a:pPr eaLnBrk="1" hangingPunct="1">
              <a:defRPr/>
            </a:pPr>
            <a:endParaRPr lang="en-GB" sz="4000" dirty="0">
              <a:cs typeface="Arial" charset="0"/>
            </a:endParaRPr>
          </a:p>
        </p:txBody>
      </p:sp>
      <p:sp>
        <p:nvSpPr>
          <p:cNvPr id="9" name="Freeform 7"/>
          <p:cNvSpPr>
            <a:spLocks/>
          </p:cNvSpPr>
          <p:nvPr/>
        </p:nvSpPr>
        <p:spPr bwMode="auto">
          <a:xfrm>
            <a:off x="9045921" y="96805"/>
            <a:ext cx="3001962" cy="2495550"/>
          </a:xfrm>
          <a:custGeom>
            <a:avLst/>
            <a:gdLst>
              <a:gd name="T0" fmla="*/ 1726 w 2587"/>
              <a:gd name="T1" fmla="*/ 1956 h 2150"/>
              <a:gd name="T2" fmla="*/ 1702 w 2587"/>
              <a:gd name="T3" fmla="*/ 2008 h 2150"/>
              <a:gd name="T4" fmla="*/ 1656 w 2587"/>
              <a:gd name="T5" fmla="*/ 2054 h 2150"/>
              <a:gd name="T6" fmla="*/ 1620 w 2587"/>
              <a:gd name="T7" fmla="*/ 2075 h 2150"/>
              <a:gd name="T8" fmla="*/ 1599 w 2587"/>
              <a:gd name="T9" fmla="*/ 2104 h 2150"/>
              <a:gd name="T10" fmla="*/ 1602 w 2587"/>
              <a:gd name="T11" fmla="*/ 2130 h 2150"/>
              <a:gd name="T12" fmla="*/ 1632 w 2587"/>
              <a:gd name="T13" fmla="*/ 2148 h 2150"/>
              <a:gd name="T14" fmla="*/ 2587 w 2587"/>
              <a:gd name="T15" fmla="*/ 0 h 2150"/>
              <a:gd name="T16" fmla="*/ 429 w 2587"/>
              <a:gd name="T17" fmla="*/ 931 h 2150"/>
              <a:gd name="T18" fmla="*/ 424 w 2587"/>
              <a:gd name="T19" fmla="*/ 965 h 2150"/>
              <a:gd name="T20" fmla="*/ 403 w 2587"/>
              <a:gd name="T21" fmla="*/ 988 h 2150"/>
              <a:gd name="T22" fmla="*/ 376 w 2587"/>
              <a:gd name="T23" fmla="*/ 985 h 2150"/>
              <a:gd name="T24" fmla="*/ 348 w 2587"/>
              <a:gd name="T25" fmla="*/ 955 h 2150"/>
              <a:gd name="T26" fmla="*/ 324 w 2587"/>
              <a:gd name="T27" fmla="*/ 916 h 2150"/>
              <a:gd name="T28" fmla="*/ 276 w 2587"/>
              <a:gd name="T29" fmla="*/ 877 h 2150"/>
              <a:gd name="T30" fmla="*/ 218 w 2587"/>
              <a:gd name="T31" fmla="*/ 858 h 2150"/>
              <a:gd name="T32" fmla="*/ 161 w 2587"/>
              <a:gd name="T33" fmla="*/ 863 h 2150"/>
              <a:gd name="T34" fmla="*/ 89 w 2587"/>
              <a:gd name="T35" fmla="*/ 900 h 2150"/>
              <a:gd name="T36" fmla="*/ 34 w 2587"/>
              <a:gd name="T37" fmla="*/ 967 h 2150"/>
              <a:gd name="T38" fmla="*/ 5 w 2587"/>
              <a:gd name="T39" fmla="*/ 1056 h 2150"/>
              <a:gd name="T40" fmla="*/ 1 w 2587"/>
              <a:gd name="T41" fmla="*/ 1133 h 2150"/>
              <a:gd name="T42" fmla="*/ 24 w 2587"/>
              <a:gd name="T43" fmla="*/ 1225 h 2150"/>
              <a:gd name="T44" fmla="*/ 73 w 2587"/>
              <a:gd name="T45" fmla="*/ 1299 h 2150"/>
              <a:gd name="T46" fmla="*/ 141 w 2587"/>
              <a:gd name="T47" fmla="*/ 1346 h 2150"/>
              <a:gd name="T48" fmla="*/ 200 w 2587"/>
              <a:gd name="T49" fmla="*/ 1356 h 2150"/>
              <a:gd name="T50" fmla="*/ 263 w 2587"/>
              <a:gd name="T51" fmla="*/ 1343 h 2150"/>
              <a:gd name="T52" fmla="*/ 307 w 2587"/>
              <a:gd name="T53" fmla="*/ 1313 h 2150"/>
              <a:gd name="T54" fmla="*/ 342 w 2587"/>
              <a:gd name="T55" fmla="*/ 1269 h 2150"/>
              <a:gd name="T56" fmla="*/ 369 w 2587"/>
              <a:gd name="T57" fmla="*/ 1234 h 2150"/>
              <a:gd name="T58" fmla="*/ 397 w 2587"/>
              <a:gd name="T59" fmla="*/ 1224 h 2150"/>
              <a:gd name="T60" fmla="*/ 421 w 2587"/>
              <a:gd name="T61" fmla="*/ 1240 h 2150"/>
              <a:gd name="T62" fmla="*/ 429 w 2587"/>
              <a:gd name="T63" fmla="*/ 1282 h 2150"/>
              <a:gd name="T64" fmla="*/ 1305 w 2587"/>
              <a:gd name="T65" fmla="*/ 2150 h 2150"/>
              <a:gd name="T66" fmla="*/ 1337 w 2587"/>
              <a:gd name="T67" fmla="*/ 2145 h 2150"/>
              <a:gd name="T68" fmla="*/ 1360 w 2587"/>
              <a:gd name="T69" fmla="*/ 2124 h 2150"/>
              <a:gd name="T70" fmla="*/ 1357 w 2587"/>
              <a:gd name="T71" fmla="*/ 2096 h 2150"/>
              <a:gd name="T72" fmla="*/ 1329 w 2587"/>
              <a:gd name="T73" fmla="*/ 2068 h 2150"/>
              <a:gd name="T74" fmla="*/ 1290 w 2587"/>
              <a:gd name="T75" fmla="*/ 2044 h 2150"/>
              <a:gd name="T76" fmla="*/ 1251 w 2587"/>
              <a:gd name="T77" fmla="*/ 1997 h 2150"/>
              <a:gd name="T78" fmla="*/ 1231 w 2587"/>
              <a:gd name="T79" fmla="*/ 1938 h 2150"/>
              <a:gd name="T80" fmla="*/ 1235 w 2587"/>
              <a:gd name="T81" fmla="*/ 1881 h 2150"/>
              <a:gd name="T82" fmla="*/ 1272 w 2587"/>
              <a:gd name="T83" fmla="*/ 1810 h 2150"/>
              <a:gd name="T84" fmla="*/ 1340 w 2587"/>
              <a:gd name="T85" fmla="*/ 1754 h 2150"/>
              <a:gd name="T86" fmla="*/ 1430 w 2587"/>
              <a:gd name="T87" fmla="*/ 1725 h 2150"/>
              <a:gd name="T88" fmla="*/ 1505 w 2587"/>
              <a:gd name="T89" fmla="*/ 1722 h 2150"/>
              <a:gd name="T90" fmla="*/ 1599 w 2587"/>
              <a:gd name="T91" fmla="*/ 1745 h 2150"/>
              <a:gd name="T92" fmla="*/ 1672 w 2587"/>
              <a:gd name="T93" fmla="*/ 1793 h 2150"/>
              <a:gd name="T94" fmla="*/ 1718 w 2587"/>
              <a:gd name="T95" fmla="*/ 1862 h 2150"/>
              <a:gd name="T96" fmla="*/ 1729 w 2587"/>
              <a:gd name="T97" fmla="*/ 1920 h 2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587" h="2150">
                <a:moveTo>
                  <a:pt x="1729" y="1920"/>
                </a:moveTo>
                <a:lnTo>
                  <a:pt x="1729" y="1920"/>
                </a:lnTo>
                <a:lnTo>
                  <a:pt x="1728" y="1938"/>
                </a:lnTo>
                <a:lnTo>
                  <a:pt x="1726" y="1956"/>
                </a:lnTo>
                <a:lnTo>
                  <a:pt x="1721" y="1971"/>
                </a:lnTo>
                <a:lnTo>
                  <a:pt x="1716" y="1984"/>
                </a:lnTo>
                <a:lnTo>
                  <a:pt x="1710" y="1997"/>
                </a:lnTo>
                <a:lnTo>
                  <a:pt x="1702" y="2008"/>
                </a:lnTo>
                <a:lnTo>
                  <a:pt x="1694" y="2020"/>
                </a:lnTo>
                <a:lnTo>
                  <a:pt x="1685" y="2028"/>
                </a:lnTo>
                <a:lnTo>
                  <a:pt x="1669" y="2044"/>
                </a:lnTo>
                <a:lnTo>
                  <a:pt x="1656" y="2054"/>
                </a:lnTo>
                <a:lnTo>
                  <a:pt x="1641" y="2062"/>
                </a:lnTo>
                <a:lnTo>
                  <a:pt x="1641" y="2062"/>
                </a:lnTo>
                <a:lnTo>
                  <a:pt x="1630" y="2068"/>
                </a:lnTo>
                <a:lnTo>
                  <a:pt x="1620" y="2075"/>
                </a:lnTo>
                <a:lnTo>
                  <a:pt x="1614" y="2081"/>
                </a:lnTo>
                <a:lnTo>
                  <a:pt x="1607" y="2089"/>
                </a:lnTo>
                <a:lnTo>
                  <a:pt x="1602" y="2096"/>
                </a:lnTo>
                <a:lnTo>
                  <a:pt x="1599" y="2104"/>
                </a:lnTo>
                <a:lnTo>
                  <a:pt x="1598" y="2111"/>
                </a:lnTo>
                <a:lnTo>
                  <a:pt x="1598" y="2117"/>
                </a:lnTo>
                <a:lnTo>
                  <a:pt x="1599" y="2124"/>
                </a:lnTo>
                <a:lnTo>
                  <a:pt x="1602" y="2130"/>
                </a:lnTo>
                <a:lnTo>
                  <a:pt x="1607" y="2137"/>
                </a:lnTo>
                <a:lnTo>
                  <a:pt x="1614" y="2142"/>
                </a:lnTo>
                <a:lnTo>
                  <a:pt x="1622" y="2145"/>
                </a:lnTo>
                <a:lnTo>
                  <a:pt x="1632" y="2148"/>
                </a:lnTo>
                <a:lnTo>
                  <a:pt x="1641" y="2150"/>
                </a:lnTo>
                <a:lnTo>
                  <a:pt x="1654" y="2150"/>
                </a:lnTo>
                <a:lnTo>
                  <a:pt x="2587" y="2150"/>
                </a:lnTo>
                <a:lnTo>
                  <a:pt x="2587" y="0"/>
                </a:lnTo>
                <a:lnTo>
                  <a:pt x="433" y="0"/>
                </a:lnTo>
                <a:lnTo>
                  <a:pt x="433" y="495"/>
                </a:lnTo>
                <a:lnTo>
                  <a:pt x="429" y="495"/>
                </a:lnTo>
                <a:lnTo>
                  <a:pt x="429" y="931"/>
                </a:lnTo>
                <a:lnTo>
                  <a:pt x="429" y="931"/>
                </a:lnTo>
                <a:lnTo>
                  <a:pt x="429" y="944"/>
                </a:lnTo>
                <a:lnTo>
                  <a:pt x="428" y="955"/>
                </a:lnTo>
                <a:lnTo>
                  <a:pt x="424" y="965"/>
                </a:lnTo>
                <a:lnTo>
                  <a:pt x="421" y="973"/>
                </a:lnTo>
                <a:lnTo>
                  <a:pt x="416" y="980"/>
                </a:lnTo>
                <a:lnTo>
                  <a:pt x="410" y="985"/>
                </a:lnTo>
                <a:lnTo>
                  <a:pt x="403" y="988"/>
                </a:lnTo>
                <a:lnTo>
                  <a:pt x="397" y="990"/>
                </a:lnTo>
                <a:lnTo>
                  <a:pt x="390" y="990"/>
                </a:lnTo>
                <a:lnTo>
                  <a:pt x="384" y="988"/>
                </a:lnTo>
                <a:lnTo>
                  <a:pt x="376" y="985"/>
                </a:lnTo>
                <a:lnTo>
                  <a:pt x="369" y="980"/>
                </a:lnTo>
                <a:lnTo>
                  <a:pt x="361" y="973"/>
                </a:lnTo>
                <a:lnTo>
                  <a:pt x="355" y="965"/>
                </a:lnTo>
                <a:lnTo>
                  <a:pt x="348" y="955"/>
                </a:lnTo>
                <a:lnTo>
                  <a:pt x="342" y="944"/>
                </a:lnTo>
                <a:lnTo>
                  <a:pt x="342" y="944"/>
                </a:lnTo>
                <a:lnTo>
                  <a:pt x="333" y="931"/>
                </a:lnTo>
                <a:lnTo>
                  <a:pt x="324" y="916"/>
                </a:lnTo>
                <a:lnTo>
                  <a:pt x="307" y="900"/>
                </a:lnTo>
                <a:lnTo>
                  <a:pt x="299" y="892"/>
                </a:lnTo>
                <a:lnTo>
                  <a:pt x="288" y="885"/>
                </a:lnTo>
                <a:lnTo>
                  <a:pt x="276" y="877"/>
                </a:lnTo>
                <a:lnTo>
                  <a:pt x="263" y="871"/>
                </a:lnTo>
                <a:lnTo>
                  <a:pt x="250" y="866"/>
                </a:lnTo>
                <a:lnTo>
                  <a:pt x="236" y="861"/>
                </a:lnTo>
                <a:lnTo>
                  <a:pt x="218" y="858"/>
                </a:lnTo>
                <a:lnTo>
                  <a:pt x="200" y="858"/>
                </a:lnTo>
                <a:lnTo>
                  <a:pt x="200" y="858"/>
                </a:lnTo>
                <a:lnTo>
                  <a:pt x="180" y="858"/>
                </a:lnTo>
                <a:lnTo>
                  <a:pt x="161" y="863"/>
                </a:lnTo>
                <a:lnTo>
                  <a:pt x="141" y="868"/>
                </a:lnTo>
                <a:lnTo>
                  <a:pt x="122" y="877"/>
                </a:lnTo>
                <a:lnTo>
                  <a:pt x="106" y="887"/>
                </a:lnTo>
                <a:lnTo>
                  <a:pt x="89" y="900"/>
                </a:lnTo>
                <a:lnTo>
                  <a:pt x="73" y="915"/>
                </a:lnTo>
                <a:lnTo>
                  <a:pt x="58" y="931"/>
                </a:lnTo>
                <a:lnTo>
                  <a:pt x="45" y="947"/>
                </a:lnTo>
                <a:lnTo>
                  <a:pt x="34" y="967"/>
                </a:lnTo>
                <a:lnTo>
                  <a:pt x="24" y="988"/>
                </a:lnTo>
                <a:lnTo>
                  <a:pt x="16" y="1009"/>
                </a:lnTo>
                <a:lnTo>
                  <a:pt x="10" y="1032"/>
                </a:lnTo>
                <a:lnTo>
                  <a:pt x="5" y="1056"/>
                </a:lnTo>
                <a:lnTo>
                  <a:pt x="1" y="1081"/>
                </a:lnTo>
                <a:lnTo>
                  <a:pt x="0" y="1107"/>
                </a:lnTo>
                <a:lnTo>
                  <a:pt x="0" y="1107"/>
                </a:lnTo>
                <a:lnTo>
                  <a:pt x="1" y="1133"/>
                </a:lnTo>
                <a:lnTo>
                  <a:pt x="5" y="1157"/>
                </a:lnTo>
                <a:lnTo>
                  <a:pt x="10" y="1182"/>
                </a:lnTo>
                <a:lnTo>
                  <a:pt x="16" y="1204"/>
                </a:lnTo>
                <a:lnTo>
                  <a:pt x="24" y="1225"/>
                </a:lnTo>
                <a:lnTo>
                  <a:pt x="34" y="1247"/>
                </a:lnTo>
                <a:lnTo>
                  <a:pt x="45" y="1266"/>
                </a:lnTo>
                <a:lnTo>
                  <a:pt x="58" y="1284"/>
                </a:lnTo>
                <a:lnTo>
                  <a:pt x="73" y="1299"/>
                </a:lnTo>
                <a:lnTo>
                  <a:pt x="89" y="1313"/>
                </a:lnTo>
                <a:lnTo>
                  <a:pt x="106" y="1326"/>
                </a:lnTo>
                <a:lnTo>
                  <a:pt x="122" y="1336"/>
                </a:lnTo>
                <a:lnTo>
                  <a:pt x="141" y="1346"/>
                </a:lnTo>
                <a:lnTo>
                  <a:pt x="161" y="1351"/>
                </a:lnTo>
                <a:lnTo>
                  <a:pt x="180" y="1356"/>
                </a:lnTo>
                <a:lnTo>
                  <a:pt x="200" y="1356"/>
                </a:lnTo>
                <a:lnTo>
                  <a:pt x="200" y="1356"/>
                </a:lnTo>
                <a:lnTo>
                  <a:pt x="218" y="1356"/>
                </a:lnTo>
                <a:lnTo>
                  <a:pt x="236" y="1352"/>
                </a:lnTo>
                <a:lnTo>
                  <a:pt x="250" y="1349"/>
                </a:lnTo>
                <a:lnTo>
                  <a:pt x="263" y="1343"/>
                </a:lnTo>
                <a:lnTo>
                  <a:pt x="276" y="1336"/>
                </a:lnTo>
                <a:lnTo>
                  <a:pt x="288" y="1328"/>
                </a:lnTo>
                <a:lnTo>
                  <a:pt x="299" y="1321"/>
                </a:lnTo>
                <a:lnTo>
                  <a:pt x="307" y="1313"/>
                </a:lnTo>
                <a:lnTo>
                  <a:pt x="324" y="1297"/>
                </a:lnTo>
                <a:lnTo>
                  <a:pt x="333" y="1282"/>
                </a:lnTo>
                <a:lnTo>
                  <a:pt x="342" y="1269"/>
                </a:lnTo>
                <a:lnTo>
                  <a:pt x="342" y="1269"/>
                </a:lnTo>
                <a:lnTo>
                  <a:pt x="348" y="1258"/>
                </a:lnTo>
                <a:lnTo>
                  <a:pt x="355" y="1248"/>
                </a:lnTo>
                <a:lnTo>
                  <a:pt x="361" y="1240"/>
                </a:lnTo>
                <a:lnTo>
                  <a:pt x="369" y="1234"/>
                </a:lnTo>
                <a:lnTo>
                  <a:pt x="376" y="1229"/>
                </a:lnTo>
                <a:lnTo>
                  <a:pt x="384" y="1225"/>
                </a:lnTo>
                <a:lnTo>
                  <a:pt x="390" y="1224"/>
                </a:lnTo>
                <a:lnTo>
                  <a:pt x="397" y="1224"/>
                </a:lnTo>
                <a:lnTo>
                  <a:pt x="403" y="1225"/>
                </a:lnTo>
                <a:lnTo>
                  <a:pt x="410" y="1229"/>
                </a:lnTo>
                <a:lnTo>
                  <a:pt x="416" y="1234"/>
                </a:lnTo>
                <a:lnTo>
                  <a:pt x="421" y="1240"/>
                </a:lnTo>
                <a:lnTo>
                  <a:pt x="424" y="1248"/>
                </a:lnTo>
                <a:lnTo>
                  <a:pt x="428" y="1258"/>
                </a:lnTo>
                <a:lnTo>
                  <a:pt x="429" y="1269"/>
                </a:lnTo>
                <a:lnTo>
                  <a:pt x="429" y="1282"/>
                </a:lnTo>
                <a:lnTo>
                  <a:pt x="429" y="1556"/>
                </a:lnTo>
                <a:lnTo>
                  <a:pt x="433" y="1556"/>
                </a:lnTo>
                <a:lnTo>
                  <a:pt x="433" y="2150"/>
                </a:lnTo>
                <a:lnTo>
                  <a:pt x="1305" y="2150"/>
                </a:lnTo>
                <a:lnTo>
                  <a:pt x="1305" y="2150"/>
                </a:lnTo>
                <a:lnTo>
                  <a:pt x="1318" y="2150"/>
                </a:lnTo>
                <a:lnTo>
                  <a:pt x="1327" y="2148"/>
                </a:lnTo>
                <a:lnTo>
                  <a:pt x="1337" y="2145"/>
                </a:lnTo>
                <a:lnTo>
                  <a:pt x="1345" y="2142"/>
                </a:lnTo>
                <a:lnTo>
                  <a:pt x="1352" y="2137"/>
                </a:lnTo>
                <a:lnTo>
                  <a:pt x="1357" y="2130"/>
                </a:lnTo>
                <a:lnTo>
                  <a:pt x="1360" y="2124"/>
                </a:lnTo>
                <a:lnTo>
                  <a:pt x="1362" y="2117"/>
                </a:lnTo>
                <a:lnTo>
                  <a:pt x="1362" y="2111"/>
                </a:lnTo>
                <a:lnTo>
                  <a:pt x="1360" y="2104"/>
                </a:lnTo>
                <a:lnTo>
                  <a:pt x="1357" y="2096"/>
                </a:lnTo>
                <a:lnTo>
                  <a:pt x="1352" y="2089"/>
                </a:lnTo>
                <a:lnTo>
                  <a:pt x="1347" y="2081"/>
                </a:lnTo>
                <a:lnTo>
                  <a:pt x="1339" y="2075"/>
                </a:lnTo>
                <a:lnTo>
                  <a:pt x="1329" y="2068"/>
                </a:lnTo>
                <a:lnTo>
                  <a:pt x="1318" y="2062"/>
                </a:lnTo>
                <a:lnTo>
                  <a:pt x="1318" y="2062"/>
                </a:lnTo>
                <a:lnTo>
                  <a:pt x="1303" y="2054"/>
                </a:lnTo>
                <a:lnTo>
                  <a:pt x="1290" y="2044"/>
                </a:lnTo>
                <a:lnTo>
                  <a:pt x="1274" y="2028"/>
                </a:lnTo>
                <a:lnTo>
                  <a:pt x="1266" y="2020"/>
                </a:lnTo>
                <a:lnTo>
                  <a:pt x="1258" y="2008"/>
                </a:lnTo>
                <a:lnTo>
                  <a:pt x="1251" y="1997"/>
                </a:lnTo>
                <a:lnTo>
                  <a:pt x="1243" y="1984"/>
                </a:lnTo>
                <a:lnTo>
                  <a:pt x="1238" y="1971"/>
                </a:lnTo>
                <a:lnTo>
                  <a:pt x="1233" y="1956"/>
                </a:lnTo>
                <a:lnTo>
                  <a:pt x="1231" y="1938"/>
                </a:lnTo>
                <a:lnTo>
                  <a:pt x="1230" y="1920"/>
                </a:lnTo>
                <a:lnTo>
                  <a:pt x="1230" y="1920"/>
                </a:lnTo>
                <a:lnTo>
                  <a:pt x="1231" y="1901"/>
                </a:lnTo>
                <a:lnTo>
                  <a:pt x="1235" y="1881"/>
                </a:lnTo>
                <a:lnTo>
                  <a:pt x="1241" y="1862"/>
                </a:lnTo>
                <a:lnTo>
                  <a:pt x="1249" y="1842"/>
                </a:lnTo>
                <a:lnTo>
                  <a:pt x="1261" y="1826"/>
                </a:lnTo>
                <a:lnTo>
                  <a:pt x="1272" y="1810"/>
                </a:lnTo>
                <a:lnTo>
                  <a:pt x="1287" y="1793"/>
                </a:lnTo>
                <a:lnTo>
                  <a:pt x="1303" y="1779"/>
                </a:lnTo>
                <a:lnTo>
                  <a:pt x="1321" y="1766"/>
                </a:lnTo>
                <a:lnTo>
                  <a:pt x="1340" y="1754"/>
                </a:lnTo>
                <a:lnTo>
                  <a:pt x="1360" y="1745"/>
                </a:lnTo>
                <a:lnTo>
                  <a:pt x="1383" y="1736"/>
                </a:lnTo>
                <a:lnTo>
                  <a:pt x="1406" y="1730"/>
                </a:lnTo>
                <a:lnTo>
                  <a:pt x="1430" y="1725"/>
                </a:lnTo>
                <a:lnTo>
                  <a:pt x="1454" y="1722"/>
                </a:lnTo>
                <a:lnTo>
                  <a:pt x="1480" y="1720"/>
                </a:lnTo>
                <a:lnTo>
                  <a:pt x="1480" y="1720"/>
                </a:lnTo>
                <a:lnTo>
                  <a:pt x="1505" y="1722"/>
                </a:lnTo>
                <a:lnTo>
                  <a:pt x="1529" y="1725"/>
                </a:lnTo>
                <a:lnTo>
                  <a:pt x="1554" y="1730"/>
                </a:lnTo>
                <a:lnTo>
                  <a:pt x="1576" y="1736"/>
                </a:lnTo>
                <a:lnTo>
                  <a:pt x="1599" y="1745"/>
                </a:lnTo>
                <a:lnTo>
                  <a:pt x="1619" y="1754"/>
                </a:lnTo>
                <a:lnTo>
                  <a:pt x="1638" y="1766"/>
                </a:lnTo>
                <a:lnTo>
                  <a:pt x="1656" y="1779"/>
                </a:lnTo>
                <a:lnTo>
                  <a:pt x="1672" y="1793"/>
                </a:lnTo>
                <a:lnTo>
                  <a:pt x="1687" y="1810"/>
                </a:lnTo>
                <a:lnTo>
                  <a:pt x="1698" y="1826"/>
                </a:lnTo>
                <a:lnTo>
                  <a:pt x="1710" y="1842"/>
                </a:lnTo>
                <a:lnTo>
                  <a:pt x="1718" y="1862"/>
                </a:lnTo>
                <a:lnTo>
                  <a:pt x="1724" y="1881"/>
                </a:lnTo>
                <a:lnTo>
                  <a:pt x="1728" y="1901"/>
                </a:lnTo>
                <a:lnTo>
                  <a:pt x="1729" y="1920"/>
                </a:lnTo>
                <a:lnTo>
                  <a:pt x="1729" y="1920"/>
                </a:lnTo>
                <a:close/>
              </a:path>
            </a:pathLst>
          </a:custGeom>
          <a:gradFill flip="none" rotWithShape="1">
            <a:gsLst>
              <a:gs pos="0">
                <a:schemeClr val="accent1">
                  <a:lumMod val="60000"/>
                  <a:lumOff val="40000"/>
                  <a:shade val="30000"/>
                  <a:satMod val="115000"/>
                </a:schemeClr>
              </a:gs>
              <a:gs pos="50000">
                <a:schemeClr val="accent1">
                  <a:lumMod val="60000"/>
                  <a:lumOff val="40000"/>
                  <a:shade val="67500"/>
                  <a:satMod val="115000"/>
                </a:schemeClr>
              </a:gs>
              <a:gs pos="100000">
                <a:schemeClr val="accent1">
                  <a:lumMod val="60000"/>
                  <a:lumOff val="40000"/>
                  <a:shade val="100000"/>
                  <a:satMod val="115000"/>
                </a:schemeClr>
              </a:gs>
            </a:gsLst>
            <a:lin ang="8100000" scaled="1"/>
            <a:tileRect/>
          </a:gradFill>
          <a:ln w="28575">
            <a:solidFill>
              <a:schemeClr val="bg1">
                <a:lumMod val="65000"/>
              </a:schemeClr>
            </a:solidFill>
            <a:prstDash val="solid"/>
            <a:round/>
            <a:headEnd/>
            <a:tailEnd/>
          </a:ln>
        </p:spPr>
        <p:txBody>
          <a:bodyPr lIns="468000" anchor="ctr"/>
          <a:lstStyle/>
          <a:p>
            <a:pPr algn="ctr" eaLnBrk="1" hangingPunct="1">
              <a:defRPr/>
            </a:pPr>
            <a:endParaRPr lang="en-GB" sz="4000" dirty="0">
              <a:cs typeface="Arial" charset="0"/>
            </a:endParaRPr>
          </a:p>
        </p:txBody>
      </p:sp>
      <p:sp>
        <p:nvSpPr>
          <p:cNvPr id="10" name="Freeform 8"/>
          <p:cNvSpPr>
            <a:spLocks/>
          </p:cNvSpPr>
          <p:nvPr/>
        </p:nvSpPr>
        <p:spPr bwMode="auto">
          <a:xfrm>
            <a:off x="9550745" y="3675201"/>
            <a:ext cx="2497138" cy="3000375"/>
          </a:xfrm>
          <a:custGeom>
            <a:avLst/>
            <a:gdLst>
              <a:gd name="T0" fmla="*/ 195 w 2151"/>
              <a:gd name="T1" fmla="*/ 1725 h 2586"/>
              <a:gd name="T2" fmla="*/ 141 w 2151"/>
              <a:gd name="T3" fmla="*/ 1702 h 2586"/>
              <a:gd name="T4" fmla="*/ 96 w 2151"/>
              <a:gd name="T5" fmla="*/ 1655 h 2586"/>
              <a:gd name="T6" fmla="*/ 76 w 2151"/>
              <a:gd name="T7" fmla="*/ 1621 h 2586"/>
              <a:gd name="T8" fmla="*/ 47 w 2151"/>
              <a:gd name="T9" fmla="*/ 1598 h 2586"/>
              <a:gd name="T10" fmla="*/ 19 w 2151"/>
              <a:gd name="T11" fmla="*/ 1603 h 2586"/>
              <a:gd name="T12" fmla="*/ 2 w 2151"/>
              <a:gd name="T13" fmla="*/ 1631 h 2586"/>
              <a:gd name="T14" fmla="*/ 2151 w 2151"/>
              <a:gd name="T15" fmla="*/ 2586 h 2586"/>
              <a:gd name="T16" fmla="*/ 1218 w 2151"/>
              <a:gd name="T17" fmla="*/ 430 h 2586"/>
              <a:gd name="T18" fmla="*/ 1184 w 2151"/>
              <a:gd name="T19" fmla="*/ 425 h 2586"/>
              <a:gd name="T20" fmla="*/ 1163 w 2151"/>
              <a:gd name="T21" fmla="*/ 404 h 2586"/>
              <a:gd name="T22" fmla="*/ 1165 w 2151"/>
              <a:gd name="T23" fmla="*/ 376 h 2586"/>
              <a:gd name="T24" fmla="*/ 1194 w 2151"/>
              <a:gd name="T25" fmla="*/ 347 h 2586"/>
              <a:gd name="T26" fmla="*/ 1233 w 2151"/>
              <a:gd name="T27" fmla="*/ 322 h 2586"/>
              <a:gd name="T28" fmla="*/ 1272 w 2151"/>
              <a:gd name="T29" fmla="*/ 277 h 2586"/>
              <a:gd name="T30" fmla="*/ 1292 w 2151"/>
              <a:gd name="T31" fmla="*/ 218 h 2586"/>
              <a:gd name="T32" fmla="*/ 1288 w 2151"/>
              <a:gd name="T33" fmla="*/ 160 h 2586"/>
              <a:gd name="T34" fmla="*/ 1251 w 2151"/>
              <a:gd name="T35" fmla="*/ 88 h 2586"/>
              <a:gd name="T36" fmla="*/ 1183 w 2151"/>
              <a:gd name="T37" fmla="*/ 34 h 2586"/>
              <a:gd name="T38" fmla="*/ 1093 w 2151"/>
              <a:gd name="T39" fmla="*/ 4 h 2586"/>
              <a:gd name="T40" fmla="*/ 1018 w 2151"/>
              <a:gd name="T41" fmla="*/ 2 h 2586"/>
              <a:gd name="T42" fmla="*/ 924 w 2151"/>
              <a:gd name="T43" fmla="*/ 25 h 2586"/>
              <a:gd name="T44" fmla="*/ 851 w 2151"/>
              <a:gd name="T45" fmla="*/ 73 h 2586"/>
              <a:gd name="T46" fmla="*/ 805 w 2151"/>
              <a:gd name="T47" fmla="*/ 142 h 2586"/>
              <a:gd name="T48" fmla="*/ 794 w 2151"/>
              <a:gd name="T49" fmla="*/ 200 h 2586"/>
              <a:gd name="T50" fmla="*/ 807 w 2151"/>
              <a:gd name="T51" fmla="*/ 264 h 2586"/>
              <a:gd name="T52" fmla="*/ 838 w 2151"/>
              <a:gd name="T53" fmla="*/ 308 h 2586"/>
              <a:gd name="T54" fmla="*/ 882 w 2151"/>
              <a:gd name="T55" fmla="*/ 342 h 2586"/>
              <a:gd name="T56" fmla="*/ 916 w 2151"/>
              <a:gd name="T57" fmla="*/ 368 h 2586"/>
              <a:gd name="T58" fmla="*/ 926 w 2151"/>
              <a:gd name="T59" fmla="*/ 397 h 2586"/>
              <a:gd name="T60" fmla="*/ 909 w 2151"/>
              <a:gd name="T61" fmla="*/ 420 h 2586"/>
              <a:gd name="T62" fmla="*/ 869 w 2151"/>
              <a:gd name="T63" fmla="*/ 430 h 2586"/>
              <a:gd name="T64" fmla="*/ 0 w 2151"/>
              <a:gd name="T65" fmla="*/ 1305 h 2586"/>
              <a:gd name="T66" fmla="*/ 5 w 2151"/>
              <a:gd name="T67" fmla="*/ 1338 h 2586"/>
              <a:gd name="T68" fmla="*/ 26 w 2151"/>
              <a:gd name="T69" fmla="*/ 1361 h 2586"/>
              <a:gd name="T70" fmla="*/ 54 w 2151"/>
              <a:gd name="T71" fmla="*/ 1357 h 2586"/>
              <a:gd name="T72" fmla="*/ 83 w 2151"/>
              <a:gd name="T73" fmla="*/ 1328 h 2586"/>
              <a:gd name="T74" fmla="*/ 107 w 2151"/>
              <a:gd name="T75" fmla="*/ 1291 h 2586"/>
              <a:gd name="T76" fmla="*/ 153 w 2151"/>
              <a:gd name="T77" fmla="*/ 1250 h 2586"/>
              <a:gd name="T78" fmla="*/ 211 w 2151"/>
              <a:gd name="T79" fmla="*/ 1230 h 2586"/>
              <a:gd name="T80" fmla="*/ 270 w 2151"/>
              <a:gd name="T81" fmla="*/ 1235 h 2586"/>
              <a:gd name="T82" fmla="*/ 342 w 2151"/>
              <a:gd name="T83" fmla="*/ 1273 h 2586"/>
              <a:gd name="T84" fmla="*/ 395 w 2151"/>
              <a:gd name="T85" fmla="*/ 1339 h 2586"/>
              <a:gd name="T86" fmla="*/ 426 w 2151"/>
              <a:gd name="T87" fmla="*/ 1429 h 2586"/>
              <a:gd name="T88" fmla="*/ 428 w 2151"/>
              <a:gd name="T89" fmla="*/ 1505 h 2586"/>
              <a:gd name="T90" fmla="*/ 405 w 2151"/>
              <a:gd name="T91" fmla="*/ 1598 h 2586"/>
              <a:gd name="T92" fmla="*/ 356 w 2151"/>
              <a:gd name="T93" fmla="*/ 1673 h 2586"/>
              <a:gd name="T94" fmla="*/ 288 w 2151"/>
              <a:gd name="T95" fmla="*/ 1718 h 2586"/>
              <a:gd name="T96" fmla="*/ 229 w 2151"/>
              <a:gd name="T97" fmla="*/ 1730 h 25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151" h="2586">
                <a:moveTo>
                  <a:pt x="229" y="1730"/>
                </a:moveTo>
                <a:lnTo>
                  <a:pt x="229" y="1730"/>
                </a:lnTo>
                <a:lnTo>
                  <a:pt x="211" y="1728"/>
                </a:lnTo>
                <a:lnTo>
                  <a:pt x="195" y="1725"/>
                </a:lnTo>
                <a:lnTo>
                  <a:pt x="179" y="1722"/>
                </a:lnTo>
                <a:lnTo>
                  <a:pt x="166" y="1715"/>
                </a:lnTo>
                <a:lnTo>
                  <a:pt x="153" y="1709"/>
                </a:lnTo>
                <a:lnTo>
                  <a:pt x="141" y="1702"/>
                </a:lnTo>
                <a:lnTo>
                  <a:pt x="132" y="1694"/>
                </a:lnTo>
                <a:lnTo>
                  <a:pt x="122" y="1686"/>
                </a:lnTo>
                <a:lnTo>
                  <a:pt x="107" y="1670"/>
                </a:lnTo>
                <a:lnTo>
                  <a:pt x="96" y="1655"/>
                </a:lnTo>
                <a:lnTo>
                  <a:pt x="88" y="1642"/>
                </a:lnTo>
                <a:lnTo>
                  <a:pt x="88" y="1642"/>
                </a:lnTo>
                <a:lnTo>
                  <a:pt x="83" y="1631"/>
                </a:lnTo>
                <a:lnTo>
                  <a:pt x="76" y="1621"/>
                </a:lnTo>
                <a:lnTo>
                  <a:pt x="68" y="1613"/>
                </a:lnTo>
                <a:lnTo>
                  <a:pt x="62" y="1606"/>
                </a:lnTo>
                <a:lnTo>
                  <a:pt x="54" y="1601"/>
                </a:lnTo>
                <a:lnTo>
                  <a:pt x="47" y="1598"/>
                </a:lnTo>
                <a:lnTo>
                  <a:pt x="39" y="1598"/>
                </a:lnTo>
                <a:lnTo>
                  <a:pt x="32" y="1598"/>
                </a:lnTo>
                <a:lnTo>
                  <a:pt x="26" y="1600"/>
                </a:lnTo>
                <a:lnTo>
                  <a:pt x="19" y="1603"/>
                </a:lnTo>
                <a:lnTo>
                  <a:pt x="15" y="1608"/>
                </a:lnTo>
                <a:lnTo>
                  <a:pt x="10" y="1614"/>
                </a:lnTo>
                <a:lnTo>
                  <a:pt x="5" y="1621"/>
                </a:lnTo>
                <a:lnTo>
                  <a:pt x="2" y="1631"/>
                </a:lnTo>
                <a:lnTo>
                  <a:pt x="0" y="1642"/>
                </a:lnTo>
                <a:lnTo>
                  <a:pt x="0" y="1655"/>
                </a:lnTo>
                <a:lnTo>
                  <a:pt x="0" y="2586"/>
                </a:lnTo>
                <a:lnTo>
                  <a:pt x="2151" y="2586"/>
                </a:lnTo>
                <a:lnTo>
                  <a:pt x="2151" y="431"/>
                </a:lnTo>
                <a:lnTo>
                  <a:pt x="1656" y="431"/>
                </a:lnTo>
                <a:lnTo>
                  <a:pt x="1656" y="430"/>
                </a:lnTo>
                <a:lnTo>
                  <a:pt x="1218" y="430"/>
                </a:lnTo>
                <a:lnTo>
                  <a:pt x="1218" y="430"/>
                </a:lnTo>
                <a:lnTo>
                  <a:pt x="1205" y="430"/>
                </a:lnTo>
                <a:lnTo>
                  <a:pt x="1194" y="428"/>
                </a:lnTo>
                <a:lnTo>
                  <a:pt x="1184" y="425"/>
                </a:lnTo>
                <a:lnTo>
                  <a:pt x="1178" y="420"/>
                </a:lnTo>
                <a:lnTo>
                  <a:pt x="1171" y="415"/>
                </a:lnTo>
                <a:lnTo>
                  <a:pt x="1166" y="410"/>
                </a:lnTo>
                <a:lnTo>
                  <a:pt x="1163" y="404"/>
                </a:lnTo>
                <a:lnTo>
                  <a:pt x="1162" y="397"/>
                </a:lnTo>
                <a:lnTo>
                  <a:pt x="1162" y="391"/>
                </a:lnTo>
                <a:lnTo>
                  <a:pt x="1162" y="383"/>
                </a:lnTo>
                <a:lnTo>
                  <a:pt x="1165" y="376"/>
                </a:lnTo>
                <a:lnTo>
                  <a:pt x="1170" y="368"/>
                </a:lnTo>
                <a:lnTo>
                  <a:pt x="1176" y="361"/>
                </a:lnTo>
                <a:lnTo>
                  <a:pt x="1184" y="353"/>
                </a:lnTo>
                <a:lnTo>
                  <a:pt x="1194" y="347"/>
                </a:lnTo>
                <a:lnTo>
                  <a:pt x="1205" y="342"/>
                </a:lnTo>
                <a:lnTo>
                  <a:pt x="1205" y="342"/>
                </a:lnTo>
                <a:lnTo>
                  <a:pt x="1218" y="334"/>
                </a:lnTo>
                <a:lnTo>
                  <a:pt x="1233" y="322"/>
                </a:lnTo>
                <a:lnTo>
                  <a:pt x="1249" y="308"/>
                </a:lnTo>
                <a:lnTo>
                  <a:pt x="1258" y="298"/>
                </a:lnTo>
                <a:lnTo>
                  <a:pt x="1266" y="288"/>
                </a:lnTo>
                <a:lnTo>
                  <a:pt x="1272" y="277"/>
                </a:lnTo>
                <a:lnTo>
                  <a:pt x="1279" y="264"/>
                </a:lnTo>
                <a:lnTo>
                  <a:pt x="1285" y="251"/>
                </a:lnTo>
                <a:lnTo>
                  <a:pt x="1288" y="235"/>
                </a:lnTo>
                <a:lnTo>
                  <a:pt x="1292" y="218"/>
                </a:lnTo>
                <a:lnTo>
                  <a:pt x="1293" y="200"/>
                </a:lnTo>
                <a:lnTo>
                  <a:pt x="1293" y="200"/>
                </a:lnTo>
                <a:lnTo>
                  <a:pt x="1292" y="181"/>
                </a:lnTo>
                <a:lnTo>
                  <a:pt x="1288" y="160"/>
                </a:lnTo>
                <a:lnTo>
                  <a:pt x="1282" y="142"/>
                </a:lnTo>
                <a:lnTo>
                  <a:pt x="1274" y="122"/>
                </a:lnTo>
                <a:lnTo>
                  <a:pt x="1262" y="104"/>
                </a:lnTo>
                <a:lnTo>
                  <a:pt x="1251" y="88"/>
                </a:lnTo>
                <a:lnTo>
                  <a:pt x="1236" y="73"/>
                </a:lnTo>
                <a:lnTo>
                  <a:pt x="1220" y="59"/>
                </a:lnTo>
                <a:lnTo>
                  <a:pt x="1202" y="46"/>
                </a:lnTo>
                <a:lnTo>
                  <a:pt x="1183" y="34"/>
                </a:lnTo>
                <a:lnTo>
                  <a:pt x="1162" y="25"/>
                </a:lnTo>
                <a:lnTo>
                  <a:pt x="1140" y="17"/>
                </a:lnTo>
                <a:lnTo>
                  <a:pt x="1118" y="8"/>
                </a:lnTo>
                <a:lnTo>
                  <a:pt x="1093" y="4"/>
                </a:lnTo>
                <a:lnTo>
                  <a:pt x="1069" y="2"/>
                </a:lnTo>
                <a:lnTo>
                  <a:pt x="1043" y="0"/>
                </a:lnTo>
                <a:lnTo>
                  <a:pt x="1043" y="0"/>
                </a:lnTo>
                <a:lnTo>
                  <a:pt x="1018" y="2"/>
                </a:lnTo>
                <a:lnTo>
                  <a:pt x="992" y="4"/>
                </a:lnTo>
                <a:lnTo>
                  <a:pt x="970" y="8"/>
                </a:lnTo>
                <a:lnTo>
                  <a:pt x="947" y="17"/>
                </a:lnTo>
                <a:lnTo>
                  <a:pt x="924" y="25"/>
                </a:lnTo>
                <a:lnTo>
                  <a:pt x="903" y="34"/>
                </a:lnTo>
                <a:lnTo>
                  <a:pt x="885" y="46"/>
                </a:lnTo>
                <a:lnTo>
                  <a:pt x="867" y="59"/>
                </a:lnTo>
                <a:lnTo>
                  <a:pt x="851" y="73"/>
                </a:lnTo>
                <a:lnTo>
                  <a:pt x="836" y="88"/>
                </a:lnTo>
                <a:lnTo>
                  <a:pt x="823" y="104"/>
                </a:lnTo>
                <a:lnTo>
                  <a:pt x="813" y="122"/>
                </a:lnTo>
                <a:lnTo>
                  <a:pt x="805" y="142"/>
                </a:lnTo>
                <a:lnTo>
                  <a:pt x="799" y="160"/>
                </a:lnTo>
                <a:lnTo>
                  <a:pt x="795" y="181"/>
                </a:lnTo>
                <a:lnTo>
                  <a:pt x="794" y="200"/>
                </a:lnTo>
                <a:lnTo>
                  <a:pt x="794" y="200"/>
                </a:lnTo>
                <a:lnTo>
                  <a:pt x="794" y="218"/>
                </a:lnTo>
                <a:lnTo>
                  <a:pt x="797" y="235"/>
                </a:lnTo>
                <a:lnTo>
                  <a:pt x="802" y="251"/>
                </a:lnTo>
                <a:lnTo>
                  <a:pt x="807" y="264"/>
                </a:lnTo>
                <a:lnTo>
                  <a:pt x="813" y="277"/>
                </a:lnTo>
                <a:lnTo>
                  <a:pt x="822" y="288"/>
                </a:lnTo>
                <a:lnTo>
                  <a:pt x="830" y="298"/>
                </a:lnTo>
                <a:lnTo>
                  <a:pt x="838" y="308"/>
                </a:lnTo>
                <a:lnTo>
                  <a:pt x="854" y="322"/>
                </a:lnTo>
                <a:lnTo>
                  <a:pt x="867" y="334"/>
                </a:lnTo>
                <a:lnTo>
                  <a:pt x="882" y="342"/>
                </a:lnTo>
                <a:lnTo>
                  <a:pt x="882" y="342"/>
                </a:lnTo>
                <a:lnTo>
                  <a:pt x="891" y="347"/>
                </a:lnTo>
                <a:lnTo>
                  <a:pt x="901" y="353"/>
                </a:lnTo>
                <a:lnTo>
                  <a:pt x="909" y="361"/>
                </a:lnTo>
                <a:lnTo>
                  <a:pt x="916" y="368"/>
                </a:lnTo>
                <a:lnTo>
                  <a:pt x="921" y="376"/>
                </a:lnTo>
                <a:lnTo>
                  <a:pt x="924" y="383"/>
                </a:lnTo>
                <a:lnTo>
                  <a:pt x="926" y="391"/>
                </a:lnTo>
                <a:lnTo>
                  <a:pt x="926" y="397"/>
                </a:lnTo>
                <a:lnTo>
                  <a:pt x="924" y="404"/>
                </a:lnTo>
                <a:lnTo>
                  <a:pt x="921" y="410"/>
                </a:lnTo>
                <a:lnTo>
                  <a:pt x="916" y="415"/>
                </a:lnTo>
                <a:lnTo>
                  <a:pt x="909" y="420"/>
                </a:lnTo>
                <a:lnTo>
                  <a:pt x="901" y="425"/>
                </a:lnTo>
                <a:lnTo>
                  <a:pt x="891" y="428"/>
                </a:lnTo>
                <a:lnTo>
                  <a:pt x="880" y="430"/>
                </a:lnTo>
                <a:lnTo>
                  <a:pt x="869" y="430"/>
                </a:lnTo>
                <a:lnTo>
                  <a:pt x="595" y="430"/>
                </a:lnTo>
                <a:lnTo>
                  <a:pt x="595" y="431"/>
                </a:lnTo>
                <a:lnTo>
                  <a:pt x="0" y="431"/>
                </a:lnTo>
                <a:lnTo>
                  <a:pt x="0" y="1305"/>
                </a:lnTo>
                <a:lnTo>
                  <a:pt x="0" y="1305"/>
                </a:lnTo>
                <a:lnTo>
                  <a:pt x="0" y="1317"/>
                </a:lnTo>
                <a:lnTo>
                  <a:pt x="2" y="1328"/>
                </a:lnTo>
                <a:lnTo>
                  <a:pt x="5" y="1338"/>
                </a:lnTo>
                <a:lnTo>
                  <a:pt x="10" y="1346"/>
                </a:lnTo>
                <a:lnTo>
                  <a:pt x="15" y="1352"/>
                </a:lnTo>
                <a:lnTo>
                  <a:pt x="19" y="1357"/>
                </a:lnTo>
                <a:lnTo>
                  <a:pt x="26" y="1361"/>
                </a:lnTo>
                <a:lnTo>
                  <a:pt x="32" y="1362"/>
                </a:lnTo>
                <a:lnTo>
                  <a:pt x="39" y="1362"/>
                </a:lnTo>
                <a:lnTo>
                  <a:pt x="47" y="1361"/>
                </a:lnTo>
                <a:lnTo>
                  <a:pt x="54" y="1357"/>
                </a:lnTo>
                <a:lnTo>
                  <a:pt x="62" y="1352"/>
                </a:lnTo>
                <a:lnTo>
                  <a:pt x="68" y="1346"/>
                </a:lnTo>
                <a:lnTo>
                  <a:pt x="76" y="1338"/>
                </a:lnTo>
                <a:lnTo>
                  <a:pt x="83" y="1328"/>
                </a:lnTo>
                <a:lnTo>
                  <a:pt x="88" y="1318"/>
                </a:lnTo>
                <a:lnTo>
                  <a:pt x="88" y="1318"/>
                </a:lnTo>
                <a:lnTo>
                  <a:pt x="96" y="1304"/>
                </a:lnTo>
                <a:lnTo>
                  <a:pt x="107" y="1291"/>
                </a:lnTo>
                <a:lnTo>
                  <a:pt x="122" y="1274"/>
                </a:lnTo>
                <a:lnTo>
                  <a:pt x="132" y="1266"/>
                </a:lnTo>
                <a:lnTo>
                  <a:pt x="141" y="1258"/>
                </a:lnTo>
                <a:lnTo>
                  <a:pt x="153" y="1250"/>
                </a:lnTo>
                <a:lnTo>
                  <a:pt x="166" y="1243"/>
                </a:lnTo>
                <a:lnTo>
                  <a:pt x="179" y="1238"/>
                </a:lnTo>
                <a:lnTo>
                  <a:pt x="195" y="1234"/>
                </a:lnTo>
                <a:lnTo>
                  <a:pt x="211" y="1230"/>
                </a:lnTo>
                <a:lnTo>
                  <a:pt x="229" y="1230"/>
                </a:lnTo>
                <a:lnTo>
                  <a:pt x="229" y="1230"/>
                </a:lnTo>
                <a:lnTo>
                  <a:pt x="249" y="1232"/>
                </a:lnTo>
                <a:lnTo>
                  <a:pt x="270" y="1235"/>
                </a:lnTo>
                <a:lnTo>
                  <a:pt x="288" y="1242"/>
                </a:lnTo>
                <a:lnTo>
                  <a:pt x="307" y="1250"/>
                </a:lnTo>
                <a:lnTo>
                  <a:pt x="325" y="1260"/>
                </a:lnTo>
                <a:lnTo>
                  <a:pt x="342" y="1273"/>
                </a:lnTo>
                <a:lnTo>
                  <a:pt x="356" y="1287"/>
                </a:lnTo>
                <a:lnTo>
                  <a:pt x="371" y="1304"/>
                </a:lnTo>
                <a:lnTo>
                  <a:pt x="384" y="1321"/>
                </a:lnTo>
                <a:lnTo>
                  <a:pt x="395" y="1339"/>
                </a:lnTo>
                <a:lnTo>
                  <a:pt x="405" y="1361"/>
                </a:lnTo>
                <a:lnTo>
                  <a:pt x="413" y="1383"/>
                </a:lnTo>
                <a:lnTo>
                  <a:pt x="421" y="1406"/>
                </a:lnTo>
                <a:lnTo>
                  <a:pt x="426" y="1429"/>
                </a:lnTo>
                <a:lnTo>
                  <a:pt x="428" y="1455"/>
                </a:lnTo>
                <a:lnTo>
                  <a:pt x="429" y="1479"/>
                </a:lnTo>
                <a:lnTo>
                  <a:pt x="429" y="1479"/>
                </a:lnTo>
                <a:lnTo>
                  <a:pt x="428" y="1505"/>
                </a:lnTo>
                <a:lnTo>
                  <a:pt x="426" y="1530"/>
                </a:lnTo>
                <a:lnTo>
                  <a:pt x="421" y="1554"/>
                </a:lnTo>
                <a:lnTo>
                  <a:pt x="413" y="1577"/>
                </a:lnTo>
                <a:lnTo>
                  <a:pt x="405" y="1598"/>
                </a:lnTo>
                <a:lnTo>
                  <a:pt x="395" y="1619"/>
                </a:lnTo>
                <a:lnTo>
                  <a:pt x="384" y="1639"/>
                </a:lnTo>
                <a:lnTo>
                  <a:pt x="371" y="1657"/>
                </a:lnTo>
                <a:lnTo>
                  <a:pt x="356" y="1673"/>
                </a:lnTo>
                <a:lnTo>
                  <a:pt x="342" y="1686"/>
                </a:lnTo>
                <a:lnTo>
                  <a:pt x="325" y="1699"/>
                </a:lnTo>
                <a:lnTo>
                  <a:pt x="307" y="1710"/>
                </a:lnTo>
                <a:lnTo>
                  <a:pt x="288" y="1718"/>
                </a:lnTo>
                <a:lnTo>
                  <a:pt x="270" y="1725"/>
                </a:lnTo>
                <a:lnTo>
                  <a:pt x="249" y="1728"/>
                </a:lnTo>
                <a:lnTo>
                  <a:pt x="229" y="1730"/>
                </a:lnTo>
                <a:lnTo>
                  <a:pt x="229" y="1730"/>
                </a:lnTo>
                <a:close/>
              </a:path>
            </a:pathLst>
          </a:custGeom>
          <a:gradFill flip="none" rotWithShape="1">
            <a:gsLst>
              <a:gs pos="0">
                <a:schemeClr val="accent4">
                  <a:lumMod val="60000"/>
                  <a:lumOff val="40000"/>
                  <a:shade val="30000"/>
                  <a:satMod val="115000"/>
                </a:schemeClr>
              </a:gs>
              <a:gs pos="50000">
                <a:schemeClr val="accent4">
                  <a:lumMod val="60000"/>
                  <a:lumOff val="40000"/>
                  <a:shade val="67500"/>
                  <a:satMod val="115000"/>
                </a:schemeClr>
              </a:gs>
              <a:gs pos="100000">
                <a:schemeClr val="accent4">
                  <a:lumMod val="60000"/>
                  <a:lumOff val="40000"/>
                  <a:shade val="100000"/>
                  <a:satMod val="115000"/>
                </a:schemeClr>
              </a:gs>
            </a:gsLst>
            <a:lin ang="13500000" scaled="1"/>
            <a:tileRect/>
          </a:gradFill>
          <a:ln w="28575">
            <a:solidFill>
              <a:schemeClr val="bg1">
                <a:lumMod val="65000"/>
              </a:schemeClr>
            </a:solidFill>
            <a:prstDash val="solid"/>
            <a:round/>
            <a:headEnd/>
            <a:tailEnd/>
          </a:ln>
        </p:spPr>
        <p:txBody>
          <a:bodyPr tIns="468000" anchor="ctr" anchorCtr="1"/>
          <a:lstStyle/>
          <a:p>
            <a:pPr eaLnBrk="1" hangingPunct="1">
              <a:defRPr/>
            </a:pPr>
            <a:endParaRPr lang="en-GB" sz="4000" dirty="0">
              <a:cs typeface="Arial" charset="0"/>
            </a:endParaRPr>
          </a:p>
        </p:txBody>
      </p:sp>
      <p:sp>
        <p:nvSpPr>
          <p:cNvPr id="2" name="Title 1">
            <a:extLst>
              <a:ext uri="{FF2B5EF4-FFF2-40B4-BE49-F238E27FC236}">
                <a16:creationId xmlns:a16="http://schemas.microsoft.com/office/drawing/2014/main" id="{8A061DBB-B293-2D4E-ACDF-C14AA5DBC76A}"/>
              </a:ext>
            </a:extLst>
          </p:cNvPr>
          <p:cNvSpPr>
            <a:spLocks noGrp="1"/>
          </p:cNvSpPr>
          <p:nvPr>
            <p:ph type="title"/>
          </p:nvPr>
        </p:nvSpPr>
        <p:spPr>
          <a:xfrm>
            <a:off x="838200" y="1"/>
            <a:ext cx="10515600" cy="1117599"/>
          </a:xfrm>
        </p:spPr>
        <p:txBody>
          <a:bodyPr>
            <a:normAutofit/>
          </a:bodyPr>
          <a:lstStyle/>
          <a:p>
            <a:pPr algn="ctr"/>
            <a:r>
              <a:rPr lang="en-US" sz="6000" b="1" u="sng" dirty="0"/>
              <a:t>Baptism</a:t>
            </a:r>
          </a:p>
        </p:txBody>
      </p:sp>
      <p:sp>
        <p:nvSpPr>
          <p:cNvPr id="3" name="Content Placeholder 2">
            <a:extLst>
              <a:ext uri="{FF2B5EF4-FFF2-40B4-BE49-F238E27FC236}">
                <a16:creationId xmlns:a16="http://schemas.microsoft.com/office/drawing/2014/main" id="{D202977E-7D30-AA4C-9004-CD0E742FEA26}"/>
              </a:ext>
            </a:extLst>
          </p:cNvPr>
          <p:cNvSpPr>
            <a:spLocks noGrp="1"/>
          </p:cNvSpPr>
          <p:nvPr>
            <p:ph idx="1"/>
          </p:nvPr>
        </p:nvSpPr>
        <p:spPr>
          <a:xfrm>
            <a:off x="2962141" y="2125014"/>
            <a:ext cx="6426558" cy="4732986"/>
          </a:xfrm>
        </p:spPr>
        <p:txBody>
          <a:bodyPr>
            <a:normAutofit/>
          </a:bodyPr>
          <a:lstStyle/>
          <a:p>
            <a:pPr marL="0" indent="0" algn="ctr">
              <a:buNone/>
            </a:pPr>
            <a:r>
              <a:rPr lang="en-US" sz="4000" b="1" baseline="30000" dirty="0"/>
              <a:t>16 </a:t>
            </a:r>
            <a:r>
              <a:rPr lang="en-US" sz="4000" dirty="0"/>
              <a:t>Now why do you delay? Get up and be baptized, and wash away your sins, calling on His name.’</a:t>
            </a:r>
          </a:p>
        </p:txBody>
      </p:sp>
    </p:spTree>
    <p:extLst>
      <p:ext uri="{BB962C8B-B14F-4D97-AF65-F5344CB8AC3E}">
        <p14:creationId xmlns:p14="http://schemas.microsoft.com/office/powerpoint/2010/main" val="22032021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reeform 5"/>
          <p:cNvSpPr>
            <a:spLocks/>
          </p:cNvSpPr>
          <p:nvPr/>
        </p:nvSpPr>
        <p:spPr bwMode="auto">
          <a:xfrm>
            <a:off x="199197" y="142738"/>
            <a:ext cx="2495550" cy="3001963"/>
          </a:xfrm>
          <a:custGeom>
            <a:avLst/>
            <a:gdLst>
              <a:gd name="T0" fmla="*/ 1956 w 2151"/>
              <a:gd name="T1" fmla="*/ 861 h 2586"/>
              <a:gd name="T2" fmla="*/ 2010 w 2151"/>
              <a:gd name="T3" fmla="*/ 884 h 2586"/>
              <a:gd name="T4" fmla="*/ 2054 w 2151"/>
              <a:gd name="T5" fmla="*/ 931 h 2586"/>
              <a:gd name="T6" fmla="*/ 2075 w 2151"/>
              <a:gd name="T7" fmla="*/ 965 h 2586"/>
              <a:gd name="T8" fmla="*/ 2104 w 2151"/>
              <a:gd name="T9" fmla="*/ 988 h 2586"/>
              <a:gd name="T10" fmla="*/ 2132 w 2151"/>
              <a:gd name="T11" fmla="*/ 983 h 2586"/>
              <a:gd name="T12" fmla="*/ 2148 w 2151"/>
              <a:gd name="T13" fmla="*/ 955 h 2586"/>
              <a:gd name="T14" fmla="*/ 0 w 2151"/>
              <a:gd name="T15" fmla="*/ 0 h 2586"/>
              <a:gd name="T16" fmla="*/ 933 w 2151"/>
              <a:gd name="T17" fmla="*/ 2156 h 2586"/>
              <a:gd name="T18" fmla="*/ 965 w 2151"/>
              <a:gd name="T19" fmla="*/ 2161 h 2586"/>
              <a:gd name="T20" fmla="*/ 988 w 2151"/>
              <a:gd name="T21" fmla="*/ 2182 h 2586"/>
              <a:gd name="T22" fmla="*/ 985 w 2151"/>
              <a:gd name="T23" fmla="*/ 2210 h 2586"/>
              <a:gd name="T24" fmla="*/ 957 w 2151"/>
              <a:gd name="T25" fmla="*/ 2239 h 2586"/>
              <a:gd name="T26" fmla="*/ 918 w 2151"/>
              <a:gd name="T27" fmla="*/ 2264 h 2586"/>
              <a:gd name="T28" fmla="*/ 879 w 2151"/>
              <a:gd name="T29" fmla="*/ 2309 h 2586"/>
              <a:gd name="T30" fmla="*/ 859 w 2151"/>
              <a:gd name="T31" fmla="*/ 2368 h 2586"/>
              <a:gd name="T32" fmla="*/ 863 w 2151"/>
              <a:gd name="T33" fmla="*/ 2426 h 2586"/>
              <a:gd name="T34" fmla="*/ 900 w 2151"/>
              <a:gd name="T35" fmla="*/ 2498 h 2586"/>
              <a:gd name="T36" fmla="*/ 968 w 2151"/>
              <a:gd name="T37" fmla="*/ 2552 h 2586"/>
              <a:gd name="T38" fmla="*/ 1058 w 2151"/>
              <a:gd name="T39" fmla="*/ 2582 h 2586"/>
              <a:gd name="T40" fmla="*/ 1133 w 2151"/>
              <a:gd name="T41" fmla="*/ 2584 h 2586"/>
              <a:gd name="T42" fmla="*/ 1227 w 2151"/>
              <a:gd name="T43" fmla="*/ 2561 h 2586"/>
              <a:gd name="T44" fmla="*/ 1300 w 2151"/>
              <a:gd name="T45" fmla="*/ 2513 h 2586"/>
              <a:gd name="T46" fmla="*/ 1346 w 2151"/>
              <a:gd name="T47" fmla="*/ 2444 h 2586"/>
              <a:gd name="T48" fmla="*/ 1357 w 2151"/>
              <a:gd name="T49" fmla="*/ 2386 h 2586"/>
              <a:gd name="T50" fmla="*/ 1344 w 2151"/>
              <a:gd name="T51" fmla="*/ 2322 h 2586"/>
              <a:gd name="T52" fmla="*/ 1313 w 2151"/>
              <a:gd name="T53" fmla="*/ 2278 h 2586"/>
              <a:gd name="T54" fmla="*/ 1269 w 2151"/>
              <a:gd name="T55" fmla="*/ 2244 h 2586"/>
              <a:gd name="T56" fmla="*/ 1235 w 2151"/>
              <a:gd name="T57" fmla="*/ 2218 h 2586"/>
              <a:gd name="T58" fmla="*/ 1225 w 2151"/>
              <a:gd name="T59" fmla="*/ 2189 h 2586"/>
              <a:gd name="T60" fmla="*/ 1242 w 2151"/>
              <a:gd name="T61" fmla="*/ 2166 h 2586"/>
              <a:gd name="T62" fmla="*/ 1282 w 2151"/>
              <a:gd name="T63" fmla="*/ 2156 h 2586"/>
              <a:gd name="T64" fmla="*/ 2151 w 2151"/>
              <a:gd name="T65" fmla="*/ 1281 h 2586"/>
              <a:gd name="T66" fmla="*/ 2146 w 2151"/>
              <a:gd name="T67" fmla="*/ 1248 h 2586"/>
              <a:gd name="T68" fmla="*/ 2125 w 2151"/>
              <a:gd name="T69" fmla="*/ 1225 h 2586"/>
              <a:gd name="T70" fmla="*/ 2097 w 2151"/>
              <a:gd name="T71" fmla="*/ 1229 h 2586"/>
              <a:gd name="T72" fmla="*/ 2068 w 2151"/>
              <a:gd name="T73" fmla="*/ 1258 h 2586"/>
              <a:gd name="T74" fmla="*/ 2044 w 2151"/>
              <a:gd name="T75" fmla="*/ 1295 h 2586"/>
              <a:gd name="T76" fmla="*/ 1998 w 2151"/>
              <a:gd name="T77" fmla="*/ 1336 h 2586"/>
              <a:gd name="T78" fmla="*/ 1940 w 2151"/>
              <a:gd name="T79" fmla="*/ 1356 h 2586"/>
              <a:gd name="T80" fmla="*/ 1881 w 2151"/>
              <a:gd name="T81" fmla="*/ 1351 h 2586"/>
              <a:gd name="T82" fmla="*/ 1809 w 2151"/>
              <a:gd name="T83" fmla="*/ 1313 h 2586"/>
              <a:gd name="T84" fmla="*/ 1756 w 2151"/>
              <a:gd name="T85" fmla="*/ 1247 h 2586"/>
              <a:gd name="T86" fmla="*/ 1725 w 2151"/>
              <a:gd name="T87" fmla="*/ 1157 h 2586"/>
              <a:gd name="T88" fmla="*/ 1722 w 2151"/>
              <a:gd name="T89" fmla="*/ 1081 h 2586"/>
              <a:gd name="T90" fmla="*/ 1746 w 2151"/>
              <a:gd name="T91" fmla="*/ 988 h 2586"/>
              <a:gd name="T92" fmla="*/ 1795 w 2151"/>
              <a:gd name="T93" fmla="*/ 913 h 2586"/>
              <a:gd name="T94" fmla="*/ 1862 w 2151"/>
              <a:gd name="T95" fmla="*/ 868 h 2586"/>
              <a:gd name="T96" fmla="*/ 1922 w 2151"/>
              <a:gd name="T97" fmla="*/ 856 h 25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151" h="2586">
                <a:moveTo>
                  <a:pt x="1922" y="856"/>
                </a:moveTo>
                <a:lnTo>
                  <a:pt x="1922" y="856"/>
                </a:lnTo>
                <a:lnTo>
                  <a:pt x="1940" y="858"/>
                </a:lnTo>
                <a:lnTo>
                  <a:pt x="1956" y="861"/>
                </a:lnTo>
                <a:lnTo>
                  <a:pt x="1971" y="864"/>
                </a:lnTo>
                <a:lnTo>
                  <a:pt x="1985" y="871"/>
                </a:lnTo>
                <a:lnTo>
                  <a:pt x="1998" y="877"/>
                </a:lnTo>
                <a:lnTo>
                  <a:pt x="2010" y="884"/>
                </a:lnTo>
                <a:lnTo>
                  <a:pt x="2019" y="892"/>
                </a:lnTo>
                <a:lnTo>
                  <a:pt x="2029" y="900"/>
                </a:lnTo>
                <a:lnTo>
                  <a:pt x="2044" y="916"/>
                </a:lnTo>
                <a:lnTo>
                  <a:pt x="2054" y="931"/>
                </a:lnTo>
                <a:lnTo>
                  <a:pt x="2062" y="944"/>
                </a:lnTo>
                <a:lnTo>
                  <a:pt x="2062" y="944"/>
                </a:lnTo>
                <a:lnTo>
                  <a:pt x="2068" y="955"/>
                </a:lnTo>
                <a:lnTo>
                  <a:pt x="2075" y="965"/>
                </a:lnTo>
                <a:lnTo>
                  <a:pt x="2083" y="973"/>
                </a:lnTo>
                <a:lnTo>
                  <a:pt x="2089" y="980"/>
                </a:lnTo>
                <a:lnTo>
                  <a:pt x="2097" y="985"/>
                </a:lnTo>
                <a:lnTo>
                  <a:pt x="2104" y="988"/>
                </a:lnTo>
                <a:lnTo>
                  <a:pt x="2112" y="988"/>
                </a:lnTo>
                <a:lnTo>
                  <a:pt x="2119" y="988"/>
                </a:lnTo>
                <a:lnTo>
                  <a:pt x="2125" y="986"/>
                </a:lnTo>
                <a:lnTo>
                  <a:pt x="2132" y="983"/>
                </a:lnTo>
                <a:lnTo>
                  <a:pt x="2136" y="978"/>
                </a:lnTo>
                <a:lnTo>
                  <a:pt x="2141" y="972"/>
                </a:lnTo>
                <a:lnTo>
                  <a:pt x="2146" y="965"/>
                </a:lnTo>
                <a:lnTo>
                  <a:pt x="2148" y="955"/>
                </a:lnTo>
                <a:lnTo>
                  <a:pt x="2151" y="944"/>
                </a:lnTo>
                <a:lnTo>
                  <a:pt x="2151" y="931"/>
                </a:lnTo>
                <a:lnTo>
                  <a:pt x="2151" y="0"/>
                </a:lnTo>
                <a:lnTo>
                  <a:pt x="0" y="0"/>
                </a:lnTo>
                <a:lnTo>
                  <a:pt x="0" y="2155"/>
                </a:lnTo>
                <a:lnTo>
                  <a:pt x="495" y="2155"/>
                </a:lnTo>
                <a:lnTo>
                  <a:pt x="495" y="2156"/>
                </a:lnTo>
                <a:lnTo>
                  <a:pt x="933" y="2156"/>
                </a:lnTo>
                <a:lnTo>
                  <a:pt x="933" y="2156"/>
                </a:lnTo>
                <a:lnTo>
                  <a:pt x="946" y="2156"/>
                </a:lnTo>
                <a:lnTo>
                  <a:pt x="955" y="2158"/>
                </a:lnTo>
                <a:lnTo>
                  <a:pt x="965" y="2161"/>
                </a:lnTo>
                <a:lnTo>
                  <a:pt x="973" y="2166"/>
                </a:lnTo>
                <a:lnTo>
                  <a:pt x="980" y="2171"/>
                </a:lnTo>
                <a:lnTo>
                  <a:pt x="985" y="2176"/>
                </a:lnTo>
                <a:lnTo>
                  <a:pt x="988" y="2182"/>
                </a:lnTo>
                <a:lnTo>
                  <a:pt x="989" y="2189"/>
                </a:lnTo>
                <a:lnTo>
                  <a:pt x="989" y="2195"/>
                </a:lnTo>
                <a:lnTo>
                  <a:pt x="988" y="2203"/>
                </a:lnTo>
                <a:lnTo>
                  <a:pt x="985" y="2210"/>
                </a:lnTo>
                <a:lnTo>
                  <a:pt x="980" y="2218"/>
                </a:lnTo>
                <a:lnTo>
                  <a:pt x="975" y="2225"/>
                </a:lnTo>
                <a:lnTo>
                  <a:pt x="967" y="2233"/>
                </a:lnTo>
                <a:lnTo>
                  <a:pt x="957" y="2239"/>
                </a:lnTo>
                <a:lnTo>
                  <a:pt x="946" y="2244"/>
                </a:lnTo>
                <a:lnTo>
                  <a:pt x="946" y="2244"/>
                </a:lnTo>
                <a:lnTo>
                  <a:pt x="931" y="2252"/>
                </a:lnTo>
                <a:lnTo>
                  <a:pt x="918" y="2264"/>
                </a:lnTo>
                <a:lnTo>
                  <a:pt x="902" y="2278"/>
                </a:lnTo>
                <a:lnTo>
                  <a:pt x="893" y="2288"/>
                </a:lnTo>
                <a:lnTo>
                  <a:pt x="885" y="2298"/>
                </a:lnTo>
                <a:lnTo>
                  <a:pt x="879" y="2309"/>
                </a:lnTo>
                <a:lnTo>
                  <a:pt x="871" y="2322"/>
                </a:lnTo>
                <a:lnTo>
                  <a:pt x="866" y="2335"/>
                </a:lnTo>
                <a:lnTo>
                  <a:pt x="861" y="2351"/>
                </a:lnTo>
                <a:lnTo>
                  <a:pt x="859" y="2368"/>
                </a:lnTo>
                <a:lnTo>
                  <a:pt x="858" y="2386"/>
                </a:lnTo>
                <a:lnTo>
                  <a:pt x="858" y="2386"/>
                </a:lnTo>
                <a:lnTo>
                  <a:pt x="859" y="2405"/>
                </a:lnTo>
                <a:lnTo>
                  <a:pt x="863" y="2426"/>
                </a:lnTo>
                <a:lnTo>
                  <a:pt x="869" y="2444"/>
                </a:lnTo>
                <a:lnTo>
                  <a:pt x="877" y="2464"/>
                </a:lnTo>
                <a:lnTo>
                  <a:pt x="889" y="2482"/>
                </a:lnTo>
                <a:lnTo>
                  <a:pt x="900" y="2498"/>
                </a:lnTo>
                <a:lnTo>
                  <a:pt x="915" y="2513"/>
                </a:lnTo>
                <a:lnTo>
                  <a:pt x="931" y="2527"/>
                </a:lnTo>
                <a:lnTo>
                  <a:pt x="949" y="2540"/>
                </a:lnTo>
                <a:lnTo>
                  <a:pt x="968" y="2552"/>
                </a:lnTo>
                <a:lnTo>
                  <a:pt x="988" y="2561"/>
                </a:lnTo>
                <a:lnTo>
                  <a:pt x="1011" y="2569"/>
                </a:lnTo>
                <a:lnTo>
                  <a:pt x="1033" y="2578"/>
                </a:lnTo>
                <a:lnTo>
                  <a:pt x="1058" y="2582"/>
                </a:lnTo>
                <a:lnTo>
                  <a:pt x="1082" y="2584"/>
                </a:lnTo>
                <a:lnTo>
                  <a:pt x="1108" y="2586"/>
                </a:lnTo>
                <a:lnTo>
                  <a:pt x="1108" y="2586"/>
                </a:lnTo>
                <a:lnTo>
                  <a:pt x="1133" y="2584"/>
                </a:lnTo>
                <a:lnTo>
                  <a:pt x="1157" y="2582"/>
                </a:lnTo>
                <a:lnTo>
                  <a:pt x="1181" y="2578"/>
                </a:lnTo>
                <a:lnTo>
                  <a:pt x="1204" y="2569"/>
                </a:lnTo>
                <a:lnTo>
                  <a:pt x="1227" y="2561"/>
                </a:lnTo>
                <a:lnTo>
                  <a:pt x="1247" y="2552"/>
                </a:lnTo>
                <a:lnTo>
                  <a:pt x="1266" y="2540"/>
                </a:lnTo>
                <a:lnTo>
                  <a:pt x="1284" y="2527"/>
                </a:lnTo>
                <a:lnTo>
                  <a:pt x="1300" y="2513"/>
                </a:lnTo>
                <a:lnTo>
                  <a:pt x="1315" y="2498"/>
                </a:lnTo>
                <a:lnTo>
                  <a:pt x="1326" y="2482"/>
                </a:lnTo>
                <a:lnTo>
                  <a:pt x="1338" y="2464"/>
                </a:lnTo>
                <a:lnTo>
                  <a:pt x="1346" y="2444"/>
                </a:lnTo>
                <a:lnTo>
                  <a:pt x="1352" y="2426"/>
                </a:lnTo>
                <a:lnTo>
                  <a:pt x="1356" y="2405"/>
                </a:lnTo>
                <a:lnTo>
                  <a:pt x="1357" y="2386"/>
                </a:lnTo>
                <a:lnTo>
                  <a:pt x="1357" y="2386"/>
                </a:lnTo>
                <a:lnTo>
                  <a:pt x="1356" y="2368"/>
                </a:lnTo>
                <a:lnTo>
                  <a:pt x="1354" y="2351"/>
                </a:lnTo>
                <a:lnTo>
                  <a:pt x="1349" y="2335"/>
                </a:lnTo>
                <a:lnTo>
                  <a:pt x="1344" y="2322"/>
                </a:lnTo>
                <a:lnTo>
                  <a:pt x="1338" y="2309"/>
                </a:lnTo>
                <a:lnTo>
                  <a:pt x="1329" y="2298"/>
                </a:lnTo>
                <a:lnTo>
                  <a:pt x="1321" y="2288"/>
                </a:lnTo>
                <a:lnTo>
                  <a:pt x="1313" y="2278"/>
                </a:lnTo>
                <a:lnTo>
                  <a:pt x="1297" y="2264"/>
                </a:lnTo>
                <a:lnTo>
                  <a:pt x="1284" y="2252"/>
                </a:lnTo>
                <a:lnTo>
                  <a:pt x="1269" y="2244"/>
                </a:lnTo>
                <a:lnTo>
                  <a:pt x="1269" y="2244"/>
                </a:lnTo>
                <a:lnTo>
                  <a:pt x="1258" y="2239"/>
                </a:lnTo>
                <a:lnTo>
                  <a:pt x="1248" y="2233"/>
                </a:lnTo>
                <a:lnTo>
                  <a:pt x="1240" y="2225"/>
                </a:lnTo>
                <a:lnTo>
                  <a:pt x="1235" y="2218"/>
                </a:lnTo>
                <a:lnTo>
                  <a:pt x="1230" y="2210"/>
                </a:lnTo>
                <a:lnTo>
                  <a:pt x="1227" y="2203"/>
                </a:lnTo>
                <a:lnTo>
                  <a:pt x="1225" y="2195"/>
                </a:lnTo>
                <a:lnTo>
                  <a:pt x="1225" y="2189"/>
                </a:lnTo>
                <a:lnTo>
                  <a:pt x="1227" y="2182"/>
                </a:lnTo>
                <a:lnTo>
                  <a:pt x="1230" y="2176"/>
                </a:lnTo>
                <a:lnTo>
                  <a:pt x="1235" y="2171"/>
                </a:lnTo>
                <a:lnTo>
                  <a:pt x="1242" y="2166"/>
                </a:lnTo>
                <a:lnTo>
                  <a:pt x="1250" y="2161"/>
                </a:lnTo>
                <a:lnTo>
                  <a:pt x="1260" y="2158"/>
                </a:lnTo>
                <a:lnTo>
                  <a:pt x="1269" y="2156"/>
                </a:lnTo>
                <a:lnTo>
                  <a:pt x="1282" y="2156"/>
                </a:lnTo>
                <a:lnTo>
                  <a:pt x="1556" y="2156"/>
                </a:lnTo>
                <a:lnTo>
                  <a:pt x="1556" y="2155"/>
                </a:lnTo>
                <a:lnTo>
                  <a:pt x="2151" y="2155"/>
                </a:lnTo>
                <a:lnTo>
                  <a:pt x="2151" y="1281"/>
                </a:lnTo>
                <a:lnTo>
                  <a:pt x="2151" y="1281"/>
                </a:lnTo>
                <a:lnTo>
                  <a:pt x="2151" y="1269"/>
                </a:lnTo>
                <a:lnTo>
                  <a:pt x="2148" y="1258"/>
                </a:lnTo>
                <a:lnTo>
                  <a:pt x="2146" y="1248"/>
                </a:lnTo>
                <a:lnTo>
                  <a:pt x="2141" y="1240"/>
                </a:lnTo>
                <a:lnTo>
                  <a:pt x="2136" y="1234"/>
                </a:lnTo>
                <a:lnTo>
                  <a:pt x="2132" y="1229"/>
                </a:lnTo>
                <a:lnTo>
                  <a:pt x="2125" y="1225"/>
                </a:lnTo>
                <a:lnTo>
                  <a:pt x="2119" y="1224"/>
                </a:lnTo>
                <a:lnTo>
                  <a:pt x="2112" y="1224"/>
                </a:lnTo>
                <a:lnTo>
                  <a:pt x="2104" y="1225"/>
                </a:lnTo>
                <a:lnTo>
                  <a:pt x="2097" y="1229"/>
                </a:lnTo>
                <a:lnTo>
                  <a:pt x="2089" y="1234"/>
                </a:lnTo>
                <a:lnTo>
                  <a:pt x="2083" y="1240"/>
                </a:lnTo>
                <a:lnTo>
                  <a:pt x="2075" y="1248"/>
                </a:lnTo>
                <a:lnTo>
                  <a:pt x="2068" y="1258"/>
                </a:lnTo>
                <a:lnTo>
                  <a:pt x="2062" y="1268"/>
                </a:lnTo>
                <a:lnTo>
                  <a:pt x="2062" y="1268"/>
                </a:lnTo>
                <a:lnTo>
                  <a:pt x="2054" y="1282"/>
                </a:lnTo>
                <a:lnTo>
                  <a:pt x="2044" y="1295"/>
                </a:lnTo>
                <a:lnTo>
                  <a:pt x="2029" y="1312"/>
                </a:lnTo>
                <a:lnTo>
                  <a:pt x="2019" y="1320"/>
                </a:lnTo>
                <a:lnTo>
                  <a:pt x="2010" y="1328"/>
                </a:lnTo>
                <a:lnTo>
                  <a:pt x="1998" y="1336"/>
                </a:lnTo>
                <a:lnTo>
                  <a:pt x="1985" y="1343"/>
                </a:lnTo>
                <a:lnTo>
                  <a:pt x="1971" y="1348"/>
                </a:lnTo>
                <a:lnTo>
                  <a:pt x="1956" y="1352"/>
                </a:lnTo>
                <a:lnTo>
                  <a:pt x="1940" y="1356"/>
                </a:lnTo>
                <a:lnTo>
                  <a:pt x="1922" y="1356"/>
                </a:lnTo>
                <a:lnTo>
                  <a:pt x="1922" y="1356"/>
                </a:lnTo>
                <a:lnTo>
                  <a:pt x="1901" y="1354"/>
                </a:lnTo>
                <a:lnTo>
                  <a:pt x="1881" y="1351"/>
                </a:lnTo>
                <a:lnTo>
                  <a:pt x="1862" y="1344"/>
                </a:lnTo>
                <a:lnTo>
                  <a:pt x="1844" y="1336"/>
                </a:lnTo>
                <a:lnTo>
                  <a:pt x="1826" y="1326"/>
                </a:lnTo>
                <a:lnTo>
                  <a:pt x="1809" y="1313"/>
                </a:lnTo>
                <a:lnTo>
                  <a:pt x="1795" y="1299"/>
                </a:lnTo>
                <a:lnTo>
                  <a:pt x="1780" y="1282"/>
                </a:lnTo>
                <a:lnTo>
                  <a:pt x="1767" y="1265"/>
                </a:lnTo>
                <a:lnTo>
                  <a:pt x="1756" y="1247"/>
                </a:lnTo>
                <a:lnTo>
                  <a:pt x="1746" y="1225"/>
                </a:lnTo>
                <a:lnTo>
                  <a:pt x="1736" y="1203"/>
                </a:lnTo>
                <a:lnTo>
                  <a:pt x="1730" y="1180"/>
                </a:lnTo>
                <a:lnTo>
                  <a:pt x="1725" y="1157"/>
                </a:lnTo>
                <a:lnTo>
                  <a:pt x="1722" y="1131"/>
                </a:lnTo>
                <a:lnTo>
                  <a:pt x="1722" y="1107"/>
                </a:lnTo>
                <a:lnTo>
                  <a:pt x="1722" y="1107"/>
                </a:lnTo>
                <a:lnTo>
                  <a:pt x="1722" y="1081"/>
                </a:lnTo>
                <a:lnTo>
                  <a:pt x="1725" y="1056"/>
                </a:lnTo>
                <a:lnTo>
                  <a:pt x="1730" y="1032"/>
                </a:lnTo>
                <a:lnTo>
                  <a:pt x="1736" y="1009"/>
                </a:lnTo>
                <a:lnTo>
                  <a:pt x="1746" y="988"/>
                </a:lnTo>
                <a:lnTo>
                  <a:pt x="1756" y="967"/>
                </a:lnTo>
                <a:lnTo>
                  <a:pt x="1767" y="947"/>
                </a:lnTo>
                <a:lnTo>
                  <a:pt x="1780" y="929"/>
                </a:lnTo>
                <a:lnTo>
                  <a:pt x="1795" y="913"/>
                </a:lnTo>
                <a:lnTo>
                  <a:pt x="1809" y="898"/>
                </a:lnTo>
                <a:lnTo>
                  <a:pt x="1826" y="887"/>
                </a:lnTo>
                <a:lnTo>
                  <a:pt x="1844" y="876"/>
                </a:lnTo>
                <a:lnTo>
                  <a:pt x="1862" y="868"/>
                </a:lnTo>
                <a:lnTo>
                  <a:pt x="1881" y="861"/>
                </a:lnTo>
                <a:lnTo>
                  <a:pt x="1901" y="858"/>
                </a:lnTo>
                <a:lnTo>
                  <a:pt x="1922" y="856"/>
                </a:lnTo>
                <a:lnTo>
                  <a:pt x="1922" y="856"/>
                </a:lnTo>
                <a:close/>
              </a:path>
            </a:pathLst>
          </a:custGeom>
          <a:gradFill flip="none" rotWithShape="1">
            <a:gsLst>
              <a:gs pos="0">
                <a:schemeClr val="accent2">
                  <a:lumMod val="60000"/>
                  <a:lumOff val="40000"/>
                  <a:shade val="30000"/>
                  <a:satMod val="115000"/>
                </a:schemeClr>
              </a:gs>
              <a:gs pos="50000">
                <a:schemeClr val="accent2">
                  <a:lumMod val="60000"/>
                  <a:lumOff val="40000"/>
                  <a:shade val="67500"/>
                  <a:satMod val="115000"/>
                </a:schemeClr>
              </a:gs>
              <a:gs pos="100000">
                <a:schemeClr val="accent2">
                  <a:lumMod val="60000"/>
                  <a:lumOff val="40000"/>
                  <a:shade val="100000"/>
                  <a:satMod val="115000"/>
                </a:schemeClr>
              </a:gs>
            </a:gsLst>
            <a:lin ang="2700000" scaled="1"/>
            <a:tileRect/>
          </a:gradFill>
          <a:ln w="28575">
            <a:solidFill>
              <a:schemeClr val="bg1">
                <a:lumMod val="65000"/>
              </a:schemeClr>
            </a:solidFill>
            <a:prstDash val="solid"/>
            <a:round/>
            <a:headEnd/>
            <a:tailEnd/>
          </a:ln>
        </p:spPr>
        <p:txBody>
          <a:bodyPr bIns="540000" anchor="ctr"/>
          <a:lstStyle/>
          <a:p>
            <a:pPr algn="ctr" eaLnBrk="1" hangingPunct="1">
              <a:defRPr/>
            </a:pPr>
            <a:endParaRPr lang="en-GB" sz="4000" dirty="0">
              <a:cs typeface="Arial" charset="0"/>
            </a:endParaRPr>
          </a:p>
        </p:txBody>
      </p:sp>
      <p:sp>
        <p:nvSpPr>
          <p:cNvPr id="8" name="Freeform 6"/>
          <p:cNvSpPr>
            <a:spLocks/>
          </p:cNvSpPr>
          <p:nvPr/>
        </p:nvSpPr>
        <p:spPr bwMode="auto">
          <a:xfrm>
            <a:off x="199197" y="4178438"/>
            <a:ext cx="3001963" cy="2497138"/>
          </a:xfrm>
          <a:custGeom>
            <a:avLst/>
            <a:gdLst>
              <a:gd name="T0" fmla="*/ 861 w 2587"/>
              <a:gd name="T1" fmla="*/ 195 h 2151"/>
              <a:gd name="T2" fmla="*/ 885 w 2587"/>
              <a:gd name="T3" fmla="*/ 143 h 2151"/>
              <a:gd name="T4" fmla="*/ 931 w 2587"/>
              <a:gd name="T5" fmla="*/ 97 h 2151"/>
              <a:gd name="T6" fmla="*/ 965 w 2587"/>
              <a:gd name="T7" fmla="*/ 76 h 2151"/>
              <a:gd name="T8" fmla="*/ 988 w 2587"/>
              <a:gd name="T9" fmla="*/ 47 h 2151"/>
              <a:gd name="T10" fmla="*/ 985 w 2587"/>
              <a:gd name="T11" fmla="*/ 21 h 2151"/>
              <a:gd name="T12" fmla="*/ 955 w 2587"/>
              <a:gd name="T13" fmla="*/ 3 h 2151"/>
              <a:gd name="T14" fmla="*/ 0 w 2587"/>
              <a:gd name="T15" fmla="*/ 2151 h 2151"/>
              <a:gd name="T16" fmla="*/ 2156 w 2587"/>
              <a:gd name="T17" fmla="*/ 1220 h 2151"/>
              <a:gd name="T18" fmla="*/ 2163 w 2587"/>
              <a:gd name="T19" fmla="*/ 1186 h 2151"/>
              <a:gd name="T20" fmla="*/ 2182 w 2587"/>
              <a:gd name="T21" fmla="*/ 1163 h 2151"/>
              <a:gd name="T22" fmla="*/ 2211 w 2587"/>
              <a:gd name="T23" fmla="*/ 1166 h 2151"/>
              <a:gd name="T24" fmla="*/ 2239 w 2587"/>
              <a:gd name="T25" fmla="*/ 1196 h 2151"/>
              <a:gd name="T26" fmla="*/ 2263 w 2587"/>
              <a:gd name="T27" fmla="*/ 1235 h 2151"/>
              <a:gd name="T28" fmla="*/ 2309 w 2587"/>
              <a:gd name="T29" fmla="*/ 1274 h 2151"/>
              <a:gd name="T30" fmla="*/ 2368 w 2587"/>
              <a:gd name="T31" fmla="*/ 1293 h 2151"/>
              <a:gd name="T32" fmla="*/ 2426 w 2587"/>
              <a:gd name="T33" fmla="*/ 1288 h 2151"/>
              <a:gd name="T34" fmla="*/ 2498 w 2587"/>
              <a:gd name="T35" fmla="*/ 1251 h 2151"/>
              <a:gd name="T36" fmla="*/ 2553 w 2587"/>
              <a:gd name="T37" fmla="*/ 1184 h 2151"/>
              <a:gd name="T38" fmla="*/ 2582 w 2587"/>
              <a:gd name="T39" fmla="*/ 1095 h 2151"/>
              <a:gd name="T40" fmla="*/ 2586 w 2587"/>
              <a:gd name="T41" fmla="*/ 1018 h 2151"/>
              <a:gd name="T42" fmla="*/ 2563 w 2587"/>
              <a:gd name="T43" fmla="*/ 926 h 2151"/>
              <a:gd name="T44" fmla="*/ 2514 w 2587"/>
              <a:gd name="T45" fmla="*/ 852 h 2151"/>
              <a:gd name="T46" fmla="*/ 2446 w 2587"/>
              <a:gd name="T47" fmla="*/ 805 h 2151"/>
              <a:gd name="T48" fmla="*/ 2385 w 2587"/>
              <a:gd name="T49" fmla="*/ 794 h 2151"/>
              <a:gd name="T50" fmla="*/ 2322 w 2587"/>
              <a:gd name="T51" fmla="*/ 808 h 2151"/>
              <a:gd name="T52" fmla="*/ 2278 w 2587"/>
              <a:gd name="T53" fmla="*/ 838 h 2151"/>
              <a:gd name="T54" fmla="*/ 2245 w 2587"/>
              <a:gd name="T55" fmla="*/ 882 h 2151"/>
              <a:gd name="T56" fmla="*/ 2218 w 2587"/>
              <a:gd name="T57" fmla="*/ 917 h 2151"/>
              <a:gd name="T58" fmla="*/ 2189 w 2587"/>
              <a:gd name="T59" fmla="*/ 927 h 2151"/>
              <a:gd name="T60" fmla="*/ 2166 w 2587"/>
              <a:gd name="T61" fmla="*/ 911 h 2151"/>
              <a:gd name="T62" fmla="*/ 2156 w 2587"/>
              <a:gd name="T63" fmla="*/ 869 h 2151"/>
              <a:gd name="T64" fmla="*/ 1282 w 2587"/>
              <a:gd name="T65" fmla="*/ 0 h 2151"/>
              <a:gd name="T66" fmla="*/ 1248 w 2587"/>
              <a:gd name="T67" fmla="*/ 6 h 2151"/>
              <a:gd name="T68" fmla="*/ 1227 w 2587"/>
              <a:gd name="T69" fmla="*/ 27 h 2151"/>
              <a:gd name="T70" fmla="*/ 1229 w 2587"/>
              <a:gd name="T71" fmla="*/ 55 h 2151"/>
              <a:gd name="T72" fmla="*/ 1258 w 2587"/>
              <a:gd name="T73" fmla="*/ 83 h 2151"/>
              <a:gd name="T74" fmla="*/ 1297 w 2587"/>
              <a:gd name="T75" fmla="*/ 107 h 2151"/>
              <a:gd name="T76" fmla="*/ 1336 w 2587"/>
              <a:gd name="T77" fmla="*/ 154 h 2151"/>
              <a:gd name="T78" fmla="*/ 1356 w 2587"/>
              <a:gd name="T79" fmla="*/ 213 h 2151"/>
              <a:gd name="T80" fmla="*/ 1352 w 2587"/>
              <a:gd name="T81" fmla="*/ 270 h 2151"/>
              <a:gd name="T82" fmla="*/ 1313 w 2587"/>
              <a:gd name="T83" fmla="*/ 341 h 2151"/>
              <a:gd name="T84" fmla="*/ 1247 w 2587"/>
              <a:gd name="T85" fmla="*/ 397 h 2151"/>
              <a:gd name="T86" fmla="*/ 1157 w 2587"/>
              <a:gd name="T87" fmla="*/ 426 h 2151"/>
              <a:gd name="T88" fmla="*/ 1082 w 2587"/>
              <a:gd name="T89" fmla="*/ 429 h 2151"/>
              <a:gd name="T90" fmla="*/ 988 w 2587"/>
              <a:gd name="T91" fmla="*/ 406 h 2151"/>
              <a:gd name="T92" fmla="*/ 915 w 2587"/>
              <a:gd name="T93" fmla="*/ 358 h 2151"/>
              <a:gd name="T94" fmla="*/ 869 w 2587"/>
              <a:gd name="T95" fmla="*/ 289 h 2151"/>
              <a:gd name="T96" fmla="*/ 858 w 2587"/>
              <a:gd name="T97" fmla="*/ 231 h 2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587" h="2151">
                <a:moveTo>
                  <a:pt x="858" y="231"/>
                </a:moveTo>
                <a:lnTo>
                  <a:pt x="858" y="231"/>
                </a:lnTo>
                <a:lnTo>
                  <a:pt x="858" y="213"/>
                </a:lnTo>
                <a:lnTo>
                  <a:pt x="861" y="195"/>
                </a:lnTo>
                <a:lnTo>
                  <a:pt x="866" y="180"/>
                </a:lnTo>
                <a:lnTo>
                  <a:pt x="871" y="166"/>
                </a:lnTo>
                <a:lnTo>
                  <a:pt x="877" y="154"/>
                </a:lnTo>
                <a:lnTo>
                  <a:pt x="885" y="143"/>
                </a:lnTo>
                <a:lnTo>
                  <a:pt x="893" y="131"/>
                </a:lnTo>
                <a:lnTo>
                  <a:pt x="902" y="123"/>
                </a:lnTo>
                <a:lnTo>
                  <a:pt x="918" y="107"/>
                </a:lnTo>
                <a:lnTo>
                  <a:pt x="931" y="97"/>
                </a:lnTo>
                <a:lnTo>
                  <a:pt x="946" y="89"/>
                </a:lnTo>
                <a:lnTo>
                  <a:pt x="946" y="89"/>
                </a:lnTo>
                <a:lnTo>
                  <a:pt x="955" y="83"/>
                </a:lnTo>
                <a:lnTo>
                  <a:pt x="965" y="76"/>
                </a:lnTo>
                <a:lnTo>
                  <a:pt x="973" y="70"/>
                </a:lnTo>
                <a:lnTo>
                  <a:pt x="980" y="62"/>
                </a:lnTo>
                <a:lnTo>
                  <a:pt x="985" y="55"/>
                </a:lnTo>
                <a:lnTo>
                  <a:pt x="988" y="47"/>
                </a:lnTo>
                <a:lnTo>
                  <a:pt x="989" y="40"/>
                </a:lnTo>
                <a:lnTo>
                  <a:pt x="989" y="34"/>
                </a:lnTo>
                <a:lnTo>
                  <a:pt x="988" y="27"/>
                </a:lnTo>
                <a:lnTo>
                  <a:pt x="985" y="21"/>
                </a:lnTo>
                <a:lnTo>
                  <a:pt x="980" y="14"/>
                </a:lnTo>
                <a:lnTo>
                  <a:pt x="973" y="9"/>
                </a:lnTo>
                <a:lnTo>
                  <a:pt x="965" y="6"/>
                </a:lnTo>
                <a:lnTo>
                  <a:pt x="955" y="3"/>
                </a:lnTo>
                <a:lnTo>
                  <a:pt x="944" y="1"/>
                </a:lnTo>
                <a:lnTo>
                  <a:pt x="933" y="0"/>
                </a:lnTo>
                <a:lnTo>
                  <a:pt x="0" y="0"/>
                </a:lnTo>
                <a:lnTo>
                  <a:pt x="0" y="2151"/>
                </a:lnTo>
                <a:lnTo>
                  <a:pt x="2154" y="2151"/>
                </a:lnTo>
                <a:lnTo>
                  <a:pt x="2154" y="1656"/>
                </a:lnTo>
                <a:lnTo>
                  <a:pt x="2156" y="1656"/>
                </a:lnTo>
                <a:lnTo>
                  <a:pt x="2156" y="1220"/>
                </a:lnTo>
                <a:lnTo>
                  <a:pt x="2156" y="1220"/>
                </a:lnTo>
                <a:lnTo>
                  <a:pt x="2158" y="1207"/>
                </a:lnTo>
                <a:lnTo>
                  <a:pt x="2159" y="1196"/>
                </a:lnTo>
                <a:lnTo>
                  <a:pt x="2163" y="1186"/>
                </a:lnTo>
                <a:lnTo>
                  <a:pt x="2166" y="1178"/>
                </a:lnTo>
                <a:lnTo>
                  <a:pt x="2171" y="1171"/>
                </a:lnTo>
                <a:lnTo>
                  <a:pt x="2177" y="1166"/>
                </a:lnTo>
                <a:lnTo>
                  <a:pt x="2182" y="1163"/>
                </a:lnTo>
                <a:lnTo>
                  <a:pt x="2189" y="1161"/>
                </a:lnTo>
                <a:lnTo>
                  <a:pt x="2197" y="1161"/>
                </a:lnTo>
                <a:lnTo>
                  <a:pt x="2203" y="1163"/>
                </a:lnTo>
                <a:lnTo>
                  <a:pt x="2211" y="1166"/>
                </a:lnTo>
                <a:lnTo>
                  <a:pt x="2218" y="1171"/>
                </a:lnTo>
                <a:lnTo>
                  <a:pt x="2226" y="1178"/>
                </a:lnTo>
                <a:lnTo>
                  <a:pt x="2232" y="1186"/>
                </a:lnTo>
                <a:lnTo>
                  <a:pt x="2239" y="1196"/>
                </a:lnTo>
                <a:lnTo>
                  <a:pt x="2245" y="1207"/>
                </a:lnTo>
                <a:lnTo>
                  <a:pt x="2245" y="1207"/>
                </a:lnTo>
                <a:lnTo>
                  <a:pt x="2254" y="1220"/>
                </a:lnTo>
                <a:lnTo>
                  <a:pt x="2263" y="1235"/>
                </a:lnTo>
                <a:lnTo>
                  <a:pt x="2278" y="1251"/>
                </a:lnTo>
                <a:lnTo>
                  <a:pt x="2288" y="1259"/>
                </a:lnTo>
                <a:lnTo>
                  <a:pt x="2298" y="1266"/>
                </a:lnTo>
                <a:lnTo>
                  <a:pt x="2309" y="1274"/>
                </a:lnTo>
                <a:lnTo>
                  <a:pt x="2322" y="1280"/>
                </a:lnTo>
                <a:lnTo>
                  <a:pt x="2337" y="1285"/>
                </a:lnTo>
                <a:lnTo>
                  <a:pt x="2351" y="1290"/>
                </a:lnTo>
                <a:lnTo>
                  <a:pt x="2368" y="1293"/>
                </a:lnTo>
                <a:lnTo>
                  <a:pt x="2385" y="1293"/>
                </a:lnTo>
                <a:lnTo>
                  <a:pt x="2385" y="1293"/>
                </a:lnTo>
                <a:lnTo>
                  <a:pt x="2407" y="1293"/>
                </a:lnTo>
                <a:lnTo>
                  <a:pt x="2426" y="1288"/>
                </a:lnTo>
                <a:lnTo>
                  <a:pt x="2446" y="1283"/>
                </a:lnTo>
                <a:lnTo>
                  <a:pt x="2463" y="1274"/>
                </a:lnTo>
                <a:lnTo>
                  <a:pt x="2481" y="1264"/>
                </a:lnTo>
                <a:lnTo>
                  <a:pt x="2498" y="1251"/>
                </a:lnTo>
                <a:lnTo>
                  <a:pt x="2514" y="1236"/>
                </a:lnTo>
                <a:lnTo>
                  <a:pt x="2527" y="1220"/>
                </a:lnTo>
                <a:lnTo>
                  <a:pt x="2540" y="1204"/>
                </a:lnTo>
                <a:lnTo>
                  <a:pt x="2553" y="1184"/>
                </a:lnTo>
                <a:lnTo>
                  <a:pt x="2563" y="1163"/>
                </a:lnTo>
                <a:lnTo>
                  <a:pt x="2571" y="1142"/>
                </a:lnTo>
                <a:lnTo>
                  <a:pt x="2577" y="1119"/>
                </a:lnTo>
                <a:lnTo>
                  <a:pt x="2582" y="1095"/>
                </a:lnTo>
                <a:lnTo>
                  <a:pt x="2586" y="1070"/>
                </a:lnTo>
                <a:lnTo>
                  <a:pt x="2587" y="1044"/>
                </a:lnTo>
                <a:lnTo>
                  <a:pt x="2587" y="1044"/>
                </a:lnTo>
                <a:lnTo>
                  <a:pt x="2586" y="1018"/>
                </a:lnTo>
                <a:lnTo>
                  <a:pt x="2582" y="994"/>
                </a:lnTo>
                <a:lnTo>
                  <a:pt x="2577" y="969"/>
                </a:lnTo>
                <a:lnTo>
                  <a:pt x="2571" y="947"/>
                </a:lnTo>
                <a:lnTo>
                  <a:pt x="2563" y="926"/>
                </a:lnTo>
                <a:lnTo>
                  <a:pt x="2553" y="904"/>
                </a:lnTo>
                <a:lnTo>
                  <a:pt x="2540" y="885"/>
                </a:lnTo>
                <a:lnTo>
                  <a:pt x="2527" y="867"/>
                </a:lnTo>
                <a:lnTo>
                  <a:pt x="2514" y="852"/>
                </a:lnTo>
                <a:lnTo>
                  <a:pt x="2498" y="838"/>
                </a:lnTo>
                <a:lnTo>
                  <a:pt x="2481" y="825"/>
                </a:lnTo>
                <a:lnTo>
                  <a:pt x="2463" y="815"/>
                </a:lnTo>
                <a:lnTo>
                  <a:pt x="2446" y="805"/>
                </a:lnTo>
                <a:lnTo>
                  <a:pt x="2426" y="800"/>
                </a:lnTo>
                <a:lnTo>
                  <a:pt x="2407" y="795"/>
                </a:lnTo>
                <a:lnTo>
                  <a:pt x="2385" y="794"/>
                </a:lnTo>
                <a:lnTo>
                  <a:pt x="2385" y="794"/>
                </a:lnTo>
                <a:lnTo>
                  <a:pt x="2368" y="795"/>
                </a:lnTo>
                <a:lnTo>
                  <a:pt x="2351" y="799"/>
                </a:lnTo>
                <a:lnTo>
                  <a:pt x="2337" y="802"/>
                </a:lnTo>
                <a:lnTo>
                  <a:pt x="2322" y="808"/>
                </a:lnTo>
                <a:lnTo>
                  <a:pt x="2309" y="815"/>
                </a:lnTo>
                <a:lnTo>
                  <a:pt x="2298" y="821"/>
                </a:lnTo>
                <a:lnTo>
                  <a:pt x="2288" y="830"/>
                </a:lnTo>
                <a:lnTo>
                  <a:pt x="2278" y="838"/>
                </a:lnTo>
                <a:lnTo>
                  <a:pt x="2263" y="854"/>
                </a:lnTo>
                <a:lnTo>
                  <a:pt x="2254" y="869"/>
                </a:lnTo>
                <a:lnTo>
                  <a:pt x="2245" y="882"/>
                </a:lnTo>
                <a:lnTo>
                  <a:pt x="2245" y="882"/>
                </a:lnTo>
                <a:lnTo>
                  <a:pt x="2239" y="893"/>
                </a:lnTo>
                <a:lnTo>
                  <a:pt x="2232" y="903"/>
                </a:lnTo>
                <a:lnTo>
                  <a:pt x="2226" y="911"/>
                </a:lnTo>
                <a:lnTo>
                  <a:pt x="2218" y="917"/>
                </a:lnTo>
                <a:lnTo>
                  <a:pt x="2211" y="922"/>
                </a:lnTo>
                <a:lnTo>
                  <a:pt x="2203" y="926"/>
                </a:lnTo>
                <a:lnTo>
                  <a:pt x="2197" y="927"/>
                </a:lnTo>
                <a:lnTo>
                  <a:pt x="2189" y="927"/>
                </a:lnTo>
                <a:lnTo>
                  <a:pt x="2182" y="926"/>
                </a:lnTo>
                <a:lnTo>
                  <a:pt x="2177" y="922"/>
                </a:lnTo>
                <a:lnTo>
                  <a:pt x="2171" y="917"/>
                </a:lnTo>
                <a:lnTo>
                  <a:pt x="2166" y="911"/>
                </a:lnTo>
                <a:lnTo>
                  <a:pt x="2163" y="903"/>
                </a:lnTo>
                <a:lnTo>
                  <a:pt x="2159" y="893"/>
                </a:lnTo>
                <a:lnTo>
                  <a:pt x="2158" y="882"/>
                </a:lnTo>
                <a:lnTo>
                  <a:pt x="2156" y="869"/>
                </a:lnTo>
                <a:lnTo>
                  <a:pt x="2156" y="595"/>
                </a:lnTo>
                <a:lnTo>
                  <a:pt x="2154" y="595"/>
                </a:lnTo>
                <a:lnTo>
                  <a:pt x="2154" y="0"/>
                </a:lnTo>
                <a:lnTo>
                  <a:pt x="1282" y="0"/>
                </a:lnTo>
                <a:lnTo>
                  <a:pt x="1282" y="0"/>
                </a:lnTo>
                <a:lnTo>
                  <a:pt x="1269" y="1"/>
                </a:lnTo>
                <a:lnTo>
                  <a:pt x="1258" y="3"/>
                </a:lnTo>
                <a:lnTo>
                  <a:pt x="1248" y="6"/>
                </a:lnTo>
                <a:lnTo>
                  <a:pt x="1242" y="9"/>
                </a:lnTo>
                <a:lnTo>
                  <a:pt x="1235" y="14"/>
                </a:lnTo>
                <a:lnTo>
                  <a:pt x="1230" y="21"/>
                </a:lnTo>
                <a:lnTo>
                  <a:pt x="1227" y="27"/>
                </a:lnTo>
                <a:lnTo>
                  <a:pt x="1225" y="34"/>
                </a:lnTo>
                <a:lnTo>
                  <a:pt x="1225" y="40"/>
                </a:lnTo>
                <a:lnTo>
                  <a:pt x="1225" y="47"/>
                </a:lnTo>
                <a:lnTo>
                  <a:pt x="1229" y="55"/>
                </a:lnTo>
                <a:lnTo>
                  <a:pt x="1234" y="62"/>
                </a:lnTo>
                <a:lnTo>
                  <a:pt x="1240" y="70"/>
                </a:lnTo>
                <a:lnTo>
                  <a:pt x="1248" y="76"/>
                </a:lnTo>
                <a:lnTo>
                  <a:pt x="1258" y="83"/>
                </a:lnTo>
                <a:lnTo>
                  <a:pt x="1269" y="89"/>
                </a:lnTo>
                <a:lnTo>
                  <a:pt x="1269" y="89"/>
                </a:lnTo>
                <a:lnTo>
                  <a:pt x="1282" y="97"/>
                </a:lnTo>
                <a:lnTo>
                  <a:pt x="1297" y="107"/>
                </a:lnTo>
                <a:lnTo>
                  <a:pt x="1313" y="123"/>
                </a:lnTo>
                <a:lnTo>
                  <a:pt x="1321" y="131"/>
                </a:lnTo>
                <a:lnTo>
                  <a:pt x="1329" y="143"/>
                </a:lnTo>
                <a:lnTo>
                  <a:pt x="1336" y="154"/>
                </a:lnTo>
                <a:lnTo>
                  <a:pt x="1343" y="166"/>
                </a:lnTo>
                <a:lnTo>
                  <a:pt x="1349" y="180"/>
                </a:lnTo>
                <a:lnTo>
                  <a:pt x="1352" y="195"/>
                </a:lnTo>
                <a:lnTo>
                  <a:pt x="1356" y="213"/>
                </a:lnTo>
                <a:lnTo>
                  <a:pt x="1357" y="231"/>
                </a:lnTo>
                <a:lnTo>
                  <a:pt x="1357" y="231"/>
                </a:lnTo>
                <a:lnTo>
                  <a:pt x="1356" y="250"/>
                </a:lnTo>
                <a:lnTo>
                  <a:pt x="1352" y="270"/>
                </a:lnTo>
                <a:lnTo>
                  <a:pt x="1346" y="289"/>
                </a:lnTo>
                <a:lnTo>
                  <a:pt x="1338" y="307"/>
                </a:lnTo>
                <a:lnTo>
                  <a:pt x="1326" y="325"/>
                </a:lnTo>
                <a:lnTo>
                  <a:pt x="1313" y="341"/>
                </a:lnTo>
                <a:lnTo>
                  <a:pt x="1300" y="358"/>
                </a:lnTo>
                <a:lnTo>
                  <a:pt x="1284" y="372"/>
                </a:lnTo>
                <a:lnTo>
                  <a:pt x="1266" y="385"/>
                </a:lnTo>
                <a:lnTo>
                  <a:pt x="1247" y="397"/>
                </a:lnTo>
                <a:lnTo>
                  <a:pt x="1225" y="406"/>
                </a:lnTo>
                <a:lnTo>
                  <a:pt x="1204" y="415"/>
                </a:lnTo>
                <a:lnTo>
                  <a:pt x="1181" y="421"/>
                </a:lnTo>
                <a:lnTo>
                  <a:pt x="1157" y="426"/>
                </a:lnTo>
                <a:lnTo>
                  <a:pt x="1133" y="429"/>
                </a:lnTo>
                <a:lnTo>
                  <a:pt x="1107" y="431"/>
                </a:lnTo>
                <a:lnTo>
                  <a:pt x="1107" y="431"/>
                </a:lnTo>
                <a:lnTo>
                  <a:pt x="1082" y="429"/>
                </a:lnTo>
                <a:lnTo>
                  <a:pt x="1056" y="426"/>
                </a:lnTo>
                <a:lnTo>
                  <a:pt x="1033" y="421"/>
                </a:lnTo>
                <a:lnTo>
                  <a:pt x="1011" y="415"/>
                </a:lnTo>
                <a:lnTo>
                  <a:pt x="988" y="406"/>
                </a:lnTo>
                <a:lnTo>
                  <a:pt x="967" y="397"/>
                </a:lnTo>
                <a:lnTo>
                  <a:pt x="949" y="385"/>
                </a:lnTo>
                <a:lnTo>
                  <a:pt x="931" y="372"/>
                </a:lnTo>
                <a:lnTo>
                  <a:pt x="915" y="358"/>
                </a:lnTo>
                <a:lnTo>
                  <a:pt x="900" y="341"/>
                </a:lnTo>
                <a:lnTo>
                  <a:pt x="887" y="325"/>
                </a:lnTo>
                <a:lnTo>
                  <a:pt x="877" y="307"/>
                </a:lnTo>
                <a:lnTo>
                  <a:pt x="869" y="289"/>
                </a:lnTo>
                <a:lnTo>
                  <a:pt x="863" y="270"/>
                </a:lnTo>
                <a:lnTo>
                  <a:pt x="859" y="250"/>
                </a:lnTo>
                <a:lnTo>
                  <a:pt x="858" y="231"/>
                </a:lnTo>
                <a:lnTo>
                  <a:pt x="858" y="231"/>
                </a:lnTo>
                <a:close/>
              </a:path>
            </a:pathLst>
          </a:custGeom>
          <a:gradFill flip="none" rotWithShape="1">
            <a:gsLst>
              <a:gs pos="0">
                <a:schemeClr val="accent6">
                  <a:lumMod val="60000"/>
                  <a:lumOff val="40000"/>
                  <a:shade val="30000"/>
                  <a:satMod val="115000"/>
                </a:schemeClr>
              </a:gs>
              <a:gs pos="50000">
                <a:schemeClr val="accent6">
                  <a:lumMod val="60000"/>
                  <a:lumOff val="40000"/>
                  <a:shade val="67500"/>
                  <a:satMod val="115000"/>
                </a:schemeClr>
              </a:gs>
              <a:gs pos="100000">
                <a:schemeClr val="accent6">
                  <a:lumMod val="60000"/>
                  <a:lumOff val="40000"/>
                  <a:shade val="100000"/>
                  <a:satMod val="115000"/>
                </a:schemeClr>
              </a:gs>
            </a:gsLst>
            <a:lin ang="18900000" scaled="1"/>
            <a:tileRect/>
          </a:gradFill>
          <a:ln w="28575">
            <a:solidFill>
              <a:schemeClr val="bg1">
                <a:lumMod val="65000"/>
              </a:schemeClr>
            </a:solidFill>
            <a:prstDash val="solid"/>
            <a:round/>
            <a:headEnd/>
            <a:tailEnd/>
          </a:ln>
        </p:spPr>
        <p:txBody>
          <a:bodyPr rIns="468000" anchor="ctr" anchorCtr="1"/>
          <a:lstStyle/>
          <a:p>
            <a:pPr algn="ctr">
              <a:defRPr/>
            </a:pPr>
            <a:r>
              <a:rPr lang="en-GB" sz="4000" dirty="0">
                <a:cs typeface="Arial" charset="0"/>
              </a:rPr>
              <a:t>Romans 6:3-4</a:t>
            </a:r>
          </a:p>
        </p:txBody>
      </p:sp>
      <p:sp>
        <p:nvSpPr>
          <p:cNvPr id="9" name="Freeform 7"/>
          <p:cNvSpPr>
            <a:spLocks/>
          </p:cNvSpPr>
          <p:nvPr/>
        </p:nvSpPr>
        <p:spPr bwMode="auto">
          <a:xfrm>
            <a:off x="9045921" y="96805"/>
            <a:ext cx="3001962" cy="2495550"/>
          </a:xfrm>
          <a:custGeom>
            <a:avLst/>
            <a:gdLst>
              <a:gd name="T0" fmla="*/ 1726 w 2587"/>
              <a:gd name="T1" fmla="*/ 1956 h 2150"/>
              <a:gd name="T2" fmla="*/ 1702 w 2587"/>
              <a:gd name="T3" fmla="*/ 2008 h 2150"/>
              <a:gd name="T4" fmla="*/ 1656 w 2587"/>
              <a:gd name="T5" fmla="*/ 2054 h 2150"/>
              <a:gd name="T6" fmla="*/ 1620 w 2587"/>
              <a:gd name="T7" fmla="*/ 2075 h 2150"/>
              <a:gd name="T8" fmla="*/ 1599 w 2587"/>
              <a:gd name="T9" fmla="*/ 2104 h 2150"/>
              <a:gd name="T10" fmla="*/ 1602 w 2587"/>
              <a:gd name="T11" fmla="*/ 2130 h 2150"/>
              <a:gd name="T12" fmla="*/ 1632 w 2587"/>
              <a:gd name="T13" fmla="*/ 2148 h 2150"/>
              <a:gd name="T14" fmla="*/ 2587 w 2587"/>
              <a:gd name="T15" fmla="*/ 0 h 2150"/>
              <a:gd name="T16" fmla="*/ 429 w 2587"/>
              <a:gd name="T17" fmla="*/ 931 h 2150"/>
              <a:gd name="T18" fmla="*/ 424 w 2587"/>
              <a:gd name="T19" fmla="*/ 965 h 2150"/>
              <a:gd name="T20" fmla="*/ 403 w 2587"/>
              <a:gd name="T21" fmla="*/ 988 h 2150"/>
              <a:gd name="T22" fmla="*/ 376 w 2587"/>
              <a:gd name="T23" fmla="*/ 985 h 2150"/>
              <a:gd name="T24" fmla="*/ 348 w 2587"/>
              <a:gd name="T25" fmla="*/ 955 h 2150"/>
              <a:gd name="T26" fmla="*/ 324 w 2587"/>
              <a:gd name="T27" fmla="*/ 916 h 2150"/>
              <a:gd name="T28" fmla="*/ 276 w 2587"/>
              <a:gd name="T29" fmla="*/ 877 h 2150"/>
              <a:gd name="T30" fmla="*/ 218 w 2587"/>
              <a:gd name="T31" fmla="*/ 858 h 2150"/>
              <a:gd name="T32" fmla="*/ 161 w 2587"/>
              <a:gd name="T33" fmla="*/ 863 h 2150"/>
              <a:gd name="T34" fmla="*/ 89 w 2587"/>
              <a:gd name="T35" fmla="*/ 900 h 2150"/>
              <a:gd name="T36" fmla="*/ 34 w 2587"/>
              <a:gd name="T37" fmla="*/ 967 h 2150"/>
              <a:gd name="T38" fmla="*/ 5 w 2587"/>
              <a:gd name="T39" fmla="*/ 1056 h 2150"/>
              <a:gd name="T40" fmla="*/ 1 w 2587"/>
              <a:gd name="T41" fmla="*/ 1133 h 2150"/>
              <a:gd name="T42" fmla="*/ 24 w 2587"/>
              <a:gd name="T43" fmla="*/ 1225 h 2150"/>
              <a:gd name="T44" fmla="*/ 73 w 2587"/>
              <a:gd name="T45" fmla="*/ 1299 h 2150"/>
              <a:gd name="T46" fmla="*/ 141 w 2587"/>
              <a:gd name="T47" fmla="*/ 1346 h 2150"/>
              <a:gd name="T48" fmla="*/ 200 w 2587"/>
              <a:gd name="T49" fmla="*/ 1356 h 2150"/>
              <a:gd name="T50" fmla="*/ 263 w 2587"/>
              <a:gd name="T51" fmla="*/ 1343 h 2150"/>
              <a:gd name="T52" fmla="*/ 307 w 2587"/>
              <a:gd name="T53" fmla="*/ 1313 h 2150"/>
              <a:gd name="T54" fmla="*/ 342 w 2587"/>
              <a:gd name="T55" fmla="*/ 1269 h 2150"/>
              <a:gd name="T56" fmla="*/ 369 w 2587"/>
              <a:gd name="T57" fmla="*/ 1234 h 2150"/>
              <a:gd name="T58" fmla="*/ 397 w 2587"/>
              <a:gd name="T59" fmla="*/ 1224 h 2150"/>
              <a:gd name="T60" fmla="*/ 421 w 2587"/>
              <a:gd name="T61" fmla="*/ 1240 h 2150"/>
              <a:gd name="T62" fmla="*/ 429 w 2587"/>
              <a:gd name="T63" fmla="*/ 1282 h 2150"/>
              <a:gd name="T64" fmla="*/ 1305 w 2587"/>
              <a:gd name="T65" fmla="*/ 2150 h 2150"/>
              <a:gd name="T66" fmla="*/ 1337 w 2587"/>
              <a:gd name="T67" fmla="*/ 2145 h 2150"/>
              <a:gd name="T68" fmla="*/ 1360 w 2587"/>
              <a:gd name="T69" fmla="*/ 2124 h 2150"/>
              <a:gd name="T70" fmla="*/ 1357 w 2587"/>
              <a:gd name="T71" fmla="*/ 2096 h 2150"/>
              <a:gd name="T72" fmla="*/ 1329 w 2587"/>
              <a:gd name="T73" fmla="*/ 2068 h 2150"/>
              <a:gd name="T74" fmla="*/ 1290 w 2587"/>
              <a:gd name="T75" fmla="*/ 2044 h 2150"/>
              <a:gd name="T76" fmla="*/ 1251 w 2587"/>
              <a:gd name="T77" fmla="*/ 1997 h 2150"/>
              <a:gd name="T78" fmla="*/ 1231 w 2587"/>
              <a:gd name="T79" fmla="*/ 1938 h 2150"/>
              <a:gd name="T80" fmla="*/ 1235 w 2587"/>
              <a:gd name="T81" fmla="*/ 1881 h 2150"/>
              <a:gd name="T82" fmla="*/ 1272 w 2587"/>
              <a:gd name="T83" fmla="*/ 1810 h 2150"/>
              <a:gd name="T84" fmla="*/ 1340 w 2587"/>
              <a:gd name="T85" fmla="*/ 1754 h 2150"/>
              <a:gd name="T86" fmla="*/ 1430 w 2587"/>
              <a:gd name="T87" fmla="*/ 1725 h 2150"/>
              <a:gd name="T88" fmla="*/ 1505 w 2587"/>
              <a:gd name="T89" fmla="*/ 1722 h 2150"/>
              <a:gd name="T90" fmla="*/ 1599 w 2587"/>
              <a:gd name="T91" fmla="*/ 1745 h 2150"/>
              <a:gd name="T92" fmla="*/ 1672 w 2587"/>
              <a:gd name="T93" fmla="*/ 1793 h 2150"/>
              <a:gd name="T94" fmla="*/ 1718 w 2587"/>
              <a:gd name="T95" fmla="*/ 1862 h 2150"/>
              <a:gd name="T96" fmla="*/ 1729 w 2587"/>
              <a:gd name="T97" fmla="*/ 1920 h 2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587" h="2150">
                <a:moveTo>
                  <a:pt x="1729" y="1920"/>
                </a:moveTo>
                <a:lnTo>
                  <a:pt x="1729" y="1920"/>
                </a:lnTo>
                <a:lnTo>
                  <a:pt x="1728" y="1938"/>
                </a:lnTo>
                <a:lnTo>
                  <a:pt x="1726" y="1956"/>
                </a:lnTo>
                <a:lnTo>
                  <a:pt x="1721" y="1971"/>
                </a:lnTo>
                <a:lnTo>
                  <a:pt x="1716" y="1984"/>
                </a:lnTo>
                <a:lnTo>
                  <a:pt x="1710" y="1997"/>
                </a:lnTo>
                <a:lnTo>
                  <a:pt x="1702" y="2008"/>
                </a:lnTo>
                <a:lnTo>
                  <a:pt x="1694" y="2020"/>
                </a:lnTo>
                <a:lnTo>
                  <a:pt x="1685" y="2028"/>
                </a:lnTo>
                <a:lnTo>
                  <a:pt x="1669" y="2044"/>
                </a:lnTo>
                <a:lnTo>
                  <a:pt x="1656" y="2054"/>
                </a:lnTo>
                <a:lnTo>
                  <a:pt x="1641" y="2062"/>
                </a:lnTo>
                <a:lnTo>
                  <a:pt x="1641" y="2062"/>
                </a:lnTo>
                <a:lnTo>
                  <a:pt x="1630" y="2068"/>
                </a:lnTo>
                <a:lnTo>
                  <a:pt x="1620" y="2075"/>
                </a:lnTo>
                <a:lnTo>
                  <a:pt x="1614" y="2081"/>
                </a:lnTo>
                <a:lnTo>
                  <a:pt x="1607" y="2089"/>
                </a:lnTo>
                <a:lnTo>
                  <a:pt x="1602" y="2096"/>
                </a:lnTo>
                <a:lnTo>
                  <a:pt x="1599" y="2104"/>
                </a:lnTo>
                <a:lnTo>
                  <a:pt x="1598" y="2111"/>
                </a:lnTo>
                <a:lnTo>
                  <a:pt x="1598" y="2117"/>
                </a:lnTo>
                <a:lnTo>
                  <a:pt x="1599" y="2124"/>
                </a:lnTo>
                <a:lnTo>
                  <a:pt x="1602" y="2130"/>
                </a:lnTo>
                <a:lnTo>
                  <a:pt x="1607" y="2137"/>
                </a:lnTo>
                <a:lnTo>
                  <a:pt x="1614" y="2142"/>
                </a:lnTo>
                <a:lnTo>
                  <a:pt x="1622" y="2145"/>
                </a:lnTo>
                <a:lnTo>
                  <a:pt x="1632" y="2148"/>
                </a:lnTo>
                <a:lnTo>
                  <a:pt x="1641" y="2150"/>
                </a:lnTo>
                <a:lnTo>
                  <a:pt x="1654" y="2150"/>
                </a:lnTo>
                <a:lnTo>
                  <a:pt x="2587" y="2150"/>
                </a:lnTo>
                <a:lnTo>
                  <a:pt x="2587" y="0"/>
                </a:lnTo>
                <a:lnTo>
                  <a:pt x="433" y="0"/>
                </a:lnTo>
                <a:lnTo>
                  <a:pt x="433" y="495"/>
                </a:lnTo>
                <a:lnTo>
                  <a:pt x="429" y="495"/>
                </a:lnTo>
                <a:lnTo>
                  <a:pt x="429" y="931"/>
                </a:lnTo>
                <a:lnTo>
                  <a:pt x="429" y="931"/>
                </a:lnTo>
                <a:lnTo>
                  <a:pt x="429" y="944"/>
                </a:lnTo>
                <a:lnTo>
                  <a:pt x="428" y="955"/>
                </a:lnTo>
                <a:lnTo>
                  <a:pt x="424" y="965"/>
                </a:lnTo>
                <a:lnTo>
                  <a:pt x="421" y="973"/>
                </a:lnTo>
                <a:lnTo>
                  <a:pt x="416" y="980"/>
                </a:lnTo>
                <a:lnTo>
                  <a:pt x="410" y="985"/>
                </a:lnTo>
                <a:lnTo>
                  <a:pt x="403" y="988"/>
                </a:lnTo>
                <a:lnTo>
                  <a:pt x="397" y="990"/>
                </a:lnTo>
                <a:lnTo>
                  <a:pt x="390" y="990"/>
                </a:lnTo>
                <a:lnTo>
                  <a:pt x="384" y="988"/>
                </a:lnTo>
                <a:lnTo>
                  <a:pt x="376" y="985"/>
                </a:lnTo>
                <a:lnTo>
                  <a:pt x="369" y="980"/>
                </a:lnTo>
                <a:lnTo>
                  <a:pt x="361" y="973"/>
                </a:lnTo>
                <a:lnTo>
                  <a:pt x="355" y="965"/>
                </a:lnTo>
                <a:lnTo>
                  <a:pt x="348" y="955"/>
                </a:lnTo>
                <a:lnTo>
                  <a:pt x="342" y="944"/>
                </a:lnTo>
                <a:lnTo>
                  <a:pt x="342" y="944"/>
                </a:lnTo>
                <a:lnTo>
                  <a:pt x="333" y="931"/>
                </a:lnTo>
                <a:lnTo>
                  <a:pt x="324" y="916"/>
                </a:lnTo>
                <a:lnTo>
                  <a:pt x="307" y="900"/>
                </a:lnTo>
                <a:lnTo>
                  <a:pt x="299" y="892"/>
                </a:lnTo>
                <a:lnTo>
                  <a:pt x="288" y="885"/>
                </a:lnTo>
                <a:lnTo>
                  <a:pt x="276" y="877"/>
                </a:lnTo>
                <a:lnTo>
                  <a:pt x="263" y="871"/>
                </a:lnTo>
                <a:lnTo>
                  <a:pt x="250" y="866"/>
                </a:lnTo>
                <a:lnTo>
                  <a:pt x="236" y="861"/>
                </a:lnTo>
                <a:lnTo>
                  <a:pt x="218" y="858"/>
                </a:lnTo>
                <a:lnTo>
                  <a:pt x="200" y="858"/>
                </a:lnTo>
                <a:lnTo>
                  <a:pt x="200" y="858"/>
                </a:lnTo>
                <a:lnTo>
                  <a:pt x="180" y="858"/>
                </a:lnTo>
                <a:lnTo>
                  <a:pt x="161" y="863"/>
                </a:lnTo>
                <a:lnTo>
                  <a:pt x="141" y="868"/>
                </a:lnTo>
                <a:lnTo>
                  <a:pt x="122" y="877"/>
                </a:lnTo>
                <a:lnTo>
                  <a:pt x="106" y="887"/>
                </a:lnTo>
                <a:lnTo>
                  <a:pt x="89" y="900"/>
                </a:lnTo>
                <a:lnTo>
                  <a:pt x="73" y="915"/>
                </a:lnTo>
                <a:lnTo>
                  <a:pt x="58" y="931"/>
                </a:lnTo>
                <a:lnTo>
                  <a:pt x="45" y="947"/>
                </a:lnTo>
                <a:lnTo>
                  <a:pt x="34" y="967"/>
                </a:lnTo>
                <a:lnTo>
                  <a:pt x="24" y="988"/>
                </a:lnTo>
                <a:lnTo>
                  <a:pt x="16" y="1009"/>
                </a:lnTo>
                <a:lnTo>
                  <a:pt x="10" y="1032"/>
                </a:lnTo>
                <a:lnTo>
                  <a:pt x="5" y="1056"/>
                </a:lnTo>
                <a:lnTo>
                  <a:pt x="1" y="1081"/>
                </a:lnTo>
                <a:lnTo>
                  <a:pt x="0" y="1107"/>
                </a:lnTo>
                <a:lnTo>
                  <a:pt x="0" y="1107"/>
                </a:lnTo>
                <a:lnTo>
                  <a:pt x="1" y="1133"/>
                </a:lnTo>
                <a:lnTo>
                  <a:pt x="5" y="1157"/>
                </a:lnTo>
                <a:lnTo>
                  <a:pt x="10" y="1182"/>
                </a:lnTo>
                <a:lnTo>
                  <a:pt x="16" y="1204"/>
                </a:lnTo>
                <a:lnTo>
                  <a:pt x="24" y="1225"/>
                </a:lnTo>
                <a:lnTo>
                  <a:pt x="34" y="1247"/>
                </a:lnTo>
                <a:lnTo>
                  <a:pt x="45" y="1266"/>
                </a:lnTo>
                <a:lnTo>
                  <a:pt x="58" y="1284"/>
                </a:lnTo>
                <a:lnTo>
                  <a:pt x="73" y="1299"/>
                </a:lnTo>
                <a:lnTo>
                  <a:pt x="89" y="1313"/>
                </a:lnTo>
                <a:lnTo>
                  <a:pt x="106" y="1326"/>
                </a:lnTo>
                <a:lnTo>
                  <a:pt x="122" y="1336"/>
                </a:lnTo>
                <a:lnTo>
                  <a:pt x="141" y="1346"/>
                </a:lnTo>
                <a:lnTo>
                  <a:pt x="161" y="1351"/>
                </a:lnTo>
                <a:lnTo>
                  <a:pt x="180" y="1356"/>
                </a:lnTo>
                <a:lnTo>
                  <a:pt x="200" y="1356"/>
                </a:lnTo>
                <a:lnTo>
                  <a:pt x="200" y="1356"/>
                </a:lnTo>
                <a:lnTo>
                  <a:pt x="218" y="1356"/>
                </a:lnTo>
                <a:lnTo>
                  <a:pt x="236" y="1352"/>
                </a:lnTo>
                <a:lnTo>
                  <a:pt x="250" y="1349"/>
                </a:lnTo>
                <a:lnTo>
                  <a:pt x="263" y="1343"/>
                </a:lnTo>
                <a:lnTo>
                  <a:pt x="276" y="1336"/>
                </a:lnTo>
                <a:lnTo>
                  <a:pt x="288" y="1328"/>
                </a:lnTo>
                <a:lnTo>
                  <a:pt x="299" y="1321"/>
                </a:lnTo>
                <a:lnTo>
                  <a:pt x="307" y="1313"/>
                </a:lnTo>
                <a:lnTo>
                  <a:pt x="324" y="1297"/>
                </a:lnTo>
                <a:lnTo>
                  <a:pt x="333" y="1282"/>
                </a:lnTo>
                <a:lnTo>
                  <a:pt x="342" y="1269"/>
                </a:lnTo>
                <a:lnTo>
                  <a:pt x="342" y="1269"/>
                </a:lnTo>
                <a:lnTo>
                  <a:pt x="348" y="1258"/>
                </a:lnTo>
                <a:lnTo>
                  <a:pt x="355" y="1248"/>
                </a:lnTo>
                <a:lnTo>
                  <a:pt x="361" y="1240"/>
                </a:lnTo>
                <a:lnTo>
                  <a:pt x="369" y="1234"/>
                </a:lnTo>
                <a:lnTo>
                  <a:pt x="376" y="1229"/>
                </a:lnTo>
                <a:lnTo>
                  <a:pt x="384" y="1225"/>
                </a:lnTo>
                <a:lnTo>
                  <a:pt x="390" y="1224"/>
                </a:lnTo>
                <a:lnTo>
                  <a:pt x="397" y="1224"/>
                </a:lnTo>
                <a:lnTo>
                  <a:pt x="403" y="1225"/>
                </a:lnTo>
                <a:lnTo>
                  <a:pt x="410" y="1229"/>
                </a:lnTo>
                <a:lnTo>
                  <a:pt x="416" y="1234"/>
                </a:lnTo>
                <a:lnTo>
                  <a:pt x="421" y="1240"/>
                </a:lnTo>
                <a:lnTo>
                  <a:pt x="424" y="1248"/>
                </a:lnTo>
                <a:lnTo>
                  <a:pt x="428" y="1258"/>
                </a:lnTo>
                <a:lnTo>
                  <a:pt x="429" y="1269"/>
                </a:lnTo>
                <a:lnTo>
                  <a:pt x="429" y="1282"/>
                </a:lnTo>
                <a:lnTo>
                  <a:pt x="429" y="1556"/>
                </a:lnTo>
                <a:lnTo>
                  <a:pt x="433" y="1556"/>
                </a:lnTo>
                <a:lnTo>
                  <a:pt x="433" y="2150"/>
                </a:lnTo>
                <a:lnTo>
                  <a:pt x="1305" y="2150"/>
                </a:lnTo>
                <a:lnTo>
                  <a:pt x="1305" y="2150"/>
                </a:lnTo>
                <a:lnTo>
                  <a:pt x="1318" y="2150"/>
                </a:lnTo>
                <a:lnTo>
                  <a:pt x="1327" y="2148"/>
                </a:lnTo>
                <a:lnTo>
                  <a:pt x="1337" y="2145"/>
                </a:lnTo>
                <a:lnTo>
                  <a:pt x="1345" y="2142"/>
                </a:lnTo>
                <a:lnTo>
                  <a:pt x="1352" y="2137"/>
                </a:lnTo>
                <a:lnTo>
                  <a:pt x="1357" y="2130"/>
                </a:lnTo>
                <a:lnTo>
                  <a:pt x="1360" y="2124"/>
                </a:lnTo>
                <a:lnTo>
                  <a:pt x="1362" y="2117"/>
                </a:lnTo>
                <a:lnTo>
                  <a:pt x="1362" y="2111"/>
                </a:lnTo>
                <a:lnTo>
                  <a:pt x="1360" y="2104"/>
                </a:lnTo>
                <a:lnTo>
                  <a:pt x="1357" y="2096"/>
                </a:lnTo>
                <a:lnTo>
                  <a:pt x="1352" y="2089"/>
                </a:lnTo>
                <a:lnTo>
                  <a:pt x="1347" y="2081"/>
                </a:lnTo>
                <a:lnTo>
                  <a:pt x="1339" y="2075"/>
                </a:lnTo>
                <a:lnTo>
                  <a:pt x="1329" y="2068"/>
                </a:lnTo>
                <a:lnTo>
                  <a:pt x="1318" y="2062"/>
                </a:lnTo>
                <a:lnTo>
                  <a:pt x="1318" y="2062"/>
                </a:lnTo>
                <a:lnTo>
                  <a:pt x="1303" y="2054"/>
                </a:lnTo>
                <a:lnTo>
                  <a:pt x="1290" y="2044"/>
                </a:lnTo>
                <a:lnTo>
                  <a:pt x="1274" y="2028"/>
                </a:lnTo>
                <a:lnTo>
                  <a:pt x="1266" y="2020"/>
                </a:lnTo>
                <a:lnTo>
                  <a:pt x="1258" y="2008"/>
                </a:lnTo>
                <a:lnTo>
                  <a:pt x="1251" y="1997"/>
                </a:lnTo>
                <a:lnTo>
                  <a:pt x="1243" y="1984"/>
                </a:lnTo>
                <a:lnTo>
                  <a:pt x="1238" y="1971"/>
                </a:lnTo>
                <a:lnTo>
                  <a:pt x="1233" y="1956"/>
                </a:lnTo>
                <a:lnTo>
                  <a:pt x="1231" y="1938"/>
                </a:lnTo>
                <a:lnTo>
                  <a:pt x="1230" y="1920"/>
                </a:lnTo>
                <a:lnTo>
                  <a:pt x="1230" y="1920"/>
                </a:lnTo>
                <a:lnTo>
                  <a:pt x="1231" y="1901"/>
                </a:lnTo>
                <a:lnTo>
                  <a:pt x="1235" y="1881"/>
                </a:lnTo>
                <a:lnTo>
                  <a:pt x="1241" y="1862"/>
                </a:lnTo>
                <a:lnTo>
                  <a:pt x="1249" y="1842"/>
                </a:lnTo>
                <a:lnTo>
                  <a:pt x="1261" y="1826"/>
                </a:lnTo>
                <a:lnTo>
                  <a:pt x="1272" y="1810"/>
                </a:lnTo>
                <a:lnTo>
                  <a:pt x="1287" y="1793"/>
                </a:lnTo>
                <a:lnTo>
                  <a:pt x="1303" y="1779"/>
                </a:lnTo>
                <a:lnTo>
                  <a:pt x="1321" y="1766"/>
                </a:lnTo>
                <a:lnTo>
                  <a:pt x="1340" y="1754"/>
                </a:lnTo>
                <a:lnTo>
                  <a:pt x="1360" y="1745"/>
                </a:lnTo>
                <a:lnTo>
                  <a:pt x="1383" y="1736"/>
                </a:lnTo>
                <a:lnTo>
                  <a:pt x="1406" y="1730"/>
                </a:lnTo>
                <a:lnTo>
                  <a:pt x="1430" y="1725"/>
                </a:lnTo>
                <a:lnTo>
                  <a:pt x="1454" y="1722"/>
                </a:lnTo>
                <a:lnTo>
                  <a:pt x="1480" y="1720"/>
                </a:lnTo>
                <a:lnTo>
                  <a:pt x="1480" y="1720"/>
                </a:lnTo>
                <a:lnTo>
                  <a:pt x="1505" y="1722"/>
                </a:lnTo>
                <a:lnTo>
                  <a:pt x="1529" y="1725"/>
                </a:lnTo>
                <a:lnTo>
                  <a:pt x="1554" y="1730"/>
                </a:lnTo>
                <a:lnTo>
                  <a:pt x="1576" y="1736"/>
                </a:lnTo>
                <a:lnTo>
                  <a:pt x="1599" y="1745"/>
                </a:lnTo>
                <a:lnTo>
                  <a:pt x="1619" y="1754"/>
                </a:lnTo>
                <a:lnTo>
                  <a:pt x="1638" y="1766"/>
                </a:lnTo>
                <a:lnTo>
                  <a:pt x="1656" y="1779"/>
                </a:lnTo>
                <a:lnTo>
                  <a:pt x="1672" y="1793"/>
                </a:lnTo>
                <a:lnTo>
                  <a:pt x="1687" y="1810"/>
                </a:lnTo>
                <a:lnTo>
                  <a:pt x="1698" y="1826"/>
                </a:lnTo>
                <a:lnTo>
                  <a:pt x="1710" y="1842"/>
                </a:lnTo>
                <a:lnTo>
                  <a:pt x="1718" y="1862"/>
                </a:lnTo>
                <a:lnTo>
                  <a:pt x="1724" y="1881"/>
                </a:lnTo>
                <a:lnTo>
                  <a:pt x="1728" y="1901"/>
                </a:lnTo>
                <a:lnTo>
                  <a:pt x="1729" y="1920"/>
                </a:lnTo>
                <a:lnTo>
                  <a:pt x="1729" y="1920"/>
                </a:lnTo>
                <a:close/>
              </a:path>
            </a:pathLst>
          </a:custGeom>
          <a:gradFill flip="none" rotWithShape="1">
            <a:gsLst>
              <a:gs pos="0">
                <a:schemeClr val="accent1">
                  <a:lumMod val="60000"/>
                  <a:lumOff val="40000"/>
                  <a:shade val="30000"/>
                  <a:satMod val="115000"/>
                </a:schemeClr>
              </a:gs>
              <a:gs pos="50000">
                <a:schemeClr val="accent1">
                  <a:lumMod val="60000"/>
                  <a:lumOff val="40000"/>
                  <a:shade val="67500"/>
                  <a:satMod val="115000"/>
                </a:schemeClr>
              </a:gs>
              <a:gs pos="100000">
                <a:schemeClr val="accent1">
                  <a:lumMod val="60000"/>
                  <a:lumOff val="40000"/>
                  <a:shade val="100000"/>
                  <a:satMod val="115000"/>
                </a:schemeClr>
              </a:gs>
            </a:gsLst>
            <a:lin ang="8100000" scaled="1"/>
            <a:tileRect/>
          </a:gradFill>
          <a:ln w="28575">
            <a:solidFill>
              <a:schemeClr val="bg1">
                <a:lumMod val="65000"/>
              </a:schemeClr>
            </a:solidFill>
            <a:prstDash val="solid"/>
            <a:round/>
            <a:headEnd/>
            <a:tailEnd/>
          </a:ln>
        </p:spPr>
        <p:txBody>
          <a:bodyPr lIns="468000" anchor="ctr"/>
          <a:lstStyle/>
          <a:p>
            <a:pPr algn="ctr" eaLnBrk="1" hangingPunct="1">
              <a:defRPr/>
            </a:pPr>
            <a:endParaRPr lang="en-GB" sz="4000" dirty="0">
              <a:cs typeface="Arial" charset="0"/>
            </a:endParaRPr>
          </a:p>
        </p:txBody>
      </p:sp>
      <p:sp>
        <p:nvSpPr>
          <p:cNvPr id="10" name="Freeform 8"/>
          <p:cNvSpPr>
            <a:spLocks/>
          </p:cNvSpPr>
          <p:nvPr/>
        </p:nvSpPr>
        <p:spPr bwMode="auto">
          <a:xfrm>
            <a:off x="9550745" y="3675201"/>
            <a:ext cx="2497138" cy="3000375"/>
          </a:xfrm>
          <a:custGeom>
            <a:avLst/>
            <a:gdLst>
              <a:gd name="T0" fmla="*/ 195 w 2151"/>
              <a:gd name="T1" fmla="*/ 1725 h 2586"/>
              <a:gd name="T2" fmla="*/ 141 w 2151"/>
              <a:gd name="T3" fmla="*/ 1702 h 2586"/>
              <a:gd name="T4" fmla="*/ 96 w 2151"/>
              <a:gd name="T5" fmla="*/ 1655 h 2586"/>
              <a:gd name="T6" fmla="*/ 76 w 2151"/>
              <a:gd name="T7" fmla="*/ 1621 h 2586"/>
              <a:gd name="T8" fmla="*/ 47 w 2151"/>
              <a:gd name="T9" fmla="*/ 1598 h 2586"/>
              <a:gd name="T10" fmla="*/ 19 w 2151"/>
              <a:gd name="T11" fmla="*/ 1603 h 2586"/>
              <a:gd name="T12" fmla="*/ 2 w 2151"/>
              <a:gd name="T13" fmla="*/ 1631 h 2586"/>
              <a:gd name="T14" fmla="*/ 2151 w 2151"/>
              <a:gd name="T15" fmla="*/ 2586 h 2586"/>
              <a:gd name="T16" fmla="*/ 1218 w 2151"/>
              <a:gd name="T17" fmla="*/ 430 h 2586"/>
              <a:gd name="T18" fmla="*/ 1184 w 2151"/>
              <a:gd name="T19" fmla="*/ 425 h 2586"/>
              <a:gd name="T20" fmla="*/ 1163 w 2151"/>
              <a:gd name="T21" fmla="*/ 404 h 2586"/>
              <a:gd name="T22" fmla="*/ 1165 w 2151"/>
              <a:gd name="T23" fmla="*/ 376 h 2586"/>
              <a:gd name="T24" fmla="*/ 1194 w 2151"/>
              <a:gd name="T25" fmla="*/ 347 h 2586"/>
              <a:gd name="T26" fmla="*/ 1233 w 2151"/>
              <a:gd name="T27" fmla="*/ 322 h 2586"/>
              <a:gd name="T28" fmla="*/ 1272 w 2151"/>
              <a:gd name="T29" fmla="*/ 277 h 2586"/>
              <a:gd name="T30" fmla="*/ 1292 w 2151"/>
              <a:gd name="T31" fmla="*/ 218 h 2586"/>
              <a:gd name="T32" fmla="*/ 1288 w 2151"/>
              <a:gd name="T33" fmla="*/ 160 h 2586"/>
              <a:gd name="T34" fmla="*/ 1251 w 2151"/>
              <a:gd name="T35" fmla="*/ 88 h 2586"/>
              <a:gd name="T36" fmla="*/ 1183 w 2151"/>
              <a:gd name="T37" fmla="*/ 34 h 2586"/>
              <a:gd name="T38" fmla="*/ 1093 w 2151"/>
              <a:gd name="T39" fmla="*/ 4 h 2586"/>
              <a:gd name="T40" fmla="*/ 1018 w 2151"/>
              <a:gd name="T41" fmla="*/ 2 h 2586"/>
              <a:gd name="T42" fmla="*/ 924 w 2151"/>
              <a:gd name="T43" fmla="*/ 25 h 2586"/>
              <a:gd name="T44" fmla="*/ 851 w 2151"/>
              <a:gd name="T45" fmla="*/ 73 h 2586"/>
              <a:gd name="T46" fmla="*/ 805 w 2151"/>
              <a:gd name="T47" fmla="*/ 142 h 2586"/>
              <a:gd name="T48" fmla="*/ 794 w 2151"/>
              <a:gd name="T49" fmla="*/ 200 h 2586"/>
              <a:gd name="T50" fmla="*/ 807 w 2151"/>
              <a:gd name="T51" fmla="*/ 264 h 2586"/>
              <a:gd name="T52" fmla="*/ 838 w 2151"/>
              <a:gd name="T53" fmla="*/ 308 h 2586"/>
              <a:gd name="T54" fmla="*/ 882 w 2151"/>
              <a:gd name="T55" fmla="*/ 342 h 2586"/>
              <a:gd name="T56" fmla="*/ 916 w 2151"/>
              <a:gd name="T57" fmla="*/ 368 h 2586"/>
              <a:gd name="T58" fmla="*/ 926 w 2151"/>
              <a:gd name="T59" fmla="*/ 397 h 2586"/>
              <a:gd name="T60" fmla="*/ 909 w 2151"/>
              <a:gd name="T61" fmla="*/ 420 h 2586"/>
              <a:gd name="T62" fmla="*/ 869 w 2151"/>
              <a:gd name="T63" fmla="*/ 430 h 2586"/>
              <a:gd name="T64" fmla="*/ 0 w 2151"/>
              <a:gd name="T65" fmla="*/ 1305 h 2586"/>
              <a:gd name="T66" fmla="*/ 5 w 2151"/>
              <a:gd name="T67" fmla="*/ 1338 h 2586"/>
              <a:gd name="T68" fmla="*/ 26 w 2151"/>
              <a:gd name="T69" fmla="*/ 1361 h 2586"/>
              <a:gd name="T70" fmla="*/ 54 w 2151"/>
              <a:gd name="T71" fmla="*/ 1357 h 2586"/>
              <a:gd name="T72" fmla="*/ 83 w 2151"/>
              <a:gd name="T73" fmla="*/ 1328 h 2586"/>
              <a:gd name="T74" fmla="*/ 107 w 2151"/>
              <a:gd name="T75" fmla="*/ 1291 h 2586"/>
              <a:gd name="T76" fmla="*/ 153 w 2151"/>
              <a:gd name="T77" fmla="*/ 1250 h 2586"/>
              <a:gd name="T78" fmla="*/ 211 w 2151"/>
              <a:gd name="T79" fmla="*/ 1230 h 2586"/>
              <a:gd name="T80" fmla="*/ 270 w 2151"/>
              <a:gd name="T81" fmla="*/ 1235 h 2586"/>
              <a:gd name="T82" fmla="*/ 342 w 2151"/>
              <a:gd name="T83" fmla="*/ 1273 h 2586"/>
              <a:gd name="T84" fmla="*/ 395 w 2151"/>
              <a:gd name="T85" fmla="*/ 1339 h 2586"/>
              <a:gd name="T86" fmla="*/ 426 w 2151"/>
              <a:gd name="T87" fmla="*/ 1429 h 2586"/>
              <a:gd name="T88" fmla="*/ 428 w 2151"/>
              <a:gd name="T89" fmla="*/ 1505 h 2586"/>
              <a:gd name="T90" fmla="*/ 405 w 2151"/>
              <a:gd name="T91" fmla="*/ 1598 h 2586"/>
              <a:gd name="T92" fmla="*/ 356 w 2151"/>
              <a:gd name="T93" fmla="*/ 1673 h 2586"/>
              <a:gd name="T94" fmla="*/ 288 w 2151"/>
              <a:gd name="T95" fmla="*/ 1718 h 2586"/>
              <a:gd name="T96" fmla="*/ 229 w 2151"/>
              <a:gd name="T97" fmla="*/ 1730 h 25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151" h="2586">
                <a:moveTo>
                  <a:pt x="229" y="1730"/>
                </a:moveTo>
                <a:lnTo>
                  <a:pt x="229" y="1730"/>
                </a:lnTo>
                <a:lnTo>
                  <a:pt x="211" y="1728"/>
                </a:lnTo>
                <a:lnTo>
                  <a:pt x="195" y="1725"/>
                </a:lnTo>
                <a:lnTo>
                  <a:pt x="179" y="1722"/>
                </a:lnTo>
                <a:lnTo>
                  <a:pt x="166" y="1715"/>
                </a:lnTo>
                <a:lnTo>
                  <a:pt x="153" y="1709"/>
                </a:lnTo>
                <a:lnTo>
                  <a:pt x="141" y="1702"/>
                </a:lnTo>
                <a:lnTo>
                  <a:pt x="132" y="1694"/>
                </a:lnTo>
                <a:lnTo>
                  <a:pt x="122" y="1686"/>
                </a:lnTo>
                <a:lnTo>
                  <a:pt x="107" y="1670"/>
                </a:lnTo>
                <a:lnTo>
                  <a:pt x="96" y="1655"/>
                </a:lnTo>
                <a:lnTo>
                  <a:pt x="88" y="1642"/>
                </a:lnTo>
                <a:lnTo>
                  <a:pt x="88" y="1642"/>
                </a:lnTo>
                <a:lnTo>
                  <a:pt x="83" y="1631"/>
                </a:lnTo>
                <a:lnTo>
                  <a:pt x="76" y="1621"/>
                </a:lnTo>
                <a:lnTo>
                  <a:pt x="68" y="1613"/>
                </a:lnTo>
                <a:lnTo>
                  <a:pt x="62" y="1606"/>
                </a:lnTo>
                <a:lnTo>
                  <a:pt x="54" y="1601"/>
                </a:lnTo>
                <a:lnTo>
                  <a:pt x="47" y="1598"/>
                </a:lnTo>
                <a:lnTo>
                  <a:pt x="39" y="1598"/>
                </a:lnTo>
                <a:lnTo>
                  <a:pt x="32" y="1598"/>
                </a:lnTo>
                <a:lnTo>
                  <a:pt x="26" y="1600"/>
                </a:lnTo>
                <a:lnTo>
                  <a:pt x="19" y="1603"/>
                </a:lnTo>
                <a:lnTo>
                  <a:pt x="15" y="1608"/>
                </a:lnTo>
                <a:lnTo>
                  <a:pt x="10" y="1614"/>
                </a:lnTo>
                <a:lnTo>
                  <a:pt x="5" y="1621"/>
                </a:lnTo>
                <a:lnTo>
                  <a:pt x="2" y="1631"/>
                </a:lnTo>
                <a:lnTo>
                  <a:pt x="0" y="1642"/>
                </a:lnTo>
                <a:lnTo>
                  <a:pt x="0" y="1655"/>
                </a:lnTo>
                <a:lnTo>
                  <a:pt x="0" y="2586"/>
                </a:lnTo>
                <a:lnTo>
                  <a:pt x="2151" y="2586"/>
                </a:lnTo>
                <a:lnTo>
                  <a:pt x="2151" y="431"/>
                </a:lnTo>
                <a:lnTo>
                  <a:pt x="1656" y="431"/>
                </a:lnTo>
                <a:lnTo>
                  <a:pt x="1656" y="430"/>
                </a:lnTo>
                <a:lnTo>
                  <a:pt x="1218" y="430"/>
                </a:lnTo>
                <a:lnTo>
                  <a:pt x="1218" y="430"/>
                </a:lnTo>
                <a:lnTo>
                  <a:pt x="1205" y="430"/>
                </a:lnTo>
                <a:lnTo>
                  <a:pt x="1194" y="428"/>
                </a:lnTo>
                <a:lnTo>
                  <a:pt x="1184" y="425"/>
                </a:lnTo>
                <a:lnTo>
                  <a:pt x="1178" y="420"/>
                </a:lnTo>
                <a:lnTo>
                  <a:pt x="1171" y="415"/>
                </a:lnTo>
                <a:lnTo>
                  <a:pt x="1166" y="410"/>
                </a:lnTo>
                <a:lnTo>
                  <a:pt x="1163" y="404"/>
                </a:lnTo>
                <a:lnTo>
                  <a:pt x="1162" y="397"/>
                </a:lnTo>
                <a:lnTo>
                  <a:pt x="1162" y="391"/>
                </a:lnTo>
                <a:lnTo>
                  <a:pt x="1162" y="383"/>
                </a:lnTo>
                <a:lnTo>
                  <a:pt x="1165" y="376"/>
                </a:lnTo>
                <a:lnTo>
                  <a:pt x="1170" y="368"/>
                </a:lnTo>
                <a:lnTo>
                  <a:pt x="1176" y="361"/>
                </a:lnTo>
                <a:lnTo>
                  <a:pt x="1184" y="353"/>
                </a:lnTo>
                <a:lnTo>
                  <a:pt x="1194" y="347"/>
                </a:lnTo>
                <a:lnTo>
                  <a:pt x="1205" y="342"/>
                </a:lnTo>
                <a:lnTo>
                  <a:pt x="1205" y="342"/>
                </a:lnTo>
                <a:lnTo>
                  <a:pt x="1218" y="334"/>
                </a:lnTo>
                <a:lnTo>
                  <a:pt x="1233" y="322"/>
                </a:lnTo>
                <a:lnTo>
                  <a:pt x="1249" y="308"/>
                </a:lnTo>
                <a:lnTo>
                  <a:pt x="1258" y="298"/>
                </a:lnTo>
                <a:lnTo>
                  <a:pt x="1266" y="288"/>
                </a:lnTo>
                <a:lnTo>
                  <a:pt x="1272" y="277"/>
                </a:lnTo>
                <a:lnTo>
                  <a:pt x="1279" y="264"/>
                </a:lnTo>
                <a:lnTo>
                  <a:pt x="1285" y="251"/>
                </a:lnTo>
                <a:lnTo>
                  <a:pt x="1288" y="235"/>
                </a:lnTo>
                <a:lnTo>
                  <a:pt x="1292" y="218"/>
                </a:lnTo>
                <a:lnTo>
                  <a:pt x="1293" y="200"/>
                </a:lnTo>
                <a:lnTo>
                  <a:pt x="1293" y="200"/>
                </a:lnTo>
                <a:lnTo>
                  <a:pt x="1292" y="181"/>
                </a:lnTo>
                <a:lnTo>
                  <a:pt x="1288" y="160"/>
                </a:lnTo>
                <a:lnTo>
                  <a:pt x="1282" y="142"/>
                </a:lnTo>
                <a:lnTo>
                  <a:pt x="1274" y="122"/>
                </a:lnTo>
                <a:lnTo>
                  <a:pt x="1262" y="104"/>
                </a:lnTo>
                <a:lnTo>
                  <a:pt x="1251" y="88"/>
                </a:lnTo>
                <a:lnTo>
                  <a:pt x="1236" y="73"/>
                </a:lnTo>
                <a:lnTo>
                  <a:pt x="1220" y="59"/>
                </a:lnTo>
                <a:lnTo>
                  <a:pt x="1202" y="46"/>
                </a:lnTo>
                <a:lnTo>
                  <a:pt x="1183" y="34"/>
                </a:lnTo>
                <a:lnTo>
                  <a:pt x="1162" y="25"/>
                </a:lnTo>
                <a:lnTo>
                  <a:pt x="1140" y="17"/>
                </a:lnTo>
                <a:lnTo>
                  <a:pt x="1118" y="8"/>
                </a:lnTo>
                <a:lnTo>
                  <a:pt x="1093" y="4"/>
                </a:lnTo>
                <a:lnTo>
                  <a:pt x="1069" y="2"/>
                </a:lnTo>
                <a:lnTo>
                  <a:pt x="1043" y="0"/>
                </a:lnTo>
                <a:lnTo>
                  <a:pt x="1043" y="0"/>
                </a:lnTo>
                <a:lnTo>
                  <a:pt x="1018" y="2"/>
                </a:lnTo>
                <a:lnTo>
                  <a:pt x="992" y="4"/>
                </a:lnTo>
                <a:lnTo>
                  <a:pt x="970" y="8"/>
                </a:lnTo>
                <a:lnTo>
                  <a:pt x="947" y="17"/>
                </a:lnTo>
                <a:lnTo>
                  <a:pt x="924" y="25"/>
                </a:lnTo>
                <a:lnTo>
                  <a:pt x="903" y="34"/>
                </a:lnTo>
                <a:lnTo>
                  <a:pt x="885" y="46"/>
                </a:lnTo>
                <a:lnTo>
                  <a:pt x="867" y="59"/>
                </a:lnTo>
                <a:lnTo>
                  <a:pt x="851" y="73"/>
                </a:lnTo>
                <a:lnTo>
                  <a:pt x="836" y="88"/>
                </a:lnTo>
                <a:lnTo>
                  <a:pt x="823" y="104"/>
                </a:lnTo>
                <a:lnTo>
                  <a:pt x="813" y="122"/>
                </a:lnTo>
                <a:lnTo>
                  <a:pt x="805" y="142"/>
                </a:lnTo>
                <a:lnTo>
                  <a:pt x="799" y="160"/>
                </a:lnTo>
                <a:lnTo>
                  <a:pt x="795" y="181"/>
                </a:lnTo>
                <a:lnTo>
                  <a:pt x="794" y="200"/>
                </a:lnTo>
                <a:lnTo>
                  <a:pt x="794" y="200"/>
                </a:lnTo>
                <a:lnTo>
                  <a:pt x="794" y="218"/>
                </a:lnTo>
                <a:lnTo>
                  <a:pt x="797" y="235"/>
                </a:lnTo>
                <a:lnTo>
                  <a:pt x="802" y="251"/>
                </a:lnTo>
                <a:lnTo>
                  <a:pt x="807" y="264"/>
                </a:lnTo>
                <a:lnTo>
                  <a:pt x="813" y="277"/>
                </a:lnTo>
                <a:lnTo>
                  <a:pt x="822" y="288"/>
                </a:lnTo>
                <a:lnTo>
                  <a:pt x="830" y="298"/>
                </a:lnTo>
                <a:lnTo>
                  <a:pt x="838" y="308"/>
                </a:lnTo>
                <a:lnTo>
                  <a:pt x="854" y="322"/>
                </a:lnTo>
                <a:lnTo>
                  <a:pt x="867" y="334"/>
                </a:lnTo>
                <a:lnTo>
                  <a:pt x="882" y="342"/>
                </a:lnTo>
                <a:lnTo>
                  <a:pt x="882" y="342"/>
                </a:lnTo>
                <a:lnTo>
                  <a:pt x="891" y="347"/>
                </a:lnTo>
                <a:lnTo>
                  <a:pt x="901" y="353"/>
                </a:lnTo>
                <a:lnTo>
                  <a:pt x="909" y="361"/>
                </a:lnTo>
                <a:lnTo>
                  <a:pt x="916" y="368"/>
                </a:lnTo>
                <a:lnTo>
                  <a:pt x="921" y="376"/>
                </a:lnTo>
                <a:lnTo>
                  <a:pt x="924" y="383"/>
                </a:lnTo>
                <a:lnTo>
                  <a:pt x="926" y="391"/>
                </a:lnTo>
                <a:lnTo>
                  <a:pt x="926" y="397"/>
                </a:lnTo>
                <a:lnTo>
                  <a:pt x="924" y="404"/>
                </a:lnTo>
                <a:lnTo>
                  <a:pt x="921" y="410"/>
                </a:lnTo>
                <a:lnTo>
                  <a:pt x="916" y="415"/>
                </a:lnTo>
                <a:lnTo>
                  <a:pt x="909" y="420"/>
                </a:lnTo>
                <a:lnTo>
                  <a:pt x="901" y="425"/>
                </a:lnTo>
                <a:lnTo>
                  <a:pt x="891" y="428"/>
                </a:lnTo>
                <a:lnTo>
                  <a:pt x="880" y="430"/>
                </a:lnTo>
                <a:lnTo>
                  <a:pt x="869" y="430"/>
                </a:lnTo>
                <a:lnTo>
                  <a:pt x="595" y="430"/>
                </a:lnTo>
                <a:lnTo>
                  <a:pt x="595" y="431"/>
                </a:lnTo>
                <a:lnTo>
                  <a:pt x="0" y="431"/>
                </a:lnTo>
                <a:lnTo>
                  <a:pt x="0" y="1305"/>
                </a:lnTo>
                <a:lnTo>
                  <a:pt x="0" y="1305"/>
                </a:lnTo>
                <a:lnTo>
                  <a:pt x="0" y="1317"/>
                </a:lnTo>
                <a:lnTo>
                  <a:pt x="2" y="1328"/>
                </a:lnTo>
                <a:lnTo>
                  <a:pt x="5" y="1338"/>
                </a:lnTo>
                <a:lnTo>
                  <a:pt x="10" y="1346"/>
                </a:lnTo>
                <a:lnTo>
                  <a:pt x="15" y="1352"/>
                </a:lnTo>
                <a:lnTo>
                  <a:pt x="19" y="1357"/>
                </a:lnTo>
                <a:lnTo>
                  <a:pt x="26" y="1361"/>
                </a:lnTo>
                <a:lnTo>
                  <a:pt x="32" y="1362"/>
                </a:lnTo>
                <a:lnTo>
                  <a:pt x="39" y="1362"/>
                </a:lnTo>
                <a:lnTo>
                  <a:pt x="47" y="1361"/>
                </a:lnTo>
                <a:lnTo>
                  <a:pt x="54" y="1357"/>
                </a:lnTo>
                <a:lnTo>
                  <a:pt x="62" y="1352"/>
                </a:lnTo>
                <a:lnTo>
                  <a:pt x="68" y="1346"/>
                </a:lnTo>
                <a:lnTo>
                  <a:pt x="76" y="1338"/>
                </a:lnTo>
                <a:lnTo>
                  <a:pt x="83" y="1328"/>
                </a:lnTo>
                <a:lnTo>
                  <a:pt x="88" y="1318"/>
                </a:lnTo>
                <a:lnTo>
                  <a:pt x="88" y="1318"/>
                </a:lnTo>
                <a:lnTo>
                  <a:pt x="96" y="1304"/>
                </a:lnTo>
                <a:lnTo>
                  <a:pt x="107" y="1291"/>
                </a:lnTo>
                <a:lnTo>
                  <a:pt x="122" y="1274"/>
                </a:lnTo>
                <a:lnTo>
                  <a:pt x="132" y="1266"/>
                </a:lnTo>
                <a:lnTo>
                  <a:pt x="141" y="1258"/>
                </a:lnTo>
                <a:lnTo>
                  <a:pt x="153" y="1250"/>
                </a:lnTo>
                <a:lnTo>
                  <a:pt x="166" y="1243"/>
                </a:lnTo>
                <a:lnTo>
                  <a:pt x="179" y="1238"/>
                </a:lnTo>
                <a:lnTo>
                  <a:pt x="195" y="1234"/>
                </a:lnTo>
                <a:lnTo>
                  <a:pt x="211" y="1230"/>
                </a:lnTo>
                <a:lnTo>
                  <a:pt x="229" y="1230"/>
                </a:lnTo>
                <a:lnTo>
                  <a:pt x="229" y="1230"/>
                </a:lnTo>
                <a:lnTo>
                  <a:pt x="249" y="1232"/>
                </a:lnTo>
                <a:lnTo>
                  <a:pt x="270" y="1235"/>
                </a:lnTo>
                <a:lnTo>
                  <a:pt x="288" y="1242"/>
                </a:lnTo>
                <a:lnTo>
                  <a:pt x="307" y="1250"/>
                </a:lnTo>
                <a:lnTo>
                  <a:pt x="325" y="1260"/>
                </a:lnTo>
                <a:lnTo>
                  <a:pt x="342" y="1273"/>
                </a:lnTo>
                <a:lnTo>
                  <a:pt x="356" y="1287"/>
                </a:lnTo>
                <a:lnTo>
                  <a:pt x="371" y="1304"/>
                </a:lnTo>
                <a:lnTo>
                  <a:pt x="384" y="1321"/>
                </a:lnTo>
                <a:lnTo>
                  <a:pt x="395" y="1339"/>
                </a:lnTo>
                <a:lnTo>
                  <a:pt x="405" y="1361"/>
                </a:lnTo>
                <a:lnTo>
                  <a:pt x="413" y="1383"/>
                </a:lnTo>
                <a:lnTo>
                  <a:pt x="421" y="1406"/>
                </a:lnTo>
                <a:lnTo>
                  <a:pt x="426" y="1429"/>
                </a:lnTo>
                <a:lnTo>
                  <a:pt x="428" y="1455"/>
                </a:lnTo>
                <a:lnTo>
                  <a:pt x="429" y="1479"/>
                </a:lnTo>
                <a:lnTo>
                  <a:pt x="429" y="1479"/>
                </a:lnTo>
                <a:lnTo>
                  <a:pt x="428" y="1505"/>
                </a:lnTo>
                <a:lnTo>
                  <a:pt x="426" y="1530"/>
                </a:lnTo>
                <a:lnTo>
                  <a:pt x="421" y="1554"/>
                </a:lnTo>
                <a:lnTo>
                  <a:pt x="413" y="1577"/>
                </a:lnTo>
                <a:lnTo>
                  <a:pt x="405" y="1598"/>
                </a:lnTo>
                <a:lnTo>
                  <a:pt x="395" y="1619"/>
                </a:lnTo>
                <a:lnTo>
                  <a:pt x="384" y="1639"/>
                </a:lnTo>
                <a:lnTo>
                  <a:pt x="371" y="1657"/>
                </a:lnTo>
                <a:lnTo>
                  <a:pt x="356" y="1673"/>
                </a:lnTo>
                <a:lnTo>
                  <a:pt x="342" y="1686"/>
                </a:lnTo>
                <a:lnTo>
                  <a:pt x="325" y="1699"/>
                </a:lnTo>
                <a:lnTo>
                  <a:pt x="307" y="1710"/>
                </a:lnTo>
                <a:lnTo>
                  <a:pt x="288" y="1718"/>
                </a:lnTo>
                <a:lnTo>
                  <a:pt x="270" y="1725"/>
                </a:lnTo>
                <a:lnTo>
                  <a:pt x="249" y="1728"/>
                </a:lnTo>
                <a:lnTo>
                  <a:pt x="229" y="1730"/>
                </a:lnTo>
                <a:lnTo>
                  <a:pt x="229" y="1730"/>
                </a:lnTo>
                <a:close/>
              </a:path>
            </a:pathLst>
          </a:custGeom>
          <a:gradFill flip="none" rotWithShape="1">
            <a:gsLst>
              <a:gs pos="0">
                <a:schemeClr val="accent4">
                  <a:lumMod val="60000"/>
                  <a:lumOff val="40000"/>
                  <a:shade val="30000"/>
                  <a:satMod val="115000"/>
                </a:schemeClr>
              </a:gs>
              <a:gs pos="50000">
                <a:schemeClr val="accent4">
                  <a:lumMod val="60000"/>
                  <a:lumOff val="40000"/>
                  <a:shade val="67500"/>
                  <a:satMod val="115000"/>
                </a:schemeClr>
              </a:gs>
              <a:gs pos="100000">
                <a:schemeClr val="accent4">
                  <a:lumMod val="60000"/>
                  <a:lumOff val="40000"/>
                  <a:shade val="100000"/>
                  <a:satMod val="115000"/>
                </a:schemeClr>
              </a:gs>
            </a:gsLst>
            <a:lin ang="13500000" scaled="1"/>
            <a:tileRect/>
          </a:gradFill>
          <a:ln w="28575">
            <a:solidFill>
              <a:schemeClr val="bg1">
                <a:lumMod val="65000"/>
              </a:schemeClr>
            </a:solidFill>
            <a:prstDash val="solid"/>
            <a:round/>
            <a:headEnd/>
            <a:tailEnd/>
          </a:ln>
        </p:spPr>
        <p:txBody>
          <a:bodyPr tIns="468000" anchor="ctr" anchorCtr="1"/>
          <a:lstStyle/>
          <a:p>
            <a:pPr algn="ctr" eaLnBrk="1" hangingPunct="1">
              <a:defRPr/>
            </a:pPr>
            <a:endParaRPr lang="en-GB" sz="4000" dirty="0">
              <a:cs typeface="Arial" charset="0"/>
            </a:endParaRPr>
          </a:p>
        </p:txBody>
      </p:sp>
      <p:sp>
        <p:nvSpPr>
          <p:cNvPr id="2" name="Title 1">
            <a:extLst>
              <a:ext uri="{FF2B5EF4-FFF2-40B4-BE49-F238E27FC236}">
                <a16:creationId xmlns:a16="http://schemas.microsoft.com/office/drawing/2014/main" id="{8A061DBB-B293-2D4E-ACDF-C14AA5DBC76A}"/>
              </a:ext>
            </a:extLst>
          </p:cNvPr>
          <p:cNvSpPr>
            <a:spLocks noGrp="1"/>
          </p:cNvSpPr>
          <p:nvPr>
            <p:ph type="title"/>
          </p:nvPr>
        </p:nvSpPr>
        <p:spPr>
          <a:xfrm>
            <a:off x="838200" y="1"/>
            <a:ext cx="10515600" cy="1117599"/>
          </a:xfrm>
        </p:spPr>
        <p:txBody>
          <a:bodyPr>
            <a:normAutofit/>
          </a:bodyPr>
          <a:lstStyle/>
          <a:p>
            <a:pPr algn="ctr"/>
            <a:r>
              <a:rPr lang="en-US" sz="6000" b="1" u="sng" dirty="0"/>
              <a:t>Baptism</a:t>
            </a:r>
          </a:p>
        </p:txBody>
      </p:sp>
      <p:sp>
        <p:nvSpPr>
          <p:cNvPr id="3" name="Content Placeholder 2">
            <a:extLst>
              <a:ext uri="{FF2B5EF4-FFF2-40B4-BE49-F238E27FC236}">
                <a16:creationId xmlns:a16="http://schemas.microsoft.com/office/drawing/2014/main" id="{D202977E-7D30-AA4C-9004-CD0E742FEA26}"/>
              </a:ext>
            </a:extLst>
          </p:cNvPr>
          <p:cNvSpPr>
            <a:spLocks noGrp="1"/>
          </p:cNvSpPr>
          <p:nvPr>
            <p:ph idx="1"/>
          </p:nvPr>
        </p:nvSpPr>
        <p:spPr>
          <a:xfrm>
            <a:off x="2962141" y="1117600"/>
            <a:ext cx="6426558" cy="5740400"/>
          </a:xfrm>
        </p:spPr>
        <p:txBody>
          <a:bodyPr>
            <a:normAutofit lnSpcReduction="10000"/>
          </a:bodyPr>
          <a:lstStyle/>
          <a:p>
            <a:pPr marL="0" indent="0" algn="ctr">
              <a:buNone/>
            </a:pPr>
            <a:r>
              <a:rPr lang="en-US" sz="4000" b="1" baseline="30000" dirty="0"/>
              <a:t>3 </a:t>
            </a:r>
            <a:r>
              <a:rPr lang="en-US" sz="4000" dirty="0"/>
              <a:t>Or do you not know that all of us who have been baptized into Christ Jesus have been baptized into His death? </a:t>
            </a:r>
            <a:r>
              <a:rPr lang="en-US" sz="4000" b="1" baseline="30000" dirty="0"/>
              <a:t>4 </a:t>
            </a:r>
            <a:r>
              <a:rPr lang="en-US" sz="4000" dirty="0"/>
              <a:t>Therefore we have been buried with Him through baptism into death, so that as Christ was raised from the dead through the glory of the Father, so we too might walk in newness of life.</a:t>
            </a:r>
          </a:p>
        </p:txBody>
      </p:sp>
    </p:spTree>
    <p:extLst>
      <p:ext uri="{BB962C8B-B14F-4D97-AF65-F5344CB8AC3E}">
        <p14:creationId xmlns:p14="http://schemas.microsoft.com/office/powerpoint/2010/main" val="22032021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reeform 5"/>
          <p:cNvSpPr>
            <a:spLocks/>
          </p:cNvSpPr>
          <p:nvPr/>
        </p:nvSpPr>
        <p:spPr bwMode="auto">
          <a:xfrm>
            <a:off x="199197" y="142738"/>
            <a:ext cx="2495550" cy="3001963"/>
          </a:xfrm>
          <a:custGeom>
            <a:avLst/>
            <a:gdLst>
              <a:gd name="T0" fmla="*/ 1956 w 2151"/>
              <a:gd name="T1" fmla="*/ 861 h 2586"/>
              <a:gd name="T2" fmla="*/ 2010 w 2151"/>
              <a:gd name="T3" fmla="*/ 884 h 2586"/>
              <a:gd name="T4" fmla="*/ 2054 w 2151"/>
              <a:gd name="T5" fmla="*/ 931 h 2586"/>
              <a:gd name="T6" fmla="*/ 2075 w 2151"/>
              <a:gd name="T7" fmla="*/ 965 h 2586"/>
              <a:gd name="T8" fmla="*/ 2104 w 2151"/>
              <a:gd name="T9" fmla="*/ 988 h 2586"/>
              <a:gd name="T10" fmla="*/ 2132 w 2151"/>
              <a:gd name="T11" fmla="*/ 983 h 2586"/>
              <a:gd name="T12" fmla="*/ 2148 w 2151"/>
              <a:gd name="T13" fmla="*/ 955 h 2586"/>
              <a:gd name="T14" fmla="*/ 0 w 2151"/>
              <a:gd name="T15" fmla="*/ 0 h 2586"/>
              <a:gd name="T16" fmla="*/ 933 w 2151"/>
              <a:gd name="T17" fmla="*/ 2156 h 2586"/>
              <a:gd name="T18" fmla="*/ 965 w 2151"/>
              <a:gd name="T19" fmla="*/ 2161 h 2586"/>
              <a:gd name="T20" fmla="*/ 988 w 2151"/>
              <a:gd name="T21" fmla="*/ 2182 h 2586"/>
              <a:gd name="T22" fmla="*/ 985 w 2151"/>
              <a:gd name="T23" fmla="*/ 2210 h 2586"/>
              <a:gd name="T24" fmla="*/ 957 w 2151"/>
              <a:gd name="T25" fmla="*/ 2239 h 2586"/>
              <a:gd name="T26" fmla="*/ 918 w 2151"/>
              <a:gd name="T27" fmla="*/ 2264 h 2586"/>
              <a:gd name="T28" fmla="*/ 879 w 2151"/>
              <a:gd name="T29" fmla="*/ 2309 h 2586"/>
              <a:gd name="T30" fmla="*/ 859 w 2151"/>
              <a:gd name="T31" fmla="*/ 2368 h 2586"/>
              <a:gd name="T32" fmla="*/ 863 w 2151"/>
              <a:gd name="T33" fmla="*/ 2426 h 2586"/>
              <a:gd name="T34" fmla="*/ 900 w 2151"/>
              <a:gd name="T35" fmla="*/ 2498 h 2586"/>
              <a:gd name="T36" fmla="*/ 968 w 2151"/>
              <a:gd name="T37" fmla="*/ 2552 h 2586"/>
              <a:gd name="T38" fmla="*/ 1058 w 2151"/>
              <a:gd name="T39" fmla="*/ 2582 h 2586"/>
              <a:gd name="T40" fmla="*/ 1133 w 2151"/>
              <a:gd name="T41" fmla="*/ 2584 h 2586"/>
              <a:gd name="T42" fmla="*/ 1227 w 2151"/>
              <a:gd name="T43" fmla="*/ 2561 h 2586"/>
              <a:gd name="T44" fmla="*/ 1300 w 2151"/>
              <a:gd name="T45" fmla="*/ 2513 h 2586"/>
              <a:gd name="T46" fmla="*/ 1346 w 2151"/>
              <a:gd name="T47" fmla="*/ 2444 h 2586"/>
              <a:gd name="T48" fmla="*/ 1357 w 2151"/>
              <a:gd name="T49" fmla="*/ 2386 h 2586"/>
              <a:gd name="T50" fmla="*/ 1344 w 2151"/>
              <a:gd name="T51" fmla="*/ 2322 h 2586"/>
              <a:gd name="T52" fmla="*/ 1313 w 2151"/>
              <a:gd name="T53" fmla="*/ 2278 h 2586"/>
              <a:gd name="T54" fmla="*/ 1269 w 2151"/>
              <a:gd name="T55" fmla="*/ 2244 h 2586"/>
              <a:gd name="T56" fmla="*/ 1235 w 2151"/>
              <a:gd name="T57" fmla="*/ 2218 h 2586"/>
              <a:gd name="T58" fmla="*/ 1225 w 2151"/>
              <a:gd name="T59" fmla="*/ 2189 h 2586"/>
              <a:gd name="T60" fmla="*/ 1242 w 2151"/>
              <a:gd name="T61" fmla="*/ 2166 h 2586"/>
              <a:gd name="T62" fmla="*/ 1282 w 2151"/>
              <a:gd name="T63" fmla="*/ 2156 h 2586"/>
              <a:gd name="T64" fmla="*/ 2151 w 2151"/>
              <a:gd name="T65" fmla="*/ 1281 h 2586"/>
              <a:gd name="T66" fmla="*/ 2146 w 2151"/>
              <a:gd name="T67" fmla="*/ 1248 h 2586"/>
              <a:gd name="T68" fmla="*/ 2125 w 2151"/>
              <a:gd name="T69" fmla="*/ 1225 h 2586"/>
              <a:gd name="T70" fmla="*/ 2097 w 2151"/>
              <a:gd name="T71" fmla="*/ 1229 h 2586"/>
              <a:gd name="T72" fmla="*/ 2068 w 2151"/>
              <a:gd name="T73" fmla="*/ 1258 h 2586"/>
              <a:gd name="T74" fmla="*/ 2044 w 2151"/>
              <a:gd name="T75" fmla="*/ 1295 h 2586"/>
              <a:gd name="T76" fmla="*/ 1998 w 2151"/>
              <a:gd name="T77" fmla="*/ 1336 h 2586"/>
              <a:gd name="T78" fmla="*/ 1940 w 2151"/>
              <a:gd name="T79" fmla="*/ 1356 h 2586"/>
              <a:gd name="T80" fmla="*/ 1881 w 2151"/>
              <a:gd name="T81" fmla="*/ 1351 h 2586"/>
              <a:gd name="T82" fmla="*/ 1809 w 2151"/>
              <a:gd name="T83" fmla="*/ 1313 h 2586"/>
              <a:gd name="T84" fmla="*/ 1756 w 2151"/>
              <a:gd name="T85" fmla="*/ 1247 h 2586"/>
              <a:gd name="T86" fmla="*/ 1725 w 2151"/>
              <a:gd name="T87" fmla="*/ 1157 h 2586"/>
              <a:gd name="T88" fmla="*/ 1722 w 2151"/>
              <a:gd name="T89" fmla="*/ 1081 h 2586"/>
              <a:gd name="T90" fmla="*/ 1746 w 2151"/>
              <a:gd name="T91" fmla="*/ 988 h 2586"/>
              <a:gd name="T92" fmla="*/ 1795 w 2151"/>
              <a:gd name="T93" fmla="*/ 913 h 2586"/>
              <a:gd name="T94" fmla="*/ 1862 w 2151"/>
              <a:gd name="T95" fmla="*/ 868 h 2586"/>
              <a:gd name="T96" fmla="*/ 1922 w 2151"/>
              <a:gd name="T97" fmla="*/ 856 h 25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151" h="2586">
                <a:moveTo>
                  <a:pt x="1922" y="856"/>
                </a:moveTo>
                <a:lnTo>
                  <a:pt x="1922" y="856"/>
                </a:lnTo>
                <a:lnTo>
                  <a:pt x="1940" y="858"/>
                </a:lnTo>
                <a:lnTo>
                  <a:pt x="1956" y="861"/>
                </a:lnTo>
                <a:lnTo>
                  <a:pt x="1971" y="864"/>
                </a:lnTo>
                <a:lnTo>
                  <a:pt x="1985" y="871"/>
                </a:lnTo>
                <a:lnTo>
                  <a:pt x="1998" y="877"/>
                </a:lnTo>
                <a:lnTo>
                  <a:pt x="2010" y="884"/>
                </a:lnTo>
                <a:lnTo>
                  <a:pt x="2019" y="892"/>
                </a:lnTo>
                <a:lnTo>
                  <a:pt x="2029" y="900"/>
                </a:lnTo>
                <a:lnTo>
                  <a:pt x="2044" y="916"/>
                </a:lnTo>
                <a:lnTo>
                  <a:pt x="2054" y="931"/>
                </a:lnTo>
                <a:lnTo>
                  <a:pt x="2062" y="944"/>
                </a:lnTo>
                <a:lnTo>
                  <a:pt x="2062" y="944"/>
                </a:lnTo>
                <a:lnTo>
                  <a:pt x="2068" y="955"/>
                </a:lnTo>
                <a:lnTo>
                  <a:pt x="2075" y="965"/>
                </a:lnTo>
                <a:lnTo>
                  <a:pt x="2083" y="973"/>
                </a:lnTo>
                <a:lnTo>
                  <a:pt x="2089" y="980"/>
                </a:lnTo>
                <a:lnTo>
                  <a:pt x="2097" y="985"/>
                </a:lnTo>
                <a:lnTo>
                  <a:pt x="2104" y="988"/>
                </a:lnTo>
                <a:lnTo>
                  <a:pt x="2112" y="988"/>
                </a:lnTo>
                <a:lnTo>
                  <a:pt x="2119" y="988"/>
                </a:lnTo>
                <a:lnTo>
                  <a:pt x="2125" y="986"/>
                </a:lnTo>
                <a:lnTo>
                  <a:pt x="2132" y="983"/>
                </a:lnTo>
                <a:lnTo>
                  <a:pt x="2136" y="978"/>
                </a:lnTo>
                <a:lnTo>
                  <a:pt x="2141" y="972"/>
                </a:lnTo>
                <a:lnTo>
                  <a:pt x="2146" y="965"/>
                </a:lnTo>
                <a:lnTo>
                  <a:pt x="2148" y="955"/>
                </a:lnTo>
                <a:lnTo>
                  <a:pt x="2151" y="944"/>
                </a:lnTo>
                <a:lnTo>
                  <a:pt x="2151" y="931"/>
                </a:lnTo>
                <a:lnTo>
                  <a:pt x="2151" y="0"/>
                </a:lnTo>
                <a:lnTo>
                  <a:pt x="0" y="0"/>
                </a:lnTo>
                <a:lnTo>
                  <a:pt x="0" y="2155"/>
                </a:lnTo>
                <a:lnTo>
                  <a:pt x="495" y="2155"/>
                </a:lnTo>
                <a:lnTo>
                  <a:pt x="495" y="2156"/>
                </a:lnTo>
                <a:lnTo>
                  <a:pt x="933" y="2156"/>
                </a:lnTo>
                <a:lnTo>
                  <a:pt x="933" y="2156"/>
                </a:lnTo>
                <a:lnTo>
                  <a:pt x="946" y="2156"/>
                </a:lnTo>
                <a:lnTo>
                  <a:pt x="955" y="2158"/>
                </a:lnTo>
                <a:lnTo>
                  <a:pt x="965" y="2161"/>
                </a:lnTo>
                <a:lnTo>
                  <a:pt x="973" y="2166"/>
                </a:lnTo>
                <a:lnTo>
                  <a:pt x="980" y="2171"/>
                </a:lnTo>
                <a:lnTo>
                  <a:pt x="985" y="2176"/>
                </a:lnTo>
                <a:lnTo>
                  <a:pt x="988" y="2182"/>
                </a:lnTo>
                <a:lnTo>
                  <a:pt x="989" y="2189"/>
                </a:lnTo>
                <a:lnTo>
                  <a:pt x="989" y="2195"/>
                </a:lnTo>
                <a:lnTo>
                  <a:pt x="988" y="2203"/>
                </a:lnTo>
                <a:lnTo>
                  <a:pt x="985" y="2210"/>
                </a:lnTo>
                <a:lnTo>
                  <a:pt x="980" y="2218"/>
                </a:lnTo>
                <a:lnTo>
                  <a:pt x="975" y="2225"/>
                </a:lnTo>
                <a:lnTo>
                  <a:pt x="967" y="2233"/>
                </a:lnTo>
                <a:lnTo>
                  <a:pt x="957" y="2239"/>
                </a:lnTo>
                <a:lnTo>
                  <a:pt x="946" y="2244"/>
                </a:lnTo>
                <a:lnTo>
                  <a:pt x="946" y="2244"/>
                </a:lnTo>
                <a:lnTo>
                  <a:pt x="931" y="2252"/>
                </a:lnTo>
                <a:lnTo>
                  <a:pt x="918" y="2264"/>
                </a:lnTo>
                <a:lnTo>
                  <a:pt x="902" y="2278"/>
                </a:lnTo>
                <a:lnTo>
                  <a:pt x="893" y="2288"/>
                </a:lnTo>
                <a:lnTo>
                  <a:pt x="885" y="2298"/>
                </a:lnTo>
                <a:lnTo>
                  <a:pt x="879" y="2309"/>
                </a:lnTo>
                <a:lnTo>
                  <a:pt x="871" y="2322"/>
                </a:lnTo>
                <a:lnTo>
                  <a:pt x="866" y="2335"/>
                </a:lnTo>
                <a:lnTo>
                  <a:pt x="861" y="2351"/>
                </a:lnTo>
                <a:lnTo>
                  <a:pt x="859" y="2368"/>
                </a:lnTo>
                <a:lnTo>
                  <a:pt x="858" y="2386"/>
                </a:lnTo>
                <a:lnTo>
                  <a:pt x="858" y="2386"/>
                </a:lnTo>
                <a:lnTo>
                  <a:pt x="859" y="2405"/>
                </a:lnTo>
                <a:lnTo>
                  <a:pt x="863" y="2426"/>
                </a:lnTo>
                <a:lnTo>
                  <a:pt x="869" y="2444"/>
                </a:lnTo>
                <a:lnTo>
                  <a:pt x="877" y="2464"/>
                </a:lnTo>
                <a:lnTo>
                  <a:pt x="889" y="2482"/>
                </a:lnTo>
                <a:lnTo>
                  <a:pt x="900" y="2498"/>
                </a:lnTo>
                <a:lnTo>
                  <a:pt x="915" y="2513"/>
                </a:lnTo>
                <a:lnTo>
                  <a:pt x="931" y="2527"/>
                </a:lnTo>
                <a:lnTo>
                  <a:pt x="949" y="2540"/>
                </a:lnTo>
                <a:lnTo>
                  <a:pt x="968" y="2552"/>
                </a:lnTo>
                <a:lnTo>
                  <a:pt x="988" y="2561"/>
                </a:lnTo>
                <a:lnTo>
                  <a:pt x="1011" y="2569"/>
                </a:lnTo>
                <a:lnTo>
                  <a:pt x="1033" y="2578"/>
                </a:lnTo>
                <a:lnTo>
                  <a:pt x="1058" y="2582"/>
                </a:lnTo>
                <a:lnTo>
                  <a:pt x="1082" y="2584"/>
                </a:lnTo>
                <a:lnTo>
                  <a:pt x="1108" y="2586"/>
                </a:lnTo>
                <a:lnTo>
                  <a:pt x="1108" y="2586"/>
                </a:lnTo>
                <a:lnTo>
                  <a:pt x="1133" y="2584"/>
                </a:lnTo>
                <a:lnTo>
                  <a:pt x="1157" y="2582"/>
                </a:lnTo>
                <a:lnTo>
                  <a:pt x="1181" y="2578"/>
                </a:lnTo>
                <a:lnTo>
                  <a:pt x="1204" y="2569"/>
                </a:lnTo>
                <a:lnTo>
                  <a:pt x="1227" y="2561"/>
                </a:lnTo>
                <a:lnTo>
                  <a:pt x="1247" y="2552"/>
                </a:lnTo>
                <a:lnTo>
                  <a:pt x="1266" y="2540"/>
                </a:lnTo>
                <a:lnTo>
                  <a:pt x="1284" y="2527"/>
                </a:lnTo>
                <a:lnTo>
                  <a:pt x="1300" y="2513"/>
                </a:lnTo>
                <a:lnTo>
                  <a:pt x="1315" y="2498"/>
                </a:lnTo>
                <a:lnTo>
                  <a:pt x="1326" y="2482"/>
                </a:lnTo>
                <a:lnTo>
                  <a:pt x="1338" y="2464"/>
                </a:lnTo>
                <a:lnTo>
                  <a:pt x="1346" y="2444"/>
                </a:lnTo>
                <a:lnTo>
                  <a:pt x="1352" y="2426"/>
                </a:lnTo>
                <a:lnTo>
                  <a:pt x="1356" y="2405"/>
                </a:lnTo>
                <a:lnTo>
                  <a:pt x="1357" y="2386"/>
                </a:lnTo>
                <a:lnTo>
                  <a:pt x="1357" y="2386"/>
                </a:lnTo>
                <a:lnTo>
                  <a:pt x="1356" y="2368"/>
                </a:lnTo>
                <a:lnTo>
                  <a:pt x="1354" y="2351"/>
                </a:lnTo>
                <a:lnTo>
                  <a:pt x="1349" y="2335"/>
                </a:lnTo>
                <a:lnTo>
                  <a:pt x="1344" y="2322"/>
                </a:lnTo>
                <a:lnTo>
                  <a:pt x="1338" y="2309"/>
                </a:lnTo>
                <a:lnTo>
                  <a:pt x="1329" y="2298"/>
                </a:lnTo>
                <a:lnTo>
                  <a:pt x="1321" y="2288"/>
                </a:lnTo>
                <a:lnTo>
                  <a:pt x="1313" y="2278"/>
                </a:lnTo>
                <a:lnTo>
                  <a:pt x="1297" y="2264"/>
                </a:lnTo>
                <a:lnTo>
                  <a:pt x="1284" y="2252"/>
                </a:lnTo>
                <a:lnTo>
                  <a:pt x="1269" y="2244"/>
                </a:lnTo>
                <a:lnTo>
                  <a:pt x="1269" y="2244"/>
                </a:lnTo>
                <a:lnTo>
                  <a:pt x="1258" y="2239"/>
                </a:lnTo>
                <a:lnTo>
                  <a:pt x="1248" y="2233"/>
                </a:lnTo>
                <a:lnTo>
                  <a:pt x="1240" y="2225"/>
                </a:lnTo>
                <a:lnTo>
                  <a:pt x="1235" y="2218"/>
                </a:lnTo>
                <a:lnTo>
                  <a:pt x="1230" y="2210"/>
                </a:lnTo>
                <a:lnTo>
                  <a:pt x="1227" y="2203"/>
                </a:lnTo>
                <a:lnTo>
                  <a:pt x="1225" y="2195"/>
                </a:lnTo>
                <a:lnTo>
                  <a:pt x="1225" y="2189"/>
                </a:lnTo>
                <a:lnTo>
                  <a:pt x="1227" y="2182"/>
                </a:lnTo>
                <a:lnTo>
                  <a:pt x="1230" y="2176"/>
                </a:lnTo>
                <a:lnTo>
                  <a:pt x="1235" y="2171"/>
                </a:lnTo>
                <a:lnTo>
                  <a:pt x="1242" y="2166"/>
                </a:lnTo>
                <a:lnTo>
                  <a:pt x="1250" y="2161"/>
                </a:lnTo>
                <a:lnTo>
                  <a:pt x="1260" y="2158"/>
                </a:lnTo>
                <a:lnTo>
                  <a:pt x="1269" y="2156"/>
                </a:lnTo>
                <a:lnTo>
                  <a:pt x="1282" y="2156"/>
                </a:lnTo>
                <a:lnTo>
                  <a:pt x="1556" y="2156"/>
                </a:lnTo>
                <a:lnTo>
                  <a:pt x="1556" y="2155"/>
                </a:lnTo>
                <a:lnTo>
                  <a:pt x="2151" y="2155"/>
                </a:lnTo>
                <a:lnTo>
                  <a:pt x="2151" y="1281"/>
                </a:lnTo>
                <a:lnTo>
                  <a:pt x="2151" y="1281"/>
                </a:lnTo>
                <a:lnTo>
                  <a:pt x="2151" y="1269"/>
                </a:lnTo>
                <a:lnTo>
                  <a:pt x="2148" y="1258"/>
                </a:lnTo>
                <a:lnTo>
                  <a:pt x="2146" y="1248"/>
                </a:lnTo>
                <a:lnTo>
                  <a:pt x="2141" y="1240"/>
                </a:lnTo>
                <a:lnTo>
                  <a:pt x="2136" y="1234"/>
                </a:lnTo>
                <a:lnTo>
                  <a:pt x="2132" y="1229"/>
                </a:lnTo>
                <a:lnTo>
                  <a:pt x="2125" y="1225"/>
                </a:lnTo>
                <a:lnTo>
                  <a:pt x="2119" y="1224"/>
                </a:lnTo>
                <a:lnTo>
                  <a:pt x="2112" y="1224"/>
                </a:lnTo>
                <a:lnTo>
                  <a:pt x="2104" y="1225"/>
                </a:lnTo>
                <a:lnTo>
                  <a:pt x="2097" y="1229"/>
                </a:lnTo>
                <a:lnTo>
                  <a:pt x="2089" y="1234"/>
                </a:lnTo>
                <a:lnTo>
                  <a:pt x="2083" y="1240"/>
                </a:lnTo>
                <a:lnTo>
                  <a:pt x="2075" y="1248"/>
                </a:lnTo>
                <a:lnTo>
                  <a:pt x="2068" y="1258"/>
                </a:lnTo>
                <a:lnTo>
                  <a:pt x="2062" y="1268"/>
                </a:lnTo>
                <a:lnTo>
                  <a:pt x="2062" y="1268"/>
                </a:lnTo>
                <a:lnTo>
                  <a:pt x="2054" y="1282"/>
                </a:lnTo>
                <a:lnTo>
                  <a:pt x="2044" y="1295"/>
                </a:lnTo>
                <a:lnTo>
                  <a:pt x="2029" y="1312"/>
                </a:lnTo>
                <a:lnTo>
                  <a:pt x="2019" y="1320"/>
                </a:lnTo>
                <a:lnTo>
                  <a:pt x="2010" y="1328"/>
                </a:lnTo>
                <a:lnTo>
                  <a:pt x="1998" y="1336"/>
                </a:lnTo>
                <a:lnTo>
                  <a:pt x="1985" y="1343"/>
                </a:lnTo>
                <a:lnTo>
                  <a:pt x="1971" y="1348"/>
                </a:lnTo>
                <a:lnTo>
                  <a:pt x="1956" y="1352"/>
                </a:lnTo>
                <a:lnTo>
                  <a:pt x="1940" y="1356"/>
                </a:lnTo>
                <a:lnTo>
                  <a:pt x="1922" y="1356"/>
                </a:lnTo>
                <a:lnTo>
                  <a:pt x="1922" y="1356"/>
                </a:lnTo>
                <a:lnTo>
                  <a:pt x="1901" y="1354"/>
                </a:lnTo>
                <a:lnTo>
                  <a:pt x="1881" y="1351"/>
                </a:lnTo>
                <a:lnTo>
                  <a:pt x="1862" y="1344"/>
                </a:lnTo>
                <a:lnTo>
                  <a:pt x="1844" y="1336"/>
                </a:lnTo>
                <a:lnTo>
                  <a:pt x="1826" y="1326"/>
                </a:lnTo>
                <a:lnTo>
                  <a:pt x="1809" y="1313"/>
                </a:lnTo>
                <a:lnTo>
                  <a:pt x="1795" y="1299"/>
                </a:lnTo>
                <a:lnTo>
                  <a:pt x="1780" y="1282"/>
                </a:lnTo>
                <a:lnTo>
                  <a:pt x="1767" y="1265"/>
                </a:lnTo>
                <a:lnTo>
                  <a:pt x="1756" y="1247"/>
                </a:lnTo>
                <a:lnTo>
                  <a:pt x="1746" y="1225"/>
                </a:lnTo>
                <a:lnTo>
                  <a:pt x="1736" y="1203"/>
                </a:lnTo>
                <a:lnTo>
                  <a:pt x="1730" y="1180"/>
                </a:lnTo>
                <a:lnTo>
                  <a:pt x="1725" y="1157"/>
                </a:lnTo>
                <a:lnTo>
                  <a:pt x="1722" y="1131"/>
                </a:lnTo>
                <a:lnTo>
                  <a:pt x="1722" y="1107"/>
                </a:lnTo>
                <a:lnTo>
                  <a:pt x="1722" y="1107"/>
                </a:lnTo>
                <a:lnTo>
                  <a:pt x="1722" y="1081"/>
                </a:lnTo>
                <a:lnTo>
                  <a:pt x="1725" y="1056"/>
                </a:lnTo>
                <a:lnTo>
                  <a:pt x="1730" y="1032"/>
                </a:lnTo>
                <a:lnTo>
                  <a:pt x="1736" y="1009"/>
                </a:lnTo>
                <a:lnTo>
                  <a:pt x="1746" y="988"/>
                </a:lnTo>
                <a:lnTo>
                  <a:pt x="1756" y="967"/>
                </a:lnTo>
                <a:lnTo>
                  <a:pt x="1767" y="947"/>
                </a:lnTo>
                <a:lnTo>
                  <a:pt x="1780" y="929"/>
                </a:lnTo>
                <a:lnTo>
                  <a:pt x="1795" y="913"/>
                </a:lnTo>
                <a:lnTo>
                  <a:pt x="1809" y="898"/>
                </a:lnTo>
                <a:lnTo>
                  <a:pt x="1826" y="887"/>
                </a:lnTo>
                <a:lnTo>
                  <a:pt x="1844" y="876"/>
                </a:lnTo>
                <a:lnTo>
                  <a:pt x="1862" y="868"/>
                </a:lnTo>
                <a:lnTo>
                  <a:pt x="1881" y="861"/>
                </a:lnTo>
                <a:lnTo>
                  <a:pt x="1901" y="858"/>
                </a:lnTo>
                <a:lnTo>
                  <a:pt x="1922" y="856"/>
                </a:lnTo>
                <a:lnTo>
                  <a:pt x="1922" y="856"/>
                </a:lnTo>
                <a:close/>
              </a:path>
            </a:pathLst>
          </a:custGeom>
          <a:gradFill flip="none" rotWithShape="1">
            <a:gsLst>
              <a:gs pos="0">
                <a:schemeClr val="accent2">
                  <a:lumMod val="60000"/>
                  <a:lumOff val="40000"/>
                  <a:shade val="30000"/>
                  <a:satMod val="115000"/>
                </a:schemeClr>
              </a:gs>
              <a:gs pos="50000">
                <a:schemeClr val="accent2">
                  <a:lumMod val="60000"/>
                  <a:lumOff val="40000"/>
                  <a:shade val="67500"/>
                  <a:satMod val="115000"/>
                </a:schemeClr>
              </a:gs>
              <a:gs pos="100000">
                <a:schemeClr val="accent2">
                  <a:lumMod val="60000"/>
                  <a:lumOff val="40000"/>
                  <a:shade val="100000"/>
                  <a:satMod val="115000"/>
                </a:schemeClr>
              </a:gs>
            </a:gsLst>
            <a:lin ang="2700000" scaled="1"/>
            <a:tileRect/>
          </a:gradFill>
          <a:ln w="28575">
            <a:solidFill>
              <a:schemeClr val="bg1">
                <a:lumMod val="65000"/>
              </a:schemeClr>
            </a:solidFill>
            <a:prstDash val="solid"/>
            <a:round/>
            <a:headEnd/>
            <a:tailEnd/>
          </a:ln>
        </p:spPr>
        <p:txBody>
          <a:bodyPr bIns="540000" anchor="ctr"/>
          <a:lstStyle/>
          <a:p>
            <a:pPr algn="ctr" eaLnBrk="1" hangingPunct="1">
              <a:defRPr/>
            </a:pPr>
            <a:endParaRPr lang="en-GB" sz="4000" dirty="0">
              <a:cs typeface="Arial" charset="0"/>
            </a:endParaRPr>
          </a:p>
        </p:txBody>
      </p:sp>
      <p:sp>
        <p:nvSpPr>
          <p:cNvPr id="8" name="Freeform 6"/>
          <p:cNvSpPr>
            <a:spLocks/>
          </p:cNvSpPr>
          <p:nvPr/>
        </p:nvSpPr>
        <p:spPr bwMode="auto">
          <a:xfrm>
            <a:off x="199197" y="4178438"/>
            <a:ext cx="3001963" cy="2497138"/>
          </a:xfrm>
          <a:custGeom>
            <a:avLst/>
            <a:gdLst>
              <a:gd name="T0" fmla="*/ 861 w 2587"/>
              <a:gd name="T1" fmla="*/ 195 h 2151"/>
              <a:gd name="T2" fmla="*/ 885 w 2587"/>
              <a:gd name="T3" fmla="*/ 143 h 2151"/>
              <a:gd name="T4" fmla="*/ 931 w 2587"/>
              <a:gd name="T5" fmla="*/ 97 h 2151"/>
              <a:gd name="T6" fmla="*/ 965 w 2587"/>
              <a:gd name="T7" fmla="*/ 76 h 2151"/>
              <a:gd name="T8" fmla="*/ 988 w 2587"/>
              <a:gd name="T9" fmla="*/ 47 h 2151"/>
              <a:gd name="T10" fmla="*/ 985 w 2587"/>
              <a:gd name="T11" fmla="*/ 21 h 2151"/>
              <a:gd name="T12" fmla="*/ 955 w 2587"/>
              <a:gd name="T13" fmla="*/ 3 h 2151"/>
              <a:gd name="T14" fmla="*/ 0 w 2587"/>
              <a:gd name="T15" fmla="*/ 2151 h 2151"/>
              <a:gd name="T16" fmla="*/ 2156 w 2587"/>
              <a:gd name="T17" fmla="*/ 1220 h 2151"/>
              <a:gd name="T18" fmla="*/ 2163 w 2587"/>
              <a:gd name="T19" fmla="*/ 1186 h 2151"/>
              <a:gd name="T20" fmla="*/ 2182 w 2587"/>
              <a:gd name="T21" fmla="*/ 1163 h 2151"/>
              <a:gd name="T22" fmla="*/ 2211 w 2587"/>
              <a:gd name="T23" fmla="*/ 1166 h 2151"/>
              <a:gd name="T24" fmla="*/ 2239 w 2587"/>
              <a:gd name="T25" fmla="*/ 1196 h 2151"/>
              <a:gd name="T26" fmla="*/ 2263 w 2587"/>
              <a:gd name="T27" fmla="*/ 1235 h 2151"/>
              <a:gd name="T28" fmla="*/ 2309 w 2587"/>
              <a:gd name="T29" fmla="*/ 1274 h 2151"/>
              <a:gd name="T30" fmla="*/ 2368 w 2587"/>
              <a:gd name="T31" fmla="*/ 1293 h 2151"/>
              <a:gd name="T32" fmla="*/ 2426 w 2587"/>
              <a:gd name="T33" fmla="*/ 1288 h 2151"/>
              <a:gd name="T34" fmla="*/ 2498 w 2587"/>
              <a:gd name="T35" fmla="*/ 1251 h 2151"/>
              <a:gd name="T36" fmla="*/ 2553 w 2587"/>
              <a:gd name="T37" fmla="*/ 1184 h 2151"/>
              <a:gd name="T38" fmla="*/ 2582 w 2587"/>
              <a:gd name="T39" fmla="*/ 1095 h 2151"/>
              <a:gd name="T40" fmla="*/ 2586 w 2587"/>
              <a:gd name="T41" fmla="*/ 1018 h 2151"/>
              <a:gd name="T42" fmla="*/ 2563 w 2587"/>
              <a:gd name="T43" fmla="*/ 926 h 2151"/>
              <a:gd name="T44" fmla="*/ 2514 w 2587"/>
              <a:gd name="T45" fmla="*/ 852 h 2151"/>
              <a:gd name="T46" fmla="*/ 2446 w 2587"/>
              <a:gd name="T47" fmla="*/ 805 h 2151"/>
              <a:gd name="T48" fmla="*/ 2385 w 2587"/>
              <a:gd name="T49" fmla="*/ 794 h 2151"/>
              <a:gd name="T50" fmla="*/ 2322 w 2587"/>
              <a:gd name="T51" fmla="*/ 808 h 2151"/>
              <a:gd name="T52" fmla="*/ 2278 w 2587"/>
              <a:gd name="T53" fmla="*/ 838 h 2151"/>
              <a:gd name="T54" fmla="*/ 2245 w 2587"/>
              <a:gd name="T55" fmla="*/ 882 h 2151"/>
              <a:gd name="T56" fmla="*/ 2218 w 2587"/>
              <a:gd name="T57" fmla="*/ 917 h 2151"/>
              <a:gd name="T58" fmla="*/ 2189 w 2587"/>
              <a:gd name="T59" fmla="*/ 927 h 2151"/>
              <a:gd name="T60" fmla="*/ 2166 w 2587"/>
              <a:gd name="T61" fmla="*/ 911 h 2151"/>
              <a:gd name="T62" fmla="*/ 2156 w 2587"/>
              <a:gd name="T63" fmla="*/ 869 h 2151"/>
              <a:gd name="T64" fmla="*/ 1282 w 2587"/>
              <a:gd name="T65" fmla="*/ 0 h 2151"/>
              <a:gd name="T66" fmla="*/ 1248 w 2587"/>
              <a:gd name="T67" fmla="*/ 6 h 2151"/>
              <a:gd name="T68" fmla="*/ 1227 w 2587"/>
              <a:gd name="T69" fmla="*/ 27 h 2151"/>
              <a:gd name="T70" fmla="*/ 1229 w 2587"/>
              <a:gd name="T71" fmla="*/ 55 h 2151"/>
              <a:gd name="T72" fmla="*/ 1258 w 2587"/>
              <a:gd name="T73" fmla="*/ 83 h 2151"/>
              <a:gd name="T74" fmla="*/ 1297 w 2587"/>
              <a:gd name="T75" fmla="*/ 107 h 2151"/>
              <a:gd name="T76" fmla="*/ 1336 w 2587"/>
              <a:gd name="T77" fmla="*/ 154 h 2151"/>
              <a:gd name="T78" fmla="*/ 1356 w 2587"/>
              <a:gd name="T79" fmla="*/ 213 h 2151"/>
              <a:gd name="T80" fmla="*/ 1352 w 2587"/>
              <a:gd name="T81" fmla="*/ 270 h 2151"/>
              <a:gd name="T82" fmla="*/ 1313 w 2587"/>
              <a:gd name="T83" fmla="*/ 341 h 2151"/>
              <a:gd name="T84" fmla="*/ 1247 w 2587"/>
              <a:gd name="T85" fmla="*/ 397 h 2151"/>
              <a:gd name="T86" fmla="*/ 1157 w 2587"/>
              <a:gd name="T87" fmla="*/ 426 h 2151"/>
              <a:gd name="T88" fmla="*/ 1082 w 2587"/>
              <a:gd name="T89" fmla="*/ 429 h 2151"/>
              <a:gd name="T90" fmla="*/ 988 w 2587"/>
              <a:gd name="T91" fmla="*/ 406 h 2151"/>
              <a:gd name="T92" fmla="*/ 915 w 2587"/>
              <a:gd name="T93" fmla="*/ 358 h 2151"/>
              <a:gd name="T94" fmla="*/ 869 w 2587"/>
              <a:gd name="T95" fmla="*/ 289 h 2151"/>
              <a:gd name="T96" fmla="*/ 858 w 2587"/>
              <a:gd name="T97" fmla="*/ 231 h 2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587" h="2151">
                <a:moveTo>
                  <a:pt x="858" y="231"/>
                </a:moveTo>
                <a:lnTo>
                  <a:pt x="858" y="231"/>
                </a:lnTo>
                <a:lnTo>
                  <a:pt x="858" y="213"/>
                </a:lnTo>
                <a:lnTo>
                  <a:pt x="861" y="195"/>
                </a:lnTo>
                <a:lnTo>
                  <a:pt x="866" y="180"/>
                </a:lnTo>
                <a:lnTo>
                  <a:pt x="871" y="166"/>
                </a:lnTo>
                <a:lnTo>
                  <a:pt x="877" y="154"/>
                </a:lnTo>
                <a:lnTo>
                  <a:pt x="885" y="143"/>
                </a:lnTo>
                <a:lnTo>
                  <a:pt x="893" y="131"/>
                </a:lnTo>
                <a:lnTo>
                  <a:pt x="902" y="123"/>
                </a:lnTo>
                <a:lnTo>
                  <a:pt x="918" y="107"/>
                </a:lnTo>
                <a:lnTo>
                  <a:pt x="931" y="97"/>
                </a:lnTo>
                <a:lnTo>
                  <a:pt x="946" y="89"/>
                </a:lnTo>
                <a:lnTo>
                  <a:pt x="946" y="89"/>
                </a:lnTo>
                <a:lnTo>
                  <a:pt x="955" y="83"/>
                </a:lnTo>
                <a:lnTo>
                  <a:pt x="965" y="76"/>
                </a:lnTo>
                <a:lnTo>
                  <a:pt x="973" y="70"/>
                </a:lnTo>
                <a:lnTo>
                  <a:pt x="980" y="62"/>
                </a:lnTo>
                <a:lnTo>
                  <a:pt x="985" y="55"/>
                </a:lnTo>
                <a:lnTo>
                  <a:pt x="988" y="47"/>
                </a:lnTo>
                <a:lnTo>
                  <a:pt x="989" y="40"/>
                </a:lnTo>
                <a:lnTo>
                  <a:pt x="989" y="34"/>
                </a:lnTo>
                <a:lnTo>
                  <a:pt x="988" y="27"/>
                </a:lnTo>
                <a:lnTo>
                  <a:pt x="985" y="21"/>
                </a:lnTo>
                <a:lnTo>
                  <a:pt x="980" y="14"/>
                </a:lnTo>
                <a:lnTo>
                  <a:pt x="973" y="9"/>
                </a:lnTo>
                <a:lnTo>
                  <a:pt x="965" y="6"/>
                </a:lnTo>
                <a:lnTo>
                  <a:pt x="955" y="3"/>
                </a:lnTo>
                <a:lnTo>
                  <a:pt x="944" y="1"/>
                </a:lnTo>
                <a:lnTo>
                  <a:pt x="933" y="0"/>
                </a:lnTo>
                <a:lnTo>
                  <a:pt x="0" y="0"/>
                </a:lnTo>
                <a:lnTo>
                  <a:pt x="0" y="2151"/>
                </a:lnTo>
                <a:lnTo>
                  <a:pt x="2154" y="2151"/>
                </a:lnTo>
                <a:lnTo>
                  <a:pt x="2154" y="1656"/>
                </a:lnTo>
                <a:lnTo>
                  <a:pt x="2156" y="1656"/>
                </a:lnTo>
                <a:lnTo>
                  <a:pt x="2156" y="1220"/>
                </a:lnTo>
                <a:lnTo>
                  <a:pt x="2156" y="1220"/>
                </a:lnTo>
                <a:lnTo>
                  <a:pt x="2158" y="1207"/>
                </a:lnTo>
                <a:lnTo>
                  <a:pt x="2159" y="1196"/>
                </a:lnTo>
                <a:lnTo>
                  <a:pt x="2163" y="1186"/>
                </a:lnTo>
                <a:lnTo>
                  <a:pt x="2166" y="1178"/>
                </a:lnTo>
                <a:lnTo>
                  <a:pt x="2171" y="1171"/>
                </a:lnTo>
                <a:lnTo>
                  <a:pt x="2177" y="1166"/>
                </a:lnTo>
                <a:lnTo>
                  <a:pt x="2182" y="1163"/>
                </a:lnTo>
                <a:lnTo>
                  <a:pt x="2189" y="1161"/>
                </a:lnTo>
                <a:lnTo>
                  <a:pt x="2197" y="1161"/>
                </a:lnTo>
                <a:lnTo>
                  <a:pt x="2203" y="1163"/>
                </a:lnTo>
                <a:lnTo>
                  <a:pt x="2211" y="1166"/>
                </a:lnTo>
                <a:lnTo>
                  <a:pt x="2218" y="1171"/>
                </a:lnTo>
                <a:lnTo>
                  <a:pt x="2226" y="1178"/>
                </a:lnTo>
                <a:lnTo>
                  <a:pt x="2232" y="1186"/>
                </a:lnTo>
                <a:lnTo>
                  <a:pt x="2239" y="1196"/>
                </a:lnTo>
                <a:lnTo>
                  <a:pt x="2245" y="1207"/>
                </a:lnTo>
                <a:lnTo>
                  <a:pt x="2245" y="1207"/>
                </a:lnTo>
                <a:lnTo>
                  <a:pt x="2254" y="1220"/>
                </a:lnTo>
                <a:lnTo>
                  <a:pt x="2263" y="1235"/>
                </a:lnTo>
                <a:lnTo>
                  <a:pt x="2278" y="1251"/>
                </a:lnTo>
                <a:lnTo>
                  <a:pt x="2288" y="1259"/>
                </a:lnTo>
                <a:lnTo>
                  <a:pt x="2298" y="1266"/>
                </a:lnTo>
                <a:lnTo>
                  <a:pt x="2309" y="1274"/>
                </a:lnTo>
                <a:lnTo>
                  <a:pt x="2322" y="1280"/>
                </a:lnTo>
                <a:lnTo>
                  <a:pt x="2337" y="1285"/>
                </a:lnTo>
                <a:lnTo>
                  <a:pt x="2351" y="1290"/>
                </a:lnTo>
                <a:lnTo>
                  <a:pt x="2368" y="1293"/>
                </a:lnTo>
                <a:lnTo>
                  <a:pt x="2385" y="1293"/>
                </a:lnTo>
                <a:lnTo>
                  <a:pt x="2385" y="1293"/>
                </a:lnTo>
                <a:lnTo>
                  <a:pt x="2407" y="1293"/>
                </a:lnTo>
                <a:lnTo>
                  <a:pt x="2426" y="1288"/>
                </a:lnTo>
                <a:lnTo>
                  <a:pt x="2446" y="1283"/>
                </a:lnTo>
                <a:lnTo>
                  <a:pt x="2463" y="1274"/>
                </a:lnTo>
                <a:lnTo>
                  <a:pt x="2481" y="1264"/>
                </a:lnTo>
                <a:lnTo>
                  <a:pt x="2498" y="1251"/>
                </a:lnTo>
                <a:lnTo>
                  <a:pt x="2514" y="1236"/>
                </a:lnTo>
                <a:lnTo>
                  <a:pt x="2527" y="1220"/>
                </a:lnTo>
                <a:lnTo>
                  <a:pt x="2540" y="1204"/>
                </a:lnTo>
                <a:lnTo>
                  <a:pt x="2553" y="1184"/>
                </a:lnTo>
                <a:lnTo>
                  <a:pt x="2563" y="1163"/>
                </a:lnTo>
                <a:lnTo>
                  <a:pt x="2571" y="1142"/>
                </a:lnTo>
                <a:lnTo>
                  <a:pt x="2577" y="1119"/>
                </a:lnTo>
                <a:lnTo>
                  <a:pt x="2582" y="1095"/>
                </a:lnTo>
                <a:lnTo>
                  <a:pt x="2586" y="1070"/>
                </a:lnTo>
                <a:lnTo>
                  <a:pt x="2587" y="1044"/>
                </a:lnTo>
                <a:lnTo>
                  <a:pt x="2587" y="1044"/>
                </a:lnTo>
                <a:lnTo>
                  <a:pt x="2586" y="1018"/>
                </a:lnTo>
                <a:lnTo>
                  <a:pt x="2582" y="994"/>
                </a:lnTo>
                <a:lnTo>
                  <a:pt x="2577" y="969"/>
                </a:lnTo>
                <a:lnTo>
                  <a:pt x="2571" y="947"/>
                </a:lnTo>
                <a:lnTo>
                  <a:pt x="2563" y="926"/>
                </a:lnTo>
                <a:lnTo>
                  <a:pt x="2553" y="904"/>
                </a:lnTo>
                <a:lnTo>
                  <a:pt x="2540" y="885"/>
                </a:lnTo>
                <a:lnTo>
                  <a:pt x="2527" y="867"/>
                </a:lnTo>
                <a:lnTo>
                  <a:pt x="2514" y="852"/>
                </a:lnTo>
                <a:lnTo>
                  <a:pt x="2498" y="838"/>
                </a:lnTo>
                <a:lnTo>
                  <a:pt x="2481" y="825"/>
                </a:lnTo>
                <a:lnTo>
                  <a:pt x="2463" y="815"/>
                </a:lnTo>
                <a:lnTo>
                  <a:pt x="2446" y="805"/>
                </a:lnTo>
                <a:lnTo>
                  <a:pt x="2426" y="800"/>
                </a:lnTo>
                <a:lnTo>
                  <a:pt x="2407" y="795"/>
                </a:lnTo>
                <a:lnTo>
                  <a:pt x="2385" y="794"/>
                </a:lnTo>
                <a:lnTo>
                  <a:pt x="2385" y="794"/>
                </a:lnTo>
                <a:lnTo>
                  <a:pt x="2368" y="795"/>
                </a:lnTo>
                <a:lnTo>
                  <a:pt x="2351" y="799"/>
                </a:lnTo>
                <a:lnTo>
                  <a:pt x="2337" y="802"/>
                </a:lnTo>
                <a:lnTo>
                  <a:pt x="2322" y="808"/>
                </a:lnTo>
                <a:lnTo>
                  <a:pt x="2309" y="815"/>
                </a:lnTo>
                <a:lnTo>
                  <a:pt x="2298" y="821"/>
                </a:lnTo>
                <a:lnTo>
                  <a:pt x="2288" y="830"/>
                </a:lnTo>
                <a:lnTo>
                  <a:pt x="2278" y="838"/>
                </a:lnTo>
                <a:lnTo>
                  <a:pt x="2263" y="854"/>
                </a:lnTo>
                <a:lnTo>
                  <a:pt x="2254" y="869"/>
                </a:lnTo>
                <a:lnTo>
                  <a:pt x="2245" y="882"/>
                </a:lnTo>
                <a:lnTo>
                  <a:pt x="2245" y="882"/>
                </a:lnTo>
                <a:lnTo>
                  <a:pt x="2239" y="893"/>
                </a:lnTo>
                <a:lnTo>
                  <a:pt x="2232" y="903"/>
                </a:lnTo>
                <a:lnTo>
                  <a:pt x="2226" y="911"/>
                </a:lnTo>
                <a:lnTo>
                  <a:pt x="2218" y="917"/>
                </a:lnTo>
                <a:lnTo>
                  <a:pt x="2211" y="922"/>
                </a:lnTo>
                <a:lnTo>
                  <a:pt x="2203" y="926"/>
                </a:lnTo>
                <a:lnTo>
                  <a:pt x="2197" y="927"/>
                </a:lnTo>
                <a:lnTo>
                  <a:pt x="2189" y="927"/>
                </a:lnTo>
                <a:lnTo>
                  <a:pt x="2182" y="926"/>
                </a:lnTo>
                <a:lnTo>
                  <a:pt x="2177" y="922"/>
                </a:lnTo>
                <a:lnTo>
                  <a:pt x="2171" y="917"/>
                </a:lnTo>
                <a:lnTo>
                  <a:pt x="2166" y="911"/>
                </a:lnTo>
                <a:lnTo>
                  <a:pt x="2163" y="903"/>
                </a:lnTo>
                <a:lnTo>
                  <a:pt x="2159" y="893"/>
                </a:lnTo>
                <a:lnTo>
                  <a:pt x="2158" y="882"/>
                </a:lnTo>
                <a:lnTo>
                  <a:pt x="2156" y="869"/>
                </a:lnTo>
                <a:lnTo>
                  <a:pt x="2156" y="595"/>
                </a:lnTo>
                <a:lnTo>
                  <a:pt x="2154" y="595"/>
                </a:lnTo>
                <a:lnTo>
                  <a:pt x="2154" y="0"/>
                </a:lnTo>
                <a:lnTo>
                  <a:pt x="1282" y="0"/>
                </a:lnTo>
                <a:lnTo>
                  <a:pt x="1282" y="0"/>
                </a:lnTo>
                <a:lnTo>
                  <a:pt x="1269" y="1"/>
                </a:lnTo>
                <a:lnTo>
                  <a:pt x="1258" y="3"/>
                </a:lnTo>
                <a:lnTo>
                  <a:pt x="1248" y="6"/>
                </a:lnTo>
                <a:lnTo>
                  <a:pt x="1242" y="9"/>
                </a:lnTo>
                <a:lnTo>
                  <a:pt x="1235" y="14"/>
                </a:lnTo>
                <a:lnTo>
                  <a:pt x="1230" y="21"/>
                </a:lnTo>
                <a:lnTo>
                  <a:pt x="1227" y="27"/>
                </a:lnTo>
                <a:lnTo>
                  <a:pt x="1225" y="34"/>
                </a:lnTo>
                <a:lnTo>
                  <a:pt x="1225" y="40"/>
                </a:lnTo>
                <a:lnTo>
                  <a:pt x="1225" y="47"/>
                </a:lnTo>
                <a:lnTo>
                  <a:pt x="1229" y="55"/>
                </a:lnTo>
                <a:lnTo>
                  <a:pt x="1234" y="62"/>
                </a:lnTo>
                <a:lnTo>
                  <a:pt x="1240" y="70"/>
                </a:lnTo>
                <a:lnTo>
                  <a:pt x="1248" y="76"/>
                </a:lnTo>
                <a:lnTo>
                  <a:pt x="1258" y="83"/>
                </a:lnTo>
                <a:lnTo>
                  <a:pt x="1269" y="89"/>
                </a:lnTo>
                <a:lnTo>
                  <a:pt x="1269" y="89"/>
                </a:lnTo>
                <a:lnTo>
                  <a:pt x="1282" y="97"/>
                </a:lnTo>
                <a:lnTo>
                  <a:pt x="1297" y="107"/>
                </a:lnTo>
                <a:lnTo>
                  <a:pt x="1313" y="123"/>
                </a:lnTo>
                <a:lnTo>
                  <a:pt x="1321" y="131"/>
                </a:lnTo>
                <a:lnTo>
                  <a:pt x="1329" y="143"/>
                </a:lnTo>
                <a:lnTo>
                  <a:pt x="1336" y="154"/>
                </a:lnTo>
                <a:lnTo>
                  <a:pt x="1343" y="166"/>
                </a:lnTo>
                <a:lnTo>
                  <a:pt x="1349" y="180"/>
                </a:lnTo>
                <a:lnTo>
                  <a:pt x="1352" y="195"/>
                </a:lnTo>
                <a:lnTo>
                  <a:pt x="1356" y="213"/>
                </a:lnTo>
                <a:lnTo>
                  <a:pt x="1357" y="231"/>
                </a:lnTo>
                <a:lnTo>
                  <a:pt x="1357" y="231"/>
                </a:lnTo>
                <a:lnTo>
                  <a:pt x="1356" y="250"/>
                </a:lnTo>
                <a:lnTo>
                  <a:pt x="1352" y="270"/>
                </a:lnTo>
                <a:lnTo>
                  <a:pt x="1346" y="289"/>
                </a:lnTo>
                <a:lnTo>
                  <a:pt x="1338" y="307"/>
                </a:lnTo>
                <a:lnTo>
                  <a:pt x="1326" y="325"/>
                </a:lnTo>
                <a:lnTo>
                  <a:pt x="1313" y="341"/>
                </a:lnTo>
                <a:lnTo>
                  <a:pt x="1300" y="358"/>
                </a:lnTo>
                <a:lnTo>
                  <a:pt x="1284" y="372"/>
                </a:lnTo>
                <a:lnTo>
                  <a:pt x="1266" y="385"/>
                </a:lnTo>
                <a:lnTo>
                  <a:pt x="1247" y="397"/>
                </a:lnTo>
                <a:lnTo>
                  <a:pt x="1225" y="406"/>
                </a:lnTo>
                <a:lnTo>
                  <a:pt x="1204" y="415"/>
                </a:lnTo>
                <a:lnTo>
                  <a:pt x="1181" y="421"/>
                </a:lnTo>
                <a:lnTo>
                  <a:pt x="1157" y="426"/>
                </a:lnTo>
                <a:lnTo>
                  <a:pt x="1133" y="429"/>
                </a:lnTo>
                <a:lnTo>
                  <a:pt x="1107" y="431"/>
                </a:lnTo>
                <a:lnTo>
                  <a:pt x="1107" y="431"/>
                </a:lnTo>
                <a:lnTo>
                  <a:pt x="1082" y="429"/>
                </a:lnTo>
                <a:lnTo>
                  <a:pt x="1056" y="426"/>
                </a:lnTo>
                <a:lnTo>
                  <a:pt x="1033" y="421"/>
                </a:lnTo>
                <a:lnTo>
                  <a:pt x="1011" y="415"/>
                </a:lnTo>
                <a:lnTo>
                  <a:pt x="988" y="406"/>
                </a:lnTo>
                <a:lnTo>
                  <a:pt x="967" y="397"/>
                </a:lnTo>
                <a:lnTo>
                  <a:pt x="949" y="385"/>
                </a:lnTo>
                <a:lnTo>
                  <a:pt x="931" y="372"/>
                </a:lnTo>
                <a:lnTo>
                  <a:pt x="915" y="358"/>
                </a:lnTo>
                <a:lnTo>
                  <a:pt x="900" y="341"/>
                </a:lnTo>
                <a:lnTo>
                  <a:pt x="887" y="325"/>
                </a:lnTo>
                <a:lnTo>
                  <a:pt x="877" y="307"/>
                </a:lnTo>
                <a:lnTo>
                  <a:pt x="869" y="289"/>
                </a:lnTo>
                <a:lnTo>
                  <a:pt x="863" y="270"/>
                </a:lnTo>
                <a:lnTo>
                  <a:pt x="859" y="250"/>
                </a:lnTo>
                <a:lnTo>
                  <a:pt x="858" y="231"/>
                </a:lnTo>
                <a:lnTo>
                  <a:pt x="858" y="231"/>
                </a:lnTo>
                <a:close/>
              </a:path>
            </a:pathLst>
          </a:custGeom>
          <a:gradFill flip="none" rotWithShape="1">
            <a:gsLst>
              <a:gs pos="0">
                <a:schemeClr val="accent6">
                  <a:lumMod val="60000"/>
                  <a:lumOff val="40000"/>
                  <a:shade val="30000"/>
                  <a:satMod val="115000"/>
                </a:schemeClr>
              </a:gs>
              <a:gs pos="50000">
                <a:schemeClr val="accent6">
                  <a:lumMod val="60000"/>
                  <a:lumOff val="40000"/>
                  <a:shade val="67500"/>
                  <a:satMod val="115000"/>
                </a:schemeClr>
              </a:gs>
              <a:gs pos="100000">
                <a:schemeClr val="accent6">
                  <a:lumMod val="60000"/>
                  <a:lumOff val="40000"/>
                  <a:shade val="100000"/>
                  <a:satMod val="115000"/>
                </a:schemeClr>
              </a:gs>
            </a:gsLst>
            <a:lin ang="18900000" scaled="1"/>
            <a:tileRect/>
          </a:gradFill>
          <a:ln w="28575">
            <a:solidFill>
              <a:schemeClr val="bg1">
                <a:lumMod val="65000"/>
              </a:schemeClr>
            </a:solidFill>
            <a:prstDash val="solid"/>
            <a:round/>
            <a:headEnd/>
            <a:tailEnd/>
          </a:ln>
        </p:spPr>
        <p:txBody>
          <a:bodyPr rIns="468000" anchor="ctr" anchorCtr="1"/>
          <a:lstStyle/>
          <a:p>
            <a:pPr eaLnBrk="1" hangingPunct="1">
              <a:defRPr/>
            </a:pPr>
            <a:endParaRPr lang="en-GB" sz="4000" dirty="0">
              <a:cs typeface="Arial" charset="0"/>
            </a:endParaRPr>
          </a:p>
        </p:txBody>
      </p:sp>
      <p:sp>
        <p:nvSpPr>
          <p:cNvPr id="9" name="Freeform 7"/>
          <p:cNvSpPr>
            <a:spLocks/>
          </p:cNvSpPr>
          <p:nvPr/>
        </p:nvSpPr>
        <p:spPr bwMode="auto">
          <a:xfrm>
            <a:off x="9045921" y="96805"/>
            <a:ext cx="3001962" cy="2495550"/>
          </a:xfrm>
          <a:custGeom>
            <a:avLst/>
            <a:gdLst>
              <a:gd name="T0" fmla="*/ 1726 w 2587"/>
              <a:gd name="T1" fmla="*/ 1956 h 2150"/>
              <a:gd name="T2" fmla="*/ 1702 w 2587"/>
              <a:gd name="T3" fmla="*/ 2008 h 2150"/>
              <a:gd name="T4" fmla="*/ 1656 w 2587"/>
              <a:gd name="T5" fmla="*/ 2054 h 2150"/>
              <a:gd name="T6" fmla="*/ 1620 w 2587"/>
              <a:gd name="T7" fmla="*/ 2075 h 2150"/>
              <a:gd name="T8" fmla="*/ 1599 w 2587"/>
              <a:gd name="T9" fmla="*/ 2104 h 2150"/>
              <a:gd name="T10" fmla="*/ 1602 w 2587"/>
              <a:gd name="T11" fmla="*/ 2130 h 2150"/>
              <a:gd name="T12" fmla="*/ 1632 w 2587"/>
              <a:gd name="T13" fmla="*/ 2148 h 2150"/>
              <a:gd name="T14" fmla="*/ 2587 w 2587"/>
              <a:gd name="T15" fmla="*/ 0 h 2150"/>
              <a:gd name="T16" fmla="*/ 429 w 2587"/>
              <a:gd name="T17" fmla="*/ 931 h 2150"/>
              <a:gd name="T18" fmla="*/ 424 w 2587"/>
              <a:gd name="T19" fmla="*/ 965 h 2150"/>
              <a:gd name="T20" fmla="*/ 403 w 2587"/>
              <a:gd name="T21" fmla="*/ 988 h 2150"/>
              <a:gd name="T22" fmla="*/ 376 w 2587"/>
              <a:gd name="T23" fmla="*/ 985 h 2150"/>
              <a:gd name="T24" fmla="*/ 348 w 2587"/>
              <a:gd name="T25" fmla="*/ 955 h 2150"/>
              <a:gd name="T26" fmla="*/ 324 w 2587"/>
              <a:gd name="T27" fmla="*/ 916 h 2150"/>
              <a:gd name="T28" fmla="*/ 276 w 2587"/>
              <a:gd name="T29" fmla="*/ 877 h 2150"/>
              <a:gd name="T30" fmla="*/ 218 w 2587"/>
              <a:gd name="T31" fmla="*/ 858 h 2150"/>
              <a:gd name="T32" fmla="*/ 161 w 2587"/>
              <a:gd name="T33" fmla="*/ 863 h 2150"/>
              <a:gd name="T34" fmla="*/ 89 w 2587"/>
              <a:gd name="T35" fmla="*/ 900 h 2150"/>
              <a:gd name="T36" fmla="*/ 34 w 2587"/>
              <a:gd name="T37" fmla="*/ 967 h 2150"/>
              <a:gd name="T38" fmla="*/ 5 w 2587"/>
              <a:gd name="T39" fmla="*/ 1056 h 2150"/>
              <a:gd name="T40" fmla="*/ 1 w 2587"/>
              <a:gd name="T41" fmla="*/ 1133 h 2150"/>
              <a:gd name="T42" fmla="*/ 24 w 2587"/>
              <a:gd name="T43" fmla="*/ 1225 h 2150"/>
              <a:gd name="T44" fmla="*/ 73 w 2587"/>
              <a:gd name="T45" fmla="*/ 1299 h 2150"/>
              <a:gd name="T46" fmla="*/ 141 w 2587"/>
              <a:gd name="T47" fmla="*/ 1346 h 2150"/>
              <a:gd name="T48" fmla="*/ 200 w 2587"/>
              <a:gd name="T49" fmla="*/ 1356 h 2150"/>
              <a:gd name="T50" fmla="*/ 263 w 2587"/>
              <a:gd name="T51" fmla="*/ 1343 h 2150"/>
              <a:gd name="T52" fmla="*/ 307 w 2587"/>
              <a:gd name="T53" fmla="*/ 1313 h 2150"/>
              <a:gd name="T54" fmla="*/ 342 w 2587"/>
              <a:gd name="T55" fmla="*/ 1269 h 2150"/>
              <a:gd name="T56" fmla="*/ 369 w 2587"/>
              <a:gd name="T57" fmla="*/ 1234 h 2150"/>
              <a:gd name="T58" fmla="*/ 397 w 2587"/>
              <a:gd name="T59" fmla="*/ 1224 h 2150"/>
              <a:gd name="T60" fmla="*/ 421 w 2587"/>
              <a:gd name="T61" fmla="*/ 1240 h 2150"/>
              <a:gd name="T62" fmla="*/ 429 w 2587"/>
              <a:gd name="T63" fmla="*/ 1282 h 2150"/>
              <a:gd name="T64" fmla="*/ 1305 w 2587"/>
              <a:gd name="T65" fmla="*/ 2150 h 2150"/>
              <a:gd name="T66" fmla="*/ 1337 w 2587"/>
              <a:gd name="T67" fmla="*/ 2145 h 2150"/>
              <a:gd name="T68" fmla="*/ 1360 w 2587"/>
              <a:gd name="T69" fmla="*/ 2124 h 2150"/>
              <a:gd name="T70" fmla="*/ 1357 w 2587"/>
              <a:gd name="T71" fmla="*/ 2096 h 2150"/>
              <a:gd name="T72" fmla="*/ 1329 w 2587"/>
              <a:gd name="T73" fmla="*/ 2068 h 2150"/>
              <a:gd name="T74" fmla="*/ 1290 w 2587"/>
              <a:gd name="T75" fmla="*/ 2044 h 2150"/>
              <a:gd name="T76" fmla="*/ 1251 w 2587"/>
              <a:gd name="T77" fmla="*/ 1997 h 2150"/>
              <a:gd name="T78" fmla="*/ 1231 w 2587"/>
              <a:gd name="T79" fmla="*/ 1938 h 2150"/>
              <a:gd name="T80" fmla="*/ 1235 w 2587"/>
              <a:gd name="T81" fmla="*/ 1881 h 2150"/>
              <a:gd name="T82" fmla="*/ 1272 w 2587"/>
              <a:gd name="T83" fmla="*/ 1810 h 2150"/>
              <a:gd name="T84" fmla="*/ 1340 w 2587"/>
              <a:gd name="T85" fmla="*/ 1754 h 2150"/>
              <a:gd name="T86" fmla="*/ 1430 w 2587"/>
              <a:gd name="T87" fmla="*/ 1725 h 2150"/>
              <a:gd name="T88" fmla="*/ 1505 w 2587"/>
              <a:gd name="T89" fmla="*/ 1722 h 2150"/>
              <a:gd name="T90" fmla="*/ 1599 w 2587"/>
              <a:gd name="T91" fmla="*/ 1745 h 2150"/>
              <a:gd name="T92" fmla="*/ 1672 w 2587"/>
              <a:gd name="T93" fmla="*/ 1793 h 2150"/>
              <a:gd name="T94" fmla="*/ 1718 w 2587"/>
              <a:gd name="T95" fmla="*/ 1862 h 2150"/>
              <a:gd name="T96" fmla="*/ 1729 w 2587"/>
              <a:gd name="T97" fmla="*/ 1920 h 2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587" h="2150">
                <a:moveTo>
                  <a:pt x="1729" y="1920"/>
                </a:moveTo>
                <a:lnTo>
                  <a:pt x="1729" y="1920"/>
                </a:lnTo>
                <a:lnTo>
                  <a:pt x="1728" y="1938"/>
                </a:lnTo>
                <a:lnTo>
                  <a:pt x="1726" y="1956"/>
                </a:lnTo>
                <a:lnTo>
                  <a:pt x="1721" y="1971"/>
                </a:lnTo>
                <a:lnTo>
                  <a:pt x="1716" y="1984"/>
                </a:lnTo>
                <a:lnTo>
                  <a:pt x="1710" y="1997"/>
                </a:lnTo>
                <a:lnTo>
                  <a:pt x="1702" y="2008"/>
                </a:lnTo>
                <a:lnTo>
                  <a:pt x="1694" y="2020"/>
                </a:lnTo>
                <a:lnTo>
                  <a:pt x="1685" y="2028"/>
                </a:lnTo>
                <a:lnTo>
                  <a:pt x="1669" y="2044"/>
                </a:lnTo>
                <a:lnTo>
                  <a:pt x="1656" y="2054"/>
                </a:lnTo>
                <a:lnTo>
                  <a:pt x="1641" y="2062"/>
                </a:lnTo>
                <a:lnTo>
                  <a:pt x="1641" y="2062"/>
                </a:lnTo>
                <a:lnTo>
                  <a:pt x="1630" y="2068"/>
                </a:lnTo>
                <a:lnTo>
                  <a:pt x="1620" y="2075"/>
                </a:lnTo>
                <a:lnTo>
                  <a:pt x="1614" y="2081"/>
                </a:lnTo>
                <a:lnTo>
                  <a:pt x="1607" y="2089"/>
                </a:lnTo>
                <a:lnTo>
                  <a:pt x="1602" y="2096"/>
                </a:lnTo>
                <a:lnTo>
                  <a:pt x="1599" y="2104"/>
                </a:lnTo>
                <a:lnTo>
                  <a:pt x="1598" y="2111"/>
                </a:lnTo>
                <a:lnTo>
                  <a:pt x="1598" y="2117"/>
                </a:lnTo>
                <a:lnTo>
                  <a:pt x="1599" y="2124"/>
                </a:lnTo>
                <a:lnTo>
                  <a:pt x="1602" y="2130"/>
                </a:lnTo>
                <a:lnTo>
                  <a:pt x="1607" y="2137"/>
                </a:lnTo>
                <a:lnTo>
                  <a:pt x="1614" y="2142"/>
                </a:lnTo>
                <a:lnTo>
                  <a:pt x="1622" y="2145"/>
                </a:lnTo>
                <a:lnTo>
                  <a:pt x="1632" y="2148"/>
                </a:lnTo>
                <a:lnTo>
                  <a:pt x="1641" y="2150"/>
                </a:lnTo>
                <a:lnTo>
                  <a:pt x="1654" y="2150"/>
                </a:lnTo>
                <a:lnTo>
                  <a:pt x="2587" y="2150"/>
                </a:lnTo>
                <a:lnTo>
                  <a:pt x="2587" y="0"/>
                </a:lnTo>
                <a:lnTo>
                  <a:pt x="433" y="0"/>
                </a:lnTo>
                <a:lnTo>
                  <a:pt x="433" y="495"/>
                </a:lnTo>
                <a:lnTo>
                  <a:pt x="429" y="495"/>
                </a:lnTo>
                <a:lnTo>
                  <a:pt x="429" y="931"/>
                </a:lnTo>
                <a:lnTo>
                  <a:pt x="429" y="931"/>
                </a:lnTo>
                <a:lnTo>
                  <a:pt x="429" y="944"/>
                </a:lnTo>
                <a:lnTo>
                  <a:pt x="428" y="955"/>
                </a:lnTo>
                <a:lnTo>
                  <a:pt x="424" y="965"/>
                </a:lnTo>
                <a:lnTo>
                  <a:pt x="421" y="973"/>
                </a:lnTo>
                <a:lnTo>
                  <a:pt x="416" y="980"/>
                </a:lnTo>
                <a:lnTo>
                  <a:pt x="410" y="985"/>
                </a:lnTo>
                <a:lnTo>
                  <a:pt x="403" y="988"/>
                </a:lnTo>
                <a:lnTo>
                  <a:pt x="397" y="990"/>
                </a:lnTo>
                <a:lnTo>
                  <a:pt x="390" y="990"/>
                </a:lnTo>
                <a:lnTo>
                  <a:pt x="384" y="988"/>
                </a:lnTo>
                <a:lnTo>
                  <a:pt x="376" y="985"/>
                </a:lnTo>
                <a:lnTo>
                  <a:pt x="369" y="980"/>
                </a:lnTo>
                <a:lnTo>
                  <a:pt x="361" y="973"/>
                </a:lnTo>
                <a:lnTo>
                  <a:pt x="355" y="965"/>
                </a:lnTo>
                <a:lnTo>
                  <a:pt x="348" y="955"/>
                </a:lnTo>
                <a:lnTo>
                  <a:pt x="342" y="944"/>
                </a:lnTo>
                <a:lnTo>
                  <a:pt x="342" y="944"/>
                </a:lnTo>
                <a:lnTo>
                  <a:pt x="333" y="931"/>
                </a:lnTo>
                <a:lnTo>
                  <a:pt x="324" y="916"/>
                </a:lnTo>
                <a:lnTo>
                  <a:pt x="307" y="900"/>
                </a:lnTo>
                <a:lnTo>
                  <a:pt x="299" y="892"/>
                </a:lnTo>
                <a:lnTo>
                  <a:pt x="288" y="885"/>
                </a:lnTo>
                <a:lnTo>
                  <a:pt x="276" y="877"/>
                </a:lnTo>
                <a:lnTo>
                  <a:pt x="263" y="871"/>
                </a:lnTo>
                <a:lnTo>
                  <a:pt x="250" y="866"/>
                </a:lnTo>
                <a:lnTo>
                  <a:pt x="236" y="861"/>
                </a:lnTo>
                <a:lnTo>
                  <a:pt x="218" y="858"/>
                </a:lnTo>
                <a:lnTo>
                  <a:pt x="200" y="858"/>
                </a:lnTo>
                <a:lnTo>
                  <a:pt x="200" y="858"/>
                </a:lnTo>
                <a:lnTo>
                  <a:pt x="180" y="858"/>
                </a:lnTo>
                <a:lnTo>
                  <a:pt x="161" y="863"/>
                </a:lnTo>
                <a:lnTo>
                  <a:pt x="141" y="868"/>
                </a:lnTo>
                <a:lnTo>
                  <a:pt x="122" y="877"/>
                </a:lnTo>
                <a:lnTo>
                  <a:pt x="106" y="887"/>
                </a:lnTo>
                <a:lnTo>
                  <a:pt x="89" y="900"/>
                </a:lnTo>
                <a:lnTo>
                  <a:pt x="73" y="915"/>
                </a:lnTo>
                <a:lnTo>
                  <a:pt x="58" y="931"/>
                </a:lnTo>
                <a:lnTo>
                  <a:pt x="45" y="947"/>
                </a:lnTo>
                <a:lnTo>
                  <a:pt x="34" y="967"/>
                </a:lnTo>
                <a:lnTo>
                  <a:pt x="24" y="988"/>
                </a:lnTo>
                <a:lnTo>
                  <a:pt x="16" y="1009"/>
                </a:lnTo>
                <a:lnTo>
                  <a:pt x="10" y="1032"/>
                </a:lnTo>
                <a:lnTo>
                  <a:pt x="5" y="1056"/>
                </a:lnTo>
                <a:lnTo>
                  <a:pt x="1" y="1081"/>
                </a:lnTo>
                <a:lnTo>
                  <a:pt x="0" y="1107"/>
                </a:lnTo>
                <a:lnTo>
                  <a:pt x="0" y="1107"/>
                </a:lnTo>
                <a:lnTo>
                  <a:pt x="1" y="1133"/>
                </a:lnTo>
                <a:lnTo>
                  <a:pt x="5" y="1157"/>
                </a:lnTo>
                <a:lnTo>
                  <a:pt x="10" y="1182"/>
                </a:lnTo>
                <a:lnTo>
                  <a:pt x="16" y="1204"/>
                </a:lnTo>
                <a:lnTo>
                  <a:pt x="24" y="1225"/>
                </a:lnTo>
                <a:lnTo>
                  <a:pt x="34" y="1247"/>
                </a:lnTo>
                <a:lnTo>
                  <a:pt x="45" y="1266"/>
                </a:lnTo>
                <a:lnTo>
                  <a:pt x="58" y="1284"/>
                </a:lnTo>
                <a:lnTo>
                  <a:pt x="73" y="1299"/>
                </a:lnTo>
                <a:lnTo>
                  <a:pt x="89" y="1313"/>
                </a:lnTo>
                <a:lnTo>
                  <a:pt x="106" y="1326"/>
                </a:lnTo>
                <a:lnTo>
                  <a:pt x="122" y="1336"/>
                </a:lnTo>
                <a:lnTo>
                  <a:pt x="141" y="1346"/>
                </a:lnTo>
                <a:lnTo>
                  <a:pt x="161" y="1351"/>
                </a:lnTo>
                <a:lnTo>
                  <a:pt x="180" y="1356"/>
                </a:lnTo>
                <a:lnTo>
                  <a:pt x="200" y="1356"/>
                </a:lnTo>
                <a:lnTo>
                  <a:pt x="200" y="1356"/>
                </a:lnTo>
                <a:lnTo>
                  <a:pt x="218" y="1356"/>
                </a:lnTo>
                <a:lnTo>
                  <a:pt x="236" y="1352"/>
                </a:lnTo>
                <a:lnTo>
                  <a:pt x="250" y="1349"/>
                </a:lnTo>
                <a:lnTo>
                  <a:pt x="263" y="1343"/>
                </a:lnTo>
                <a:lnTo>
                  <a:pt x="276" y="1336"/>
                </a:lnTo>
                <a:lnTo>
                  <a:pt x="288" y="1328"/>
                </a:lnTo>
                <a:lnTo>
                  <a:pt x="299" y="1321"/>
                </a:lnTo>
                <a:lnTo>
                  <a:pt x="307" y="1313"/>
                </a:lnTo>
                <a:lnTo>
                  <a:pt x="324" y="1297"/>
                </a:lnTo>
                <a:lnTo>
                  <a:pt x="333" y="1282"/>
                </a:lnTo>
                <a:lnTo>
                  <a:pt x="342" y="1269"/>
                </a:lnTo>
                <a:lnTo>
                  <a:pt x="342" y="1269"/>
                </a:lnTo>
                <a:lnTo>
                  <a:pt x="348" y="1258"/>
                </a:lnTo>
                <a:lnTo>
                  <a:pt x="355" y="1248"/>
                </a:lnTo>
                <a:lnTo>
                  <a:pt x="361" y="1240"/>
                </a:lnTo>
                <a:lnTo>
                  <a:pt x="369" y="1234"/>
                </a:lnTo>
                <a:lnTo>
                  <a:pt x="376" y="1229"/>
                </a:lnTo>
                <a:lnTo>
                  <a:pt x="384" y="1225"/>
                </a:lnTo>
                <a:lnTo>
                  <a:pt x="390" y="1224"/>
                </a:lnTo>
                <a:lnTo>
                  <a:pt x="397" y="1224"/>
                </a:lnTo>
                <a:lnTo>
                  <a:pt x="403" y="1225"/>
                </a:lnTo>
                <a:lnTo>
                  <a:pt x="410" y="1229"/>
                </a:lnTo>
                <a:lnTo>
                  <a:pt x="416" y="1234"/>
                </a:lnTo>
                <a:lnTo>
                  <a:pt x="421" y="1240"/>
                </a:lnTo>
                <a:lnTo>
                  <a:pt x="424" y="1248"/>
                </a:lnTo>
                <a:lnTo>
                  <a:pt x="428" y="1258"/>
                </a:lnTo>
                <a:lnTo>
                  <a:pt x="429" y="1269"/>
                </a:lnTo>
                <a:lnTo>
                  <a:pt x="429" y="1282"/>
                </a:lnTo>
                <a:lnTo>
                  <a:pt x="429" y="1556"/>
                </a:lnTo>
                <a:lnTo>
                  <a:pt x="433" y="1556"/>
                </a:lnTo>
                <a:lnTo>
                  <a:pt x="433" y="2150"/>
                </a:lnTo>
                <a:lnTo>
                  <a:pt x="1305" y="2150"/>
                </a:lnTo>
                <a:lnTo>
                  <a:pt x="1305" y="2150"/>
                </a:lnTo>
                <a:lnTo>
                  <a:pt x="1318" y="2150"/>
                </a:lnTo>
                <a:lnTo>
                  <a:pt x="1327" y="2148"/>
                </a:lnTo>
                <a:lnTo>
                  <a:pt x="1337" y="2145"/>
                </a:lnTo>
                <a:lnTo>
                  <a:pt x="1345" y="2142"/>
                </a:lnTo>
                <a:lnTo>
                  <a:pt x="1352" y="2137"/>
                </a:lnTo>
                <a:lnTo>
                  <a:pt x="1357" y="2130"/>
                </a:lnTo>
                <a:lnTo>
                  <a:pt x="1360" y="2124"/>
                </a:lnTo>
                <a:lnTo>
                  <a:pt x="1362" y="2117"/>
                </a:lnTo>
                <a:lnTo>
                  <a:pt x="1362" y="2111"/>
                </a:lnTo>
                <a:lnTo>
                  <a:pt x="1360" y="2104"/>
                </a:lnTo>
                <a:lnTo>
                  <a:pt x="1357" y="2096"/>
                </a:lnTo>
                <a:lnTo>
                  <a:pt x="1352" y="2089"/>
                </a:lnTo>
                <a:lnTo>
                  <a:pt x="1347" y="2081"/>
                </a:lnTo>
                <a:lnTo>
                  <a:pt x="1339" y="2075"/>
                </a:lnTo>
                <a:lnTo>
                  <a:pt x="1329" y="2068"/>
                </a:lnTo>
                <a:lnTo>
                  <a:pt x="1318" y="2062"/>
                </a:lnTo>
                <a:lnTo>
                  <a:pt x="1318" y="2062"/>
                </a:lnTo>
                <a:lnTo>
                  <a:pt x="1303" y="2054"/>
                </a:lnTo>
                <a:lnTo>
                  <a:pt x="1290" y="2044"/>
                </a:lnTo>
                <a:lnTo>
                  <a:pt x="1274" y="2028"/>
                </a:lnTo>
                <a:lnTo>
                  <a:pt x="1266" y="2020"/>
                </a:lnTo>
                <a:lnTo>
                  <a:pt x="1258" y="2008"/>
                </a:lnTo>
                <a:lnTo>
                  <a:pt x="1251" y="1997"/>
                </a:lnTo>
                <a:lnTo>
                  <a:pt x="1243" y="1984"/>
                </a:lnTo>
                <a:lnTo>
                  <a:pt x="1238" y="1971"/>
                </a:lnTo>
                <a:lnTo>
                  <a:pt x="1233" y="1956"/>
                </a:lnTo>
                <a:lnTo>
                  <a:pt x="1231" y="1938"/>
                </a:lnTo>
                <a:lnTo>
                  <a:pt x="1230" y="1920"/>
                </a:lnTo>
                <a:lnTo>
                  <a:pt x="1230" y="1920"/>
                </a:lnTo>
                <a:lnTo>
                  <a:pt x="1231" y="1901"/>
                </a:lnTo>
                <a:lnTo>
                  <a:pt x="1235" y="1881"/>
                </a:lnTo>
                <a:lnTo>
                  <a:pt x="1241" y="1862"/>
                </a:lnTo>
                <a:lnTo>
                  <a:pt x="1249" y="1842"/>
                </a:lnTo>
                <a:lnTo>
                  <a:pt x="1261" y="1826"/>
                </a:lnTo>
                <a:lnTo>
                  <a:pt x="1272" y="1810"/>
                </a:lnTo>
                <a:lnTo>
                  <a:pt x="1287" y="1793"/>
                </a:lnTo>
                <a:lnTo>
                  <a:pt x="1303" y="1779"/>
                </a:lnTo>
                <a:lnTo>
                  <a:pt x="1321" y="1766"/>
                </a:lnTo>
                <a:lnTo>
                  <a:pt x="1340" y="1754"/>
                </a:lnTo>
                <a:lnTo>
                  <a:pt x="1360" y="1745"/>
                </a:lnTo>
                <a:lnTo>
                  <a:pt x="1383" y="1736"/>
                </a:lnTo>
                <a:lnTo>
                  <a:pt x="1406" y="1730"/>
                </a:lnTo>
                <a:lnTo>
                  <a:pt x="1430" y="1725"/>
                </a:lnTo>
                <a:lnTo>
                  <a:pt x="1454" y="1722"/>
                </a:lnTo>
                <a:lnTo>
                  <a:pt x="1480" y="1720"/>
                </a:lnTo>
                <a:lnTo>
                  <a:pt x="1480" y="1720"/>
                </a:lnTo>
                <a:lnTo>
                  <a:pt x="1505" y="1722"/>
                </a:lnTo>
                <a:lnTo>
                  <a:pt x="1529" y="1725"/>
                </a:lnTo>
                <a:lnTo>
                  <a:pt x="1554" y="1730"/>
                </a:lnTo>
                <a:lnTo>
                  <a:pt x="1576" y="1736"/>
                </a:lnTo>
                <a:lnTo>
                  <a:pt x="1599" y="1745"/>
                </a:lnTo>
                <a:lnTo>
                  <a:pt x="1619" y="1754"/>
                </a:lnTo>
                <a:lnTo>
                  <a:pt x="1638" y="1766"/>
                </a:lnTo>
                <a:lnTo>
                  <a:pt x="1656" y="1779"/>
                </a:lnTo>
                <a:lnTo>
                  <a:pt x="1672" y="1793"/>
                </a:lnTo>
                <a:lnTo>
                  <a:pt x="1687" y="1810"/>
                </a:lnTo>
                <a:lnTo>
                  <a:pt x="1698" y="1826"/>
                </a:lnTo>
                <a:lnTo>
                  <a:pt x="1710" y="1842"/>
                </a:lnTo>
                <a:lnTo>
                  <a:pt x="1718" y="1862"/>
                </a:lnTo>
                <a:lnTo>
                  <a:pt x="1724" y="1881"/>
                </a:lnTo>
                <a:lnTo>
                  <a:pt x="1728" y="1901"/>
                </a:lnTo>
                <a:lnTo>
                  <a:pt x="1729" y="1920"/>
                </a:lnTo>
                <a:lnTo>
                  <a:pt x="1729" y="1920"/>
                </a:lnTo>
                <a:close/>
              </a:path>
            </a:pathLst>
          </a:custGeom>
          <a:gradFill flip="none" rotWithShape="1">
            <a:gsLst>
              <a:gs pos="0">
                <a:schemeClr val="accent1">
                  <a:lumMod val="60000"/>
                  <a:lumOff val="40000"/>
                  <a:shade val="30000"/>
                  <a:satMod val="115000"/>
                </a:schemeClr>
              </a:gs>
              <a:gs pos="50000">
                <a:schemeClr val="accent1">
                  <a:lumMod val="60000"/>
                  <a:lumOff val="40000"/>
                  <a:shade val="67500"/>
                  <a:satMod val="115000"/>
                </a:schemeClr>
              </a:gs>
              <a:gs pos="100000">
                <a:schemeClr val="accent1">
                  <a:lumMod val="60000"/>
                  <a:lumOff val="40000"/>
                  <a:shade val="100000"/>
                  <a:satMod val="115000"/>
                </a:schemeClr>
              </a:gs>
            </a:gsLst>
            <a:lin ang="8100000" scaled="1"/>
            <a:tileRect/>
          </a:gradFill>
          <a:ln w="28575">
            <a:solidFill>
              <a:schemeClr val="bg1">
                <a:lumMod val="65000"/>
              </a:schemeClr>
            </a:solidFill>
            <a:prstDash val="solid"/>
            <a:round/>
            <a:headEnd/>
            <a:tailEnd/>
          </a:ln>
        </p:spPr>
        <p:txBody>
          <a:bodyPr lIns="468000" anchor="ctr"/>
          <a:lstStyle/>
          <a:p>
            <a:pPr algn="ctr">
              <a:defRPr/>
            </a:pPr>
            <a:r>
              <a:rPr lang="en-GB" sz="4000" dirty="0">
                <a:cs typeface="Arial" charset="0"/>
              </a:rPr>
              <a:t>1 Peter 3:21</a:t>
            </a:r>
          </a:p>
        </p:txBody>
      </p:sp>
      <p:sp>
        <p:nvSpPr>
          <p:cNvPr id="10" name="Freeform 8"/>
          <p:cNvSpPr>
            <a:spLocks/>
          </p:cNvSpPr>
          <p:nvPr/>
        </p:nvSpPr>
        <p:spPr bwMode="auto">
          <a:xfrm>
            <a:off x="9550745" y="3675201"/>
            <a:ext cx="2497138" cy="3000375"/>
          </a:xfrm>
          <a:custGeom>
            <a:avLst/>
            <a:gdLst>
              <a:gd name="T0" fmla="*/ 195 w 2151"/>
              <a:gd name="T1" fmla="*/ 1725 h 2586"/>
              <a:gd name="T2" fmla="*/ 141 w 2151"/>
              <a:gd name="T3" fmla="*/ 1702 h 2586"/>
              <a:gd name="T4" fmla="*/ 96 w 2151"/>
              <a:gd name="T5" fmla="*/ 1655 h 2586"/>
              <a:gd name="T6" fmla="*/ 76 w 2151"/>
              <a:gd name="T7" fmla="*/ 1621 h 2586"/>
              <a:gd name="T8" fmla="*/ 47 w 2151"/>
              <a:gd name="T9" fmla="*/ 1598 h 2586"/>
              <a:gd name="T10" fmla="*/ 19 w 2151"/>
              <a:gd name="T11" fmla="*/ 1603 h 2586"/>
              <a:gd name="T12" fmla="*/ 2 w 2151"/>
              <a:gd name="T13" fmla="*/ 1631 h 2586"/>
              <a:gd name="T14" fmla="*/ 2151 w 2151"/>
              <a:gd name="T15" fmla="*/ 2586 h 2586"/>
              <a:gd name="T16" fmla="*/ 1218 w 2151"/>
              <a:gd name="T17" fmla="*/ 430 h 2586"/>
              <a:gd name="T18" fmla="*/ 1184 w 2151"/>
              <a:gd name="T19" fmla="*/ 425 h 2586"/>
              <a:gd name="T20" fmla="*/ 1163 w 2151"/>
              <a:gd name="T21" fmla="*/ 404 h 2586"/>
              <a:gd name="T22" fmla="*/ 1165 w 2151"/>
              <a:gd name="T23" fmla="*/ 376 h 2586"/>
              <a:gd name="T24" fmla="*/ 1194 w 2151"/>
              <a:gd name="T25" fmla="*/ 347 h 2586"/>
              <a:gd name="T26" fmla="*/ 1233 w 2151"/>
              <a:gd name="T27" fmla="*/ 322 h 2586"/>
              <a:gd name="T28" fmla="*/ 1272 w 2151"/>
              <a:gd name="T29" fmla="*/ 277 h 2586"/>
              <a:gd name="T30" fmla="*/ 1292 w 2151"/>
              <a:gd name="T31" fmla="*/ 218 h 2586"/>
              <a:gd name="T32" fmla="*/ 1288 w 2151"/>
              <a:gd name="T33" fmla="*/ 160 h 2586"/>
              <a:gd name="T34" fmla="*/ 1251 w 2151"/>
              <a:gd name="T35" fmla="*/ 88 h 2586"/>
              <a:gd name="T36" fmla="*/ 1183 w 2151"/>
              <a:gd name="T37" fmla="*/ 34 h 2586"/>
              <a:gd name="T38" fmla="*/ 1093 w 2151"/>
              <a:gd name="T39" fmla="*/ 4 h 2586"/>
              <a:gd name="T40" fmla="*/ 1018 w 2151"/>
              <a:gd name="T41" fmla="*/ 2 h 2586"/>
              <a:gd name="T42" fmla="*/ 924 w 2151"/>
              <a:gd name="T43" fmla="*/ 25 h 2586"/>
              <a:gd name="T44" fmla="*/ 851 w 2151"/>
              <a:gd name="T45" fmla="*/ 73 h 2586"/>
              <a:gd name="T46" fmla="*/ 805 w 2151"/>
              <a:gd name="T47" fmla="*/ 142 h 2586"/>
              <a:gd name="T48" fmla="*/ 794 w 2151"/>
              <a:gd name="T49" fmla="*/ 200 h 2586"/>
              <a:gd name="T50" fmla="*/ 807 w 2151"/>
              <a:gd name="T51" fmla="*/ 264 h 2586"/>
              <a:gd name="T52" fmla="*/ 838 w 2151"/>
              <a:gd name="T53" fmla="*/ 308 h 2586"/>
              <a:gd name="T54" fmla="*/ 882 w 2151"/>
              <a:gd name="T55" fmla="*/ 342 h 2586"/>
              <a:gd name="T56" fmla="*/ 916 w 2151"/>
              <a:gd name="T57" fmla="*/ 368 h 2586"/>
              <a:gd name="T58" fmla="*/ 926 w 2151"/>
              <a:gd name="T59" fmla="*/ 397 h 2586"/>
              <a:gd name="T60" fmla="*/ 909 w 2151"/>
              <a:gd name="T61" fmla="*/ 420 h 2586"/>
              <a:gd name="T62" fmla="*/ 869 w 2151"/>
              <a:gd name="T63" fmla="*/ 430 h 2586"/>
              <a:gd name="T64" fmla="*/ 0 w 2151"/>
              <a:gd name="T65" fmla="*/ 1305 h 2586"/>
              <a:gd name="T66" fmla="*/ 5 w 2151"/>
              <a:gd name="T67" fmla="*/ 1338 h 2586"/>
              <a:gd name="T68" fmla="*/ 26 w 2151"/>
              <a:gd name="T69" fmla="*/ 1361 h 2586"/>
              <a:gd name="T70" fmla="*/ 54 w 2151"/>
              <a:gd name="T71" fmla="*/ 1357 h 2586"/>
              <a:gd name="T72" fmla="*/ 83 w 2151"/>
              <a:gd name="T73" fmla="*/ 1328 h 2586"/>
              <a:gd name="T74" fmla="*/ 107 w 2151"/>
              <a:gd name="T75" fmla="*/ 1291 h 2586"/>
              <a:gd name="T76" fmla="*/ 153 w 2151"/>
              <a:gd name="T77" fmla="*/ 1250 h 2586"/>
              <a:gd name="T78" fmla="*/ 211 w 2151"/>
              <a:gd name="T79" fmla="*/ 1230 h 2586"/>
              <a:gd name="T80" fmla="*/ 270 w 2151"/>
              <a:gd name="T81" fmla="*/ 1235 h 2586"/>
              <a:gd name="T82" fmla="*/ 342 w 2151"/>
              <a:gd name="T83" fmla="*/ 1273 h 2586"/>
              <a:gd name="T84" fmla="*/ 395 w 2151"/>
              <a:gd name="T85" fmla="*/ 1339 h 2586"/>
              <a:gd name="T86" fmla="*/ 426 w 2151"/>
              <a:gd name="T87" fmla="*/ 1429 h 2586"/>
              <a:gd name="T88" fmla="*/ 428 w 2151"/>
              <a:gd name="T89" fmla="*/ 1505 h 2586"/>
              <a:gd name="T90" fmla="*/ 405 w 2151"/>
              <a:gd name="T91" fmla="*/ 1598 h 2586"/>
              <a:gd name="T92" fmla="*/ 356 w 2151"/>
              <a:gd name="T93" fmla="*/ 1673 h 2586"/>
              <a:gd name="T94" fmla="*/ 288 w 2151"/>
              <a:gd name="T95" fmla="*/ 1718 h 2586"/>
              <a:gd name="T96" fmla="*/ 229 w 2151"/>
              <a:gd name="T97" fmla="*/ 1730 h 25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151" h="2586">
                <a:moveTo>
                  <a:pt x="229" y="1730"/>
                </a:moveTo>
                <a:lnTo>
                  <a:pt x="229" y="1730"/>
                </a:lnTo>
                <a:lnTo>
                  <a:pt x="211" y="1728"/>
                </a:lnTo>
                <a:lnTo>
                  <a:pt x="195" y="1725"/>
                </a:lnTo>
                <a:lnTo>
                  <a:pt x="179" y="1722"/>
                </a:lnTo>
                <a:lnTo>
                  <a:pt x="166" y="1715"/>
                </a:lnTo>
                <a:lnTo>
                  <a:pt x="153" y="1709"/>
                </a:lnTo>
                <a:lnTo>
                  <a:pt x="141" y="1702"/>
                </a:lnTo>
                <a:lnTo>
                  <a:pt x="132" y="1694"/>
                </a:lnTo>
                <a:lnTo>
                  <a:pt x="122" y="1686"/>
                </a:lnTo>
                <a:lnTo>
                  <a:pt x="107" y="1670"/>
                </a:lnTo>
                <a:lnTo>
                  <a:pt x="96" y="1655"/>
                </a:lnTo>
                <a:lnTo>
                  <a:pt x="88" y="1642"/>
                </a:lnTo>
                <a:lnTo>
                  <a:pt x="88" y="1642"/>
                </a:lnTo>
                <a:lnTo>
                  <a:pt x="83" y="1631"/>
                </a:lnTo>
                <a:lnTo>
                  <a:pt x="76" y="1621"/>
                </a:lnTo>
                <a:lnTo>
                  <a:pt x="68" y="1613"/>
                </a:lnTo>
                <a:lnTo>
                  <a:pt x="62" y="1606"/>
                </a:lnTo>
                <a:lnTo>
                  <a:pt x="54" y="1601"/>
                </a:lnTo>
                <a:lnTo>
                  <a:pt x="47" y="1598"/>
                </a:lnTo>
                <a:lnTo>
                  <a:pt x="39" y="1598"/>
                </a:lnTo>
                <a:lnTo>
                  <a:pt x="32" y="1598"/>
                </a:lnTo>
                <a:lnTo>
                  <a:pt x="26" y="1600"/>
                </a:lnTo>
                <a:lnTo>
                  <a:pt x="19" y="1603"/>
                </a:lnTo>
                <a:lnTo>
                  <a:pt x="15" y="1608"/>
                </a:lnTo>
                <a:lnTo>
                  <a:pt x="10" y="1614"/>
                </a:lnTo>
                <a:lnTo>
                  <a:pt x="5" y="1621"/>
                </a:lnTo>
                <a:lnTo>
                  <a:pt x="2" y="1631"/>
                </a:lnTo>
                <a:lnTo>
                  <a:pt x="0" y="1642"/>
                </a:lnTo>
                <a:lnTo>
                  <a:pt x="0" y="1655"/>
                </a:lnTo>
                <a:lnTo>
                  <a:pt x="0" y="2586"/>
                </a:lnTo>
                <a:lnTo>
                  <a:pt x="2151" y="2586"/>
                </a:lnTo>
                <a:lnTo>
                  <a:pt x="2151" y="431"/>
                </a:lnTo>
                <a:lnTo>
                  <a:pt x="1656" y="431"/>
                </a:lnTo>
                <a:lnTo>
                  <a:pt x="1656" y="430"/>
                </a:lnTo>
                <a:lnTo>
                  <a:pt x="1218" y="430"/>
                </a:lnTo>
                <a:lnTo>
                  <a:pt x="1218" y="430"/>
                </a:lnTo>
                <a:lnTo>
                  <a:pt x="1205" y="430"/>
                </a:lnTo>
                <a:lnTo>
                  <a:pt x="1194" y="428"/>
                </a:lnTo>
                <a:lnTo>
                  <a:pt x="1184" y="425"/>
                </a:lnTo>
                <a:lnTo>
                  <a:pt x="1178" y="420"/>
                </a:lnTo>
                <a:lnTo>
                  <a:pt x="1171" y="415"/>
                </a:lnTo>
                <a:lnTo>
                  <a:pt x="1166" y="410"/>
                </a:lnTo>
                <a:lnTo>
                  <a:pt x="1163" y="404"/>
                </a:lnTo>
                <a:lnTo>
                  <a:pt x="1162" y="397"/>
                </a:lnTo>
                <a:lnTo>
                  <a:pt x="1162" y="391"/>
                </a:lnTo>
                <a:lnTo>
                  <a:pt x="1162" y="383"/>
                </a:lnTo>
                <a:lnTo>
                  <a:pt x="1165" y="376"/>
                </a:lnTo>
                <a:lnTo>
                  <a:pt x="1170" y="368"/>
                </a:lnTo>
                <a:lnTo>
                  <a:pt x="1176" y="361"/>
                </a:lnTo>
                <a:lnTo>
                  <a:pt x="1184" y="353"/>
                </a:lnTo>
                <a:lnTo>
                  <a:pt x="1194" y="347"/>
                </a:lnTo>
                <a:lnTo>
                  <a:pt x="1205" y="342"/>
                </a:lnTo>
                <a:lnTo>
                  <a:pt x="1205" y="342"/>
                </a:lnTo>
                <a:lnTo>
                  <a:pt x="1218" y="334"/>
                </a:lnTo>
                <a:lnTo>
                  <a:pt x="1233" y="322"/>
                </a:lnTo>
                <a:lnTo>
                  <a:pt x="1249" y="308"/>
                </a:lnTo>
                <a:lnTo>
                  <a:pt x="1258" y="298"/>
                </a:lnTo>
                <a:lnTo>
                  <a:pt x="1266" y="288"/>
                </a:lnTo>
                <a:lnTo>
                  <a:pt x="1272" y="277"/>
                </a:lnTo>
                <a:lnTo>
                  <a:pt x="1279" y="264"/>
                </a:lnTo>
                <a:lnTo>
                  <a:pt x="1285" y="251"/>
                </a:lnTo>
                <a:lnTo>
                  <a:pt x="1288" y="235"/>
                </a:lnTo>
                <a:lnTo>
                  <a:pt x="1292" y="218"/>
                </a:lnTo>
                <a:lnTo>
                  <a:pt x="1293" y="200"/>
                </a:lnTo>
                <a:lnTo>
                  <a:pt x="1293" y="200"/>
                </a:lnTo>
                <a:lnTo>
                  <a:pt x="1292" y="181"/>
                </a:lnTo>
                <a:lnTo>
                  <a:pt x="1288" y="160"/>
                </a:lnTo>
                <a:lnTo>
                  <a:pt x="1282" y="142"/>
                </a:lnTo>
                <a:lnTo>
                  <a:pt x="1274" y="122"/>
                </a:lnTo>
                <a:lnTo>
                  <a:pt x="1262" y="104"/>
                </a:lnTo>
                <a:lnTo>
                  <a:pt x="1251" y="88"/>
                </a:lnTo>
                <a:lnTo>
                  <a:pt x="1236" y="73"/>
                </a:lnTo>
                <a:lnTo>
                  <a:pt x="1220" y="59"/>
                </a:lnTo>
                <a:lnTo>
                  <a:pt x="1202" y="46"/>
                </a:lnTo>
                <a:lnTo>
                  <a:pt x="1183" y="34"/>
                </a:lnTo>
                <a:lnTo>
                  <a:pt x="1162" y="25"/>
                </a:lnTo>
                <a:lnTo>
                  <a:pt x="1140" y="17"/>
                </a:lnTo>
                <a:lnTo>
                  <a:pt x="1118" y="8"/>
                </a:lnTo>
                <a:lnTo>
                  <a:pt x="1093" y="4"/>
                </a:lnTo>
                <a:lnTo>
                  <a:pt x="1069" y="2"/>
                </a:lnTo>
                <a:lnTo>
                  <a:pt x="1043" y="0"/>
                </a:lnTo>
                <a:lnTo>
                  <a:pt x="1043" y="0"/>
                </a:lnTo>
                <a:lnTo>
                  <a:pt x="1018" y="2"/>
                </a:lnTo>
                <a:lnTo>
                  <a:pt x="992" y="4"/>
                </a:lnTo>
                <a:lnTo>
                  <a:pt x="970" y="8"/>
                </a:lnTo>
                <a:lnTo>
                  <a:pt x="947" y="17"/>
                </a:lnTo>
                <a:lnTo>
                  <a:pt x="924" y="25"/>
                </a:lnTo>
                <a:lnTo>
                  <a:pt x="903" y="34"/>
                </a:lnTo>
                <a:lnTo>
                  <a:pt x="885" y="46"/>
                </a:lnTo>
                <a:lnTo>
                  <a:pt x="867" y="59"/>
                </a:lnTo>
                <a:lnTo>
                  <a:pt x="851" y="73"/>
                </a:lnTo>
                <a:lnTo>
                  <a:pt x="836" y="88"/>
                </a:lnTo>
                <a:lnTo>
                  <a:pt x="823" y="104"/>
                </a:lnTo>
                <a:lnTo>
                  <a:pt x="813" y="122"/>
                </a:lnTo>
                <a:lnTo>
                  <a:pt x="805" y="142"/>
                </a:lnTo>
                <a:lnTo>
                  <a:pt x="799" y="160"/>
                </a:lnTo>
                <a:lnTo>
                  <a:pt x="795" y="181"/>
                </a:lnTo>
                <a:lnTo>
                  <a:pt x="794" y="200"/>
                </a:lnTo>
                <a:lnTo>
                  <a:pt x="794" y="200"/>
                </a:lnTo>
                <a:lnTo>
                  <a:pt x="794" y="218"/>
                </a:lnTo>
                <a:lnTo>
                  <a:pt x="797" y="235"/>
                </a:lnTo>
                <a:lnTo>
                  <a:pt x="802" y="251"/>
                </a:lnTo>
                <a:lnTo>
                  <a:pt x="807" y="264"/>
                </a:lnTo>
                <a:lnTo>
                  <a:pt x="813" y="277"/>
                </a:lnTo>
                <a:lnTo>
                  <a:pt x="822" y="288"/>
                </a:lnTo>
                <a:lnTo>
                  <a:pt x="830" y="298"/>
                </a:lnTo>
                <a:lnTo>
                  <a:pt x="838" y="308"/>
                </a:lnTo>
                <a:lnTo>
                  <a:pt x="854" y="322"/>
                </a:lnTo>
                <a:lnTo>
                  <a:pt x="867" y="334"/>
                </a:lnTo>
                <a:lnTo>
                  <a:pt x="882" y="342"/>
                </a:lnTo>
                <a:lnTo>
                  <a:pt x="882" y="342"/>
                </a:lnTo>
                <a:lnTo>
                  <a:pt x="891" y="347"/>
                </a:lnTo>
                <a:lnTo>
                  <a:pt x="901" y="353"/>
                </a:lnTo>
                <a:lnTo>
                  <a:pt x="909" y="361"/>
                </a:lnTo>
                <a:lnTo>
                  <a:pt x="916" y="368"/>
                </a:lnTo>
                <a:lnTo>
                  <a:pt x="921" y="376"/>
                </a:lnTo>
                <a:lnTo>
                  <a:pt x="924" y="383"/>
                </a:lnTo>
                <a:lnTo>
                  <a:pt x="926" y="391"/>
                </a:lnTo>
                <a:lnTo>
                  <a:pt x="926" y="397"/>
                </a:lnTo>
                <a:lnTo>
                  <a:pt x="924" y="404"/>
                </a:lnTo>
                <a:lnTo>
                  <a:pt x="921" y="410"/>
                </a:lnTo>
                <a:lnTo>
                  <a:pt x="916" y="415"/>
                </a:lnTo>
                <a:lnTo>
                  <a:pt x="909" y="420"/>
                </a:lnTo>
                <a:lnTo>
                  <a:pt x="901" y="425"/>
                </a:lnTo>
                <a:lnTo>
                  <a:pt x="891" y="428"/>
                </a:lnTo>
                <a:lnTo>
                  <a:pt x="880" y="430"/>
                </a:lnTo>
                <a:lnTo>
                  <a:pt x="869" y="430"/>
                </a:lnTo>
                <a:lnTo>
                  <a:pt x="595" y="430"/>
                </a:lnTo>
                <a:lnTo>
                  <a:pt x="595" y="431"/>
                </a:lnTo>
                <a:lnTo>
                  <a:pt x="0" y="431"/>
                </a:lnTo>
                <a:lnTo>
                  <a:pt x="0" y="1305"/>
                </a:lnTo>
                <a:lnTo>
                  <a:pt x="0" y="1305"/>
                </a:lnTo>
                <a:lnTo>
                  <a:pt x="0" y="1317"/>
                </a:lnTo>
                <a:lnTo>
                  <a:pt x="2" y="1328"/>
                </a:lnTo>
                <a:lnTo>
                  <a:pt x="5" y="1338"/>
                </a:lnTo>
                <a:lnTo>
                  <a:pt x="10" y="1346"/>
                </a:lnTo>
                <a:lnTo>
                  <a:pt x="15" y="1352"/>
                </a:lnTo>
                <a:lnTo>
                  <a:pt x="19" y="1357"/>
                </a:lnTo>
                <a:lnTo>
                  <a:pt x="26" y="1361"/>
                </a:lnTo>
                <a:lnTo>
                  <a:pt x="32" y="1362"/>
                </a:lnTo>
                <a:lnTo>
                  <a:pt x="39" y="1362"/>
                </a:lnTo>
                <a:lnTo>
                  <a:pt x="47" y="1361"/>
                </a:lnTo>
                <a:lnTo>
                  <a:pt x="54" y="1357"/>
                </a:lnTo>
                <a:lnTo>
                  <a:pt x="62" y="1352"/>
                </a:lnTo>
                <a:lnTo>
                  <a:pt x="68" y="1346"/>
                </a:lnTo>
                <a:lnTo>
                  <a:pt x="76" y="1338"/>
                </a:lnTo>
                <a:lnTo>
                  <a:pt x="83" y="1328"/>
                </a:lnTo>
                <a:lnTo>
                  <a:pt x="88" y="1318"/>
                </a:lnTo>
                <a:lnTo>
                  <a:pt x="88" y="1318"/>
                </a:lnTo>
                <a:lnTo>
                  <a:pt x="96" y="1304"/>
                </a:lnTo>
                <a:lnTo>
                  <a:pt x="107" y="1291"/>
                </a:lnTo>
                <a:lnTo>
                  <a:pt x="122" y="1274"/>
                </a:lnTo>
                <a:lnTo>
                  <a:pt x="132" y="1266"/>
                </a:lnTo>
                <a:lnTo>
                  <a:pt x="141" y="1258"/>
                </a:lnTo>
                <a:lnTo>
                  <a:pt x="153" y="1250"/>
                </a:lnTo>
                <a:lnTo>
                  <a:pt x="166" y="1243"/>
                </a:lnTo>
                <a:lnTo>
                  <a:pt x="179" y="1238"/>
                </a:lnTo>
                <a:lnTo>
                  <a:pt x="195" y="1234"/>
                </a:lnTo>
                <a:lnTo>
                  <a:pt x="211" y="1230"/>
                </a:lnTo>
                <a:lnTo>
                  <a:pt x="229" y="1230"/>
                </a:lnTo>
                <a:lnTo>
                  <a:pt x="229" y="1230"/>
                </a:lnTo>
                <a:lnTo>
                  <a:pt x="249" y="1232"/>
                </a:lnTo>
                <a:lnTo>
                  <a:pt x="270" y="1235"/>
                </a:lnTo>
                <a:lnTo>
                  <a:pt x="288" y="1242"/>
                </a:lnTo>
                <a:lnTo>
                  <a:pt x="307" y="1250"/>
                </a:lnTo>
                <a:lnTo>
                  <a:pt x="325" y="1260"/>
                </a:lnTo>
                <a:lnTo>
                  <a:pt x="342" y="1273"/>
                </a:lnTo>
                <a:lnTo>
                  <a:pt x="356" y="1287"/>
                </a:lnTo>
                <a:lnTo>
                  <a:pt x="371" y="1304"/>
                </a:lnTo>
                <a:lnTo>
                  <a:pt x="384" y="1321"/>
                </a:lnTo>
                <a:lnTo>
                  <a:pt x="395" y="1339"/>
                </a:lnTo>
                <a:lnTo>
                  <a:pt x="405" y="1361"/>
                </a:lnTo>
                <a:lnTo>
                  <a:pt x="413" y="1383"/>
                </a:lnTo>
                <a:lnTo>
                  <a:pt x="421" y="1406"/>
                </a:lnTo>
                <a:lnTo>
                  <a:pt x="426" y="1429"/>
                </a:lnTo>
                <a:lnTo>
                  <a:pt x="428" y="1455"/>
                </a:lnTo>
                <a:lnTo>
                  <a:pt x="429" y="1479"/>
                </a:lnTo>
                <a:lnTo>
                  <a:pt x="429" y="1479"/>
                </a:lnTo>
                <a:lnTo>
                  <a:pt x="428" y="1505"/>
                </a:lnTo>
                <a:lnTo>
                  <a:pt x="426" y="1530"/>
                </a:lnTo>
                <a:lnTo>
                  <a:pt x="421" y="1554"/>
                </a:lnTo>
                <a:lnTo>
                  <a:pt x="413" y="1577"/>
                </a:lnTo>
                <a:lnTo>
                  <a:pt x="405" y="1598"/>
                </a:lnTo>
                <a:lnTo>
                  <a:pt x="395" y="1619"/>
                </a:lnTo>
                <a:lnTo>
                  <a:pt x="384" y="1639"/>
                </a:lnTo>
                <a:lnTo>
                  <a:pt x="371" y="1657"/>
                </a:lnTo>
                <a:lnTo>
                  <a:pt x="356" y="1673"/>
                </a:lnTo>
                <a:lnTo>
                  <a:pt x="342" y="1686"/>
                </a:lnTo>
                <a:lnTo>
                  <a:pt x="325" y="1699"/>
                </a:lnTo>
                <a:lnTo>
                  <a:pt x="307" y="1710"/>
                </a:lnTo>
                <a:lnTo>
                  <a:pt x="288" y="1718"/>
                </a:lnTo>
                <a:lnTo>
                  <a:pt x="270" y="1725"/>
                </a:lnTo>
                <a:lnTo>
                  <a:pt x="249" y="1728"/>
                </a:lnTo>
                <a:lnTo>
                  <a:pt x="229" y="1730"/>
                </a:lnTo>
                <a:lnTo>
                  <a:pt x="229" y="1730"/>
                </a:lnTo>
                <a:close/>
              </a:path>
            </a:pathLst>
          </a:custGeom>
          <a:gradFill flip="none" rotWithShape="1">
            <a:gsLst>
              <a:gs pos="0">
                <a:schemeClr val="accent4">
                  <a:lumMod val="60000"/>
                  <a:lumOff val="40000"/>
                  <a:shade val="30000"/>
                  <a:satMod val="115000"/>
                </a:schemeClr>
              </a:gs>
              <a:gs pos="50000">
                <a:schemeClr val="accent4">
                  <a:lumMod val="60000"/>
                  <a:lumOff val="40000"/>
                  <a:shade val="67500"/>
                  <a:satMod val="115000"/>
                </a:schemeClr>
              </a:gs>
              <a:gs pos="100000">
                <a:schemeClr val="accent4">
                  <a:lumMod val="60000"/>
                  <a:lumOff val="40000"/>
                  <a:shade val="100000"/>
                  <a:satMod val="115000"/>
                </a:schemeClr>
              </a:gs>
            </a:gsLst>
            <a:lin ang="13500000" scaled="1"/>
            <a:tileRect/>
          </a:gradFill>
          <a:ln w="28575">
            <a:solidFill>
              <a:schemeClr val="bg1">
                <a:lumMod val="65000"/>
              </a:schemeClr>
            </a:solidFill>
            <a:prstDash val="solid"/>
            <a:round/>
            <a:headEnd/>
            <a:tailEnd/>
          </a:ln>
        </p:spPr>
        <p:txBody>
          <a:bodyPr tIns="468000" anchor="ctr" anchorCtr="1"/>
          <a:lstStyle/>
          <a:p>
            <a:pPr eaLnBrk="1" hangingPunct="1">
              <a:defRPr/>
            </a:pPr>
            <a:endParaRPr lang="en-GB" sz="4000" dirty="0">
              <a:cs typeface="Arial" charset="0"/>
            </a:endParaRPr>
          </a:p>
        </p:txBody>
      </p:sp>
      <p:sp>
        <p:nvSpPr>
          <p:cNvPr id="2" name="Title 1">
            <a:extLst>
              <a:ext uri="{FF2B5EF4-FFF2-40B4-BE49-F238E27FC236}">
                <a16:creationId xmlns:a16="http://schemas.microsoft.com/office/drawing/2014/main" id="{8A061DBB-B293-2D4E-ACDF-C14AA5DBC76A}"/>
              </a:ext>
            </a:extLst>
          </p:cNvPr>
          <p:cNvSpPr>
            <a:spLocks noGrp="1"/>
          </p:cNvSpPr>
          <p:nvPr>
            <p:ph type="title"/>
          </p:nvPr>
        </p:nvSpPr>
        <p:spPr>
          <a:xfrm>
            <a:off x="838200" y="1"/>
            <a:ext cx="10515600" cy="1117599"/>
          </a:xfrm>
        </p:spPr>
        <p:txBody>
          <a:bodyPr>
            <a:normAutofit/>
          </a:bodyPr>
          <a:lstStyle/>
          <a:p>
            <a:pPr algn="ctr"/>
            <a:r>
              <a:rPr lang="en-US" sz="6000" b="1" u="sng" dirty="0"/>
              <a:t>Baptism</a:t>
            </a:r>
          </a:p>
        </p:txBody>
      </p:sp>
      <p:sp>
        <p:nvSpPr>
          <p:cNvPr id="3" name="Content Placeholder 2">
            <a:extLst>
              <a:ext uri="{FF2B5EF4-FFF2-40B4-BE49-F238E27FC236}">
                <a16:creationId xmlns:a16="http://schemas.microsoft.com/office/drawing/2014/main" id="{D202977E-7D30-AA4C-9004-CD0E742FEA26}"/>
              </a:ext>
            </a:extLst>
          </p:cNvPr>
          <p:cNvSpPr>
            <a:spLocks noGrp="1"/>
          </p:cNvSpPr>
          <p:nvPr>
            <p:ph idx="1"/>
          </p:nvPr>
        </p:nvSpPr>
        <p:spPr>
          <a:xfrm>
            <a:off x="3201159" y="1797269"/>
            <a:ext cx="6187539" cy="5060731"/>
          </a:xfrm>
        </p:spPr>
        <p:txBody>
          <a:bodyPr>
            <a:normAutofit/>
          </a:bodyPr>
          <a:lstStyle/>
          <a:p>
            <a:pPr marL="0" indent="0" algn="ctr">
              <a:buNone/>
            </a:pPr>
            <a:r>
              <a:rPr lang="en-US" sz="4000" b="1" baseline="30000" dirty="0"/>
              <a:t>21 </a:t>
            </a:r>
            <a:r>
              <a:rPr lang="en-US" sz="4000" dirty="0"/>
              <a:t>Corresponding to that, baptism now saves you—not the removal of dirt from the flesh, but an appeal to God for a good conscience—through the resurrection of Jesus Christ,</a:t>
            </a:r>
          </a:p>
        </p:txBody>
      </p:sp>
    </p:spTree>
    <p:extLst>
      <p:ext uri="{BB962C8B-B14F-4D97-AF65-F5344CB8AC3E}">
        <p14:creationId xmlns:p14="http://schemas.microsoft.com/office/powerpoint/2010/main" val="22032021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reeform 5"/>
          <p:cNvSpPr>
            <a:spLocks/>
          </p:cNvSpPr>
          <p:nvPr/>
        </p:nvSpPr>
        <p:spPr bwMode="auto">
          <a:xfrm>
            <a:off x="199197" y="142738"/>
            <a:ext cx="2495550" cy="3001963"/>
          </a:xfrm>
          <a:custGeom>
            <a:avLst/>
            <a:gdLst>
              <a:gd name="T0" fmla="*/ 1956 w 2151"/>
              <a:gd name="T1" fmla="*/ 861 h 2586"/>
              <a:gd name="T2" fmla="*/ 2010 w 2151"/>
              <a:gd name="T3" fmla="*/ 884 h 2586"/>
              <a:gd name="T4" fmla="*/ 2054 w 2151"/>
              <a:gd name="T5" fmla="*/ 931 h 2586"/>
              <a:gd name="T6" fmla="*/ 2075 w 2151"/>
              <a:gd name="T7" fmla="*/ 965 h 2586"/>
              <a:gd name="T8" fmla="*/ 2104 w 2151"/>
              <a:gd name="T9" fmla="*/ 988 h 2586"/>
              <a:gd name="T10" fmla="*/ 2132 w 2151"/>
              <a:gd name="T11" fmla="*/ 983 h 2586"/>
              <a:gd name="T12" fmla="*/ 2148 w 2151"/>
              <a:gd name="T13" fmla="*/ 955 h 2586"/>
              <a:gd name="T14" fmla="*/ 0 w 2151"/>
              <a:gd name="T15" fmla="*/ 0 h 2586"/>
              <a:gd name="T16" fmla="*/ 933 w 2151"/>
              <a:gd name="T17" fmla="*/ 2156 h 2586"/>
              <a:gd name="T18" fmla="*/ 965 w 2151"/>
              <a:gd name="T19" fmla="*/ 2161 h 2586"/>
              <a:gd name="T20" fmla="*/ 988 w 2151"/>
              <a:gd name="T21" fmla="*/ 2182 h 2586"/>
              <a:gd name="T22" fmla="*/ 985 w 2151"/>
              <a:gd name="T23" fmla="*/ 2210 h 2586"/>
              <a:gd name="T24" fmla="*/ 957 w 2151"/>
              <a:gd name="T25" fmla="*/ 2239 h 2586"/>
              <a:gd name="T26" fmla="*/ 918 w 2151"/>
              <a:gd name="T27" fmla="*/ 2264 h 2586"/>
              <a:gd name="T28" fmla="*/ 879 w 2151"/>
              <a:gd name="T29" fmla="*/ 2309 h 2586"/>
              <a:gd name="T30" fmla="*/ 859 w 2151"/>
              <a:gd name="T31" fmla="*/ 2368 h 2586"/>
              <a:gd name="T32" fmla="*/ 863 w 2151"/>
              <a:gd name="T33" fmla="*/ 2426 h 2586"/>
              <a:gd name="T34" fmla="*/ 900 w 2151"/>
              <a:gd name="T35" fmla="*/ 2498 h 2586"/>
              <a:gd name="T36" fmla="*/ 968 w 2151"/>
              <a:gd name="T37" fmla="*/ 2552 h 2586"/>
              <a:gd name="T38" fmla="*/ 1058 w 2151"/>
              <a:gd name="T39" fmla="*/ 2582 h 2586"/>
              <a:gd name="T40" fmla="*/ 1133 w 2151"/>
              <a:gd name="T41" fmla="*/ 2584 h 2586"/>
              <a:gd name="T42" fmla="*/ 1227 w 2151"/>
              <a:gd name="T43" fmla="*/ 2561 h 2586"/>
              <a:gd name="T44" fmla="*/ 1300 w 2151"/>
              <a:gd name="T45" fmla="*/ 2513 h 2586"/>
              <a:gd name="T46" fmla="*/ 1346 w 2151"/>
              <a:gd name="T47" fmla="*/ 2444 h 2586"/>
              <a:gd name="T48" fmla="*/ 1357 w 2151"/>
              <a:gd name="T49" fmla="*/ 2386 h 2586"/>
              <a:gd name="T50" fmla="*/ 1344 w 2151"/>
              <a:gd name="T51" fmla="*/ 2322 h 2586"/>
              <a:gd name="T52" fmla="*/ 1313 w 2151"/>
              <a:gd name="T53" fmla="*/ 2278 h 2586"/>
              <a:gd name="T54" fmla="*/ 1269 w 2151"/>
              <a:gd name="T55" fmla="*/ 2244 h 2586"/>
              <a:gd name="T56" fmla="*/ 1235 w 2151"/>
              <a:gd name="T57" fmla="*/ 2218 h 2586"/>
              <a:gd name="T58" fmla="*/ 1225 w 2151"/>
              <a:gd name="T59" fmla="*/ 2189 h 2586"/>
              <a:gd name="T60" fmla="*/ 1242 w 2151"/>
              <a:gd name="T61" fmla="*/ 2166 h 2586"/>
              <a:gd name="T62" fmla="*/ 1282 w 2151"/>
              <a:gd name="T63" fmla="*/ 2156 h 2586"/>
              <a:gd name="T64" fmla="*/ 2151 w 2151"/>
              <a:gd name="T65" fmla="*/ 1281 h 2586"/>
              <a:gd name="T66" fmla="*/ 2146 w 2151"/>
              <a:gd name="T67" fmla="*/ 1248 h 2586"/>
              <a:gd name="T68" fmla="*/ 2125 w 2151"/>
              <a:gd name="T69" fmla="*/ 1225 h 2586"/>
              <a:gd name="T70" fmla="*/ 2097 w 2151"/>
              <a:gd name="T71" fmla="*/ 1229 h 2586"/>
              <a:gd name="T72" fmla="*/ 2068 w 2151"/>
              <a:gd name="T73" fmla="*/ 1258 h 2586"/>
              <a:gd name="T74" fmla="*/ 2044 w 2151"/>
              <a:gd name="T75" fmla="*/ 1295 h 2586"/>
              <a:gd name="T76" fmla="*/ 1998 w 2151"/>
              <a:gd name="T77" fmla="*/ 1336 h 2586"/>
              <a:gd name="T78" fmla="*/ 1940 w 2151"/>
              <a:gd name="T79" fmla="*/ 1356 h 2586"/>
              <a:gd name="T80" fmla="*/ 1881 w 2151"/>
              <a:gd name="T81" fmla="*/ 1351 h 2586"/>
              <a:gd name="T82" fmla="*/ 1809 w 2151"/>
              <a:gd name="T83" fmla="*/ 1313 h 2586"/>
              <a:gd name="T84" fmla="*/ 1756 w 2151"/>
              <a:gd name="T85" fmla="*/ 1247 h 2586"/>
              <a:gd name="T86" fmla="*/ 1725 w 2151"/>
              <a:gd name="T87" fmla="*/ 1157 h 2586"/>
              <a:gd name="T88" fmla="*/ 1722 w 2151"/>
              <a:gd name="T89" fmla="*/ 1081 h 2586"/>
              <a:gd name="T90" fmla="*/ 1746 w 2151"/>
              <a:gd name="T91" fmla="*/ 988 h 2586"/>
              <a:gd name="T92" fmla="*/ 1795 w 2151"/>
              <a:gd name="T93" fmla="*/ 913 h 2586"/>
              <a:gd name="T94" fmla="*/ 1862 w 2151"/>
              <a:gd name="T95" fmla="*/ 868 h 2586"/>
              <a:gd name="T96" fmla="*/ 1922 w 2151"/>
              <a:gd name="T97" fmla="*/ 856 h 25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151" h="2586">
                <a:moveTo>
                  <a:pt x="1922" y="856"/>
                </a:moveTo>
                <a:lnTo>
                  <a:pt x="1922" y="856"/>
                </a:lnTo>
                <a:lnTo>
                  <a:pt x="1940" y="858"/>
                </a:lnTo>
                <a:lnTo>
                  <a:pt x="1956" y="861"/>
                </a:lnTo>
                <a:lnTo>
                  <a:pt x="1971" y="864"/>
                </a:lnTo>
                <a:lnTo>
                  <a:pt x="1985" y="871"/>
                </a:lnTo>
                <a:lnTo>
                  <a:pt x="1998" y="877"/>
                </a:lnTo>
                <a:lnTo>
                  <a:pt x="2010" y="884"/>
                </a:lnTo>
                <a:lnTo>
                  <a:pt x="2019" y="892"/>
                </a:lnTo>
                <a:lnTo>
                  <a:pt x="2029" y="900"/>
                </a:lnTo>
                <a:lnTo>
                  <a:pt x="2044" y="916"/>
                </a:lnTo>
                <a:lnTo>
                  <a:pt x="2054" y="931"/>
                </a:lnTo>
                <a:lnTo>
                  <a:pt x="2062" y="944"/>
                </a:lnTo>
                <a:lnTo>
                  <a:pt x="2062" y="944"/>
                </a:lnTo>
                <a:lnTo>
                  <a:pt x="2068" y="955"/>
                </a:lnTo>
                <a:lnTo>
                  <a:pt x="2075" y="965"/>
                </a:lnTo>
                <a:lnTo>
                  <a:pt x="2083" y="973"/>
                </a:lnTo>
                <a:lnTo>
                  <a:pt x="2089" y="980"/>
                </a:lnTo>
                <a:lnTo>
                  <a:pt x="2097" y="985"/>
                </a:lnTo>
                <a:lnTo>
                  <a:pt x="2104" y="988"/>
                </a:lnTo>
                <a:lnTo>
                  <a:pt x="2112" y="988"/>
                </a:lnTo>
                <a:lnTo>
                  <a:pt x="2119" y="988"/>
                </a:lnTo>
                <a:lnTo>
                  <a:pt x="2125" y="986"/>
                </a:lnTo>
                <a:lnTo>
                  <a:pt x="2132" y="983"/>
                </a:lnTo>
                <a:lnTo>
                  <a:pt x="2136" y="978"/>
                </a:lnTo>
                <a:lnTo>
                  <a:pt x="2141" y="972"/>
                </a:lnTo>
                <a:lnTo>
                  <a:pt x="2146" y="965"/>
                </a:lnTo>
                <a:lnTo>
                  <a:pt x="2148" y="955"/>
                </a:lnTo>
                <a:lnTo>
                  <a:pt x="2151" y="944"/>
                </a:lnTo>
                <a:lnTo>
                  <a:pt x="2151" y="931"/>
                </a:lnTo>
                <a:lnTo>
                  <a:pt x="2151" y="0"/>
                </a:lnTo>
                <a:lnTo>
                  <a:pt x="0" y="0"/>
                </a:lnTo>
                <a:lnTo>
                  <a:pt x="0" y="2155"/>
                </a:lnTo>
                <a:lnTo>
                  <a:pt x="495" y="2155"/>
                </a:lnTo>
                <a:lnTo>
                  <a:pt x="495" y="2156"/>
                </a:lnTo>
                <a:lnTo>
                  <a:pt x="933" y="2156"/>
                </a:lnTo>
                <a:lnTo>
                  <a:pt x="933" y="2156"/>
                </a:lnTo>
                <a:lnTo>
                  <a:pt x="946" y="2156"/>
                </a:lnTo>
                <a:lnTo>
                  <a:pt x="955" y="2158"/>
                </a:lnTo>
                <a:lnTo>
                  <a:pt x="965" y="2161"/>
                </a:lnTo>
                <a:lnTo>
                  <a:pt x="973" y="2166"/>
                </a:lnTo>
                <a:lnTo>
                  <a:pt x="980" y="2171"/>
                </a:lnTo>
                <a:lnTo>
                  <a:pt x="985" y="2176"/>
                </a:lnTo>
                <a:lnTo>
                  <a:pt x="988" y="2182"/>
                </a:lnTo>
                <a:lnTo>
                  <a:pt x="989" y="2189"/>
                </a:lnTo>
                <a:lnTo>
                  <a:pt x="989" y="2195"/>
                </a:lnTo>
                <a:lnTo>
                  <a:pt x="988" y="2203"/>
                </a:lnTo>
                <a:lnTo>
                  <a:pt x="985" y="2210"/>
                </a:lnTo>
                <a:lnTo>
                  <a:pt x="980" y="2218"/>
                </a:lnTo>
                <a:lnTo>
                  <a:pt x="975" y="2225"/>
                </a:lnTo>
                <a:lnTo>
                  <a:pt x="967" y="2233"/>
                </a:lnTo>
                <a:lnTo>
                  <a:pt x="957" y="2239"/>
                </a:lnTo>
                <a:lnTo>
                  <a:pt x="946" y="2244"/>
                </a:lnTo>
                <a:lnTo>
                  <a:pt x="946" y="2244"/>
                </a:lnTo>
                <a:lnTo>
                  <a:pt x="931" y="2252"/>
                </a:lnTo>
                <a:lnTo>
                  <a:pt x="918" y="2264"/>
                </a:lnTo>
                <a:lnTo>
                  <a:pt x="902" y="2278"/>
                </a:lnTo>
                <a:lnTo>
                  <a:pt x="893" y="2288"/>
                </a:lnTo>
                <a:lnTo>
                  <a:pt x="885" y="2298"/>
                </a:lnTo>
                <a:lnTo>
                  <a:pt x="879" y="2309"/>
                </a:lnTo>
                <a:lnTo>
                  <a:pt x="871" y="2322"/>
                </a:lnTo>
                <a:lnTo>
                  <a:pt x="866" y="2335"/>
                </a:lnTo>
                <a:lnTo>
                  <a:pt x="861" y="2351"/>
                </a:lnTo>
                <a:lnTo>
                  <a:pt x="859" y="2368"/>
                </a:lnTo>
                <a:lnTo>
                  <a:pt x="858" y="2386"/>
                </a:lnTo>
                <a:lnTo>
                  <a:pt x="858" y="2386"/>
                </a:lnTo>
                <a:lnTo>
                  <a:pt x="859" y="2405"/>
                </a:lnTo>
                <a:lnTo>
                  <a:pt x="863" y="2426"/>
                </a:lnTo>
                <a:lnTo>
                  <a:pt x="869" y="2444"/>
                </a:lnTo>
                <a:lnTo>
                  <a:pt x="877" y="2464"/>
                </a:lnTo>
                <a:lnTo>
                  <a:pt x="889" y="2482"/>
                </a:lnTo>
                <a:lnTo>
                  <a:pt x="900" y="2498"/>
                </a:lnTo>
                <a:lnTo>
                  <a:pt x="915" y="2513"/>
                </a:lnTo>
                <a:lnTo>
                  <a:pt x="931" y="2527"/>
                </a:lnTo>
                <a:lnTo>
                  <a:pt x="949" y="2540"/>
                </a:lnTo>
                <a:lnTo>
                  <a:pt x="968" y="2552"/>
                </a:lnTo>
                <a:lnTo>
                  <a:pt x="988" y="2561"/>
                </a:lnTo>
                <a:lnTo>
                  <a:pt x="1011" y="2569"/>
                </a:lnTo>
                <a:lnTo>
                  <a:pt x="1033" y="2578"/>
                </a:lnTo>
                <a:lnTo>
                  <a:pt x="1058" y="2582"/>
                </a:lnTo>
                <a:lnTo>
                  <a:pt x="1082" y="2584"/>
                </a:lnTo>
                <a:lnTo>
                  <a:pt x="1108" y="2586"/>
                </a:lnTo>
                <a:lnTo>
                  <a:pt x="1108" y="2586"/>
                </a:lnTo>
                <a:lnTo>
                  <a:pt x="1133" y="2584"/>
                </a:lnTo>
                <a:lnTo>
                  <a:pt x="1157" y="2582"/>
                </a:lnTo>
                <a:lnTo>
                  <a:pt x="1181" y="2578"/>
                </a:lnTo>
                <a:lnTo>
                  <a:pt x="1204" y="2569"/>
                </a:lnTo>
                <a:lnTo>
                  <a:pt x="1227" y="2561"/>
                </a:lnTo>
                <a:lnTo>
                  <a:pt x="1247" y="2552"/>
                </a:lnTo>
                <a:lnTo>
                  <a:pt x="1266" y="2540"/>
                </a:lnTo>
                <a:lnTo>
                  <a:pt x="1284" y="2527"/>
                </a:lnTo>
                <a:lnTo>
                  <a:pt x="1300" y="2513"/>
                </a:lnTo>
                <a:lnTo>
                  <a:pt x="1315" y="2498"/>
                </a:lnTo>
                <a:lnTo>
                  <a:pt x="1326" y="2482"/>
                </a:lnTo>
                <a:lnTo>
                  <a:pt x="1338" y="2464"/>
                </a:lnTo>
                <a:lnTo>
                  <a:pt x="1346" y="2444"/>
                </a:lnTo>
                <a:lnTo>
                  <a:pt x="1352" y="2426"/>
                </a:lnTo>
                <a:lnTo>
                  <a:pt x="1356" y="2405"/>
                </a:lnTo>
                <a:lnTo>
                  <a:pt x="1357" y="2386"/>
                </a:lnTo>
                <a:lnTo>
                  <a:pt x="1357" y="2386"/>
                </a:lnTo>
                <a:lnTo>
                  <a:pt x="1356" y="2368"/>
                </a:lnTo>
                <a:lnTo>
                  <a:pt x="1354" y="2351"/>
                </a:lnTo>
                <a:lnTo>
                  <a:pt x="1349" y="2335"/>
                </a:lnTo>
                <a:lnTo>
                  <a:pt x="1344" y="2322"/>
                </a:lnTo>
                <a:lnTo>
                  <a:pt x="1338" y="2309"/>
                </a:lnTo>
                <a:lnTo>
                  <a:pt x="1329" y="2298"/>
                </a:lnTo>
                <a:lnTo>
                  <a:pt x="1321" y="2288"/>
                </a:lnTo>
                <a:lnTo>
                  <a:pt x="1313" y="2278"/>
                </a:lnTo>
                <a:lnTo>
                  <a:pt x="1297" y="2264"/>
                </a:lnTo>
                <a:lnTo>
                  <a:pt x="1284" y="2252"/>
                </a:lnTo>
                <a:lnTo>
                  <a:pt x="1269" y="2244"/>
                </a:lnTo>
                <a:lnTo>
                  <a:pt x="1269" y="2244"/>
                </a:lnTo>
                <a:lnTo>
                  <a:pt x="1258" y="2239"/>
                </a:lnTo>
                <a:lnTo>
                  <a:pt x="1248" y="2233"/>
                </a:lnTo>
                <a:lnTo>
                  <a:pt x="1240" y="2225"/>
                </a:lnTo>
                <a:lnTo>
                  <a:pt x="1235" y="2218"/>
                </a:lnTo>
                <a:lnTo>
                  <a:pt x="1230" y="2210"/>
                </a:lnTo>
                <a:lnTo>
                  <a:pt x="1227" y="2203"/>
                </a:lnTo>
                <a:lnTo>
                  <a:pt x="1225" y="2195"/>
                </a:lnTo>
                <a:lnTo>
                  <a:pt x="1225" y="2189"/>
                </a:lnTo>
                <a:lnTo>
                  <a:pt x="1227" y="2182"/>
                </a:lnTo>
                <a:lnTo>
                  <a:pt x="1230" y="2176"/>
                </a:lnTo>
                <a:lnTo>
                  <a:pt x="1235" y="2171"/>
                </a:lnTo>
                <a:lnTo>
                  <a:pt x="1242" y="2166"/>
                </a:lnTo>
                <a:lnTo>
                  <a:pt x="1250" y="2161"/>
                </a:lnTo>
                <a:lnTo>
                  <a:pt x="1260" y="2158"/>
                </a:lnTo>
                <a:lnTo>
                  <a:pt x="1269" y="2156"/>
                </a:lnTo>
                <a:lnTo>
                  <a:pt x="1282" y="2156"/>
                </a:lnTo>
                <a:lnTo>
                  <a:pt x="1556" y="2156"/>
                </a:lnTo>
                <a:lnTo>
                  <a:pt x="1556" y="2155"/>
                </a:lnTo>
                <a:lnTo>
                  <a:pt x="2151" y="2155"/>
                </a:lnTo>
                <a:lnTo>
                  <a:pt x="2151" y="1281"/>
                </a:lnTo>
                <a:lnTo>
                  <a:pt x="2151" y="1281"/>
                </a:lnTo>
                <a:lnTo>
                  <a:pt x="2151" y="1269"/>
                </a:lnTo>
                <a:lnTo>
                  <a:pt x="2148" y="1258"/>
                </a:lnTo>
                <a:lnTo>
                  <a:pt x="2146" y="1248"/>
                </a:lnTo>
                <a:lnTo>
                  <a:pt x="2141" y="1240"/>
                </a:lnTo>
                <a:lnTo>
                  <a:pt x="2136" y="1234"/>
                </a:lnTo>
                <a:lnTo>
                  <a:pt x="2132" y="1229"/>
                </a:lnTo>
                <a:lnTo>
                  <a:pt x="2125" y="1225"/>
                </a:lnTo>
                <a:lnTo>
                  <a:pt x="2119" y="1224"/>
                </a:lnTo>
                <a:lnTo>
                  <a:pt x="2112" y="1224"/>
                </a:lnTo>
                <a:lnTo>
                  <a:pt x="2104" y="1225"/>
                </a:lnTo>
                <a:lnTo>
                  <a:pt x="2097" y="1229"/>
                </a:lnTo>
                <a:lnTo>
                  <a:pt x="2089" y="1234"/>
                </a:lnTo>
                <a:lnTo>
                  <a:pt x="2083" y="1240"/>
                </a:lnTo>
                <a:lnTo>
                  <a:pt x="2075" y="1248"/>
                </a:lnTo>
                <a:lnTo>
                  <a:pt x="2068" y="1258"/>
                </a:lnTo>
                <a:lnTo>
                  <a:pt x="2062" y="1268"/>
                </a:lnTo>
                <a:lnTo>
                  <a:pt x="2062" y="1268"/>
                </a:lnTo>
                <a:lnTo>
                  <a:pt x="2054" y="1282"/>
                </a:lnTo>
                <a:lnTo>
                  <a:pt x="2044" y="1295"/>
                </a:lnTo>
                <a:lnTo>
                  <a:pt x="2029" y="1312"/>
                </a:lnTo>
                <a:lnTo>
                  <a:pt x="2019" y="1320"/>
                </a:lnTo>
                <a:lnTo>
                  <a:pt x="2010" y="1328"/>
                </a:lnTo>
                <a:lnTo>
                  <a:pt x="1998" y="1336"/>
                </a:lnTo>
                <a:lnTo>
                  <a:pt x="1985" y="1343"/>
                </a:lnTo>
                <a:lnTo>
                  <a:pt x="1971" y="1348"/>
                </a:lnTo>
                <a:lnTo>
                  <a:pt x="1956" y="1352"/>
                </a:lnTo>
                <a:lnTo>
                  <a:pt x="1940" y="1356"/>
                </a:lnTo>
                <a:lnTo>
                  <a:pt x="1922" y="1356"/>
                </a:lnTo>
                <a:lnTo>
                  <a:pt x="1922" y="1356"/>
                </a:lnTo>
                <a:lnTo>
                  <a:pt x="1901" y="1354"/>
                </a:lnTo>
                <a:lnTo>
                  <a:pt x="1881" y="1351"/>
                </a:lnTo>
                <a:lnTo>
                  <a:pt x="1862" y="1344"/>
                </a:lnTo>
                <a:lnTo>
                  <a:pt x="1844" y="1336"/>
                </a:lnTo>
                <a:lnTo>
                  <a:pt x="1826" y="1326"/>
                </a:lnTo>
                <a:lnTo>
                  <a:pt x="1809" y="1313"/>
                </a:lnTo>
                <a:lnTo>
                  <a:pt x="1795" y="1299"/>
                </a:lnTo>
                <a:lnTo>
                  <a:pt x="1780" y="1282"/>
                </a:lnTo>
                <a:lnTo>
                  <a:pt x="1767" y="1265"/>
                </a:lnTo>
                <a:lnTo>
                  <a:pt x="1756" y="1247"/>
                </a:lnTo>
                <a:lnTo>
                  <a:pt x="1746" y="1225"/>
                </a:lnTo>
                <a:lnTo>
                  <a:pt x="1736" y="1203"/>
                </a:lnTo>
                <a:lnTo>
                  <a:pt x="1730" y="1180"/>
                </a:lnTo>
                <a:lnTo>
                  <a:pt x="1725" y="1157"/>
                </a:lnTo>
                <a:lnTo>
                  <a:pt x="1722" y="1131"/>
                </a:lnTo>
                <a:lnTo>
                  <a:pt x="1722" y="1107"/>
                </a:lnTo>
                <a:lnTo>
                  <a:pt x="1722" y="1107"/>
                </a:lnTo>
                <a:lnTo>
                  <a:pt x="1722" y="1081"/>
                </a:lnTo>
                <a:lnTo>
                  <a:pt x="1725" y="1056"/>
                </a:lnTo>
                <a:lnTo>
                  <a:pt x="1730" y="1032"/>
                </a:lnTo>
                <a:lnTo>
                  <a:pt x="1736" y="1009"/>
                </a:lnTo>
                <a:lnTo>
                  <a:pt x="1746" y="988"/>
                </a:lnTo>
                <a:lnTo>
                  <a:pt x="1756" y="967"/>
                </a:lnTo>
                <a:lnTo>
                  <a:pt x="1767" y="947"/>
                </a:lnTo>
                <a:lnTo>
                  <a:pt x="1780" y="929"/>
                </a:lnTo>
                <a:lnTo>
                  <a:pt x="1795" y="913"/>
                </a:lnTo>
                <a:lnTo>
                  <a:pt x="1809" y="898"/>
                </a:lnTo>
                <a:lnTo>
                  <a:pt x="1826" y="887"/>
                </a:lnTo>
                <a:lnTo>
                  <a:pt x="1844" y="876"/>
                </a:lnTo>
                <a:lnTo>
                  <a:pt x="1862" y="868"/>
                </a:lnTo>
                <a:lnTo>
                  <a:pt x="1881" y="861"/>
                </a:lnTo>
                <a:lnTo>
                  <a:pt x="1901" y="858"/>
                </a:lnTo>
                <a:lnTo>
                  <a:pt x="1922" y="856"/>
                </a:lnTo>
                <a:lnTo>
                  <a:pt x="1922" y="856"/>
                </a:lnTo>
                <a:close/>
              </a:path>
            </a:pathLst>
          </a:custGeom>
          <a:gradFill flip="none" rotWithShape="1">
            <a:gsLst>
              <a:gs pos="0">
                <a:schemeClr val="accent2">
                  <a:lumMod val="60000"/>
                  <a:lumOff val="40000"/>
                  <a:shade val="30000"/>
                  <a:satMod val="115000"/>
                </a:schemeClr>
              </a:gs>
              <a:gs pos="50000">
                <a:schemeClr val="accent2">
                  <a:lumMod val="60000"/>
                  <a:lumOff val="40000"/>
                  <a:shade val="67500"/>
                  <a:satMod val="115000"/>
                </a:schemeClr>
              </a:gs>
              <a:gs pos="100000">
                <a:schemeClr val="accent2">
                  <a:lumMod val="60000"/>
                  <a:lumOff val="40000"/>
                  <a:shade val="100000"/>
                  <a:satMod val="115000"/>
                </a:schemeClr>
              </a:gs>
            </a:gsLst>
            <a:lin ang="2700000" scaled="1"/>
            <a:tileRect/>
          </a:gradFill>
          <a:ln w="28575">
            <a:solidFill>
              <a:schemeClr val="bg1">
                <a:lumMod val="65000"/>
              </a:schemeClr>
            </a:solidFill>
            <a:prstDash val="solid"/>
            <a:round/>
            <a:headEnd/>
            <a:tailEnd/>
          </a:ln>
        </p:spPr>
        <p:txBody>
          <a:bodyPr bIns="540000" anchor="ctr"/>
          <a:lstStyle/>
          <a:p>
            <a:pPr algn="ctr" eaLnBrk="1" hangingPunct="1">
              <a:defRPr/>
            </a:pPr>
            <a:endParaRPr lang="en-GB" sz="4000" dirty="0">
              <a:cs typeface="Arial" charset="0"/>
            </a:endParaRPr>
          </a:p>
        </p:txBody>
      </p:sp>
      <p:sp>
        <p:nvSpPr>
          <p:cNvPr id="8" name="Freeform 6"/>
          <p:cNvSpPr>
            <a:spLocks/>
          </p:cNvSpPr>
          <p:nvPr/>
        </p:nvSpPr>
        <p:spPr bwMode="auto">
          <a:xfrm>
            <a:off x="199197" y="4178438"/>
            <a:ext cx="3001963" cy="2497138"/>
          </a:xfrm>
          <a:custGeom>
            <a:avLst/>
            <a:gdLst>
              <a:gd name="T0" fmla="*/ 861 w 2587"/>
              <a:gd name="T1" fmla="*/ 195 h 2151"/>
              <a:gd name="T2" fmla="*/ 885 w 2587"/>
              <a:gd name="T3" fmla="*/ 143 h 2151"/>
              <a:gd name="T4" fmla="*/ 931 w 2587"/>
              <a:gd name="T5" fmla="*/ 97 h 2151"/>
              <a:gd name="T6" fmla="*/ 965 w 2587"/>
              <a:gd name="T7" fmla="*/ 76 h 2151"/>
              <a:gd name="T8" fmla="*/ 988 w 2587"/>
              <a:gd name="T9" fmla="*/ 47 h 2151"/>
              <a:gd name="T10" fmla="*/ 985 w 2587"/>
              <a:gd name="T11" fmla="*/ 21 h 2151"/>
              <a:gd name="T12" fmla="*/ 955 w 2587"/>
              <a:gd name="T13" fmla="*/ 3 h 2151"/>
              <a:gd name="T14" fmla="*/ 0 w 2587"/>
              <a:gd name="T15" fmla="*/ 2151 h 2151"/>
              <a:gd name="T16" fmla="*/ 2156 w 2587"/>
              <a:gd name="T17" fmla="*/ 1220 h 2151"/>
              <a:gd name="T18" fmla="*/ 2163 w 2587"/>
              <a:gd name="T19" fmla="*/ 1186 h 2151"/>
              <a:gd name="T20" fmla="*/ 2182 w 2587"/>
              <a:gd name="T21" fmla="*/ 1163 h 2151"/>
              <a:gd name="T22" fmla="*/ 2211 w 2587"/>
              <a:gd name="T23" fmla="*/ 1166 h 2151"/>
              <a:gd name="T24" fmla="*/ 2239 w 2587"/>
              <a:gd name="T25" fmla="*/ 1196 h 2151"/>
              <a:gd name="T26" fmla="*/ 2263 w 2587"/>
              <a:gd name="T27" fmla="*/ 1235 h 2151"/>
              <a:gd name="T28" fmla="*/ 2309 w 2587"/>
              <a:gd name="T29" fmla="*/ 1274 h 2151"/>
              <a:gd name="T30" fmla="*/ 2368 w 2587"/>
              <a:gd name="T31" fmla="*/ 1293 h 2151"/>
              <a:gd name="T32" fmla="*/ 2426 w 2587"/>
              <a:gd name="T33" fmla="*/ 1288 h 2151"/>
              <a:gd name="T34" fmla="*/ 2498 w 2587"/>
              <a:gd name="T35" fmla="*/ 1251 h 2151"/>
              <a:gd name="T36" fmla="*/ 2553 w 2587"/>
              <a:gd name="T37" fmla="*/ 1184 h 2151"/>
              <a:gd name="T38" fmla="*/ 2582 w 2587"/>
              <a:gd name="T39" fmla="*/ 1095 h 2151"/>
              <a:gd name="T40" fmla="*/ 2586 w 2587"/>
              <a:gd name="T41" fmla="*/ 1018 h 2151"/>
              <a:gd name="T42" fmla="*/ 2563 w 2587"/>
              <a:gd name="T43" fmla="*/ 926 h 2151"/>
              <a:gd name="T44" fmla="*/ 2514 w 2587"/>
              <a:gd name="T45" fmla="*/ 852 h 2151"/>
              <a:gd name="T46" fmla="*/ 2446 w 2587"/>
              <a:gd name="T47" fmla="*/ 805 h 2151"/>
              <a:gd name="T48" fmla="*/ 2385 w 2587"/>
              <a:gd name="T49" fmla="*/ 794 h 2151"/>
              <a:gd name="T50" fmla="*/ 2322 w 2587"/>
              <a:gd name="T51" fmla="*/ 808 h 2151"/>
              <a:gd name="T52" fmla="*/ 2278 w 2587"/>
              <a:gd name="T53" fmla="*/ 838 h 2151"/>
              <a:gd name="T54" fmla="*/ 2245 w 2587"/>
              <a:gd name="T55" fmla="*/ 882 h 2151"/>
              <a:gd name="T56" fmla="*/ 2218 w 2587"/>
              <a:gd name="T57" fmla="*/ 917 h 2151"/>
              <a:gd name="T58" fmla="*/ 2189 w 2587"/>
              <a:gd name="T59" fmla="*/ 927 h 2151"/>
              <a:gd name="T60" fmla="*/ 2166 w 2587"/>
              <a:gd name="T61" fmla="*/ 911 h 2151"/>
              <a:gd name="T62" fmla="*/ 2156 w 2587"/>
              <a:gd name="T63" fmla="*/ 869 h 2151"/>
              <a:gd name="T64" fmla="*/ 1282 w 2587"/>
              <a:gd name="T65" fmla="*/ 0 h 2151"/>
              <a:gd name="T66" fmla="*/ 1248 w 2587"/>
              <a:gd name="T67" fmla="*/ 6 h 2151"/>
              <a:gd name="T68" fmla="*/ 1227 w 2587"/>
              <a:gd name="T69" fmla="*/ 27 h 2151"/>
              <a:gd name="T70" fmla="*/ 1229 w 2587"/>
              <a:gd name="T71" fmla="*/ 55 h 2151"/>
              <a:gd name="T72" fmla="*/ 1258 w 2587"/>
              <a:gd name="T73" fmla="*/ 83 h 2151"/>
              <a:gd name="T74" fmla="*/ 1297 w 2587"/>
              <a:gd name="T75" fmla="*/ 107 h 2151"/>
              <a:gd name="T76" fmla="*/ 1336 w 2587"/>
              <a:gd name="T77" fmla="*/ 154 h 2151"/>
              <a:gd name="T78" fmla="*/ 1356 w 2587"/>
              <a:gd name="T79" fmla="*/ 213 h 2151"/>
              <a:gd name="T80" fmla="*/ 1352 w 2587"/>
              <a:gd name="T81" fmla="*/ 270 h 2151"/>
              <a:gd name="T82" fmla="*/ 1313 w 2587"/>
              <a:gd name="T83" fmla="*/ 341 h 2151"/>
              <a:gd name="T84" fmla="*/ 1247 w 2587"/>
              <a:gd name="T85" fmla="*/ 397 h 2151"/>
              <a:gd name="T86" fmla="*/ 1157 w 2587"/>
              <a:gd name="T87" fmla="*/ 426 h 2151"/>
              <a:gd name="T88" fmla="*/ 1082 w 2587"/>
              <a:gd name="T89" fmla="*/ 429 h 2151"/>
              <a:gd name="T90" fmla="*/ 988 w 2587"/>
              <a:gd name="T91" fmla="*/ 406 h 2151"/>
              <a:gd name="T92" fmla="*/ 915 w 2587"/>
              <a:gd name="T93" fmla="*/ 358 h 2151"/>
              <a:gd name="T94" fmla="*/ 869 w 2587"/>
              <a:gd name="T95" fmla="*/ 289 h 2151"/>
              <a:gd name="T96" fmla="*/ 858 w 2587"/>
              <a:gd name="T97" fmla="*/ 231 h 2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587" h="2151">
                <a:moveTo>
                  <a:pt x="858" y="231"/>
                </a:moveTo>
                <a:lnTo>
                  <a:pt x="858" y="231"/>
                </a:lnTo>
                <a:lnTo>
                  <a:pt x="858" y="213"/>
                </a:lnTo>
                <a:lnTo>
                  <a:pt x="861" y="195"/>
                </a:lnTo>
                <a:lnTo>
                  <a:pt x="866" y="180"/>
                </a:lnTo>
                <a:lnTo>
                  <a:pt x="871" y="166"/>
                </a:lnTo>
                <a:lnTo>
                  <a:pt x="877" y="154"/>
                </a:lnTo>
                <a:lnTo>
                  <a:pt x="885" y="143"/>
                </a:lnTo>
                <a:lnTo>
                  <a:pt x="893" y="131"/>
                </a:lnTo>
                <a:lnTo>
                  <a:pt x="902" y="123"/>
                </a:lnTo>
                <a:lnTo>
                  <a:pt x="918" y="107"/>
                </a:lnTo>
                <a:lnTo>
                  <a:pt x="931" y="97"/>
                </a:lnTo>
                <a:lnTo>
                  <a:pt x="946" y="89"/>
                </a:lnTo>
                <a:lnTo>
                  <a:pt x="946" y="89"/>
                </a:lnTo>
                <a:lnTo>
                  <a:pt x="955" y="83"/>
                </a:lnTo>
                <a:lnTo>
                  <a:pt x="965" y="76"/>
                </a:lnTo>
                <a:lnTo>
                  <a:pt x="973" y="70"/>
                </a:lnTo>
                <a:lnTo>
                  <a:pt x="980" y="62"/>
                </a:lnTo>
                <a:lnTo>
                  <a:pt x="985" y="55"/>
                </a:lnTo>
                <a:lnTo>
                  <a:pt x="988" y="47"/>
                </a:lnTo>
                <a:lnTo>
                  <a:pt x="989" y="40"/>
                </a:lnTo>
                <a:lnTo>
                  <a:pt x="989" y="34"/>
                </a:lnTo>
                <a:lnTo>
                  <a:pt x="988" y="27"/>
                </a:lnTo>
                <a:lnTo>
                  <a:pt x="985" y="21"/>
                </a:lnTo>
                <a:lnTo>
                  <a:pt x="980" y="14"/>
                </a:lnTo>
                <a:lnTo>
                  <a:pt x="973" y="9"/>
                </a:lnTo>
                <a:lnTo>
                  <a:pt x="965" y="6"/>
                </a:lnTo>
                <a:lnTo>
                  <a:pt x="955" y="3"/>
                </a:lnTo>
                <a:lnTo>
                  <a:pt x="944" y="1"/>
                </a:lnTo>
                <a:lnTo>
                  <a:pt x="933" y="0"/>
                </a:lnTo>
                <a:lnTo>
                  <a:pt x="0" y="0"/>
                </a:lnTo>
                <a:lnTo>
                  <a:pt x="0" y="2151"/>
                </a:lnTo>
                <a:lnTo>
                  <a:pt x="2154" y="2151"/>
                </a:lnTo>
                <a:lnTo>
                  <a:pt x="2154" y="1656"/>
                </a:lnTo>
                <a:lnTo>
                  <a:pt x="2156" y="1656"/>
                </a:lnTo>
                <a:lnTo>
                  <a:pt x="2156" y="1220"/>
                </a:lnTo>
                <a:lnTo>
                  <a:pt x="2156" y="1220"/>
                </a:lnTo>
                <a:lnTo>
                  <a:pt x="2158" y="1207"/>
                </a:lnTo>
                <a:lnTo>
                  <a:pt x="2159" y="1196"/>
                </a:lnTo>
                <a:lnTo>
                  <a:pt x="2163" y="1186"/>
                </a:lnTo>
                <a:lnTo>
                  <a:pt x="2166" y="1178"/>
                </a:lnTo>
                <a:lnTo>
                  <a:pt x="2171" y="1171"/>
                </a:lnTo>
                <a:lnTo>
                  <a:pt x="2177" y="1166"/>
                </a:lnTo>
                <a:lnTo>
                  <a:pt x="2182" y="1163"/>
                </a:lnTo>
                <a:lnTo>
                  <a:pt x="2189" y="1161"/>
                </a:lnTo>
                <a:lnTo>
                  <a:pt x="2197" y="1161"/>
                </a:lnTo>
                <a:lnTo>
                  <a:pt x="2203" y="1163"/>
                </a:lnTo>
                <a:lnTo>
                  <a:pt x="2211" y="1166"/>
                </a:lnTo>
                <a:lnTo>
                  <a:pt x="2218" y="1171"/>
                </a:lnTo>
                <a:lnTo>
                  <a:pt x="2226" y="1178"/>
                </a:lnTo>
                <a:lnTo>
                  <a:pt x="2232" y="1186"/>
                </a:lnTo>
                <a:lnTo>
                  <a:pt x="2239" y="1196"/>
                </a:lnTo>
                <a:lnTo>
                  <a:pt x="2245" y="1207"/>
                </a:lnTo>
                <a:lnTo>
                  <a:pt x="2245" y="1207"/>
                </a:lnTo>
                <a:lnTo>
                  <a:pt x="2254" y="1220"/>
                </a:lnTo>
                <a:lnTo>
                  <a:pt x="2263" y="1235"/>
                </a:lnTo>
                <a:lnTo>
                  <a:pt x="2278" y="1251"/>
                </a:lnTo>
                <a:lnTo>
                  <a:pt x="2288" y="1259"/>
                </a:lnTo>
                <a:lnTo>
                  <a:pt x="2298" y="1266"/>
                </a:lnTo>
                <a:lnTo>
                  <a:pt x="2309" y="1274"/>
                </a:lnTo>
                <a:lnTo>
                  <a:pt x="2322" y="1280"/>
                </a:lnTo>
                <a:lnTo>
                  <a:pt x="2337" y="1285"/>
                </a:lnTo>
                <a:lnTo>
                  <a:pt x="2351" y="1290"/>
                </a:lnTo>
                <a:lnTo>
                  <a:pt x="2368" y="1293"/>
                </a:lnTo>
                <a:lnTo>
                  <a:pt x="2385" y="1293"/>
                </a:lnTo>
                <a:lnTo>
                  <a:pt x="2385" y="1293"/>
                </a:lnTo>
                <a:lnTo>
                  <a:pt x="2407" y="1293"/>
                </a:lnTo>
                <a:lnTo>
                  <a:pt x="2426" y="1288"/>
                </a:lnTo>
                <a:lnTo>
                  <a:pt x="2446" y="1283"/>
                </a:lnTo>
                <a:lnTo>
                  <a:pt x="2463" y="1274"/>
                </a:lnTo>
                <a:lnTo>
                  <a:pt x="2481" y="1264"/>
                </a:lnTo>
                <a:lnTo>
                  <a:pt x="2498" y="1251"/>
                </a:lnTo>
                <a:lnTo>
                  <a:pt x="2514" y="1236"/>
                </a:lnTo>
                <a:lnTo>
                  <a:pt x="2527" y="1220"/>
                </a:lnTo>
                <a:lnTo>
                  <a:pt x="2540" y="1204"/>
                </a:lnTo>
                <a:lnTo>
                  <a:pt x="2553" y="1184"/>
                </a:lnTo>
                <a:lnTo>
                  <a:pt x="2563" y="1163"/>
                </a:lnTo>
                <a:lnTo>
                  <a:pt x="2571" y="1142"/>
                </a:lnTo>
                <a:lnTo>
                  <a:pt x="2577" y="1119"/>
                </a:lnTo>
                <a:lnTo>
                  <a:pt x="2582" y="1095"/>
                </a:lnTo>
                <a:lnTo>
                  <a:pt x="2586" y="1070"/>
                </a:lnTo>
                <a:lnTo>
                  <a:pt x="2587" y="1044"/>
                </a:lnTo>
                <a:lnTo>
                  <a:pt x="2587" y="1044"/>
                </a:lnTo>
                <a:lnTo>
                  <a:pt x="2586" y="1018"/>
                </a:lnTo>
                <a:lnTo>
                  <a:pt x="2582" y="994"/>
                </a:lnTo>
                <a:lnTo>
                  <a:pt x="2577" y="969"/>
                </a:lnTo>
                <a:lnTo>
                  <a:pt x="2571" y="947"/>
                </a:lnTo>
                <a:lnTo>
                  <a:pt x="2563" y="926"/>
                </a:lnTo>
                <a:lnTo>
                  <a:pt x="2553" y="904"/>
                </a:lnTo>
                <a:lnTo>
                  <a:pt x="2540" y="885"/>
                </a:lnTo>
                <a:lnTo>
                  <a:pt x="2527" y="867"/>
                </a:lnTo>
                <a:lnTo>
                  <a:pt x="2514" y="852"/>
                </a:lnTo>
                <a:lnTo>
                  <a:pt x="2498" y="838"/>
                </a:lnTo>
                <a:lnTo>
                  <a:pt x="2481" y="825"/>
                </a:lnTo>
                <a:lnTo>
                  <a:pt x="2463" y="815"/>
                </a:lnTo>
                <a:lnTo>
                  <a:pt x="2446" y="805"/>
                </a:lnTo>
                <a:lnTo>
                  <a:pt x="2426" y="800"/>
                </a:lnTo>
                <a:lnTo>
                  <a:pt x="2407" y="795"/>
                </a:lnTo>
                <a:lnTo>
                  <a:pt x="2385" y="794"/>
                </a:lnTo>
                <a:lnTo>
                  <a:pt x="2385" y="794"/>
                </a:lnTo>
                <a:lnTo>
                  <a:pt x="2368" y="795"/>
                </a:lnTo>
                <a:lnTo>
                  <a:pt x="2351" y="799"/>
                </a:lnTo>
                <a:lnTo>
                  <a:pt x="2337" y="802"/>
                </a:lnTo>
                <a:lnTo>
                  <a:pt x="2322" y="808"/>
                </a:lnTo>
                <a:lnTo>
                  <a:pt x="2309" y="815"/>
                </a:lnTo>
                <a:lnTo>
                  <a:pt x="2298" y="821"/>
                </a:lnTo>
                <a:lnTo>
                  <a:pt x="2288" y="830"/>
                </a:lnTo>
                <a:lnTo>
                  <a:pt x="2278" y="838"/>
                </a:lnTo>
                <a:lnTo>
                  <a:pt x="2263" y="854"/>
                </a:lnTo>
                <a:lnTo>
                  <a:pt x="2254" y="869"/>
                </a:lnTo>
                <a:lnTo>
                  <a:pt x="2245" y="882"/>
                </a:lnTo>
                <a:lnTo>
                  <a:pt x="2245" y="882"/>
                </a:lnTo>
                <a:lnTo>
                  <a:pt x="2239" y="893"/>
                </a:lnTo>
                <a:lnTo>
                  <a:pt x="2232" y="903"/>
                </a:lnTo>
                <a:lnTo>
                  <a:pt x="2226" y="911"/>
                </a:lnTo>
                <a:lnTo>
                  <a:pt x="2218" y="917"/>
                </a:lnTo>
                <a:lnTo>
                  <a:pt x="2211" y="922"/>
                </a:lnTo>
                <a:lnTo>
                  <a:pt x="2203" y="926"/>
                </a:lnTo>
                <a:lnTo>
                  <a:pt x="2197" y="927"/>
                </a:lnTo>
                <a:lnTo>
                  <a:pt x="2189" y="927"/>
                </a:lnTo>
                <a:lnTo>
                  <a:pt x="2182" y="926"/>
                </a:lnTo>
                <a:lnTo>
                  <a:pt x="2177" y="922"/>
                </a:lnTo>
                <a:lnTo>
                  <a:pt x="2171" y="917"/>
                </a:lnTo>
                <a:lnTo>
                  <a:pt x="2166" y="911"/>
                </a:lnTo>
                <a:lnTo>
                  <a:pt x="2163" y="903"/>
                </a:lnTo>
                <a:lnTo>
                  <a:pt x="2159" y="893"/>
                </a:lnTo>
                <a:lnTo>
                  <a:pt x="2158" y="882"/>
                </a:lnTo>
                <a:lnTo>
                  <a:pt x="2156" y="869"/>
                </a:lnTo>
                <a:lnTo>
                  <a:pt x="2156" y="595"/>
                </a:lnTo>
                <a:lnTo>
                  <a:pt x="2154" y="595"/>
                </a:lnTo>
                <a:lnTo>
                  <a:pt x="2154" y="0"/>
                </a:lnTo>
                <a:lnTo>
                  <a:pt x="1282" y="0"/>
                </a:lnTo>
                <a:lnTo>
                  <a:pt x="1282" y="0"/>
                </a:lnTo>
                <a:lnTo>
                  <a:pt x="1269" y="1"/>
                </a:lnTo>
                <a:lnTo>
                  <a:pt x="1258" y="3"/>
                </a:lnTo>
                <a:lnTo>
                  <a:pt x="1248" y="6"/>
                </a:lnTo>
                <a:lnTo>
                  <a:pt x="1242" y="9"/>
                </a:lnTo>
                <a:lnTo>
                  <a:pt x="1235" y="14"/>
                </a:lnTo>
                <a:lnTo>
                  <a:pt x="1230" y="21"/>
                </a:lnTo>
                <a:lnTo>
                  <a:pt x="1227" y="27"/>
                </a:lnTo>
                <a:lnTo>
                  <a:pt x="1225" y="34"/>
                </a:lnTo>
                <a:lnTo>
                  <a:pt x="1225" y="40"/>
                </a:lnTo>
                <a:lnTo>
                  <a:pt x="1225" y="47"/>
                </a:lnTo>
                <a:lnTo>
                  <a:pt x="1229" y="55"/>
                </a:lnTo>
                <a:lnTo>
                  <a:pt x="1234" y="62"/>
                </a:lnTo>
                <a:lnTo>
                  <a:pt x="1240" y="70"/>
                </a:lnTo>
                <a:lnTo>
                  <a:pt x="1248" y="76"/>
                </a:lnTo>
                <a:lnTo>
                  <a:pt x="1258" y="83"/>
                </a:lnTo>
                <a:lnTo>
                  <a:pt x="1269" y="89"/>
                </a:lnTo>
                <a:lnTo>
                  <a:pt x="1269" y="89"/>
                </a:lnTo>
                <a:lnTo>
                  <a:pt x="1282" y="97"/>
                </a:lnTo>
                <a:lnTo>
                  <a:pt x="1297" y="107"/>
                </a:lnTo>
                <a:lnTo>
                  <a:pt x="1313" y="123"/>
                </a:lnTo>
                <a:lnTo>
                  <a:pt x="1321" y="131"/>
                </a:lnTo>
                <a:lnTo>
                  <a:pt x="1329" y="143"/>
                </a:lnTo>
                <a:lnTo>
                  <a:pt x="1336" y="154"/>
                </a:lnTo>
                <a:lnTo>
                  <a:pt x="1343" y="166"/>
                </a:lnTo>
                <a:lnTo>
                  <a:pt x="1349" y="180"/>
                </a:lnTo>
                <a:lnTo>
                  <a:pt x="1352" y="195"/>
                </a:lnTo>
                <a:lnTo>
                  <a:pt x="1356" y="213"/>
                </a:lnTo>
                <a:lnTo>
                  <a:pt x="1357" y="231"/>
                </a:lnTo>
                <a:lnTo>
                  <a:pt x="1357" y="231"/>
                </a:lnTo>
                <a:lnTo>
                  <a:pt x="1356" y="250"/>
                </a:lnTo>
                <a:lnTo>
                  <a:pt x="1352" y="270"/>
                </a:lnTo>
                <a:lnTo>
                  <a:pt x="1346" y="289"/>
                </a:lnTo>
                <a:lnTo>
                  <a:pt x="1338" y="307"/>
                </a:lnTo>
                <a:lnTo>
                  <a:pt x="1326" y="325"/>
                </a:lnTo>
                <a:lnTo>
                  <a:pt x="1313" y="341"/>
                </a:lnTo>
                <a:lnTo>
                  <a:pt x="1300" y="358"/>
                </a:lnTo>
                <a:lnTo>
                  <a:pt x="1284" y="372"/>
                </a:lnTo>
                <a:lnTo>
                  <a:pt x="1266" y="385"/>
                </a:lnTo>
                <a:lnTo>
                  <a:pt x="1247" y="397"/>
                </a:lnTo>
                <a:lnTo>
                  <a:pt x="1225" y="406"/>
                </a:lnTo>
                <a:lnTo>
                  <a:pt x="1204" y="415"/>
                </a:lnTo>
                <a:lnTo>
                  <a:pt x="1181" y="421"/>
                </a:lnTo>
                <a:lnTo>
                  <a:pt x="1157" y="426"/>
                </a:lnTo>
                <a:lnTo>
                  <a:pt x="1133" y="429"/>
                </a:lnTo>
                <a:lnTo>
                  <a:pt x="1107" y="431"/>
                </a:lnTo>
                <a:lnTo>
                  <a:pt x="1107" y="431"/>
                </a:lnTo>
                <a:lnTo>
                  <a:pt x="1082" y="429"/>
                </a:lnTo>
                <a:lnTo>
                  <a:pt x="1056" y="426"/>
                </a:lnTo>
                <a:lnTo>
                  <a:pt x="1033" y="421"/>
                </a:lnTo>
                <a:lnTo>
                  <a:pt x="1011" y="415"/>
                </a:lnTo>
                <a:lnTo>
                  <a:pt x="988" y="406"/>
                </a:lnTo>
                <a:lnTo>
                  <a:pt x="967" y="397"/>
                </a:lnTo>
                <a:lnTo>
                  <a:pt x="949" y="385"/>
                </a:lnTo>
                <a:lnTo>
                  <a:pt x="931" y="372"/>
                </a:lnTo>
                <a:lnTo>
                  <a:pt x="915" y="358"/>
                </a:lnTo>
                <a:lnTo>
                  <a:pt x="900" y="341"/>
                </a:lnTo>
                <a:lnTo>
                  <a:pt x="887" y="325"/>
                </a:lnTo>
                <a:lnTo>
                  <a:pt x="877" y="307"/>
                </a:lnTo>
                <a:lnTo>
                  <a:pt x="869" y="289"/>
                </a:lnTo>
                <a:lnTo>
                  <a:pt x="863" y="270"/>
                </a:lnTo>
                <a:lnTo>
                  <a:pt x="859" y="250"/>
                </a:lnTo>
                <a:lnTo>
                  <a:pt x="858" y="231"/>
                </a:lnTo>
                <a:lnTo>
                  <a:pt x="858" y="231"/>
                </a:lnTo>
                <a:close/>
              </a:path>
            </a:pathLst>
          </a:custGeom>
          <a:gradFill flip="none" rotWithShape="1">
            <a:gsLst>
              <a:gs pos="0">
                <a:schemeClr val="accent6">
                  <a:lumMod val="60000"/>
                  <a:lumOff val="40000"/>
                  <a:shade val="30000"/>
                  <a:satMod val="115000"/>
                </a:schemeClr>
              </a:gs>
              <a:gs pos="50000">
                <a:schemeClr val="accent6">
                  <a:lumMod val="60000"/>
                  <a:lumOff val="40000"/>
                  <a:shade val="67500"/>
                  <a:satMod val="115000"/>
                </a:schemeClr>
              </a:gs>
              <a:gs pos="100000">
                <a:schemeClr val="accent6">
                  <a:lumMod val="60000"/>
                  <a:lumOff val="40000"/>
                  <a:shade val="100000"/>
                  <a:satMod val="115000"/>
                </a:schemeClr>
              </a:gs>
            </a:gsLst>
            <a:lin ang="18900000" scaled="1"/>
            <a:tileRect/>
          </a:gradFill>
          <a:ln w="28575">
            <a:solidFill>
              <a:schemeClr val="bg1">
                <a:lumMod val="65000"/>
              </a:schemeClr>
            </a:solidFill>
            <a:prstDash val="solid"/>
            <a:round/>
            <a:headEnd/>
            <a:tailEnd/>
          </a:ln>
        </p:spPr>
        <p:txBody>
          <a:bodyPr rIns="468000" anchor="ctr" anchorCtr="1"/>
          <a:lstStyle/>
          <a:p>
            <a:pPr eaLnBrk="1" hangingPunct="1">
              <a:defRPr/>
            </a:pPr>
            <a:endParaRPr lang="en-GB" sz="4000" dirty="0">
              <a:cs typeface="Arial" charset="0"/>
            </a:endParaRPr>
          </a:p>
        </p:txBody>
      </p:sp>
      <p:sp>
        <p:nvSpPr>
          <p:cNvPr id="9" name="Freeform 7"/>
          <p:cNvSpPr>
            <a:spLocks/>
          </p:cNvSpPr>
          <p:nvPr/>
        </p:nvSpPr>
        <p:spPr bwMode="auto">
          <a:xfrm>
            <a:off x="9045921" y="96805"/>
            <a:ext cx="3001962" cy="2495550"/>
          </a:xfrm>
          <a:custGeom>
            <a:avLst/>
            <a:gdLst>
              <a:gd name="T0" fmla="*/ 1726 w 2587"/>
              <a:gd name="T1" fmla="*/ 1956 h 2150"/>
              <a:gd name="T2" fmla="*/ 1702 w 2587"/>
              <a:gd name="T3" fmla="*/ 2008 h 2150"/>
              <a:gd name="T4" fmla="*/ 1656 w 2587"/>
              <a:gd name="T5" fmla="*/ 2054 h 2150"/>
              <a:gd name="T6" fmla="*/ 1620 w 2587"/>
              <a:gd name="T7" fmla="*/ 2075 h 2150"/>
              <a:gd name="T8" fmla="*/ 1599 w 2587"/>
              <a:gd name="T9" fmla="*/ 2104 h 2150"/>
              <a:gd name="T10" fmla="*/ 1602 w 2587"/>
              <a:gd name="T11" fmla="*/ 2130 h 2150"/>
              <a:gd name="T12" fmla="*/ 1632 w 2587"/>
              <a:gd name="T13" fmla="*/ 2148 h 2150"/>
              <a:gd name="T14" fmla="*/ 2587 w 2587"/>
              <a:gd name="T15" fmla="*/ 0 h 2150"/>
              <a:gd name="T16" fmla="*/ 429 w 2587"/>
              <a:gd name="T17" fmla="*/ 931 h 2150"/>
              <a:gd name="T18" fmla="*/ 424 w 2587"/>
              <a:gd name="T19" fmla="*/ 965 h 2150"/>
              <a:gd name="T20" fmla="*/ 403 w 2587"/>
              <a:gd name="T21" fmla="*/ 988 h 2150"/>
              <a:gd name="T22" fmla="*/ 376 w 2587"/>
              <a:gd name="T23" fmla="*/ 985 h 2150"/>
              <a:gd name="T24" fmla="*/ 348 w 2587"/>
              <a:gd name="T25" fmla="*/ 955 h 2150"/>
              <a:gd name="T26" fmla="*/ 324 w 2587"/>
              <a:gd name="T27" fmla="*/ 916 h 2150"/>
              <a:gd name="T28" fmla="*/ 276 w 2587"/>
              <a:gd name="T29" fmla="*/ 877 h 2150"/>
              <a:gd name="T30" fmla="*/ 218 w 2587"/>
              <a:gd name="T31" fmla="*/ 858 h 2150"/>
              <a:gd name="T32" fmla="*/ 161 w 2587"/>
              <a:gd name="T33" fmla="*/ 863 h 2150"/>
              <a:gd name="T34" fmla="*/ 89 w 2587"/>
              <a:gd name="T35" fmla="*/ 900 h 2150"/>
              <a:gd name="T36" fmla="*/ 34 w 2587"/>
              <a:gd name="T37" fmla="*/ 967 h 2150"/>
              <a:gd name="T38" fmla="*/ 5 w 2587"/>
              <a:gd name="T39" fmla="*/ 1056 h 2150"/>
              <a:gd name="T40" fmla="*/ 1 w 2587"/>
              <a:gd name="T41" fmla="*/ 1133 h 2150"/>
              <a:gd name="T42" fmla="*/ 24 w 2587"/>
              <a:gd name="T43" fmla="*/ 1225 h 2150"/>
              <a:gd name="T44" fmla="*/ 73 w 2587"/>
              <a:gd name="T45" fmla="*/ 1299 h 2150"/>
              <a:gd name="T46" fmla="*/ 141 w 2587"/>
              <a:gd name="T47" fmla="*/ 1346 h 2150"/>
              <a:gd name="T48" fmla="*/ 200 w 2587"/>
              <a:gd name="T49" fmla="*/ 1356 h 2150"/>
              <a:gd name="T50" fmla="*/ 263 w 2587"/>
              <a:gd name="T51" fmla="*/ 1343 h 2150"/>
              <a:gd name="T52" fmla="*/ 307 w 2587"/>
              <a:gd name="T53" fmla="*/ 1313 h 2150"/>
              <a:gd name="T54" fmla="*/ 342 w 2587"/>
              <a:gd name="T55" fmla="*/ 1269 h 2150"/>
              <a:gd name="T56" fmla="*/ 369 w 2587"/>
              <a:gd name="T57" fmla="*/ 1234 h 2150"/>
              <a:gd name="T58" fmla="*/ 397 w 2587"/>
              <a:gd name="T59" fmla="*/ 1224 h 2150"/>
              <a:gd name="T60" fmla="*/ 421 w 2587"/>
              <a:gd name="T61" fmla="*/ 1240 h 2150"/>
              <a:gd name="T62" fmla="*/ 429 w 2587"/>
              <a:gd name="T63" fmla="*/ 1282 h 2150"/>
              <a:gd name="T64" fmla="*/ 1305 w 2587"/>
              <a:gd name="T65" fmla="*/ 2150 h 2150"/>
              <a:gd name="T66" fmla="*/ 1337 w 2587"/>
              <a:gd name="T67" fmla="*/ 2145 h 2150"/>
              <a:gd name="T68" fmla="*/ 1360 w 2587"/>
              <a:gd name="T69" fmla="*/ 2124 h 2150"/>
              <a:gd name="T70" fmla="*/ 1357 w 2587"/>
              <a:gd name="T71" fmla="*/ 2096 h 2150"/>
              <a:gd name="T72" fmla="*/ 1329 w 2587"/>
              <a:gd name="T73" fmla="*/ 2068 h 2150"/>
              <a:gd name="T74" fmla="*/ 1290 w 2587"/>
              <a:gd name="T75" fmla="*/ 2044 h 2150"/>
              <a:gd name="T76" fmla="*/ 1251 w 2587"/>
              <a:gd name="T77" fmla="*/ 1997 h 2150"/>
              <a:gd name="T78" fmla="*/ 1231 w 2587"/>
              <a:gd name="T79" fmla="*/ 1938 h 2150"/>
              <a:gd name="T80" fmla="*/ 1235 w 2587"/>
              <a:gd name="T81" fmla="*/ 1881 h 2150"/>
              <a:gd name="T82" fmla="*/ 1272 w 2587"/>
              <a:gd name="T83" fmla="*/ 1810 h 2150"/>
              <a:gd name="T84" fmla="*/ 1340 w 2587"/>
              <a:gd name="T85" fmla="*/ 1754 h 2150"/>
              <a:gd name="T86" fmla="*/ 1430 w 2587"/>
              <a:gd name="T87" fmla="*/ 1725 h 2150"/>
              <a:gd name="T88" fmla="*/ 1505 w 2587"/>
              <a:gd name="T89" fmla="*/ 1722 h 2150"/>
              <a:gd name="T90" fmla="*/ 1599 w 2587"/>
              <a:gd name="T91" fmla="*/ 1745 h 2150"/>
              <a:gd name="T92" fmla="*/ 1672 w 2587"/>
              <a:gd name="T93" fmla="*/ 1793 h 2150"/>
              <a:gd name="T94" fmla="*/ 1718 w 2587"/>
              <a:gd name="T95" fmla="*/ 1862 h 2150"/>
              <a:gd name="T96" fmla="*/ 1729 w 2587"/>
              <a:gd name="T97" fmla="*/ 1920 h 2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587" h="2150">
                <a:moveTo>
                  <a:pt x="1729" y="1920"/>
                </a:moveTo>
                <a:lnTo>
                  <a:pt x="1729" y="1920"/>
                </a:lnTo>
                <a:lnTo>
                  <a:pt x="1728" y="1938"/>
                </a:lnTo>
                <a:lnTo>
                  <a:pt x="1726" y="1956"/>
                </a:lnTo>
                <a:lnTo>
                  <a:pt x="1721" y="1971"/>
                </a:lnTo>
                <a:lnTo>
                  <a:pt x="1716" y="1984"/>
                </a:lnTo>
                <a:lnTo>
                  <a:pt x="1710" y="1997"/>
                </a:lnTo>
                <a:lnTo>
                  <a:pt x="1702" y="2008"/>
                </a:lnTo>
                <a:lnTo>
                  <a:pt x="1694" y="2020"/>
                </a:lnTo>
                <a:lnTo>
                  <a:pt x="1685" y="2028"/>
                </a:lnTo>
                <a:lnTo>
                  <a:pt x="1669" y="2044"/>
                </a:lnTo>
                <a:lnTo>
                  <a:pt x="1656" y="2054"/>
                </a:lnTo>
                <a:lnTo>
                  <a:pt x="1641" y="2062"/>
                </a:lnTo>
                <a:lnTo>
                  <a:pt x="1641" y="2062"/>
                </a:lnTo>
                <a:lnTo>
                  <a:pt x="1630" y="2068"/>
                </a:lnTo>
                <a:lnTo>
                  <a:pt x="1620" y="2075"/>
                </a:lnTo>
                <a:lnTo>
                  <a:pt x="1614" y="2081"/>
                </a:lnTo>
                <a:lnTo>
                  <a:pt x="1607" y="2089"/>
                </a:lnTo>
                <a:lnTo>
                  <a:pt x="1602" y="2096"/>
                </a:lnTo>
                <a:lnTo>
                  <a:pt x="1599" y="2104"/>
                </a:lnTo>
                <a:lnTo>
                  <a:pt x="1598" y="2111"/>
                </a:lnTo>
                <a:lnTo>
                  <a:pt x="1598" y="2117"/>
                </a:lnTo>
                <a:lnTo>
                  <a:pt x="1599" y="2124"/>
                </a:lnTo>
                <a:lnTo>
                  <a:pt x="1602" y="2130"/>
                </a:lnTo>
                <a:lnTo>
                  <a:pt x="1607" y="2137"/>
                </a:lnTo>
                <a:lnTo>
                  <a:pt x="1614" y="2142"/>
                </a:lnTo>
                <a:lnTo>
                  <a:pt x="1622" y="2145"/>
                </a:lnTo>
                <a:lnTo>
                  <a:pt x="1632" y="2148"/>
                </a:lnTo>
                <a:lnTo>
                  <a:pt x="1641" y="2150"/>
                </a:lnTo>
                <a:lnTo>
                  <a:pt x="1654" y="2150"/>
                </a:lnTo>
                <a:lnTo>
                  <a:pt x="2587" y="2150"/>
                </a:lnTo>
                <a:lnTo>
                  <a:pt x="2587" y="0"/>
                </a:lnTo>
                <a:lnTo>
                  <a:pt x="433" y="0"/>
                </a:lnTo>
                <a:lnTo>
                  <a:pt x="433" y="495"/>
                </a:lnTo>
                <a:lnTo>
                  <a:pt x="429" y="495"/>
                </a:lnTo>
                <a:lnTo>
                  <a:pt x="429" y="931"/>
                </a:lnTo>
                <a:lnTo>
                  <a:pt x="429" y="931"/>
                </a:lnTo>
                <a:lnTo>
                  <a:pt x="429" y="944"/>
                </a:lnTo>
                <a:lnTo>
                  <a:pt x="428" y="955"/>
                </a:lnTo>
                <a:lnTo>
                  <a:pt x="424" y="965"/>
                </a:lnTo>
                <a:lnTo>
                  <a:pt x="421" y="973"/>
                </a:lnTo>
                <a:lnTo>
                  <a:pt x="416" y="980"/>
                </a:lnTo>
                <a:lnTo>
                  <a:pt x="410" y="985"/>
                </a:lnTo>
                <a:lnTo>
                  <a:pt x="403" y="988"/>
                </a:lnTo>
                <a:lnTo>
                  <a:pt x="397" y="990"/>
                </a:lnTo>
                <a:lnTo>
                  <a:pt x="390" y="990"/>
                </a:lnTo>
                <a:lnTo>
                  <a:pt x="384" y="988"/>
                </a:lnTo>
                <a:lnTo>
                  <a:pt x="376" y="985"/>
                </a:lnTo>
                <a:lnTo>
                  <a:pt x="369" y="980"/>
                </a:lnTo>
                <a:lnTo>
                  <a:pt x="361" y="973"/>
                </a:lnTo>
                <a:lnTo>
                  <a:pt x="355" y="965"/>
                </a:lnTo>
                <a:lnTo>
                  <a:pt x="348" y="955"/>
                </a:lnTo>
                <a:lnTo>
                  <a:pt x="342" y="944"/>
                </a:lnTo>
                <a:lnTo>
                  <a:pt x="342" y="944"/>
                </a:lnTo>
                <a:lnTo>
                  <a:pt x="333" y="931"/>
                </a:lnTo>
                <a:lnTo>
                  <a:pt x="324" y="916"/>
                </a:lnTo>
                <a:lnTo>
                  <a:pt x="307" y="900"/>
                </a:lnTo>
                <a:lnTo>
                  <a:pt x="299" y="892"/>
                </a:lnTo>
                <a:lnTo>
                  <a:pt x="288" y="885"/>
                </a:lnTo>
                <a:lnTo>
                  <a:pt x="276" y="877"/>
                </a:lnTo>
                <a:lnTo>
                  <a:pt x="263" y="871"/>
                </a:lnTo>
                <a:lnTo>
                  <a:pt x="250" y="866"/>
                </a:lnTo>
                <a:lnTo>
                  <a:pt x="236" y="861"/>
                </a:lnTo>
                <a:lnTo>
                  <a:pt x="218" y="858"/>
                </a:lnTo>
                <a:lnTo>
                  <a:pt x="200" y="858"/>
                </a:lnTo>
                <a:lnTo>
                  <a:pt x="200" y="858"/>
                </a:lnTo>
                <a:lnTo>
                  <a:pt x="180" y="858"/>
                </a:lnTo>
                <a:lnTo>
                  <a:pt x="161" y="863"/>
                </a:lnTo>
                <a:lnTo>
                  <a:pt x="141" y="868"/>
                </a:lnTo>
                <a:lnTo>
                  <a:pt x="122" y="877"/>
                </a:lnTo>
                <a:lnTo>
                  <a:pt x="106" y="887"/>
                </a:lnTo>
                <a:lnTo>
                  <a:pt x="89" y="900"/>
                </a:lnTo>
                <a:lnTo>
                  <a:pt x="73" y="915"/>
                </a:lnTo>
                <a:lnTo>
                  <a:pt x="58" y="931"/>
                </a:lnTo>
                <a:lnTo>
                  <a:pt x="45" y="947"/>
                </a:lnTo>
                <a:lnTo>
                  <a:pt x="34" y="967"/>
                </a:lnTo>
                <a:lnTo>
                  <a:pt x="24" y="988"/>
                </a:lnTo>
                <a:lnTo>
                  <a:pt x="16" y="1009"/>
                </a:lnTo>
                <a:lnTo>
                  <a:pt x="10" y="1032"/>
                </a:lnTo>
                <a:lnTo>
                  <a:pt x="5" y="1056"/>
                </a:lnTo>
                <a:lnTo>
                  <a:pt x="1" y="1081"/>
                </a:lnTo>
                <a:lnTo>
                  <a:pt x="0" y="1107"/>
                </a:lnTo>
                <a:lnTo>
                  <a:pt x="0" y="1107"/>
                </a:lnTo>
                <a:lnTo>
                  <a:pt x="1" y="1133"/>
                </a:lnTo>
                <a:lnTo>
                  <a:pt x="5" y="1157"/>
                </a:lnTo>
                <a:lnTo>
                  <a:pt x="10" y="1182"/>
                </a:lnTo>
                <a:lnTo>
                  <a:pt x="16" y="1204"/>
                </a:lnTo>
                <a:lnTo>
                  <a:pt x="24" y="1225"/>
                </a:lnTo>
                <a:lnTo>
                  <a:pt x="34" y="1247"/>
                </a:lnTo>
                <a:lnTo>
                  <a:pt x="45" y="1266"/>
                </a:lnTo>
                <a:lnTo>
                  <a:pt x="58" y="1284"/>
                </a:lnTo>
                <a:lnTo>
                  <a:pt x="73" y="1299"/>
                </a:lnTo>
                <a:lnTo>
                  <a:pt x="89" y="1313"/>
                </a:lnTo>
                <a:lnTo>
                  <a:pt x="106" y="1326"/>
                </a:lnTo>
                <a:lnTo>
                  <a:pt x="122" y="1336"/>
                </a:lnTo>
                <a:lnTo>
                  <a:pt x="141" y="1346"/>
                </a:lnTo>
                <a:lnTo>
                  <a:pt x="161" y="1351"/>
                </a:lnTo>
                <a:lnTo>
                  <a:pt x="180" y="1356"/>
                </a:lnTo>
                <a:lnTo>
                  <a:pt x="200" y="1356"/>
                </a:lnTo>
                <a:lnTo>
                  <a:pt x="200" y="1356"/>
                </a:lnTo>
                <a:lnTo>
                  <a:pt x="218" y="1356"/>
                </a:lnTo>
                <a:lnTo>
                  <a:pt x="236" y="1352"/>
                </a:lnTo>
                <a:lnTo>
                  <a:pt x="250" y="1349"/>
                </a:lnTo>
                <a:lnTo>
                  <a:pt x="263" y="1343"/>
                </a:lnTo>
                <a:lnTo>
                  <a:pt x="276" y="1336"/>
                </a:lnTo>
                <a:lnTo>
                  <a:pt x="288" y="1328"/>
                </a:lnTo>
                <a:lnTo>
                  <a:pt x="299" y="1321"/>
                </a:lnTo>
                <a:lnTo>
                  <a:pt x="307" y="1313"/>
                </a:lnTo>
                <a:lnTo>
                  <a:pt x="324" y="1297"/>
                </a:lnTo>
                <a:lnTo>
                  <a:pt x="333" y="1282"/>
                </a:lnTo>
                <a:lnTo>
                  <a:pt x="342" y="1269"/>
                </a:lnTo>
                <a:lnTo>
                  <a:pt x="342" y="1269"/>
                </a:lnTo>
                <a:lnTo>
                  <a:pt x="348" y="1258"/>
                </a:lnTo>
                <a:lnTo>
                  <a:pt x="355" y="1248"/>
                </a:lnTo>
                <a:lnTo>
                  <a:pt x="361" y="1240"/>
                </a:lnTo>
                <a:lnTo>
                  <a:pt x="369" y="1234"/>
                </a:lnTo>
                <a:lnTo>
                  <a:pt x="376" y="1229"/>
                </a:lnTo>
                <a:lnTo>
                  <a:pt x="384" y="1225"/>
                </a:lnTo>
                <a:lnTo>
                  <a:pt x="390" y="1224"/>
                </a:lnTo>
                <a:lnTo>
                  <a:pt x="397" y="1224"/>
                </a:lnTo>
                <a:lnTo>
                  <a:pt x="403" y="1225"/>
                </a:lnTo>
                <a:lnTo>
                  <a:pt x="410" y="1229"/>
                </a:lnTo>
                <a:lnTo>
                  <a:pt x="416" y="1234"/>
                </a:lnTo>
                <a:lnTo>
                  <a:pt x="421" y="1240"/>
                </a:lnTo>
                <a:lnTo>
                  <a:pt x="424" y="1248"/>
                </a:lnTo>
                <a:lnTo>
                  <a:pt x="428" y="1258"/>
                </a:lnTo>
                <a:lnTo>
                  <a:pt x="429" y="1269"/>
                </a:lnTo>
                <a:lnTo>
                  <a:pt x="429" y="1282"/>
                </a:lnTo>
                <a:lnTo>
                  <a:pt x="429" y="1556"/>
                </a:lnTo>
                <a:lnTo>
                  <a:pt x="433" y="1556"/>
                </a:lnTo>
                <a:lnTo>
                  <a:pt x="433" y="2150"/>
                </a:lnTo>
                <a:lnTo>
                  <a:pt x="1305" y="2150"/>
                </a:lnTo>
                <a:lnTo>
                  <a:pt x="1305" y="2150"/>
                </a:lnTo>
                <a:lnTo>
                  <a:pt x="1318" y="2150"/>
                </a:lnTo>
                <a:lnTo>
                  <a:pt x="1327" y="2148"/>
                </a:lnTo>
                <a:lnTo>
                  <a:pt x="1337" y="2145"/>
                </a:lnTo>
                <a:lnTo>
                  <a:pt x="1345" y="2142"/>
                </a:lnTo>
                <a:lnTo>
                  <a:pt x="1352" y="2137"/>
                </a:lnTo>
                <a:lnTo>
                  <a:pt x="1357" y="2130"/>
                </a:lnTo>
                <a:lnTo>
                  <a:pt x="1360" y="2124"/>
                </a:lnTo>
                <a:lnTo>
                  <a:pt x="1362" y="2117"/>
                </a:lnTo>
                <a:lnTo>
                  <a:pt x="1362" y="2111"/>
                </a:lnTo>
                <a:lnTo>
                  <a:pt x="1360" y="2104"/>
                </a:lnTo>
                <a:lnTo>
                  <a:pt x="1357" y="2096"/>
                </a:lnTo>
                <a:lnTo>
                  <a:pt x="1352" y="2089"/>
                </a:lnTo>
                <a:lnTo>
                  <a:pt x="1347" y="2081"/>
                </a:lnTo>
                <a:lnTo>
                  <a:pt x="1339" y="2075"/>
                </a:lnTo>
                <a:lnTo>
                  <a:pt x="1329" y="2068"/>
                </a:lnTo>
                <a:lnTo>
                  <a:pt x="1318" y="2062"/>
                </a:lnTo>
                <a:lnTo>
                  <a:pt x="1318" y="2062"/>
                </a:lnTo>
                <a:lnTo>
                  <a:pt x="1303" y="2054"/>
                </a:lnTo>
                <a:lnTo>
                  <a:pt x="1290" y="2044"/>
                </a:lnTo>
                <a:lnTo>
                  <a:pt x="1274" y="2028"/>
                </a:lnTo>
                <a:lnTo>
                  <a:pt x="1266" y="2020"/>
                </a:lnTo>
                <a:lnTo>
                  <a:pt x="1258" y="2008"/>
                </a:lnTo>
                <a:lnTo>
                  <a:pt x="1251" y="1997"/>
                </a:lnTo>
                <a:lnTo>
                  <a:pt x="1243" y="1984"/>
                </a:lnTo>
                <a:lnTo>
                  <a:pt x="1238" y="1971"/>
                </a:lnTo>
                <a:lnTo>
                  <a:pt x="1233" y="1956"/>
                </a:lnTo>
                <a:lnTo>
                  <a:pt x="1231" y="1938"/>
                </a:lnTo>
                <a:lnTo>
                  <a:pt x="1230" y="1920"/>
                </a:lnTo>
                <a:lnTo>
                  <a:pt x="1230" y="1920"/>
                </a:lnTo>
                <a:lnTo>
                  <a:pt x="1231" y="1901"/>
                </a:lnTo>
                <a:lnTo>
                  <a:pt x="1235" y="1881"/>
                </a:lnTo>
                <a:lnTo>
                  <a:pt x="1241" y="1862"/>
                </a:lnTo>
                <a:lnTo>
                  <a:pt x="1249" y="1842"/>
                </a:lnTo>
                <a:lnTo>
                  <a:pt x="1261" y="1826"/>
                </a:lnTo>
                <a:lnTo>
                  <a:pt x="1272" y="1810"/>
                </a:lnTo>
                <a:lnTo>
                  <a:pt x="1287" y="1793"/>
                </a:lnTo>
                <a:lnTo>
                  <a:pt x="1303" y="1779"/>
                </a:lnTo>
                <a:lnTo>
                  <a:pt x="1321" y="1766"/>
                </a:lnTo>
                <a:lnTo>
                  <a:pt x="1340" y="1754"/>
                </a:lnTo>
                <a:lnTo>
                  <a:pt x="1360" y="1745"/>
                </a:lnTo>
                <a:lnTo>
                  <a:pt x="1383" y="1736"/>
                </a:lnTo>
                <a:lnTo>
                  <a:pt x="1406" y="1730"/>
                </a:lnTo>
                <a:lnTo>
                  <a:pt x="1430" y="1725"/>
                </a:lnTo>
                <a:lnTo>
                  <a:pt x="1454" y="1722"/>
                </a:lnTo>
                <a:lnTo>
                  <a:pt x="1480" y="1720"/>
                </a:lnTo>
                <a:lnTo>
                  <a:pt x="1480" y="1720"/>
                </a:lnTo>
                <a:lnTo>
                  <a:pt x="1505" y="1722"/>
                </a:lnTo>
                <a:lnTo>
                  <a:pt x="1529" y="1725"/>
                </a:lnTo>
                <a:lnTo>
                  <a:pt x="1554" y="1730"/>
                </a:lnTo>
                <a:lnTo>
                  <a:pt x="1576" y="1736"/>
                </a:lnTo>
                <a:lnTo>
                  <a:pt x="1599" y="1745"/>
                </a:lnTo>
                <a:lnTo>
                  <a:pt x="1619" y="1754"/>
                </a:lnTo>
                <a:lnTo>
                  <a:pt x="1638" y="1766"/>
                </a:lnTo>
                <a:lnTo>
                  <a:pt x="1656" y="1779"/>
                </a:lnTo>
                <a:lnTo>
                  <a:pt x="1672" y="1793"/>
                </a:lnTo>
                <a:lnTo>
                  <a:pt x="1687" y="1810"/>
                </a:lnTo>
                <a:lnTo>
                  <a:pt x="1698" y="1826"/>
                </a:lnTo>
                <a:lnTo>
                  <a:pt x="1710" y="1842"/>
                </a:lnTo>
                <a:lnTo>
                  <a:pt x="1718" y="1862"/>
                </a:lnTo>
                <a:lnTo>
                  <a:pt x="1724" y="1881"/>
                </a:lnTo>
                <a:lnTo>
                  <a:pt x="1728" y="1901"/>
                </a:lnTo>
                <a:lnTo>
                  <a:pt x="1729" y="1920"/>
                </a:lnTo>
                <a:lnTo>
                  <a:pt x="1729" y="1920"/>
                </a:lnTo>
                <a:close/>
              </a:path>
            </a:pathLst>
          </a:custGeom>
          <a:gradFill flip="none" rotWithShape="1">
            <a:gsLst>
              <a:gs pos="0">
                <a:schemeClr val="accent1">
                  <a:lumMod val="60000"/>
                  <a:lumOff val="40000"/>
                  <a:shade val="30000"/>
                  <a:satMod val="115000"/>
                </a:schemeClr>
              </a:gs>
              <a:gs pos="50000">
                <a:schemeClr val="accent1">
                  <a:lumMod val="60000"/>
                  <a:lumOff val="40000"/>
                  <a:shade val="67500"/>
                  <a:satMod val="115000"/>
                </a:schemeClr>
              </a:gs>
              <a:gs pos="100000">
                <a:schemeClr val="accent1">
                  <a:lumMod val="60000"/>
                  <a:lumOff val="40000"/>
                  <a:shade val="100000"/>
                  <a:satMod val="115000"/>
                </a:schemeClr>
              </a:gs>
            </a:gsLst>
            <a:lin ang="8100000" scaled="1"/>
            <a:tileRect/>
          </a:gradFill>
          <a:ln w="28575">
            <a:solidFill>
              <a:schemeClr val="bg1">
                <a:lumMod val="65000"/>
              </a:schemeClr>
            </a:solidFill>
            <a:prstDash val="solid"/>
            <a:round/>
            <a:headEnd/>
            <a:tailEnd/>
          </a:ln>
        </p:spPr>
        <p:txBody>
          <a:bodyPr lIns="468000" anchor="ctr"/>
          <a:lstStyle/>
          <a:p>
            <a:pPr algn="ctr" eaLnBrk="1" hangingPunct="1">
              <a:defRPr/>
            </a:pPr>
            <a:endParaRPr lang="en-GB" sz="4000" dirty="0">
              <a:cs typeface="Arial" charset="0"/>
            </a:endParaRPr>
          </a:p>
        </p:txBody>
      </p:sp>
      <p:sp>
        <p:nvSpPr>
          <p:cNvPr id="10" name="Freeform 8"/>
          <p:cNvSpPr>
            <a:spLocks/>
          </p:cNvSpPr>
          <p:nvPr/>
        </p:nvSpPr>
        <p:spPr bwMode="auto">
          <a:xfrm>
            <a:off x="9550745" y="3675201"/>
            <a:ext cx="2497138" cy="3000375"/>
          </a:xfrm>
          <a:custGeom>
            <a:avLst/>
            <a:gdLst>
              <a:gd name="T0" fmla="*/ 195 w 2151"/>
              <a:gd name="T1" fmla="*/ 1725 h 2586"/>
              <a:gd name="T2" fmla="*/ 141 w 2151"/>
              <a:gd name="T3" fmla="*/ 1702 h 2586"/>
              <a:gd name="T4" fmla="*/ 96 w 2151"/>
              <a:gd name="T5" fmla="*/ 1655 h 2586"/>
              <a:gd name="T6" fmla="*/ 76 w 2151"/>
              <a:gd name="T7" fmla="*/ 1621 h 2586"/>
              <a:gd name="T8" fmla="*/ 47 w 2151"/>
              <a:gd name="T9" fmla="*/ 1598 h 2586"/>
              <a:gd name="T10" fmla="*/ 19 w 2151"/>
              <a:gd name="T11" fmla="*/ 1603 h 2586"/>
              <a:gd name="T12" fmla="*/ 2 w 2151"/>
              <a:gd name="T13" fmla="*/ 1631 h 2586"/>
              <a:gd name="T14" fmla="*/ 2151 w 2151"/>
              <a:gd name="T15" fmla="*/ 2586 h 2586"/>
              <a:gd name="T16" fmla="*/ 1218 w 2151"/>
              <a:gd name="T17" fmla="*/ 430 h 2586"/>
              <a:gd name="T18" fmla="*/ 1184 w 2151"/>
              <a:gd name="T19" fmla="*/ 425 h 2586"/>
              <a:gd name="T20" fmla="*/ 1163 w 2151"/>
              <a:gd name="T21" fmla="*/ 404 h 2586"/>
              <a:gd name="T22" fmla="*/ 1165 w 2151"/>
              <a:gd name="T23" fmla="*/ 376 h 2586"/>
              <a:gd name="T24" fmla="*/ 1194 w 2151"/>
              <a:gd name="T25" fmla="*/ 347 h 2586"/>
              <a:gd name="T26" fmla="*/ 1233 w 2151"/>
              <a:gd name="T27" fmla="*/ 322 h 2586"/>
              <a:gd name="T28" fmla="*/ 1272 w 2151"/>
              <a:gd name="T29" fmla="*/ 277 h 2586"/>
              <a:gd name="T30" fmla="*/ 1292 w 2151"/>
              <a:gd name="T31" fmla="*/ 218 h 2586"/>
              <a:gd name="T32" fmla="*/ 1288 w 2151"/>
              <a:gd name="T33" fmla="*/ 160 h 2586"/>
              <a:gd name="T34" fmla="*/ 1251 w 2151"/>
              <a:gd name="T35" fmla="*/ 88 h 2586"/>
              <a:gd name="T36" fmla="*/ 1183 w 2151"/>
              <a:gd name="T37" fmla="*/ 34 h 2586"/>
              <a:gd name="T38" fmla="*/ 1093 w 2151"/>
              <a:gd name="T39" fmla="*/ 4 h 2586"/>
              <a:gd name="T40" fmla="*/ 1018 w 2151"/>
              <a:gd name="T41" fmla="*/ 2 h 2586"/>
              <a:gd name="T42" fmla="*/ 924 w 2151"/>
              <a:gd name="T43" fmla="*/ 25 h 2586"/>
              <a:gd name="T44" fmla="*/ 851 w 2151"/>
              <a:gd name="T45" fmla="*/ 73 h 2586"/>
              <a:gd name="T46" fmla="*/ 805 w 2151"/>
              <a:gd name="T47" fmla="*/ 142 h 2586"/>
              <a:gd name="T48" fmla="*/ 794 w 2151"/>
              <a:gd name="T49" fmla="*/ 200 h 2586"/>
              <a:gd name="T50" fmla="*/ 807 w 2151"/>
              <a:gd name="T51" fmla="*/ 264 h 2586"/>
              <a:gd name="T52" fmla="*/ 838 w 2151"/>
              <a:gd name="T53" fmla="*/ 308 h 2586"/>
              <a:gd name="T54" fmla="*/ 882 w 2151"/>
              <a:gd name="T55" fmla="*/ 342 h 2586"/>
              <a:gd name="T56" fmla="*/ 916 w 2151"/>
              <a:gd name="T57" fmla="*/ 368 h 2586"/>
              <a:gd name="T58" fmla="*/ 926 w 2151"/>
              <a:gd name="T59" fmla="*/ 397 h 2586"/>
              <a:gd name="T60" fmla="*/ 909 w 2151"/>
              <a:gd name="T61" fmla="*/ 420 h 2586"/>
              <a:gd name="T62" fmla="*/ 869 w 2151"/>
              <a:gd name="T63" fmla="*/ 430 h 2586"/>
              <a:gd name="T64" fmla="*/ 0 w 2151"/>
              <a:gd name="T65" fmla="*/ 1305 h 2586"/>
              <a:gd name="T66" fmla="*/ 5 w 2151"/>
              <a:gd name="T67" fmla="*/ 1338 h 2586"/>
              <a:gd name="T68" fmla="*/ 26 w 2151"/>
              <a:gd name="T69" fmla="*/ 1361 h 2586"/>
              <a:gd name="T70" fmla="*/ 54 w 2151"/>
              <a:gd name="T71" fmla="*/ 1357 h 2586"/>
              <a:gd name="T72" fmla="*/ 83 w 2151"/>
              <a:gd name="T73" fmla="*/ 1328 h 2586"/>
              <a:gd name="T74" fmla="*/ 107 w 2151"/>
              <a:gd name="T75" fmla="*/ 1291 h 2586"/>
              <a:gd name="T76" fmla="*/ 153 w 2151"/>
              <a:gd name="T77" fmla="*/ 1250 h 2586"/>
              <a:gd name="T78" fmla="*/ 211 w 2151"/>
              <a:gd name="T79" fmla="*/ 1230 h 2586"/>
              <a:gd name="T80" fmla="*/ 270 w 2151"/>
              <a:gd name="T81" fmla="*/ 1235 h 2586"/>
              <a:gd name="T82" fmla="*/ 342 w 2151"/>
              <a:gd name="T83" fmla="*/ 1273 h 2586"/>
              <a:gd name="T84" fmla="*/ 395 w 2151"/>
              <a:gd name="T85" fmla="*/ 1339 h 2586"/>
              <a:gd name="T86" fmla="*/ 426 w 2151"/>
              <a:gd name="T87" fmla="*/ 1429 h 2586"/>
              <a:gd name="T88" fmla="*/ 428 w 2151"/>
              <a:gd name="T89" fmla="*/ 1505 h 2586"/>
              <a:gd name="T90" fmla="*/ 405 w 2151"/>
              <a:gd name="T91" fmla="*/ 1598 h 2586"/>
              <a:gd name="T92" fmla="*/ 356 w 2151"/>
              <a:gd name="T93" fmla="*/ 1673 h 2586"/>
              <a:gd name="T94" fmla="*/ 288 w 2151"/>
              <a:gd name="T95" fmla="*/ 1718 h 2586"/>
              <a:gd name="T96" fmla="*/ 229 w 2151"/>
              <a:gd name="T97" fmla="*/ 1730 h 25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151" h="2586">
                <a:moveTo>
                  <a:pt x="229" y="1730"/>
                </a:moveTo>
                <a:lnTo>
                  <a:pt x="229" y="1730"/>
                </a:lnTo>
                <a:lnTo>
                  <a:pt x="211" y="1728"/>
                </a:lnTo>
                <a:lnTo>
                  <a:pt x="195" y="1725"/>
                </a:lnTo>
                <a:lnTo>
                  <a:pt x="179" y="1722"/>
                </a:lnTo>
                <a:lnTo>
                  <a:pt x="166" y="1715"/>
                </a:lnTo>
                <a:lnTo>
                  <a:pt x="153" y="1709"/>
                </a:lnTo>
                <a:lnTo>
                  <a:pt x="141" y="1702"/>
                </a:lnTo>
                <a:lnTo>
                  <a:pt x="132" y="1694"/>
                </a:lnTo>
                <a:lnTo>
                  <a:pt x="122" y="1686"/>
                </a:lnTo>
                <a:lnTo>
                  <a:pt x="107" y="1670"/>
                </a:lnTo>
                <a:lnTo>
                  <a:pt x="96" y="1655"/>
                </a:lnTo>
                <a:lnTo>
                  <a:pt x="88" y="1642"/>
                </a:lnTo>
                <a:lnTo>
                  <a:pt x="88" y="1642"/>
                </a:lnTo>
                <a:lnTo>
                  <a:pt x="83" y="1631"/>
                </a:lnTo>
                <a:lnTo>
                  <a:pt x="76" y="1621"/>
                </a:lnTo>
                <a:lnTo>
                  <a:pt x="68" y="1613"/>
                </a:lnTo>
                <a:lnTo>
                  <a:pt x="62" y="1606"/>
                </a:lnTo>
                <a:lnTo>
                  <a:pt x="54" y="1601"/>
                </a:lnTo>
                <a:lnTo>
                  <a:pt x="47" y="1598"/>
                </a:lnTo>
                <a:lnTo>
                  <a:pt x="39" y="1598"/>
                </a:lnTo>
                <a:lnTo>
                  <a:pt x="32" y="1598"/>
                </a:lnTo>
                <a:lnTo>
                  <a:pt x="26" y="1600"/>
                </a:lnTo>
                <a:lnTo>
                  <a:pt x="19" y="1603"/>
                </a:lnTo>
                <a:lnTo>
                  <a:pt x="15" y="1608"/>
                </a:lnTo>
                <a:lnTo>
                  <a:pt x="10" y="1614"/>
                </a:lnTo>
                <a:lnTo>
                  <a:pt x="5" y="1621"/>
                </a:lnTo>
                <a:lnTo>
                  <a:pt x="2" y="1631"/>
                </a:lnTo>
                <a:lnTo>
                  <a:pt x="0" y="1642"/>
                </a:lnTo>
                <a:lnTo>
                  <a:pt x="0" y="1655"/>
                </a:lnTo>
                <a:lnTo>
                  <a:pt x="0" y="2586"/>
                </a:lnTo>
                <a:lnTo>
                  <a:pt x="2151" y="2586"/>
                </a:lnTo>
                <a:lnTo>
                  <a:pt x="2151" y="431"/>
                </a:lnTo>
                <a:lnTo>
                  <a:pt x="1656" y="431"/>
                </a:lnTo>
                <a:lnTo>
                  <a:pt x="1656" y="430"/>
                </a:lnTo>
                <a:lnTo>
                  <a:pt x="1218" y="430"/>
                </a:lnTo>
                <a:lnTo>
                  <a:pt x="1218" y="430"/>
                </a:lnTo>
                <a:lnTo>
                  <a:pt x="1205" y="430"/>
                </a:lnTo>
                <a:lnTo>
                  <a:pt x="1194" y="428"/>
                </a:lnTo>
                <a:lnTo>
                  <a:pt x="1184" y="425"/>
                </a:lnTo>
                <a:lnTo>
                  <a:pt x="1178" y="420"/>
                </a:lnTo>
                <a:lnTo>
                  <a:pt x="1171" y="415"/>
                </a:lnTo>
                <a:lnTo>
                  <a:pt x="1166" y="410"/>
                </a:lnTo>
                <a:lnTo>
                  <a:pt x="1163" y="404"/>
                </a:lnTo>
                <a:lnTo>
                  <a:pt x="1162" y="397"/>
                </a:lnTo>
                <a:lnTo>
                  <a:pt x="1162" y="391"/>
                </a:lnTo>
                <a:lnTo>
                  <a:pt x="1162" y="383"/>
                </a:lnTo>
                <a:lnTo>
                  <a:pt x="1165" y="376"/>
                </a:lnTo>
                <a:lnTo>
                  <a:pt x="1170" y="368"/>
                </a:lnTo>
                <a:lnTo>
                  <a:pt x="1176" y="361"/>
                </a:lnTo>
                <a:lnTo>
                  <a:pt x="1184" y="353"/>
                </a:lnTo>
                <a:lnTo>
                  <a:pt x="1194" y="347"/>
                </a:lnTo>
                <a:lnTo>
                  <a:pt x="1205" y="342"/>
                </a:lnTo>
                <a:lnTo>
                  <a:pt x="1205" y="342"/>
                </a:lnTo>
                <a:lnTo>
                  <a:pt x="1218" y="334"/>
                </a:lnTo>
                <a:lnTo>
                  <a:pt x="1233" y="322"/>
                </a:lnTo>
                <a:lnTo>
                  <a:pt x="1249" y="308"/>
                </a:lnTo>
                <a:lnTo>
                  <a:pt x="1258" y="298"/>
                </a:lnTo>
                <a:lnTo>
                  <a:pt x="1266" y="288"/>
                </a:lnTo>
                <a:lnTo>
                  <a:pt x="1272" y="277"/>
                </a:lnTo>
                <a:lnTo>
                  <a:pt x="1279" y="264"/>
                </a:lnTo>
                <a:lnTo>
                  <a:pt x="1285" y="251"/>
                </a:lnTo>
                <a:lnTo>
                  <a:pt x="1288" y="235"/>
                </a:lnTo>
                <a:lnTo>
                  <a:pt x="1292" y="218"/>
                </a:lnTo>
                <a:lnTo>
                  <a:pt x="1293" y="200"/>
                </a:lnTo>
                <a:lnTo>
                  <a:pt x="1293" y="200"/>
                </a:lnTo>
                <a:lnTo>
                  <a:pt x="1292" y="181"/>
                </a:lnTo>
                <a:lnTo>
                  <a:pt x="1288" y="160"/>
                </a:lnTo>
                <a:lnTo>
                  <a:pt x="1282" y="142"/>
                </a:lnTo>
                <a:lnTo>
                  <a:pt x="1274" y="122"/>
                </a:lnTo>
                <a:lnTo>
                  <a:pt x="1262" y="104"/>
                </a:lnTo>
                <a:lnTo>
                  <a:pt x="1251" y="88"/>
                </a:lnTo>
                <a:lnTo>
                  <a:pt x="1236" y="73"/>
                </a:lnTo>
                <a:lnTo>
                  <a:pt x="1220" y="59"/>
                </a:lnTo>
                <a:lnTo>
                  <a:pt x="1202" y="46"/>
                </a:lnTo>
                <a:lnTo>
                  <a:pt x="1183" y="34"/>
                </a:lnTo>
                <a:lnTo>
                  <a:pt x="1162" y="25"/>
                </a:lnTo>
                <a:lnTo>
                  <a:pt x="1140" y="17"/>
                </a:lnTo>
                <a:lnTo>
                  <a:pt x="1118" y="8"/>
                </a:lnTo>
                <a:lnTo>
                  <a:pt x="1093" y="4"/>
                </a:lnTo>
                <a:lnTo>
                  <a:pt x="1069" y="2"/>
                </a:lnTo>
                <a:lnTo>
                  <a:pt x="1043" y="0"/>
                </a:lnTo>
                <a:lnTo>
                  <a:pt x="1043" y="0"/>
                </a:lnTo>
                <a:lnTo>
                  <a:pt x="1018" y="2"/>
                </a:lnTo>
                <a:lnTo>
                  <a:pt x="992" y="4"/>
                </a:lnTo>
                <a:lnTo>
                  <a:pt x="970" y="8"/>
                </a:lnTo>
                <a:lnTo>
                  <a:pt x="947" y="17"/>
                </a:lnTo>
                <a:lnTo>
                  <a:pt x="924" y="25"/>
                </a:lnTo>
                <a:lnTo>
                  <a:pt x="903" y="34"/>
                </a:lnTo>
                <a:lnTo>
                  <a:pt x="885" y="46"/>
                </a:lnTo>
                <a:lnTo>
                  <a:pt x="867" y="59"/>
                </a:lnTo>
                <a:lnTo>
                  <a:pt x="851" y="73"/>
                </a:lnTo>
                <a:lnTo>
                  <a:pt x="836" y="88"/>
                </a:lnTo>
                <a:lnTo>
                  <a:pt x="823" y="104"/>
                </a:lnTo>
                <a:lnTo>
                  <a:pt x="813" y="122"/>
                </a:lnTo>
                <a:lnTo>
                  <a:pt x="805" y="142"/>
                </a:lnTo>
                <a:lnTo>
                  <a:pt x="799" y="160"/>
                </a:lnTo>
                <a:lnTo>
                  <a:pt x="795" y="181"/>
                </a:lnTo>
                <a:lnTo>
                  <a:pt x="794" y="200"/>
                </a:lnTo>
                <a:lnTo>
                  <a:pt x="794" y="200"/>
                </a:lnTo>
                <a:lnTo>
                  <a:pt x="794" y="218"/>
                </a:lnTo>
                <a:lnTo>
                  <a:pt x="797" y="235"/>
                </a:lnTo>
                <a:lnTo>
                  <a:pt x="802" y="251"/>
                </a:lnTo>
                <a:lnTo>
                  <a:pt x="807" y="264"/>
                </a:lnTo>
                <a:lnTo>
                  <a:pt x="813" y="277"/>
                </a:lnTo>
                <a:lnTo>
                  <a:pt x="822" y="288"/>
                </a:lnTo>
                <a:lnTo>
                  <a:pt x="830" y="298"/>
                </a:lnTo>
                <a:lnTo>
                  <a:pt x="838" y="308"/>
                </a:lnTo>
                <a:lnTo>
                  <a:pt x="854" y="322"/>
                </a:lnTo>
                <a:lnTo>
                  <a:pt x="867" y="334"/>
                </a:lnTo>
                <a:lnTo>
                  <a:pt x="882" y="342"/>
                </a:lnTo>
                <a:lnTo>
                  <a:pt x="882" y="342"/>
                </a:lnTo>
                <a:lnTo>
                  <a:pt x="891" y="347"/>
                </a:lnTo>
                <a:lnTo>
                  <a:pt x="901" y="353"/>
                </a:lnTo>
                <a:lnTo>
                  <a:pt x="909" y="361"/>
                </a:lnTo>
                <a:lnTo>
                  <a:pt x="916" y="368"/>
                </a:lnTo>
                <a:lnTo>
                  <a:pt x="921" y="376"/>
                </a:lnTo>
                <a:lnTo>
                  <a:pt x="924" y="383"/>
                </a:lnTo>
                <a:lnTo>
                  <a:pt x="926" y="391"/>
                </a:lnTo>
                <a:lnTo>
                  <a:pt x="926" y="397"/>
                </a:lnTo>
                <a:lnTo>
                  <a:pt x="924" y="404"/>
                </a:lnTo>
                <a:lnTo>
                  <a:pt x="921" y="410"/>
                </a:lnTo>
                <a:lnTo>
                  <a:pt x="916" y="415"/>
                </a:lnTo>
                <a:lnTo>
                  <a:pt x="909" y="420"/>
                </a:lnTo>
                <a:lnTo>
                  <a:pt x="901" y="425"/>
                </a:lnTo>
                <a:lnTo>
                  <a:pt x="891" y="428"/>
                </a:lnTo>
                <a:lnTo>
                  <a:pt x="880" y="430"/>
                </a:lnTo>
                <a:lnTo>
                  <a:pt x="869" y="430"/>
                </a:lnTo>
                <a:lnTo>
                  <a:pt x="595" y="430"/>
                </a:lnTo>
                <a:lnTo>
                  <a:pt x="595" y="431"/>
                </a:lnTo>
                <a:lnTo>
                  <a:pt x="0" y="431"/>
                </a:lnTo>
                <a:lnTo>
                  <a:pt x="0" y="1305"/>
                </a:lnTo>
                <a:lnTo>
                  <a:pt x="0" y="1305"/>
                </a:lnTo>
                <a:lnTo>
                  <a:pt x="0" y="1317"/>
                </a:lnTo>
                <a:lnTo>
                  <a:pt x="2" y="1328"/>
                </a:lnTo>
                <a:lnTo>
                  <a:pt x="5" y="1338"/>
                </a:lnTo>
                <a:lnTo>
                  <a:pt x="10" y="1346"/>
                </a:lnTo>
                <a:lnTo>
                  <a:pt x="15" y="1352"/>
                </a:lnTo>
                <a:lnTo>
                  <a:pt x="19" y="1357"/>
                </a:lnTo>
                <a:lnTo>
                  <a:pt x="26" y="1361"/>
                </a:lnTo>
                <a:lnTo>
                  <a:pt x="32" y="1362"/>
                </a:lnTo>
                <a:lnTo>
                  <a:pt x="39" y="1362"/>
                </a:lnTo>
                <a:lnTo>
                  <a:pt x="47" y="1361"/>
                </a:lnTo>
                <a:lnTo>
                  <a:pt x="54" y="1357"/>
                </a:lnTo>
                <a:lnTo>
                  <a:pt x="62" y="1352"/>
                </a:lnTo>
                <a:lnTo>
                  <a:pt x="68" y="1346"/>
                </a:lnTo>
                <a:lnTo>
                  <a:pt x="76" y="1338"/>
                </a:lnTo>
                <a:lnTo>
                  <a:pt x="83" y="1328"/>
                </a:lnTo>
                <a:lnTo>
                  <a:pt x="88" y="1318"/>
                </a:lnTo>
                <a:lnTo>
                  <a:pt x="88" y="1318"/>
                </a:lnTo>
                <a:lnTo>
                  <a:pt x="96" y="1304"/>
                </a:lnTo>
                <a:lnTo>
                  <a:pt x="107" y="1291"/>
                </a:lnTo>
                <a:lnTo>
                  <a:pt x="122" y="1274"/>
                </a:lnTo>
                <a:lnTo>
                  <a:pt x="132" y="1266"/>
                </a:lnTo>
                <a:lnTo>
                  <a:pt x="141" y="1258"/>
                </a:lnTo>
                <a:lnTo>
                  <a:pt x="153" y="1250"/>
                </a:lnTo>
                <a:lnTo>
                  <a:pt x="166" y="1243"/>
                </a:lnTo>
                <a:lnTo>
                  <a:pt x="179" y="1238"/>
                </a:lnTo>
                <a:lnTo>
                  <a:pt x="195" y="1234"/>
                </a:lnTo>
                <a:lnTo>
                  <a:pt x="211" y="1230"/>
                </a:lnTo>
                <a:lnTo>
                  <a:pt x="229" y="1230"/>
                </a:lnTo>
                <a:lnTo>
                  <a:pt x="229" y="1230"/>
                </a:lnTo>
                <a:lnTo>
                  <a:pt x="249" y="1232"/>
                </a:lnTo>
                <a:lnTo>
                  <a:pt x="270" y="1235"/>
                </a:lnTo>
                <a:lnTo>
                  <a:pt x="288" y="1242"/>
                </a:lnTo>
                <a:lnTo>
                  <a:pt x="307" y="1250"/>
                </a:lnTo>
                <a:lnTo>
                  <a:pt x="325" y="1260"/>
                </a:lnTo>
                <a:lnTo>
                  <a:pt x="342" y="1273"/>
                </a:lnTo>
                <a:lnTo>
                  <a:pt x="356" y="1287"/>
                </a:lnTo>
                <a:lnTo>
                  <a:pt x="371" y="1304"/>
                </a:lnTo>
                <a:lnTo>
                  <a:pt x="384" y="1321"/>
                </a:lnTo>
                <a:lnTo>
                  <a:pt x="395" y="1339"/>
                </a:lnTo>
                <a:lnTo>
                  <a:pt x="405" y="1361"/>
                </a:lnTo>
                <a:lnTo>
                  <a:pt x="413" y="1383"/>
                </a:lnTo>
                <a:lnTo>
                  <a:pt x="421" y="1406"/>
                </a:lnTo>
                <a:lnTo>
                  <a:pt x="426" y="1429"/>
                </a:lnTo>
                <a:lnTo>
                  <a:pt x="428" y="1455"/>
                </a:lnTo>
                <a:lnTo>
                  <a:pt x="429" y="1479"/>
                </a:lnTo>
                <a:lnTo>
                  <a:pt x="429" y="1479"/>
                </a:lnTo>
                <a:lnTo>
                  <a:pt x="428" y="1505"/>
                </a:lnTo>
                <a:lnTo>
                  <a:pt x="426" y="1530"/>
                </a:lnTo>
                <a:lnTo>
                  <a:pt x="421" y="1554"/>
                </a:lnTo>
                <a:lnTo>
                  <a:pt x="413" y="1577"/>
                </a:lnTo>
                <a:lnTo>
                  <a:pt x="405" y="1598"/>
                </a:lnTo>
                <a:lnTo>
                  <a:pt x="395" y="1619"/>
                </a:lnTo>
                <a:lnTo>
                  <a:pt x="384" y="1639"/>
                </a:lnTo>
                <a:lnTo>
                  <a:pt x="371" y="1657"/>
                </a:lnTo>
                <a:lnTo>
                  <a:pt x="356" y="1673"/>
                </a:lnTo>
                <a:lnTo>
                  <a:pt x="342" y="1686"/>
                </a:lnTo>
                <a:lnTo>
                  <a:pt x="325" y="1699"/>
                </a:lnTo>
                <a:lnTo>
                  <a:pt x="307" y="1710"/>
                </a:lnTo>
                <a:lnTo>
                  <a:pt x="288" y="1718"/>
                </a:lnTo>
                <a:lnTo>
                  <a:pt x="270" y="1725"/>
                </a:lnTo>
                <a:lnTo>
                  <a:pt x="249" y="1728"/>
                </a:lnTo>
                <a:lnTo>
                  <a:pt x="229" y="1730"/>
                </a:lnTo>
                <a:lnTo>
                  <a:pt x="229" y="1730"/>
                </a:lnTo>
                <a:close/>
              </a:path>
            </a:pathLst>
          </a:custGeom>
          <a:gradFill flip="none" rotWithShape="1">
            <a:gsLst>
              <a:gs pos="0">
                <a:schemeClr val="accent4">
                  <a:lumMod val="60000"/>
                  <a:lumOff val="40000"/>
                  <a:shade val="30000"/>
                  <a:satMod val="115000"/>
                </a:schemeClr>
              </a:gs>
              <a:gs pos="50000">
                <a:schemeClr val="accent4">
                  <a:lumMod val="60000"/>
                  <a:lumOff val="40000"/>
                  <a:shade val="67500"/>
                  <a:satMod val="115000"/>
                </a:schemeClr>
              </a:gs>
              <a:gs pos="100000">
                <a:schemeClr val="accent4">
                  <a:lumMod val="60000"/>
                  <a:lumOff val="40000"/>
                  <a:shade val="100000"/>
                  <a:satMod val="115000"/>
                </a:schemeClr>
              </a:gs>
            </a:gsLst>
            <a:lin ang="13500000" scaled="1"/>
            <a:tileRect/>
          </a:gradFill>
          <a:ln w="28575">
            <a:solidFill>
              <a:schemeClr val="bg1">
                <a:lumMod val="65000"/>
              </a:schemeClr>
            </a:solidFill>
            <a:prstDash val="solid"/>
            <a:round/>
            <a:headEnd/>
            <a:tailEnd/>
          </a:ln>
        </p:spPr>
        <p:txBody>
          <a:bodyPr tIns="468000" anchor="ctr" anchorCtr="1"/>
          <a:lstStyle/>
          <a:p>
            <a:pPr algn="ctr">
              <a:defRPr/>
            </a:pPr>
            <a:r>
              <a:rPr lang="en-GB" sz="4000" dirty="0">
                <a:cs typeface="Arial" charset="0"/>
              </a:rPr>
              <a:t>Mark 16:16</a:t>
            </a:r>
          </a:p>
        </p:txBody>
      </p:sp>
      <p:sp>
        <p:nvSpPr>
          <p:cNvPr id="2" name="Title 1">
            <a:extLst>
              <a:ext uri="{FF2B5EF4-FFF2-40B4-BE49-F238E27FC236}">
                <a16:creationId xmlns:a16="http://schemas.microsoft.com/office/drawing/2014/main" id="{8A061DBB-B293-2D4E-ACDF-C14AA5DBC76A}"/>
              </a:ext>
            </a:extLst>
          </p:cNvPr>
          <p:cNvSpPr>
            <a:spLocks noGrp="1"/>
          </p:cNvSpPr>
          <p:nvPr>
            <p:ph type="title"/>
          </p:nvPr>
        </p:nvSpPr>
        <p:spPr>
          <a:xfrm>
            <a:off x="838200" y="1"/>
            <a:ext cx="10515600" cy="1117599"/>
          </a:xfrm>
        </p:spPr>
        <p:txBody>
          <a:bodyPr>
            <a:normAutofit/>
          </a:bodyPr>
          <a:lstStyle/>
          <a:p>
            <a:pPr algn="ctr"/>
            <a:r>
              <a:rPr lang="en-US" sz="6000" b="1" u="sng" dirty="0"/>
              <a:t>Baptism</a:t>
            </a:r>
          </a:p>
        </p:txBody>
      </p:sp>
      <p:sp>
        <p:nvSpPr>
          <p:cNvPr id="3" name="Content Placeholder 2">
            <a:extLst>
              <a:ext uri="{FF2B5EF4-FFF2-40B4-BE49-F238E27FC236}">
                <a16:creationId xmlns:a16="http://schemas.microsoft.com/office/drawing/2014/main" id="{D202977E-7D30-AA4C-9004-CD0E742FEA26}"/>
              </a:ext>
            </a:extLst>
          </p:cNvPr>
          <p:cNvSpPr>
            <a:spLocks noGrp="1"/>
          </p:cNvSpPr>
          <p:nvPr>
            <p:ph idx="1"/>
          </p:nvPr>
        </p:nvSpPr>
        <p:spPr>
          <a:xfrm>
            <a:off x="2962141" y="2125014"/>
            <a:ext cx="6426558" cy="4732986"/>
          </a:xfrm>
        </p:spPr>
        <p:txBody>
          <a:bodyPr>
            <a:normAutofit/>
          </a:bodyPr>
          <a:lstStyle/>
          <a:p>
            <a:pPr marL="0" indent="0" algn="ctr">
              <a:buNone/>
            </a:pPr>
            <a:r>
              <a:rPr lang="en-US" sz="4000" b="1" baseline="30000" dirty="0"/>
              <a:t>16 </a:t>
            </a:r>
            <a:r>
              <a:rPr lang="en-US" sz="4000" dirty="0"/>
              <a:t>He who has believed and has been baptized shall be saved; but he who has disbelieved shall be condemned.</a:t>
            </a:r>
          </a:p>
        </p:txBody>
      </p:sp>
    </p:spTree>
    <p:extLst>
      <p:ext uri="{BB962C8B-B14F-4D97-AF65-F5344CB8AC3E}">
        <p14:creationId xmlns:p14="http://schemas.microsoft.com/office/powerpoint/2010/main" val="22032021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reeform 5"/>
          <p:cNvSpPr>
            <a:spLocks/>
          </p:cNvSpPr>
          <p:nvPr/>
        </p:nvSpPr>
        <p:spPr bwMode="auto">
          <a:xfrm>
            <a:off x="199197" y="142738"/>
            <a:ext cx="2495550" cy="3001963"/>
          </a:xfrm>
          <a:custGeom>
            <a:avLst/>
            <a:gdLst>
              <a:gd name="T0" fmla="*/ 1956 w 2151"/>
              <a:gd name="T1" fmla="*/ 861 h 2586"/>
              <a:gd name="T2" fmla="*/ 2010 w 2151"/>
              <a:gd name="T3" fmla="*/ 884 h 2586"/>
              <a:gd name="T4" fmla="*/ 2054 w 2151"/>
              <a:gd name="T5" fmla="*/ 931 h 2586"/>
              <a:gd name="T6" fmla="*/ 2075 w 2151"/>
              <a:gd name="T7" fmla="*/ 965 h 2586"/>
              <a:gd name="T8" fmla="*/ 2104 w 2151"/>
              <a:gd name="T9" fmla="*/ 988 h 2586"/>
              <a:gd name="T10" fmla="*/ 2132 w 2151"/>
              <a:gd name="T11" fmla="*/ 983 h 2586"/>
              <a:gd name="T12" fmla="*/ 2148 w 2151"/>
              <a:gd name="T13" fmla="*/ 955 h 2586"/>
              <a:gd name="T14" fmla="*/ 0 w 2151"/>
              <a:gd name="T15" fmla="*/ 0 h 2586"/>
              <a:gd name="T16" fmla="*/ 933 w 2151"/>
              <a:gd name="T17" fmla="*/ 2156 h 2586"/>
              <a:gd name="T18" fmla="*/ 965 w 2151"/>
              <a:gd name="T19" fmla="*/ 2161 h 2586"/>
              <a:gd name="T20" fmla="*/ 988 w 2151"/>
              <a:gd name="T21" fmla="*/ 2182 h 2586"/>
              <a:gd name="T22" fmla="*/ 985 w 2151"/>
              <a:gd name="T23" fmla="*/ 2210 h 2586"/>
              <a:gd name="T24" fmla="*/ 957 w 2151"/>
              <a:gd name="T25" fmla="*/ 2239 h 2586"/>
              <a:gd name="T26" fmla="*/ 918 w 2151"/>
              <a:gd name="T27" fmla="*/ 2264 h 2586"/>
              <a:gd name="T28" fmla="*/ 879 w 2151"/>
              <a:gd name="T29" fmla="*/ 2309 h 2586"/>
              <a:gd name="T30" fmla="*/ 859 w 2151"/>
              <a:gd name="T31" fmla="*/ 2368 h 2586"/>
              <a:gd name="T32" fmla="*/ 863 w 2151"/>
              <a:gd name="T33" fmla="*/ 2426 h 2586"/>
              <a:gd name="T34" fmla="*/ 900 w 2151"/>
              <a:gd name="T35" fmla="*/ 2498 h 2586"/>
              <a:gd name="T36" fmla="*/ 968 w 2151"/>
              <a:gd name="T37" fmla="*/ 2552 h 2586"/>
              <a:gd name="T38" fmla="*/ 1058 w 2151"/>
              <a:gd name="T39" fmla="*/ 2582 h 2586"/>
              <a:gd name="T40" fmla="*/ 1133 w 2151"/>
              <a:gd name="T41" fmla="*/ 2584 h 2586"/>
              <a:gd name="T42" fmla="*/ 1227 w 2151"/>
              <a:gd name="T43" fmla="*/ 2561 h 2586"/>
              <a:gd name="T44" fmla="*/ 1300 w 2151"/>
              <a:gd name="T45" fmla="*/ 2513 h 2586"/>
              <a:gd name="T46" fmla="*/ 1346 w 2151"/>
              <a:gd name="T47" fmla="*/ 2444 h 2586"/>
              <a:gd name="T48" fmla="*/ 1357 w 2151"/>
              <a:gd name="T49" fmla="*/ 2386 h 2586"/>
              <a:gd name="T50" fmla="*/ 1344 w 2151"/>
              <a:gd name="T51" fmla="*/ 2322 h 2586"/>
              <a:gd name="T52" fmla="*/ 1313 w 2151"/>
              <a:gd name="T53" fmla="*/ 2278 h 2586"/>
              <a:gd name="T54" fmla="*/ 1269 w 2151"/>
              <a:gd name="T55" fmla="*/ 2244 h 2586"/>
              <a:gd name="T56" fmla="*/ 1235 w 2151"/>
              <a:gd name="T57" fmla="*/ 2218 h 2586"/>
              <a:gd name="T58" fmla="*/ 1225 w 2151"/>
              <a:gd name="T59" fmla="*/ 2189 h 2586"/>
              <a:gd name="T60" fmla="*/ 1242 w 2151"/>
              <a:gd name="T61" fmla="*/ 2166 h 2586"/>
              <a:gd name="T62" fmla="*/ 1282 w 2151"/>
              <a:gd name="T63" fmla="*/ 2156 h 2586"/>
              <a:gd name="T64" fmla="*/ 2151 w 2151"/>
              <a:gd name="T65" fmla="*/ 1281 h 2586"/>
              <a:gd name="T66" fmla="*/ 2146 w 2151"/>
              <a:gd name="T67" fmla="*/ 1248 h 2586"/>
              <a:gd name="T68" fmla="*/ 2125 w 2151"/>
              <a:gd name="T69" fmla="*/ 1225 h 2586"/>
              <a:gd name="T70" fmla="*/ 2097 w 2151"/>
              <a:gd name="T71" fmla="*/ 1229 h 2586"/>
              <a:gd name="T72" fmla="*/ 2068 w 2151"/>
              <a:gd name="T73" fmla="*/ 1258 h 2586"/>
              <a:gd name="T74" fmla="*/ 2044 w 2151"/>
              <a:gd name="T75" fmla="*/ 1295 h 2586"/>
              <a:gd name="T76" fmla="*/ 1998 w 2151"/>
              <a:gd name="T77" fmla="*/ 1336 h 2586"/>
              <a:gd name="T78" fmla="*/ 1940 w 2151"/>
              <a:gd name="T79" fmla="*/ 1356 h 2586"/>
              <a:gd name="T80" fmla="*/ 1881 w 2151"/>
              <a:gd name="T81" fmla="*/ 1351 h 2586"/>
              <a:gd name="T82" fmla="*/ 1809 w 2151"/>
              <a:gd name="T83" fmla="*/ 1313 h 2586"/>
              <a:gd name="T84" fmla="*/ 1756 w 2151"/>
              <a:gd name="T85" fmla="*/ 1247 h 2586"/>
              <a:gd name="T86" fmla="*/ 1725 w 2151"/>
              <a:gd name="T87" fmla="*/ 1157 h 2586"/>
              <a:gd name="T88" fmla="*/ 1722 w 2151"/>
              <a:gd name="T89" fmla="*/ 1081 h 2586"/>
              <a:gd name="T90" fmla="*/ 1746 w 2151"/>
              <a:gd name="T91" fmla="*/ 988 h 2586"/>
              <a:gd name="T92" fmla="*/ 1795 w 2151"/>
              <a:gd name="T93" fmla="*/ 913 h 2586"/>
              <a:gd name="T94" fmla="*/ 1862 w 2151"/>
              <a:gd name="T95" fmla="*/ 868 h 2586"/>
              <a:gd name="T96" fmla="*/ 1922 w 2151"/>
              <a:gd name="T97" fmla="*/ 856 h 25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151" h="2586">
                <a:moveTo>
                  <a:pt x="1922" y="856"/>
                </a:moveTo>
                <a:lnTo>
                  <a:pt x="1922" y="856"/>
                </a:lnTo>
                <a:lnTo>
                  <a:pt x="1940" y="858"/>
                </a:lnTo>
                <a:lnTo>
                  <a:pt x="1956" y="861"/>
                </a:lnTo>
                <a:lnTo>
                  <a:pt x="1971" y="864"/>
                </a:lnTo>
                <a:lnTo>
                  <a:pt x="1985" y="871"/>
                </a:lnTo>
                <a:lnTo>
                  <a:pt x="1998" y="877"/>
                </a:lnTo>
                <a:lnTo>
                  <a:pt x="2010" y="884"/>
                </a:lnTo>
                <a:lnTo>
                  <a:pt x="2019" y="892"/>
                </a:lnTo>
                <a:lnTo>
                  <a:pt x="2029" y="900"/>
                </a:lnTo>
                <a:lnTo>
                  <a:pt x="2044" y="916"/>
                </a:lnTo>
                <a:lnTo>
                  <a:pt x="2054" y="931"/>
                </a:lnTo>
                <a:lnTo>
                  <a:pt x="2062" y="944"/>
                </a:lnTo>
                <a:lnTo>
                  <a:pt x="2062" y="944"/>
                </a:lnTo>
                <a:lnTo>
                  <a:pt x="2068" y="955"/>
                </a:lnTo>
                <a:lnTo>
                  <a:pt x="2075" y="965"/>
                </a:lnTo>
                <a:lnTo>
                  <a:pt x="2083" y="973"/>
                </a:lnTo>
                <a:lnTo>
                  <a:pt x="2089" y="980"/>
                </a:lnTo>
                <a:lnTo>
                  <a:pt x="2097" y="985"/>
                </a:lnTo>
                <a:lnTo>
                  <a:pt x="2104" y="988"/>
                </a:lnTo>
                <a:lnTo>
                  <a:pt x="2112" y="988"/>
                </a:lnTo>
                <a:lnTo>
                  <a:pt x="2119" y="988"/>
                </a:lnTo>
                <a:lnTo>
                  <a:pt x="2125" y="986"/>
                </a:lnTo>
                <a:lnTo>
                  <a:pt x="2132" y="983"/>
                </a:lnTo>
                <a:lnTo>
                  <a:pt x="2136" y="978"/>
                </a:lnTo>
                <a:lnTo>
                  <a:pt x="2141" y="972"/>
                </a:lnTo>
                <a:lnTo>
                  <a:pt x="2146" y="965"/>
                </a:lnTo>
                <a:lnTo>
                  <a:pt x="2148" y="955"/>
                </a:lnTo>
                <a:lnTo>
                  <a:pt x="2151" y="944"/>
                </a:lnTo>
                <a:lnTo>
                  <a:pt x="2151" y="931"/>
                </a:lnTo>
                <a:lnTo>
                  <a:pt x="2151" y="0"/>
                </a:lnTo>
                <a:lnTo>
                  <a:pt x="0" y="0"/>
                </a:lnTo>
                <a:lnTo>
                  <a:pt x="0" y="2155"/>
                </a:lnTo>
                <a:lnTo>
                  <a:pt x="495" y="2155"/>
                </a:lnTo>
                <a:lnTo>
                  <a:pt x="495" y="2156"/>
                </a:lnTo>
                <a:lnTo>
                  <a:pt x="933" y="2156"/>
                </a:lnTo>
                <a:lnTo>
                  <a:pt x="933" y="2156"/>
                </a:lnTo>
                <a:lnTo>
                  <a:pt x="946" y="2156"/>
                </a:lnTo>
                <a:lnTo>
                  <a:pt x="955" y="2158"/>
                </a:lnTo>
                <a:lnTo>
                  <a:pt x="965" y="2161"/>
                </a:lnTo>
                <a:lnTo>
                  <a:pt x="973" y="2166"/>
                </a:lnTo>
                <a:lnTo>
                  <a:pt x="980" y="2171"/>
                </a:lnTo>
                <a:lnTo>
                  <a:pt x="985" y="2176"/>
                </a:lnTo>
                <a:lnTo>
                  <a:pt x="988" y="2182"/>
                </a:lnTo>
                <a:lnTo>
                  <a:pt x="989" y="2189"/>
                </a:lnTo>
                <a:lnTo>
                  <a:pt x="989" y="2195"/>
                </a:lnTo>
                <a:lnTo>
                  <a:pt x="988" y="2203"/>
                </a:lnTo>
                <a:lnTo>
                  <a:pt x="985" y="2210"/>
                </a:lnTo>
                <a:lnTo>
                  <a:pt x="980" y="2218"/>
                </a:lnTo>
                <a:lnTo>
                  <a:pt x="975" y="2225"/>
                </a:lnTo>
                <a:lnTo>
                  <a:pt x="967" y="2233"/>
                </a:lnTo>
                <a:lnTo>
                  <a:pt x="957" y="2239"/>
                </a:lnTo>
                <a:lnTo>
                  <a:pt x="946" y="2244"/>
                </a:lnTo>
                <a:lnTo>
                  <a:pt x="946" y="2244"/>
                </a:lnTo>
                <a:lnTo>
                  <a:pt x="931" y="2252"/>
                </a:lnTo>
                <a:lnTo>
                  <a:pt x="918" y="2264"/>
                </a:lnTo>
                <a:lnTo>
                  <a:pt x="902" y="2278"/>
                </a:lnTo>
                <a:lnTo>
                  <a:pt x="893" y="2288"/>
                </a:lnTo>
                <a:lnTo>
                  <a:pt x="885" y="2298"/>
                </a:lnTo>
                <a:lnTo>
                  <a:pt x="879" y="2309"/>
                </a:lnTo>
                <a:lnTo>
                  <a:pt x="871" y="2322"/>
                </a:lnTo>
                <a:lnTo>
                  <a:pt x="866" y="2335"/>
                </a:lnTo>
                <a:lnTo>
                  <a:pt x="861" y="2351"/>
                </a:lnTo>
                <a:lnTo>
                  <a:pt x="859" y="2368"/>
                </a:lnTo>
                <a:lnTo>
                  <a:pt x="858" y="2386"/>
                </a:lnTo>
                <a:lnTo>
                  <a:pt x="858" y="2386"/>
                </a:lnTo>
                <a:lnTo>
                  <a:pt x="859" y="2405"/>
                </a:lnTo>
                <a:lnTo>
                  <a:pt x="863" y="2426"/>
                </a:lnTo>
                <a:lnTo>
                  <a:pt x="869" y="2444"/>
                </a:lnTo>
                <a:lnTo>
                  <a:pt x="877" y="2464"/>
                </a:lnTo>
                <a:lnTo>
                  <a:pt x="889" y="2482"/>
                </a:lnTo>
                <a:lnTo>
                  <a:pt x="900" y="2498"/>
                </a:lnTo>
                <a:lnTo>
                  <a:pt x="915" y="2513"/>
                </a:lnTo>
                <a:lnTo>
                  <a:pt x="931" y="2527"/>
                </a:lnTo>
                <a:lnTo>
                  <a:pt x="949" y="2540"/>
                </a:lnTo>
                <a:lnTo>
                  <a:pt x="968" y="2552"/>
                </a:lnTo>
                <a:lnTo>
                  <a:pt x="988" y="2561"/>
                </a:lnTo>
                <a:lnTo>
                  <a:pt x="1011" y="2569"/>
                </a:lnTo>
                <a:lnTo>
                  <a:pt x="1033" y="2578"/>
                </a:lnTo>
                <a:lnTo>
                  <a:pt x="1058" y="2582"/>
                </a:lnTo>
                <a:lnTo>
                  <a:pt x="1082" y="2584"/>
                </a:lnTo>
                <a:lnTo>
                  <a:pt x="1108" y="2586"/>
                </a:lnTo>
                <a:lnTo>
                  <a:pt x="1108" y="2586"/>
                </a:lnTo>
                <a:lnTo>
                  <a:pt x="1133" y="2584"/>
                </a:lnTo>
                <a:lnTo>
                  <a:pt x="1157" y="2582"/>
                </a:lnTo>
                <a:lnTo>
                  <a:pt x="1181" y="2578"/>
                </a:lnTo>
                <a:lnTo>
                  <a:pt x="1204" y="2569"/>
                </a:lnTo>
                <a:lnTo>
                  <a:pt x="1227" y="2561"/>
                </a:lnTo>
                <a:lnTo>
                  <a:pt x="1247" y="2552"/>
                </a:lnTo>
                <a:lnTo>
                  <a:pt x="1266" y="2540"/>
                </a:lnTo>
                <a:lnTo>
                  <a:pt x="1284" y="2527"/>
                </a:lnTo>
                <a:lnTo>
                  <a:pt x="1300" y="2513"/>
                </a:lnTo>
                <a:lnTo>
                  <a:pt x="1315" y="2498"/>
                </a:lnTo>
                <a:lnTo>
                  <a:pt x="1326" y="2482"/>
                </a:lnTo>
                <a:lnTo>
                  <a:pt x="1338" y="2464"/>
                </a:lnTo>
                <a:lnTo>
                  <a:pt x="1346" y="2444"/>
                </a:lnTo>
                <a:lnTo>
                  <a:pt x="1352" y="2426"/>
                </a:lnTo>
                <a:lnTo>
                  <a:pt x="1356" y="2405"/>
                </a:lnTo>
                <a:lnTo>
                  <a:pt x="1357" y="2386"/>
                </a:lnTo>
                <a:lnTo>
                  <a:pt x="1357" y="2386"/>
                </a:lnTo>
                <a:lnTo>
                  <a:pt x="1356" y="2368"/>
                </a:lnTo>
                <a:lnTo>
                  <a:pt x="1354" y="2351"/>
                </a:lnTo>
                <a:lnTo>
                  <a:pt x="1349" y="2335"/>
                </a:lnTo>
                <a:lnTo>
                  <a:pt x="1344" y="2322"/>
                </a:lnTo>
                <a:lnTo>
                  <a:pt x="1338" y="2309"/>
                </a:lnTo>
                <a:lnTo>
                  <a:pt x="1329" y="2298"/>
                </a:lnTo>
                <a:lnTo>
                  <a:pt x="1321" y="2288"/>
                </a:lnTo>
                <a:lnTo>
                  <a:pt x="1313" y="2278"/>
                </a:lnTo>
                <a:lnTo>
                  <a:pt x="1297" y="2264"/>
                </a:lnTo>
                <a:lnTo>
                  <a:pt x="1284" y="2252"/>
                </a:lnTo>
                <a:lnTo>
                  <a:pt x="1269" y="2244"/>
                </a:lnTo>
                <a:lnTo>
                  <a:pt x="1269" y="2244"/>
                </a:lnTo>
                <a:lnTo>
                  <a:pt x="1258" y="2239"/>
                </a:lnTo>
                <a:lnTo>
                  <a:pt x="1248" y="2233"/>
                </a:lnTo>
                <a:lnTo>
                  <a:pt x="1240" y="2225"/>
                </a:lnTo>
                <a:lnTo>
                  <a:pt x="1235" y="2218"/>
                </a:lnTo>
                <a:lnTo>
                  <a:pt x="1230" y="2210"/>
                </a:lnTo>
                <a:lnTo>
                  <a:pt x="1227" y="2203"/>
                </a:lnTo>
                <a:lnTo>
                  <a:pt x="1225" y="2195"/>
                </a:lnTo>
                <a:lnTo>
                  <a:pt x="1225" y="2189"/>
                </a:lnTo>
                <a:lnTo>
                  <a:pt x="1227" y="2182"/>
                </a:lnTo>
                <a:lnTo>
                  <a:pt x="1230" y="2176"/>
                </a:lnTo>
                <a:lnTo>
                  <a:pt x="1235" y="2171"/>
                </a:lnTo>
                <a:lnTo>
                  <a:pt x="1242" y="2166"/>
                </a:lnTo>
                <a:lnTo>
                  <a:pt x="1250" y="2161"/>
                </a:lnTo>
                <a:lnTo>
                  <a:pt x="1260" y="2158"/>
                </a:lnTo>
                <a:lnTo>
                  <a:pt x="1269" y="2156"/>
                </a:lnTo>
                <a:lnTo>
                  <a:pt x="1282" y="2156"/>
                </a:lnTo>
                <a:lnTo>
                  <a:pt x="1556" y="2156"/>
                </a:lnTo>
                <a:lnTo>
                  <a:pt x="1556" y="2155"/>
                </a:lnTo>
                <a:lnTo>
                  <a:pt x="2151" y="2155"/>
                </a:lnTo>
                <a:lnTo>
                  <a:pt x="2151" y="1281"/>
                </a:lnTo>
                <a:lnTo>
                  <a:pt x="2151" y="1281"/>
                </a:lnTo>
                <a:lnTo>
                  <a:pt x="2151" y="1269"/>
                </a:lnTo>
                <a:lnTo>
                  <a:pt x="2148" y="1258"/>
                </a:lnTo>
                <a:lnTo>
                  <a:pt x="2146" y="1248"/>
                </a:lnTo>
                <a:lnTo>
                  <a:pt x="2141" y="1240"/>
                </a:lnTo>
                <a:lnTo>
                  <a:pt x="2136" y="1234"/>
                </a:lnTo>
                <a:lnTo>
                  <a:pt x="2132" y="1229"/>
                </a:lnTo>
                <a:lnTo>
                  <a:pt x="2125" y="1225"/>
                </a:lnTo>
                <a:lnTo>
                  <a:pt x="2119" y="1224"/>
                </a:lnTo>
                <a:lnTo>
                  <a:pt x="2112" y="1224"/>
                </a:lnTo>
                <a:lnTo>
                  <a:pt x="2104" y="1225"/>
                </a:lnTo>
                <a:lnTo>
                  <a:pt x="2097" y="1229"/>
                </a:lnTo>
                <a:lnTo>
                  <a:pt x="2089" y="1234"/>
                </a:lnTo>
                <a:lnTo>
                  <a:pt x="2083" y="1240"/>
                </a:lnTo>
                <a:lnTo>
                  <a:pt x="2075" y="1248"/>
                </a:lnTo>
                <a:lnTo>
                  <a:pt x="2068" y="1258"/>
                </a:lnTo>
                <a:lnTo>
                  <a:pt x="2062" y="1268"/>
                </a:lnTo>
                <a:lnTo>
                  <a:pt x="2062" y="1268"/>
                </a:lnTo>
                <a:lnTo>
                  <a:pt x="2054" y="1282"/>
                </a:lnTo>
                <a:lnTo>
                  <a:pt x="2044" y="1295"/>
                </a:lnTo>
                <a:lnTo>
                  <a:pt x="2029" y="1312"/>
                </a:lnTo>
                <a:lnTo>
                  <a:pt x="2019" y="1320"/>
                </a:lnTo>
                <a:lnTo>
                  <a:pt x="2010" y="1328"/>
                </a:lnTo>
                <a:lnTo>
                  <a:pt x="1998" y="1336"/>
                </a:lnTo>
                <a:lnTo>
                  <a:pt x="1985" y="1343"/>
                </a:lnTo>
                <a:lnTo>
                  <a:pt x="1971" y="1348"/>
                </a:lnTo>
                <a:lnTo>
                  <a:pt x="1956" y="1352"/>
                </a:lnTo>
                <a:lnTo>
                  <a:pt x="1940" y="1356"/>
                </a:lnTo>
                <a:lnTo>
                  <a:pt x="1922" y="1356"/>
                </a:lnTo>
                <a:lnTo>
                  <a:pt x="1922" y="1356"/>
                </a:lnTo>
                <a:lnTo>
                  <a:pt x="1901" y="1354"/>
                </a:lnTo>
                <a:lnTo>
                  <a:pt x="1881" y="1351"/>
                </a:lnTo>
                <a:lnTo>
                  <a:pt x="1862" y="1344"/>
                </a:lnTo>
                <a:lnTo>
                  <a:pt x="1844" y="1336"/>
                </a:lnTo>
                <a:lnTo>
                  <a:pt x="1826" y="1326"/>
                </a:lnTo>
                <a:lnTo>
                  <a:pt x="1809" y="1313"/>
                </a:lnTo>
                <a:lnTo>
                  <a:pt x="1795" y="1299"/>
                </a:lnTo>
                <a:lnTo>
                  <a:pt x="1780" y="1282"/>
                </a:lnTo>
                <a:lnTo>
                  <a:pt x="1767" y="1265"/>
                </a:lnTo>
                <a:lnTo>
                  <a:pt x="1756" y="1247"/>
                </a:lnTo>
                <a:lnTo>
                  <a:pt x="1746" y="1225"/>
                </a:lnTo>
                <a:lnTo>
                  <a:pt x="1736" y="1203"/>
                </a:lnTo>
                <a:lnTo>
                  <a:pt x="1730" y="1180"/>
                </a:lnTo>
                <a:lnTo>
                  <a:pt x="1725" y="1157"/>
                </a:lnTo>
                <a:lnTo>
                  <a:pt x="1722" y="1131"/>
                </a:lnTo>
                <a:lnTo>
                  <a:pt x="1722" y="1107"/>
                </a:lnTo>
                <a:lnTo>
                  <a:pt x="1722" y="1107"/>
                </a:lnTo>
                <a:lnTo>
                  <a:pt x="1722" y="1081"/>
                </a:lnTo>
                <a:lnTo>
                  <a:pt x="1725" y="1056"/>
                </a:lnTo>
                <a:lnTo>
                  <a:pt x="1730" y="1032"/>
                </a:lnTo>
                <a:lnTo>
                  <a:pt x="1736" y="1009"/>
                </a:lnTo>
                <a:lnTo>
                  <a:pt x="1746" y="988"/>
                </a:lnTo>
                <a:lnTo>
                  <a:pt x="1756" y="967"/>
                </a:lnTo>
                <a:lnTo>
                  <a:pt x="1767" y="947"/>
                </a:lnTo>
                <a:lnTo>
                  <a:pt x="1780" y="929"/>
                </a:lnTo>
                <a:lnTo>
                  <a:pt x="1795" y="913"/>
                </a:lnTo>
                <a:lnTo>
                  <a:pt x="1809" y="898"/>
                </a:lnTo>
                <a:lnTo>
                  <a:pt x="1826" y="887"/>
                </a:lnTo>
                <a:lnTo>
                  <a:pt x="1844" y="876"/>
                </a:lnTo>
                <a:lnTo>
                  <a:pt x="1862" y="868"/>
                </a:lnTo>
                <a:lnTo>
                  <a:pt x="1881" y="861"/>
                </a:lnTo>
                <a:lnTo>
                  <a:pt x="1901" y="858"/>
                </a:lnTo>
                <a:lnTo>
                  <a:pt x="1922" y="856"/>
                </a:lnTo>
                <a:lnTo>
                  <a:pt x="1922" y="856"/>
                </a:lnTo>
                <a:close/>
              </a:path>
            </a:pathLst>
          </a:custGeom>
          <a:gradFill flip="none" rotWithShape="1">
            <a:gsLst>
              <a:gs pos="0">
                <a:schemeClr val="accent2">
                  <a:lumMod val="60000"/>
                  <a:lumOff val="40000"/>
                  <a:shade val="30000"/>
                  <a:satMod val="115000"/>
                </a:schemeClr>
              </a:gs>
              <a:gs pos="50000">
                <a:schemeClr val="accent2">
                  <a:lumMod val="60000"/>
                  <a:lumOff val="40000"/>
                  <a:shade val="67500"/>
                  <a:satMod val="115000"/>
                </a:schemeClr>
              </a:gs>
              <a:gs pos="100000">
                <a:schemeClr val="accent2">
                  <a:lumMod val="60000"/>
                  <a:lumOff val="40000"/>
                  <a:shade val="100000"/>
                  <a:satMod val="115000"/>
                </a:schemeClr>
              </a:gs>
            </a:gsLst>
            <a:lin ang="2700000" scaled="1"/>
            <a:tileRect/>
          </a:gradFill>
          <a:ln w="28575">
            <a:solidFill>
              <a:schemeClr val="bg1">
                <a:lumMod val="65000"/>
              </a:schemeClr>
            </a:solidFill>
            <a:prstDash val="solid"/>
            <a:round/>
            <a:headEnd/>
            <a:tailEnd/>
          </a:ln>
        </p:spPr>
        <p:txBody>
          <a:bodyPr bIns="540000" anchor="ctr"/>
          <a:lstStyle/>
          <a:p>
            <a:pPr>
              <a:defRPr/>
            </a:pPr>
            <a:r>
              <a:rPr lang="en-GB" sz="4000" dirty="0">
                <a:cs typeface="Arial" charset="0"/>
              </a:rPr>
              <a:t>Acts 2:38</a:t>
            </a:r>
          </a:p>
        </p:txBody>
      </p:sp>
      <p:sp>
        <p:nvSpPr>
          <p:cNvPr id="8" name="Freeform 6"/>
          <p:cNvSpPr>
            <a:spLocks/>
          </p:cNvSpPr>
          <p:nvPr/>
        </p:nvSpPr>
        <p:spPr bwMode="auto">
          <a:xfrm>
            <a:off x="199197" y="4178438"/>
            <a:ext cx="3001963" cy="2497138"/>
          </a:xfrm>
          <a:custGeom>
            <a:avLst/>
            <a:gdLst>
              <a:gd name="T0" fmla="*/ 861 w 2587"/>
              <a:gd name="T1" fmla="*/ 195 h 2151"/>
              <a:gd name="T2" fmla="*/ 885 w 2587"/>
              <a:gd name="T3" fmla="*/ 143 h 2151"/>
              <a:gd name="T4" fmla="*/ 931 w 2587"/>
              <a:gd name="T5" fmla="*/ 97 h 2151"/>
              <a:gd name="T6" fmla="*/ 965 w 2587"/>
              <a:gd name="T7" fmla="*/ 76 h 2151"/>
              <a:gd name="T8" fmla="*/ 988 w 2587"/>
              <a:gd name="T9" fmla="*/ 47 h 2151"/>
              <a:gd name="T10" fmla="*/ 985 w 2587"/>
              <a:gd name="T11" fmla="*/ 21 h 2151"/>
              <a:gd name="T12" fmla="*/ 955 w 2587"/>
              <a:gd name="T13" fmla="*/ 3 h 2151"/>
              <a:gd name="T14" fmla="*/ 0 w 2587"/>
              <a:gd name="T15" fmla="*/ 2151 h 2151"/>
              <a:gd name="T16" fmla="*/ 2156 w 2587"/>
              <a:gd name="T17" fmla="*/ 1220 h 2151"/>
              <a:gd name="T18" fmla="*/ 2163 w 2587"/>
              <a:gd name="T19" fmla="*/ 1186 h 2151"/>
              <a:gd name="T20" fmla="*/ 2182 w 2587"/>
              <a:gd name="T21" fmla="*/ 1163 h 2151"/>
              <a:gd name="T22" fmla="*/ 2211 w 2587"/>
              <a:gd name="T23" fmla="*/ 1166 h 2151"/>
              <a:gd name="T24" fmla="*/ 2239 w 2587"/>
              <a:gd name="T25" fmla="*/ 1196 h 2151"/>
              <a:gd name="T26" fmla="*/ 2263 w 2587"/>
              <a:gd name="T27" fmla="*/ 1235 h 2151"/>
              <a:gd name="T28" fmla="*/ 2309 w 2587"/>
              <a:gd name="T29" fmla="*/ 1274 h 2151"/>
              <a:gd name="T30" fmla="*/ 2368 w 2587"/>
              <a:gd name="T31" fmla="*/ 1293 h 2151"/>
              <a:gd name="T32" fmla="*/ 2426 w 2587"/>
              <a:gd name="T33" fmla="*/ 1288 h 2151"/>
              <a:gd name="T34" fmla="*/ 2498 w 2587"/>
              <a:gd name="T35" fmla="*/ 1251 h 2151"/>
              <a:gd name="T36" fmla="*/ 2553 w 2587"/>
              <a:gd name="T37" fmla="*/ 1184 h 2151"/>
              <a:gd name="T38" fmla="*/ 2582 w 2587"/>
              <a:gd name="T39" fmla="*/ 1095 h 2151"/>
              <a:gd name="T40" fmla="*/ 2586 w 2587"/>
              <a:gd name="T41" fmla="*/ 1018 h 2151"/>
              <a:gd name="T42" fmla="*/ 2563 w 2587"/>
              <a:gd name="T43" fmla="*/ 926 h 2151"/>
              <a:gd name="T44" fmla="*/ 2514 w 2587"/>
              <a:gd name="T45" fmla="*/ 852 h 2151"/>
              <a:gd name="T46" fmla="*/ 2446 w 2587"/>
              <a:gd name="T47" fmla="*/ 805 h 2151"/>
              <a:gd name="T48" fmla="*/ 2385 w 2587"/>
              <a:gd name="T49" fmla="*/ 794 h 2151"/>
              <a:gd name="T50" fmla="*/ 2322 w 2587"/>
              <a:gd name="T51" fmla="*/ 808 h 2151"/>
              <a:gd name="T52" fmla="*/ 2278 w 2587"/>
              <a:gd name="T53" fmla="*/ 838 h 2151"/>
              <a:gd name="T54" fmla="*/ 2245 w 2587"/>
              <a:gd name="T55" fmla="*/ 882 h 2151"/>
              <a:gd name="T56" fmla="*/ 2218 w 2587"/>
              <a:gd name="T57" fmla="*/ 917 h 2151"/>
              <a:gd name="T58" fmla="*/ 2189 w 2587"/>
              <a:gd name="T59" fmla="*/ 927 h 2151"/>
              <a:gd name="T60" fmla="*/ 2166 w 2587"/>
              <a:gd name="T61" fmla="*/ 911 h 2151"/>
              <a:gd name="T62" fmla="*/ 2156 w 2587"/>
              <a:gd name="T63" fmla="*/ 869 h 2151"/>
              <a:gd name="T64" fmla="*/ 1282 w 2587"/>
              <a:gd name="T65" fmla="*/ 0 h 2151"/>
              <a:gd name="T66" fmla="*/ 1248 w 2587"/>
              <a:gd name="T67" fmla="*/ 6 h 2151"/>
              <a:gd name="T68" fmla="*/ 1227 w 2587"/>
              <a:gd name="T69" fmla="*/ 27 h 2151"/>
              <a:gd name="T70" fmla="*/ 1229 w 2587"/>
              <a:gd name="T71" fmla="*/ 55 h 2151"/>
              <a:gd name="T72" fmla="*/ 1258 w 2587"/>
              <a:gd name="T73" fmla="*/ 83 h 2151"/>
              <a:gd name="T74" fmla="*/ 1297 w 2587"/>
              <a:gd name="T75" fmla="*/ 107 h 2151"/>
              <a:gd name="T76" fmla="*/ 1336 w 2587"/>
              <a:gd name="T77" fmla="*/ 154 h 2151"/>
              <a:gd name="T78" fmla="*/ 1356 w 2587"/>
              <a:gd name="T79" fmla="*/ 213 h 2151"/>
              <a:gd name="T80" fmla="*/ 1352 w 2587"/>
              <a:gd name="T81" fmla="*/ 270 h 2151"/>
              <a:gd name="T82" fmla="*/ 1313 w 2587"/>
              <a:gd name="T83" fmla="*/ 341 h 2151"/>
              <a:gd name="T84" fmla="*/ 1247 w 2587"/>
              <a:gd name="T85" fmla="*/ 397 h 2151"/>
              <a:gd name="T86" fmla="*/ 1157 w 2587"/>
              <a:gd name="T87" fmla="*/ 426 h 2151"/>
              <a:gd name="T88" fmla="*/ 1082 w 2587"/>
              <a:gd name="T89" fmla="*/ 429 h 2151"/>
              <a:gd name="T90" fmla="*/ 988 w 2587"/>
              <a:gd name="T91" fmla="*/ 406 h 2151"/>
              <a:gd name="T92" fmla="*/ 915 w 2587"/>
              <a:gd name="T93" fmla="*/ 358 h 2151"/>
              <a:gd name="T94" fmla="*/ 869 w 2587"/>
              <a:gd name="T95" fmla="*/ 289 h 2151"/>
              <a:gd name="T96" fmla="*/ 858 w 2587"/>
              <a:gd name="T97" fmla="*/ 231 h 2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587" h="2151">
                <a:moveTo>
                  <a:pt x="858" y="231"/>
                </a:moveTo>
                <a:lnTo>
                  <a:pt x="858" y="231"/>
                </a:lnTo>
                <a:lnTo>
                  <a:pt x="858" y="213"/>
                </a:lnTo>
                <a:lnTo>
                  <a:pt x="861" y="195"/>
                </a:lnTo>
                <a:lnTo>
                  <a:pt x="866" y="180"/>
                </a:lnTo>
                <a:lnTo>
                  <a:pt x="871" y="166"/>
                </a:lnTo>
                <a:lnTo>
                  <a:pt x="877" y="154"/>
                </a:lnTo>
                <a:lnTo>
                  <a:pt x="885" y="143"/>
                </a:lnTo>
                <a:lnTo>
                  <a:pt x="893" y="131"/>
                </a:lnTo>
                <a:lnTo>
                  <a:pt x="902" y="123"/>
                </a:lnTo>
                <a:lnTo>
                  <a:pt x="918" y="107"/>
                </a:lnTo>
                <a:lnTo>
                  <a:pt x="931" y="97"/>
                </a:lnTo>
                <a:lnTo>
                  <a:pt x="946" y="89"/>
                </a:lnTo>
                <a:lnTo>
                  <a:pt x="946" y="89"/>
                </a:lnTo>
                <a:lnTo>
                  <a:pt x="955" y="83"/>
                </a:lnTo>
                <a:lnTo>
                  <a:pt x="965" y="76"/>
                </a:lnTo>
                <a:lnTo>
                  <a:pt x="973" y="70"/>
                </a:lnTo>
                <a:lnTo>
                  <a:pt x="980" y="62"/>
                </a:lnTo>
                <a:lnTo>
                  <a:pt x="985" y="55"/>
                </a:lnTo>
                <a:lnTo>
                  <a:pt x="988" y="47"/>
                </a:lnTo>
                <a:lnTo>
                  <a:pt x="989" y="40"/>
                </a:lnTo>
                <a:lnTo>
                  <a:pt x="989" y="34"/>
                </a:lnTo>
                <a:lnTo>
                  <a:pt x="988" y="27"/>
                </a:lnTo>
                <a:lnTo>
                  <a:pt x="985" y="21"/>
                </a:lnTo>
                <a:lnTo>
                  <a:pt x="980" y="14"/>
                </a:lnTo>
                <a:lnTo>
                  <a:pt x="973" y="9"/>
                </a:lnTo>
                <a:lnTo>
                  <a:pt x="965" y="6"/>
                </a:lnTo>
                <a:lnTo>
                  <a:pt x="955" y="3"/>
                </a:lnTo>
                <a:lnTo>
                  <a:pt x="944" y="1"/>
                </a:lnTo>
                <a:lnTo>
                  <a:pt x="933" y="0"/>
                </a:lnTo>
                <a:lnTo>
                  <a:pt x="0" y="0"/>
                </a:lnTo>
                <a:lnTo>
                  <a:pt x="0" y="2151"/>
                </a:lnTo>
                <a:lnTo>
                  <a:pt x="2154" y="2151"/>
                </a:lnTo>
                <a:lnTo>
                  <a:pt x="2154" y="1656"/>
                </a:lnTo>
                <a:lnTo>
                  <a:pt x="2156" y="1656"/>
                </a:lnTo>
                <a:lnTo>
                  <a:pt x="2156" y="1220"/>
                </a:lnTo>
                <a:lnTo>
                  <a:pt x="2156" y="1220"/>
                </a:lnTo>
                <a:lnTo>
                  <a:pt x="2158" y="1207"/>
                </a:lnTo>
                <a:lnTo>
                  <a:pt x="2159" y="1196"/>
                </a:lnTo>
                <a:lnTo>
                  <a:pt x="2163" y="1186"/>
                </a:lnTo>
                <a:lnTo>
                  <a:pt x="2166" y="1178"/>
                </a:lnTo>
                <a:lnTo>
                  <a:pt x="2171" y="1171"/>
                </a:lnTo>
                <a:lnTo>
                  <a:pt x="2177" y="1166"/>
                </a:lnTo>
                <a:lnTo>
                  <a:pt x="2182" y="1163"/>
                </a:lnTo>
                <a:lnTo>
                  <a:pt x="2189" y="1161"/>
                </a:lnTo>
                <a:lnTo>
                  <a:pt x="2197" y="1161"/>
                </a:lnTo>
                <a:lnTo>
                  <a:pt x="2203" y="1163"/>
                </a:lnTo>
                <a:lnTo>
                  <a:pt x="2211" y="1166"/>
                </a:lnTo>
                <a:lnTo>
                  <a:pt x="2218" y="1171"/>
                </a:lnTo>
                <a:lnTo>
                  <a:pt x="2226" y="1178"/>
                </a:lnTo>
                <a:lnTo>
                  <a:pt x="2232" y="1186"/>
                </a:lnTo>
                <a:lnTo>
                  <a:pt x="2239" y="1196"/>
                </a:lnTo>
                <a:lnTo>
                  <a:pt x="2245" y="1207"/>
                </a:lnTo>
                <a:lnTo>
                  <a:pt x="2245" y="1207"/>
                </a:lnTo>
                <a:lnTo>
                  <a:pt x="2254" y="1220"/>
                </a:lnTo>
                <a:lnTo>
                  <a:pt x="2263" y="1235"/>
                </a:lnTo>
                <a:lnTo>
                  <a:pt x="2278" y="1251"/>
                </a:lnTo>
                <a:lnTo>
                  <a:pt x="2288" y="1259"/>
                </a:lnTo>
                <a:lnTo>
                  <a:pt x="2298" y="1266"/>
                </a:lnTo>
                <a:lnTo>
                  <a:pt x="2309" y="1274"/>
                </a:lnTo>
                <a:lnTo>
                  <a:pt x="2322" y="1280"/>
                </a:lnTo>
                <a:lnTo>
                  <a:pt x="2337" y="1285"/>
                </a:lnTo>
                <a:lnTo>
                  <a:pt x="2351" y="1290"/>
                </a:lnTo>
                <a:lnTo>
                  <a:pt x="2368" y="1293"/>
                </a:lnTo>
                <a:lnTo>
                  <a:pt x="2385" y="1293"/>
                </a:lnTo>
                <a:lnTo>
                  <a:pt x="2385" y="1293"/>
                </a:lnTo>
                <a:lnTo>
                  <a:pt x="2407" y="1293"/>
                </a:lnTo>
                <a:lnTo>
                  <a:pt x="2426" y="1288"/>
                </a:lnTo>
                <a:lnTo>
                  <a:pt x="2446" y="1283"/>
                </a:lnTo>
                <a:lnTo>
                  <a:pt x="2463" y="1274"/>
                </a:lnTo>
                <a:lnTo>
                  <a:pt x="2481" y="1264"/>
                </a:lnTo>
                <a:lnTo>
                  <a:pt x="2498" y="1251"/>
                </a:lnTo>
                <a:lnTo>
                  <a:pt x="2514" y="1236"/>
                </a:lnTo>
                <a:lnTo>
                  <a:pt x="2527" y="1220"/>
                </a:lnTo>
                <a:lnTo>
                  <a:pt x="2540" y="1204"/>
                </a:lnTo>
                <a:lnTo>
                  <a:pt x="2553" y="1184"/>
                </a:lnTo>
                <a:lnTo>
                  <a:pt x="2563" y="1163"/>
                </a:lnTo>
                <a:lnTo>
                  <a:pt x="2571" y="1142"/>
                </a:lnTo>
                <a:lnTo>
                  <a:pt x="2577" y="1119"/>
                </a:lnTo>
                <a:lnTo>
                  <a:pt x="2582" y="1095"/>
                </a:lnTo>
                <a:lnTo>
                  <a:pt x="2586" y="1070"/>
                </a:lnTo>
                <a:lnTo>
                  <a:pt x="2587" y="1044"/>
                </a:lnTo>
                <a:lnTo>
                  <a:pt x="2587" y="1044"/>
                </a:lnTo>
                <a:lnTo>
                  <a:pt x="2586" y="1018"/>
                </a:lnTo>
                <a:lnTo>
                  <a:pt x="2582" y="994"/>
                </a:lnTo>
                <a:lnTo>
                  <a:pt x="2577" y="969"/>
                </a:lnTo>
                <a:lnTo>
                  <a:pt x="2571" y="947"/>
                </a:lnTo>
                <a:lnTo>
                  <a:pt x="2563" y="926"/>
                </a:lnTo>
                <a:lnTo>
                  <a:pt x="2553" y="904"/>
                </a:lnTo>
                <a:lnTo>
                  <a:pt x="2540" y="885"/>
                </a:lnTo>
                <a:lnTo>
                  <a:pt x="2527" y="867"/>
                </a:lnTo>
                <a:lnTo>
                  <a:pt x="2514" y="852"/>
                </a:lnTo>
                <a:lnTo>
                  <a:pt x="2498" y="838"/>
                </a:lnTo>
                <a:lnTo>
                  <a:pt x="2481" y="825"/>
                </a:lnTo>
                <a:lnTo>
                  <a:pt x="2463" y="815"/>
                </a:lnTo>
                <a:lnTo>
                  <a:pt x="2446" y="805"/>
                </a:lnTo>
                <a:lnTo>
                  <a:pt x="2426" y="800"/>
                </a:lnTo>
                <a:lnTo>
                  <a:pt x="2407" y="795"/>
                </a:lnTo>
                <a:lnTo>
                  <a:pt x="2385" y="794"/>
                </a:lnTo>
                <a:lnTo>
                  <a:pt x="2385" y="794"/>
                </a:lnTo>
                <a:lnTo>
                  <a:pt x="2368" y="795"/>
                </a:lnTo>
                <a:lnTo>
                  <a:pt x="2351" y="799"/>
                </a:lnTo>
                <a:lnTo>
                  <a:pt x="2337" y="802"/>
                </a:lnTo>
                <a:lnTo>
                  <a:pt x="2322" y="808"/>
                </a:lnTo>
                <a:lnTo>
                  <a:pt x="2309" y="815"/>
                </a:lnTo>
                <a:lnTo>
                  <a:pt x="2298" y="821"/>
                </a:lnTo>
                <a:lnTo>
                  <a:pt x="2288" y="830"/>
                </a:lnTo>
                <a:lnTo>
                  <a:pt x="2278" y="838"/>
                </a:lnTo>
                <a:lnTo>
                  <a:pt x="2263" y="854"/>
                </a:lnTo>
                <a:lnTo>
                  <a:pt x="2254" y="869"/>
                </a:lnTo>
                <a:lnTo>
                  <a:pt x="2245" y="882"/>
                </a:lnTo>
                <a:lnTo>
                  <a:pt x="2245" y="882"/>
                </a:lnTo>
                <a:lnTo>
                  <a:pt x="2239" y="893"/>
                </a:lnTo>
                <a:lnTo>
                  <a:pt x="2232" y="903"/>
                </a:lnTo>
                <a:lnTo>
                  <a:pt x="2226" y="911"/>
                </a:lnTo>
                <a:lnTo>
                  <a:pt x="2218" y="917"/>
                </a:lnTo>
                <a:lnTo>
                  <a:pt x="2211" y="922"/>
                </a:lnTo>
                <a:lnTo>
                  <a:pt x="2203" y="926"/>
                </a:lnTo>
                <a:lnTo>
                  <a:pt x="2197" y="927"/>
                </a:lnTo>
                <a:lnTo>
                  <a:pt x="2189" y="927"/>
                </a:lnTo>
                <a:lnTo>
                  <a:pt x="2182" y="926"/>
                </a:lnTo>
                <a:lnTo>
                  <a:pt x="2177" y="922"/>
                </a:lnTo>
                <a:lnTo>
                  <a:pt x="2171" y="917"/>
                </a:lnTo>
                <a:lnTo>
                  <a:pt x="2166" y="911"/>
                </a:lnTo>
                <a:lnTo>
                  <a:pt x="2163" y="903"/>
                </a:lnTo>
                <a:lnTo>
                  <a:pt x="2159" y="893"/>
                </a:lnTo>
                <a:lnTo>
                  <a:pt x="2158" y="882"/>
                </a:lnTo>
                <a:lnTo>
                  <a:pt x="2156" y="869"/>
                </a:lnTo>
                <a:lnTo>
                  <a:pt x="2156" y="595"/>
                </a:lnTo>
                <a:lnTo>
                  <a:pt x="2154" y="595"/>
                </a:lnTo>
                <a:lnTo>
                  <a:pt x="2154" y="0"/>
                </a:lnTo>
                <a:lnTo>
                  <a:pt x="1282" y="0"/>
                </a:lnTo>
                <a:lnTo>
                  <a:pt x="1282" y="0"/>
                </a:lnTo>
                <a:lnTo>
                  <a:pt x="1269" y="1"/>
                </a:lnTo>
                <a:lnTo>
                  <a:pt x="1258" y="3"/>
                </a:lnTo>
                <a:lnTo>
                  <a:pt x="1248" y="6"/>
                </a:lnTo>
                <a:lnTo>
                  <a:pt x="1242" y="9"/>
                </a:lnTo>
                <a:lnTo>
                  <a:pt x="1235" y="14"/>
                </a:lnTo>
                <a:lnTo>
                  <a:pt x="1230" y="21"/>
                </a:lnTo>
                <a:lnTo>
                  <a:pt x="1227" y="27"/>
                </a:lnTo>
                <a:lnTo>
                  <a:pt x="1225" y="34"/>
                </a:lnTo>
                <a:lnTo>
                  <a:pt x="1225" y="40"/>
                </a:lnTo>
                <a:lnTo>
                  <a:pt x="1225" y="47"/>
                </a:lnTo>
                <a:lnTo>
                  <a:pt x="1229" y="55"/>
                </a:lnTo>
                <a:lnTo>
                  <a:pt x="1234" y="62"/>
                </a:lnTo>
                <a:lnTo>
                  <a:pt x="1240" y="70"/>
                </a:lnTo>
                <a:lnTo>
                  <a:pt x="1248" y="76"/>
                </a:lnTo>
                <a:lnTo>
                  <a:pt x="1258" y="83"/>
                </a:lnTo>
                <a:lnTo>
                  <a:pt x="1269" y="89"/>
                </a:lnTo>
                <a:lnTo>
                  <a:pt x="1269" y="89"/>
                </a:lnTo>
                <a:lnTo>
                  <a:pt x="1282" y="97"/>
                </a:lnTo>
                <a:lnTo>
                  <a:pt x="1297" y="107"/>
                </a:lnTo>
                <a:lnTo>
                  <a:pt x="1313" y="123"/>
                </a:lnTo>
                <a:lnTo>
                  <a:pt x="1321" y="131"/>
                </a:lnTo>
                <a:lnTo>
                  <a:pt x="1329" y="143"/>
                </a:lnTo>
                <a:lnTo>
                  <a:pt x="1336" y="154"/>
                </a:lnTo>
                <a:lnTo>
                  <a:pt x="1343" y="166"/>
                </a:lnTo>
                <a:lnTo>
                  <a:pt x="1349" y="180"/>
                </a:lnTo>
                <a:lnTo>
                  <a:pt x="1352" y="195"/>
                </a:lnTo>
                <a:lnTo>
                  <a:pt x="1356" y="213"/>
                </a:lnTo>
                <a:lnTo>
                  <a:pt x="1357" y="231"/>
                </a:lnTo>
                <a:lnTo>
                  <a:pt x="1357" y="231"/>
                </a:lnTo>
                <a:lnTo>
                  <a:pt x="1356" y="250"/>
                </a:lnTo>
                <a:lnTo>
                  <a:pt x="1352" y="270"/>
                </a:lnTo>
                <a:lnTo>
                  <a:pt x="1346" y="289"/>
                </a:lnTo>
                <a:lnTo>
                  <a:pt x="1338" y="307"/>
                </a:lnTo>
                <a:lnTo>
                  <a:pt x="1326" y="325"/>
                </a:lnTo>
                <a:lnTo>
                  <a:pt x="1313" y="341"/>
                </a:lnTo>
                <a:lnTo>
                  <a:pt x="1300" y="358"/>
                </a:lnTo>
                <a:lnTo>
                  <a:pt x="1284" y="372"/>
                </a:lnTo>
                <a:lnTo>
                  <a:pt x="1266" y="385"/>
                </a:lnTo>
                <a:lnTo>
                  <a:pt x="1247" y="397"/>
                </a:lnTo>
                <a:lnTo>
                  <a:pt x="1225" y="406"/>
                </a:lnTo>
                <a:lnTo>
                  <a:pt x="1204" y="415"/>
                </a:lnTo>
                <a:lnTo>
                  <a:pt x="1181" y="421"/>
                </a:lnTo>
                <a:lnTo>
                  <a:pt x="1157" y="426"/>
                </a:lnTo>
                <a:lnTo>
                  <a:pt x="1133" y="429"/>
                </a:lnTo>
                <a:lnTo>
                  <a:pt x="1107" y="431"/>
                </a:lnTo>
                <a:lnTo>
                  <a:pt x="1107" y="431"/>
                </a:lnTo>
                <a:lnTo>
                  <a:pt x="1082" y="429"/>
                </a:lnTo>
                <a:lnTo>
                  <a:pt x="1056" y="426"/>
                </a:lnTo>
                <a:lnTo>
                  <a:pt x="1033" y="421"/>
                </a:lnTo>
                <a:lnTo>
                  <a:pt x="1011" y="415"/>
                </a:lnTo>
                <a:lnTo>
                  <a:pt x="988" y="406"/>
                </a:lnTo>
                <a:lnTo>
                  <a:pt x="967" y="397"/>
                </a:lnTo>
                <a:lnTo>
                  <a:pt x="949" y="385"/>
                </a:lnTo>
                <a:lnTo>
                  <a:pt x="931" y="372"/>
                </a:lnTo>
                <a:lnTo>
                  <a:pt x="915" y="358"/>
                </a:lnTo>
                <a:lnTo>
                  <a:pt x="900" y="341"/>
                </a:lnTo>
                <a:lnTo>
                  <a:pt x="887" y="325"/>
                </a:lnTo>
                <a:lnTo>
                  <a:pt x="877" y="307"/>
                </a:lnTo>
                <a:lnTo>
                  <a:pt x="869" y="289"/>
                </a:lnTo>
                <a:lnTo>
                  <a:pt x="863" y="270"/>
                </a:lnTo>
                <a:lnTo>
                  <a:pt x="859" y="250"/>
                </a:lnTo>
                <a:lnTo>
                  <a:pt x="858" y="231"/>
                </a:lnTo>
                <a:lnTo>
                  <a:pt x="858" y="231"/>
                </a:lnTo>
                <a:close/>
              </a:path>
            </a:pathLst>
          </a:custGeom>
          <a:gradFill flip="none" rotWithShape="1">
            <a:gsLst>
              <a:gs pos="0">
                <a:schemeClr val="accent6">
                  <a:lumMod val="60000"/>
                  <a:lumOff val="40000"/>
                  <a:shade val="30000"/>
                  <a:satMod val="115000"/>
                </a:schemeClr>
              </a:gs>
              <a:gs pos="50000">
                <a:schemeClr val="accent6">
                  <a:lumMod val="60000"/>
                  <a:lumOff val="40000"/>
                  <a:shade val="67500"/>
                  <a:satMod val="115000"/>
                </a:schemeClr>
              </a:gs>
              <a:gs pos="100000">
                <a:schemeClr val="accent6">
                  <a:lumMod val="60000"/>
                  <a:lumOff val="40000"/>
                  <a:shade val="100000"/>
                  <a:satMod val="115000"/>
                </a:schemeClr>
              </a:gs>
            </a:gsLst>
            <a:lin ang="18900000" scaled="1"/>
            <a:tileRect/>
          </a:gradFill>
          <a:ln w="28575">
            <a:solidFill>
              <a:schemeClr val="bg1">
                <a:lumMod val="65000"/>
              </a:schemeClr>
            </a:solidFill>
            <a:prstDash val="solid"/>
            <a:round/>
            <a:headEnd/>
            <a:tailEnd/>
          </a:ln>
        </p:spPr>
        <p:txBody>
          <a:bodyPr rIns="468000" anchor="ctr" anchorCtr="1"/>
          <a:lstStyle/>
          <a:p>
            <a:pPr eaLnBrk="1" hangingPunct="1">
              <a:defRPr/>
            </a:pPr>
            <a:endParaRPr lang="en-GB" sz="4000" dirty="0">
              <a:cs typeface="Arial" charset="0"/>
            </a:endParaRPr>
          </a:p>
        </p:txBody>
      </p:sp>
      <p:sp>
        <p:nvSpPr>
          <p:cNvPr id="9" name="Freeform 7"/>
          <p:cNvSpPr>
            <a:spLocks/>
          </p:cNvSpPr>
          <p:nvPr/>
        </p:nvSpPr>
        <p:spPr bwMode="auto">
          <a:xfrm>
            <a:off x="9045921" y="96805"/>
            <a:ext cx="3001962" cy="2495550"/>
          </a:xfrm>
          <a:custGeom>
            <a:avLst/>
            <a:gdLst>
              <a:gd name="T0" fmla="*/ 1726 w 2587"/>
              <a:gd name="T1" fmla="*/ 1956 h 2150"/>
              <a:gd name="T2" fmla="*/ 1702 w 2587"/>
              <a:gd name="T3" fmla="*/ 2008 h 2150"/>
              <a:gd name="T4" fmla="*/ 1656 w 2587"/>
              <a:gd name="T5" fmla="*/ 2054 h 2150"/>
              <a:gd name="T6" fmla="*/ 1620 w 2587"/>
              <a:gd name="T7" fmla="*/ 2075 h 2150"/>
              <a:gd name="T8" fmla="*/ 1599 w 2587"/>
              <a:gd name="T9" fmla="*/ 2104 h 2150"/>
              <a:gd name="T10" fmla="*/ 1602 w 2587"/>
              <a:gd name="T11" fmla="*/ 2130 h 2150"/>
              <a:gd name="T12" fmla="*/ 1632 w 2587"/>
              <a:gd name="T13" fmla="*/ 2148 h 2150"/>
              <a:gd name="T14" fmla="*/ 2587 w 2587"/>
              <a:gd name="T15" fmla="*/ 0 h 2150"/>
              <a:gd name="T16" fmla="*/ 429 w 2587"/>
              <a:gd name="T17" fmla="*/ 931 h 2150"/>
              <a:gd name="T18" fmla="*/ 424 w 2587"/>
              <a:gd name="T19" fmla="*/ 965 h 2150"/>
              <a:gd name="T20" fmla="*/ 403 w 2587"/>
              <a:gd name="T21" fmla="*/ 988 h 2150"/>
              <a:gd name="T22" fmla="*/ 376 w 2587"/>
              <a:gd name="T23" fmla="*/ 985 h 2150"/>
              <a:gd name="T24" fmla="*/ 348 w 2587"/>
              <a:gd name="T25" fmla="*/ 955 h 2150"/>
              <a:gd name="T26" fmla="*/ 324 w 2587"/>
              <a:gd name="T27" fmla="*/ 916 h 2150"/>
              <a:gd name="T28" fmla="*/ 276 w 2587"/>
              <a:gd name="T29" fmla="*/ 877 h 2150"/>
              <a:gd name="T30" fmla="*/ 218 w 2587"/>
              <a:gd name="T31" fmla="*/ 858 h 2150"/>
              <a:gd name="T32" fmla="*/ 161 w 2587"/>
              <a:gd name="T33" fmla="*/ 863 h 2150"/>
              <a:gd name="T34" fmla="*/ 89 w 2587"/>
              <a:gd name="T35" fmla="*/ 900 h 2150"/>
              <a:gd name="T36" fmla="*/ 34 w 2587"/>
              <a:gd name="T37" fmla="*/ 967 h 2150"/>
              <a:gd name="T38" fmla="*/ 5 w 2587"/>
              <a:gd name="T39" fmla="*/ 1056 h 2150"/>
              <a:gd name="T40" fmla="*/ 1 w 2587"/>
              <a:gd name="T41" fmla="*/ 1133 h 2150"/>
              <a:gd name="T42" fmla="*/ 24 w 2587"/>
              <a:gd name="T43" fmla="*/ 1225 h 2150"/>
              <a:gd name="T44" fmla="*/ 73 w 2587"/>
              <a:gd name="T45" fmla="*/ 1299 h 2150"/>
              <a:gd name="T46" fmla="*/ 141 w 2587"/>
              <a:gd name="T47" fmla="*/ 1346 h 2150"/>
              <a:gd name="T48" fmla="*/ 200 w 2587"/>
              <a:gd name="T49" fmla="*/ 1356 h 2150"/>
              <a:gd name="T50" fmla="*/ 263 w 2587"/>
              <a:gd name="T51" fmla="*/ 1343 h 2150"/>
              <a:gd name="T52" fmla="*/ 307 w 2587"/>
              <a:gd name="T53" fmla="*/ 1313 h 2150"/>
              <a:gd name="T54" fmla="*/ 342 w 2587"/>
              <a:gd name="T55" fmla="*/ 1269 h 2150"/>
              <a:gd name="T56" fmla="*/ 369 w 2587"/>
              <a:gd name="T57" fmla="*/ 1234 h 2150"/>
              <a:gd name="T58" fmla="*/ 397 w 2587"/>
              <a:gd name="T59" fmla="*/ 1224 h 2150"/>
              <a:gd name="T60" fmla="*/ 421 w 2587"/>
              <a:gd name="T61" fmla="*/ 1240 h 2150"/>
              <a:gd name="T62" fmla="*/ 429 w 2587"/>
              <a:gd name="T63" fmla="*/ 1282 h 2150"/>
              <a:gd name="T64" fmla="*/ 1305 w 2587"/>
              <a:gd name="T65" fmla="*/ 2150 h 2150"/>
              <a:gd name="T66" fmla="*/ 1337 w 2587"/>
              <a:gd name="T67" fmla="*/ 2145 h 2150"/>
              <a:gd name="T68" fmla="*/ 1360 w 2587"/>
              <a:gd name="T69" fmla="*/ 2124 h 2150"/>
              <a:gd name="T70" fmla="*/ 1357 w 2587"/>
              <a:gd name="T71" fmla="*/ 2096 h 2150"/>
              <a:gd name="T72" fmla="*/ 1329 w 2587"/>
              <a:gd name="T73" fmla="*/ 2068 h 2150"/>
              <a:gd name="T74" fmla="*/ 1290 w 2587"/>
              <a:gd name="T75" fmla="*/ 2044 h 2150"/>
              <a:gd name="T76" fmla="*/ 1251 w 2587"/>
              <a:gd name="T77" fmla="*/ 1997 h 2150"/>
              <a:gd name="T78" fmla="*/ 1231 w 2587"/>
              <a:gd name="T79" fmla="*/ 1938 h 2150"/>
              <a:gd name="T80" fmla="*/ 1235 w 2587"/>
              <a:gd name="T81" fmla="*/ 1881 h 2150"/>
              <a:gd name="T82" fmla="*/ 1272 w 2587"/>
              <a:gd name="T83" fmla="*/ 1810 h 2150"/>
              <a:gd name="T84" fmla="*/ 1340 w 2587"/>
              <a:gd name="T85" fmla="*/ 1754 h 2150"/>
              <a:gd name="T86" fmla="*/ 1430 w 2587"/>
              <a:gd name="T87" fmla="*/ 1725 h 2150"/>
              <a:gd name="T88" fmla="*/ 1505 w 2587"/>
              <a:gd name="T89" fmla="*/ 1722 h 2150"/>
              <a:gd name="T90" fmla="*/ 1599 w 2587"/>
              <a:gd name="T91" fmla="*/ 1745 h 2150"/>
              <a:gd name="T92" fmla="*/ 1672 w 2587"/>
              <a:gd name="T93" fmla="*/ 1793 h 2150"/>
              <a:gd name="T94" fmla="*/ 1718 w 2587"/>
              <a:gd name="T95" fmla="*/ 1862 h 2150"/>
              <a:gd name="T96" fmla="*/ 1729 w 2587"/>
              <a:gd name="T97" fmla="*/ 1920 h 2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587" h="2150">
                <a:moveTo>
                  <a:pt x="1729" y="1920"/>
                </a:moveTo>
                <a:lnTo>
                  <a:pt x="1729" y="1920"/>
                </a:lnTo>
                <a:lnTo>
                  <a:pt x="1728" y="1938"/>
                </a:lnTo>
                <a:lnTo>
                  <a:pt x="1726" y="1956"/>
                </a:lnTo>
                <a:lnTo>
                  <a:pt x="1721" y="1971"/>
                </a:lnTo>
                <a:lnTo>
                  <a:pt x="1716" y="1984"/>
                </a:lnTo>
                <a:lnTo>
                  <a:pt x="1710" y="1997"/>
                </a:lnTo>
                <a:lnTo>
                  <a:pt x="1702" y="2008"/>
                </a:lnTo>
                <a:lnTo>
                  <a:pt x="1694" y="2020"/>
                </a:lnTo>
                <a:lnTo>
                  <a:pt x="1685" y="2028"/>
                </a:lnTo>
                <a:lnTo>
                  <a:pt x="1669" y="2044"/>
                </a:lnTo>
                <a:lnTo>
                  <a:pt x="1656" y="2054"/>
                </a:lnTo>
                <a:lnTo>
                  <a:pt x="1641" y="2062"/>
                </a:lnTo>
                <a:lnTo>
                  <a:pt x="1641" y="2062"/>
                </a:lnTo>
                <a:lnTo>
                  <a:pt x="1630" y="2068"/>
                </a:lnTo>
                <a:lnTo>
                  <a:pt x="1620" y="2075"/>
                </a:lnTo>
                <a:lnTo>
                  <a:pt x="1614" y="2081"/>
                </a:lnTo>
                <a:lnTo>
                  <a:pt x="1607" y="2089"/>
                </a:lnTo>
                <a:lnTo>
                  <a:pt x="1602" y="2096"/>
                </a:lnTo>
                <a:lnTo>
                  <a:pt x="1599" y="2104"/>
                </a:lnTo>
                <a:lnTo>
                  <a:pt x="1598" y="2111"/>
                </a:lnTo>
                <a:lnTo>
                  <a:pt x="1598" y="2117"/>
                </a:lnTo>
                <a:lnTo>
                  <a:pt x="1599" y="2124"/>
                </a:lnTo>
                <a:lnTo>
                  <a:pt x="1602" y="2130"/>
                </a:lnTo>
                <a:lnTo>
                  <a:pt x="1607" y="2137"/>
                </a:lnTo>
                <a:lnTo>
                  <a:pt x="1614" y="2142"/>
                </a:lnTo>
                <a:lnTo>
                  <a:pt x="1622" y="2145"/>
                </a:lnTo>
                <a:lnTo>
                  <a:pt x="1632" y="2148"/>
                </a:lnTo>
                <a:lnTo>
                  <a:pt x="1641" y="2150"/>
                </a:lnTo>
                <a:lnTo>
                  <a:pt x="1654" y="2150"/>
                </a:lnTo>
                <a:lnTo>
                  <a:pt x="2587" y="2150"/>
                </a:lnTo>
                <a:lnTo>
                  <a:pt x="2587" y="0"/>
                </a:lnTo>
                <a:lnTo>
                  <a:pt x="433" y="0"/>
                </a:lnTo>
                <a:lnTo>
                  <a:pt x="433" y="495"/>
                </a:lnTo>
                <a:lnTo>
                  <a:pt x="429" y="495"/>
                </a:lnTo>
                <a:lnTo>
                  <a:pt x="429" y="931"/>
                </a:lnTo>
                <a:lnTo>
                  <a:pt x="429" y="931"/>
                </a:lnTo>
                <a:lnTo>
                  <a:pt x="429" y="944"/>
                </a:lnTo>
                <a:lnTo>
                  <a:pt x="428" y="955"/>
                </a:lnTo>
                <a:lnTo>
                  <a:pt x="424" y="965"/>
                </a:lnTo>
                <a:lnTo>
                  <a:pt x="421" y="973"/>
                </a:lnTo>
                <a:lnTo>
                  <a:pt x="416" y="980"/>
                </a:lnTo>
                <a:lnTo>
                  <a:pt x="410" y="985"/>
                </a:lnTo>
                <a:lnTo>
                  <a:pt x="403" y="988"/>
                </a:lnTo>
                <a:lnTo>
                  <a:pt x="397" y="990"/>
                </a:lnTo>
                <a:lnTo>
                  <a:pt x="390" y="990"/>
                </a:lnTo>
                <a:lnTo>
                  <a:pt x="384" y="988"/>
                </a:lnTo>
                <a:lnTo>
                  <a:pt x="376" y="985"/>
                </a:lnTo>
                <a:lnTo>
                  <a:pt x="369" y="980"/>
                </a:lnTo>
                <a:lnTo>
                  <a:pt x="361" y="973"/>
                </a:lnTo>
                <a:lnTo>
                  <a:pt x="355" y="965"/>
                </a:lnTo>
                <a:lnTo>
                  <a:pt x="348" y="955"/>
                </a:lnTo>
                <a:lnTo>
                  <a:pt x="342" y="944"/>
                </a:lnTo>
                <a:lnTo>
                  <a:pt x="342" y="944"/>
                </a:lnTo>
                <a:lnTo>
                  <a:pt x="333" y="931"/>
                </a:lnTo>
                <a:lnTo>
                  <a:pt x="324" y="916"/>
                </a:lnTo>
                <a:lnTo>
                  <a:pt x="307" y="900"/>
                </a:lnTo>
                <a:lnTo>
                  <a:pt x="299" y="892"/>
                </a:lnTo>
                <a:lnTo>
                  <a:pt x="288" y="885"/>
                </a:lnTo>
                <a:lnTo>
                  <a:pt x="276" y="877"/>
                </a:lnTo>
                <a:lnTo>
                  <a:pt x="263" y="871"/>
                </a:lnTo>
                <a:lnTo>
                  <a:pt x="250" y="866"/>
                </a:lnTo>
                <a:lnTo>
                  <a:pt x="236" y="861"/>
                </a:lnTo>
                <a:lnTo>
                  <a:pt x="218" y="858"/>
                </a:lnTo>
                <a:lnTo>
                  <a:pt x="200" y="858"/>
                </a:lnTo>
                <a:lnTo>
                  <a:pt x="200" y="858"/>
                </a:lnTo>
                <a:lnTo>
                  <a:pt x="180" y="858"/>
                </a:lnTo>
                <a:lnTo>
                  <a:pt x="161" y="863"/>
                </a:lnTo>
                <a:lnTo>
                  <a:pt x="141" y="868"/>
                </a:lnTo>
                <a:lnTo>
                  <a:pt x="122" y="877"/>
                </a:lnTo>
                <a:lnTo>
                  <a:pt x="106" y="887"/>
                </a:lnTo>
                <a:lnTo>
                  <a:pt x="89" y="900"/>
                </a:lnTo>
                <a:lnTo>
                  <a:pt x="73" y="915"/>
                </a:lnTo>
                <a:lnTo>
                  <a:pt x="58" y="931"/>
                </a:lnTo>
                <a:lnTo>
                  <a:pt x="45" y="947"/>
                </a:lnTo>
                <a:lnTo>
                  <a:pt x="34" y="967"/>
                </a:lnTo>
                <a:lnTo>
                  <a:pt x="24" y="988"/>
                </a:lnTo>
                <a:lnTo>
                  <a:pt x="16" y="1009"/>
                </a:lnTo>
                <a:lnTo>
                  <a:pt x="10" y="1032"/>
                </a:lnTo>
                <a:lnTo>
                  <a:pt x="5" y="1056"/>
                </a:lnTo>
                <a:lnTo>
                  <a:pt x="1" y="1081"/>
                </a:lnTo>
                <a:lnTo>
                  <a:pt x="0" y="1107"/>
                </a:lnTo>
                <a:lnTo>
                  <a:pt x="0" y="1107"/>
                </a:lnTo>
                <a:lnTo>
                  <a:pt x="1" y="1133"/>
                </a:lnTo>
                <a:lnTo>
                  <a:pt x="5" y="1157"/>
                </a:lnTo>
                <a:lnTo>
                  <a:pt x="10" y="1182"/>
                </a:lnTo>
                <a:lnTo>
                  <a:pt x="16" y="1204"/>
                </a:lnTo>
                <a:lnTo>
                  <a:pt x="24" y="1225"/>
                </a:lnTo>
                <a:lnTo>
                  <a:pt x="34" y="1247"/>
                </a:lnTo>
                <a:lnTo>
                  <a:pt x="45" y="1266"/>
                </a:lnTo>
                <a:lnTo>
                  <a:pt x="58" y="1284"/>
                </a:lnTo>
                <a:lnTo>
                  <a:pt x="73" y="1299"/>
                </a:lnTo>
                <a:lnTo>
                  <a:pt x="89" y="1313"/>
                </a:lnTo>
                <a:lnTo>
                  <a:pt x="106" y="1326"/>
                </a:lnTo>
                <a:lnTo>
                  <a:pt x="122" y="1336"/>
                </a:lnTo>
                <a:lnTo>
                  <a:pt x="141" y="1346"/>
                </a:lnTo>
                <a:lnTo>
                  <a:pt x="161" y="1351"/>
                </a:lnTo>
                <a:lnTo>
                  <a:pt x="180" y="1356"/>
                </a:lnTo>
                <a:lnTo>
                  <a:pt x="200" y="1356"/>
                </a:lnTo>
                <a:lnTo>
                  <a:pt x="200" y="1356"/>
                </a:lnTo>
                <a:lnTo>
                  <a:pt x="218" y="1356"/>
                </a:lnTo>
                <a:lnTo>
                  <a:pt x="236" y="1352"/>
                </a:lnTo>
                <a:lnTo>
                  <a:pt x="250" y="1349"/>
                </a:lnTo>
                <a:lnTo>
                  <a:pt x="263" y="1343"/>
                </a:lnTo>
                <a:lnTo>
                  <a:pt x="276" y="1336"/>
                </a:lnTo>
                <a:lnTo>
                  <a:pt x="288" y="1328"/>
                </a:lnTo>
                <a:lnTo>
                  <a:pt x="299" y="1321"/>
                </a:lnTo>
                <a:lnTo>
                  <a:pt x="307" y="1313"/>
                </a:lnTo>
                <a:lnTo>
                  <a:pt x="324" y="1297"/>
                </a:lnTo>
                <a:lnTo>
                  <a:pt x="333" y="1282"/>
                </a:lnTo>
                <a:lnTo>
                  <a:pt x="342" y="1269"/>
                </a:lnTo>
                <a:lnTo>
                  <a:pt x="342" y="1269"/>
                </a:lnTo>
                <a:lnTo>
                  <a:pt x="348" y="1258"/>
                </a:lnTo>
                <a:lnTo>
                  <a:pt x="355" y="1248"/>
                </a:lnTo>
                <a:lnTo>
                  <a:pt x="361" y="1240"/>
                </a:lnTo>
                <a:lnTo>
                  <a:pt x="369" y="1234"/>
                </a:lnTo>
                <a:lnTo>
                  <a:pt x="376" y="1229"/>
                </a:lnTo>
                <a:lnTo>
                  <a:pt x="384" y="1225"/>
                </a:lnTo>
                <a:lnTo>
                  <a:pt x="390" y="1224"/>
                </a:lnTo>
                <a:lnTo>
                  <a:pt x="397" y="1224"/>
                </a:lnTo>
                <a:lnTo>
                  <a:pt x="403" y="1225"/>
                </a:lnTo>
                <a:lnTo>
                  <a:pt x="410" y="1229"/>
                </a:lnTo>
                <a:lnTo>
                  <a:pt x="416" y="1234"/>
                </a:lnTo>
                <a:lnTo>
                  <a:pt x="421" y="1240"/>
                </a:lnTo>
                <a:lnTo>
                  <a:pt x="424" y="1248"/>
                </a:lnTo>
                <a:lnTo>
                  <a:pt x="428" y="1258"/>
                </a:lnTo>
                <a:lnTo>
                  <a:pt x="429" y="1269"/>
                </a:lnTo>
                <a:lnTo>
                  <a:pt x="429" y="1282"/>
                </a:lnTo>
                <a:lnTo>
                  <a:pt x="429" y="1556"/>
                </a:lnTo>
                <a:lnTo>
                  <a:pt x="433" y="1556"/>
                </a:lnTo>
                <a:lnTo>
                  <a:pt x="433" y="2150"/>
                </a:lnTo>
                <a:lnTo>
                  <a:pt x="1305" y="2150"/>
                </a:lnTo>
                <a:lnTo>
                  <a:pt x="1305" y="2150"/>
                </a:lnTo>
                <a:lnTo>
                  <a:pt x="1318" y="2150"/>
                </a:lnTo>
                <a:lnTo>
                  <a:pt x="1327" y="2148"/>
                </a:lnTo>
                <a:lnTo>
                  <a:pt x="1337" y="2145"/>
                </a:lnTo>
                <a:lnTo>
                  <a:pt x="1345" y="2142"/>
                </a:lnTo>
                <a:lnTo>
                  <a:pt x="1352" y="2137"/>
                </a:lnTo>
                <a:lnTo>
                  <a:pt x="1357" y="2130"/>
                </a:lnTo>
                <a:lnTo>
                  <a:pt x="1360" y="2124"/>
                </a:lnTo>
                <a:lnTo>
                  <a:pt x="1362" y="2117"/>
                </a:lnTo>
                <a:lnTo>
                  <a:pt x="1362" y="2111"/>
                </a:lnTo>
                <a:lnTo>
                  <a:pt x="1360" y="2104"/>
                </a:lnTo>
                <a:lnTo>
                  <a:pt x="1357" y="2096"/>
                </a:lnTo>
                <a:lnTo>
                  <a:pt x="1352" y="2089"/>
                </a:lnTo>
                <a:lnTo>
                  <a:pt x="1347" y="2081"/>
                </a:lnTo>
                <a:lnTo>
                  <a:pt x="1339" y="2075"/>
                </a:lnTo>
                <a:lnTo>
                  <a:pt x="1329" y="2068"/>
                </a:lnTo>
                <a:lnTo>
                  <a:pt x="1318" y="2062"/>
                </a:lnTo>
                <a:lnTo>
                  <a:pt x="1318" y="2062"/>
                </a:lnTo>
                <a:lnTo>
                  <a:pt x="1303" y="2054"/>
                </a:lnTo>
                <a:lnTo>
                  <a:pt x="1290" y="2044"/>
                </a:lnTo>
                <a:lnTo>
                  <a:pt x="1274" y="2028"/>
                </a:lnTo>
                <a:lnTo>
                  <a:pt x="1266" y="2020"/>
                </a:lnTo>
                <a:lnTo>
                  <a:pt x="1258" y="2008"/>
                </a:lnTo>
                <a:lnTo>
                  <a:pt x="1251" y="1997"/>
                </a:lnTo>
                <a:lnTo>
                  <a:pt x="1243" y="1984"/>
                </a:lnTo>
                <a:lnTo>
                  <a:pt x="1238" y="1971"/>
                </a:lnTo>
                <a:lnTo>
                  <a:pt x="1233" y="1956"/>
                </a:lnTo>
                <a:lnTo>
                  <a:pt x="1231" y="1938"/>
                </a:lnTo>
                <a:lnTo>
                  <a:pt x="1230" y="1920"/>
                </a:lnTo>
                <a:lnTo>
                  <a:pt x="1230" y="1920"/>
                </a:lnTo>
                <a:lnTo>
                  <a:pt x="1231" y="1901"/>
                </a:lnTo>
                <a:lnTo>
                  <a:pt x="1235" y="1881"/>
                </a:lnTo>
                <a:lnTo>
                  <a:pt x="1241" y="1862"/>
                </a:lnTo>
                <a:lnTo>
                  <a:pt x="1249" y="1842"/>
                </a:lnTo>
                <a:lnTo>
                  <a:pt x="1261" y="1826"/>
                </a:lnTo>
                <a:lnTo>
                  <a:pt x="1272" y="1810"/>
                </a:lnTo>
                <a:lnTo>
                  <a:pt x="1287" y="1793"/>
                </a:lnTo>
                <a:lnTo>
                  <a:pt x="1303" y="1779"/>
                </a:lnTo>
                <a:lnTo>
                  <a:pt x="1321" y="1766"/>
                </a:lnTo>
                <a:lnTo>
                  <a:pt x="1340" y="1754"/>
                </a:lnTo>
                <a:lnTo>
                  <a:pt x="1360" y="1745"/>
                </a:lnTo>
                <a:lnTo>
                  <a:pt x="1383" y="1736"/>
                </a:lnTo>
                <a:lnTo>
                  <a:pt x="1406" y="1730"/>
                </a:lnTo>
                <a:lnTo>
                  <a:pt x="1430" y="1725"/>
                </a:lnTo>
                <a:lnTo>
                  <a:pt x="1454" y="1722"/>
                </a:lnTo>
                <a:lnTo>
                  <a:pt x="1480" y="1720"/>
                </a:lnTo>
                <a:lnTo>
                  <a:pt x="1480" y="1720"/>
                </a:lnTo>
                <a:lnTo>
                  <a:pt x="1505" y="1722"/>
                </a:lnTo>
                <a:lnTo>
                  <a:pt x="1529" y="1725"/>
                </a:lnTo>
                <a:lnTo>
                  <a:pt x="1554" y="1730"/>
                </a:lnTo>
                <a:lnTo>
                  <a:pt x="1576" y="1736"/>
                </a:lnTo>
                <a:lnTo>
                  <a:pt x="1599" y="1745"/>
                </a:lnTo>
                <a:lnTo>
                  <a:pt x="1619" y="1754"/>
                </a:lnTo>
                <a:lnTo>
                  <a:pt x="1638" y="1766"/>
                </a:lnTo>
                <a:lnTo>
                  <a:pt x="1656" y="1779"/>
                </a:lnTo>
                <a:lnTo>
                  <a:pt x="1672" y="1793"/>
                </a:lnTo>
                <a:lnTo>
                  <a:pt x="1687" y="1810"/>
                </a:lnTo>
                <a:lnTo>
                  <a:pt x="1698" y="1826"/>
                </a:lnTo>
                <a:lnTo>
                  <a:pt x="1710" y="1842"/>
                </a:lnTo>
                <a:lnTo>
                  <a:pt x="1718" y="1862"/>
                </a:lnTo>
                <a:lnTo>
                  <a:pt x="1724" y="1881"/>
                </a:lnTo>
                <a:lnTo>
                  <a:pt x="1728" y="1901"/>
                </a:lnTo>
                <a:lnTo>
                  <a:pt x="1729" y="1920"/>
                </a:lnTo>
                <a:lnTo>
                  <a:pt x="1729" y="1920"/>
                </a:lnTo>
                <a:close/>
              </a:path>
            </a:pathLst>
          </a:custGeom>
          <a:gradFill flip="none" rotWithShape="1">
            <a:gsLst>
              <a:gs pos="0">
                <a:schemeClr val="accent1">
                  <a:lumMod val="60000"/>
                  <a:lumOff val="40000"/>
                  <a:shade val="30000"/>
                  <a:satMod val="115000"/>
                </a:schemeClr>
              </a:gs>
              <a:gs pos="50000">
                <a:schemeClr val="accent1">
                  <a:lumMod val="60000"/>
                  <a:lumOff val="40000"/>
                  <a:shade val="67500"/>
                  <a:satMod val="115000"/>
                </a:schemeClr>
              </a:gs>
              <a:gs pos="100000">
                <a:schemeClr val="accent1">
                  <a:lumMod val="60000"/>
                  <a:lumOff val="40000"/>
                  <a:shade val="100000"/>
                  <a:satMod val="115000"/>
                </a:schemeClr>
              </a:gs>
            </a:gsLst>
            <a:lin ang="8100000" scaled="1"/>
            <a:tileRect/>
          </a:gradFill>
          <a:ln w="28575">
            <a:solidFill>
              <a:schemeClr val="bg1">
                <a:lumMod val="65000"/>
              </a:schemeClr>
            </a:solidFill>
            <a:prstDash val="solid"/>
            <a:round/>
            <a:headEnd/>
            <a:tailEnd/>
          </a:ln>
        </p:spPr>
        <p:txBody>
          <a:bodyPr lIns="468000" anchor="ctr"/>
          <a:lstStyle/>
          <a:p>
            <a:pPr algn="ctr" eaLnBrk="1" hangingPunct="1">
              <a:defRPr/>
            </a:pPr>
            <a:endParaRPr lang="en-GB" sz="4000" dirty="0">
              <a:cs typeface="Arial" charset="0"/>
            </a:endParaRPr>
          </a:p>
        </p:txBody>
      </p:sp>
      <p:sp>
        <p:nvSpPr>
          <p:cNvPr id="10" name="Freeform 8"/>
          <p:cNvSpPr>
            <a:spLocks/>
          </p:cNvSpPr>
          <p:nvPr/>
        </p:nvSpPr>
        <p:spPr bwMode="auto">
          <a:xfrm>
            <a:off x="9550745" y="3675201"/>
            <a:ext cx="2497138" cy="3000375"/>
          </a:xfrm>
          <a:custGeom>
            <a:avLst/>
            <a:gdLst>
              <a:gd name="T0" fmla="*/ 195 w 2151"/>
              <a:gd name="T1" fmla="*/ 1725 h 2586"/>
              <a:gd name="T2" fmla="*/ 141 w 2151"/>
              <a:gd name="T3" fmla="*/ 1702 h 2586"/>
              <a:gd name="T4" fmla="*/ 96 w 2151"/>
              <a:gd name="T5" fmla="*/ 1655 h 2586"/>
              <a:gd name="T6" fmla="*/ 76 w 2151"/>
              <a:gd name="T7" fmla="*/ 1621 h 2586"/>
              <a:gd name="T8" fmla="*/ 47 w 2151"/>
              <a:gd name="T9" fmla="*/ 1598 h 2586"/>
              <a:gd name="T10" fmla="*/ 19 w 2151"/>
              <a:gd name="T11" fmla="*/ 1603 h 2586"/>
              <a:gd name="T12" fmla="*/ 2 w 2151"/>
              <a:gd name="T13" fmla="*/ 1631 h 2586"/>
              <a:gd name="T14" fmla="*/ 2151 w 2151"/>
              <a:gd name="T15" fmla="*/ 2586 h 2586"/>
              <a:gd name="T16" fmla="*/ 1218 w 2151"/>
              <a:gd name="T17" fmla="*/ 430 h 2586"/>
              <a:gd name="T18" fmla="*/ 1184 w 2151"/>
              <a:gd name="T19" fmla="*/ 425 h 2586"/>
              <a:gd name="T20" fmla="*/ 1163 w 2151"/>
              <a:gd name="T21" fmla="*/ 404 h 2586"/>
              <a:gd name="T22" fmla="*/ 1165 w 2151"/>
              <a:gd name="T23" fmla="*/ 376 h 2586"/>
              <a:gd name="T24" fmla="*/ 1194 w 2151"/>
              <a:gd name="T25" fmla="*/ 347 h 2586"/>
              <a:gd name="T26" fmla="*/ 1233 w 2151"/>
              <a:gd name="T27" fmla="*/ 322 h 2586"/>
              <a:gd name="T28" fmla="*/ 1272 w 2151"/>
              <a:gd name="T29" fmla="*/ 277 h 2586"/>
              <a:gd name="T30" fmla="*/ 1292 w 2151"/>
              <a:gd name="T31" fmla="*/ 218 h 2586"/>
              <a:gd name="T32" fmla="*/ 1288 w 2151"/>
              <a:gd name="T33" fmla="*/ 160 h 2586"/>
              <a:gd name="T34" fmla="*/ 1251 w 2151"/>
              <a:gd name="T35" fmla="*/ 88 h 2586"/>
              <a:gd name="T36" fmla="*/ 1183 w 2151"/>
              <a:gd name="T37" fmla="*/ 34 h 2586"/>
              <a:gd name="T38" fmla="*/ 1093 w 2151"/>
              <a:gd name="T39" fmla="*/ 4 h 2586"/>
              <a:gd name="T40" fmla="*/ 1018 w 2151"/>
              <a:gd name="T41" fmla="*/ 2 h 2586"/>
              <a:gd name="T42" fmla="*/ 924 w 2151"/>
              <a:gd name="T43" fmla="*/ 25 h 2586"/>
              <a:gd name="T44" fmla="*/ 851 w 2151"/>
              <a:gd name="T45" fmla="*/ 73 h 2586"/>
              <a:gd name="T46" fmla="*/ 805 w 2151"/>
              <a:gd name="T47" fmla="*/ 142 h 2586"/>
              <a:gd name="T48" fmla="*/ 794 w 2151"/>
              <a:gd name="T49" fmla="*/ 200 h 2586"/>
              <a:gd name="T50" fmla="*/ 807 w 2151"/>
              <a:gd name="T51" fmla="*/ 264 h 2586"/>
              <a:gd name="T52" fmla="*/ 838 w 2151"/>
              <a:gd name="T53" fmla="*/ 308 h 2586"/>
              <a:gd name="T54" fmla="*/ 882 w 2151"/>
              <a:gd name="T55" fmla="*/ 342 h 2586"/>
              <a:gd name="T56" fmla="*/ 916 w 2151"/>
              <a:gd name="T57" fmla="*/ 368 h 2586"/>
              <a:gd name="T58" fmla="*/ 926 w 2151"/>
              <a:gd name="T59" fmla="*/ 397 h 2586"/>
              <a:gd name="T60" fmla="*/ 909 w 2151"/>
              <a:gd name="T61" fmla="*/ 420 h 2586"/>
              <a:gd name="T62" fmla="*/ 869 w 2151"/>
              <a:gd name="T63" fmla="*/ 430 h 2586"/>
              <a:gd name="T64" fmla="*/ 0 w 2151"/>
              <a:gd name="T65" fmla="*/ 1305 h 2586"/>
              <a:gd name="T66" fmla="*/ 5 w 2151"/>
              <a:gd name="T67" fmla="*/ 1338 h 2586"/>
              <a:gd name="T68" fmla="*/ 26 w 2151"/>
              <a:gd name="T69" fmla="*/ 1361 h 2586"/>
              <a:gd name="T70" fmla="*/ 54 w 2151"/>
              <a:gd name="T71" fmla="*/ 1357 h 2586"/>
              <a:gd name="T72" fmla="*/ 83 w 2151"/>
              <a:gd name="T73" fmla="*/ 1328 h 2586"/>
              <a:gd name="T74" fmla="*/ 107 w 2151"/>
              <a:gd name="T75" fmla="*/ 1291 h 2586"/>
              <a:gd name="T76" fmla="*/ 153 w 2151"/>
              <a:gd name="T77" fmla="*/ 1250 h 2586"/>
              <a:gd name="T78" fmla="*/ 211 w 2151"/>
              <a:gd name="T79" fmla="*/ 1230 h 2586"/>
              <a:gd name="T80" fmla="*/ 270 w 2151"/>
              <a:gd name="T81" fmla="*/ 1235 h 2586"/>
              <a:gd name="T82" fmla="*/ 342 w 2151"/>
              <a:gd name="T83" fmla="*/ 1273 h 2586"/>
              <a:gd name="T84" fmla="*/ 395 w 2151"/>
              <a:gd name="T85" fmla="*/ 1339 h 2586"/>
              <a:gd name="T86" fmla="*/ 426 w 2151"/>
              <a:gd name="T87" fmla="*/ 1429 h 2586"/>
              <a:gd name="T88" fmla="*/ 428 w 2151"/>
              <a:gd name="T89" fmla="*/ 1505 h 2586"/>
              <a:gd name="T90" fmla="*/ 405 w 2151"/>
              <a:gd name="T91" fmla="*/ 1598 h 2586"/>
              <a:gd name="T92" fmla="*/ 356 w 2151"/>
              <a:gd name="T93" fmla="*/ 1673 h 2586"/>
              <a:gd name="T94" fmla="*/ 288 w 2151"/>
              <a:gd name="T95" fmla="*/ 1718 h 2586"/>
              <a:gd name="T96" fmla="*/ 229 w 2151"/>
              <a:gd name="T97" fmla="*/ 1730 h 25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151" h="2586">
                <a:moveTo>
                  <a:pt x="229" y="1730"/>
                </a:moveTo>
                <a:lnTo>
                  <a:pt x="229" y="1730"/>
                </a:lnTo>
                <a:lnTo>
                  <a:pt x="211" y="1728"/>
                </a:lnTo>
                <a:lnTo>
                  <a:pt x="195" y="1725"/>
                </a:lnTo>
                <a:lnTo>
                  <a:pt x="179" y="1722"/>
                </a:lnTo>
                <a:lnTo>
                  <a:pt x="166" y="1715"/>
                </a:lnTo>
                <a:lnTo>
                  <a:pt x="153" y="1709"/>
                </a:lnTo>
                <a:lnTo>
                  <a:pt x="141" y="1702"/>
                </a:lnTo>
                <a:lnTo>
                  <a:pt x="132" y="1694"/>
                </a:lnTo>
                <a:lnTo>
                  <a:pt x="122" y="1686"/>
                </a:lnTo>
                <a:lnTo>
                  <a:pt x="107" y="1670"/>
                </a:lnTo>
                <a:lnTo>
                  <a:pt x="96" y="1655"/>
                </a:lnTo>
                <a:lnTo>
                  <a:pt x="88" y="1642"/>
                </a:lnTo>
                <a:lnTo>
                  <a:pt x="88" y="1642"/>
                </a:lnTo>
                <a:lnTo>
                  <a:pt x="83" y="1631"/>
                </a:lnTo>
                <a:lnTo>
                  <a:pt x="76" y="1621"/>
                </a:lnTo>
                <a:lnTo>
                  <a:pt x="68" y="1613"/>
                </a:lnTo>
                <a:lnTo>
                  <a:pt x="62" y="1606"/>
                </a:lnTo>
                <a:lnTo>
                  <a:pt x="54" y="1601"/>
                </a:lnTo>
                <a:lnTo>
                  <a:pt x="47" y="1598"/>
                </a:lnTo>
                <a:lnTo>
                  <a:pt x="39" y="1598"/>
                </a:lnTo>
                <a:lnTo>
                  <a:pt x="32" y="1598"/>
                </a:lnTo>
                <a:lnTo>
                  <a:pt x="26" y="1600"/>
                </a:lnTo>
                <a:lnTo>
                  <a:pt x="19" y="1603"/>
                </a:lnTo>
                <a:lnTo>
                  <a:pt x="15" y="1608"/>
                </a:lnTo>
                <a:lnTo>
                  <a:pt x="10" y="1614"/>
                </a:lnTo>
                <a:lnTo>
                  <a:pt x="5" y="1621"/>
                </a:lnTo>
                <a:lnTo>
                  <a:pt x="2" y="1631"/>
                </a:lnTo>
                <a:lnTo>
                  <a:pt x="0" y="1642"/>
                </a:lnTo>
                <a:lnTo>
                  <a:pt x="0" y="1655"/>
                </a:lnTo>
                <a:lnTo>
                  <a:pt x="0" y="2586"/>
                </a:lnTo>
                <a:lnTo>
                  <a:pt x="2151" y="2586"/>
                </a:lnTo>
                <a:lnTo>
                  <a:pt x="2151" y="431"/>
                </a:lnTo>
                <a:lnTo>
                  <a:pt x="1656" y="431"/>
                </a:lnTo>
                <a:lnTo>
                  <a:pt x="1656" y="430"/>
                </a:lnTo>
                <a:lnTo>
                  <a:pt x="1218" y="430"/>
                </a:lnTo>
                <a:lnTo>
                  <a:pt x="1218" y="430"/>
                </a:lnTo>
                <a:lnTo>
                  <a:pt x="1205" y="430"/>
                </a:lnTo>
                <a:lnTo>
                  <a:pt x="1194" y="428"/>
                </a:lnTo>
                <a:lnTo>
                  <a:pt x="1184" y="425"/>
                </a:lnTo>
                <a:lnTo>
                  <a:pt x="1178" y="420"/>
                </a:lnTo>
                <a:lnTo>
                  <a:pt x="1171" y="415"/>
                </a:lnTo>
                <a:lnTo>
                  <a:pt x="1166" y="410"/>
                </a:lnTo>
                <a:lnTo>
                  <a:pt x="1163" y="404"/>
                </a:lnTo>
                <a:lnTo>
                  <a:pt x="1162" y="397"/>
                </a:lnTo>
                <a:lnTo>
                  <a:pt x="1162" y="391"/>
                </a:lnTo>
                <a:lnTo>
                  <a:pt x="1162" y="383"/>
                </a:lnTo>
                <a:lnTo>
                  <a:pt x="1165" y="376"/>
                </a:lnTo>
                <a:lnTo>
                  <a:pt x="1170" y="368"/>
                </a:lnTo>
                <a:lnTo>
                  <a:pt x="1176" y="361"/>
                </a:lnTo>
                <a:lnTo>
                  <a:pt x="1184" y="353"/>
                </a:lnTo>
                <a:lnTo>
                  <a:pt x="1194" y="347"/>
                </a:lnTo>
                <a:lnTo>
                  <a:pt x="1205" y="342"/>
                </a:lnTo>
                <a:lnTo>
                  <a:pt x="1205" y="342"/>
                </a:lnTo>
                <a:lnTo>
                  <a:pt x="1218" y="334"/>
                </a:lnTo>
                <a:lnTo>
                  <a:pt x="1233" y="322"/>
                </a:lnTo>
                <a:lnTo>
                  <a:pt x="1249" y="308"/>
                </a:lnTo>
                <a:lnTo>
                  <a:pt x="1258" y="298"/>
                </a:lnTo>
                <a:lnTo>
                  <a:pt x="1266" y="288"/>
                </a:lnTo>
                <a:lnTo>
                  <a:pt x="1272" y="277"/>
                </a:lnTo>
                <a:lnTo>
                  <a:pt x="1279" y="264"/>
                </a:lnTo>
                <a:lnTo>
                  <a:pt x="1285" y="251"/>
                </a:lnTo>
                <a:lnTo>
                  <a:pt x="1288" y="235"/>
                </a:lnTo>
                <a:lnTo>
                  <a:pt x="1292" y="218"/>
                </a:lnTo>
                <a:lnTo>
                  <a:pt x="1293" y="200"/>
                </a:lnTo>
                <a:lnTo>
                  <a:pt x="1293" y="200"/>
                </a:lnTo>
                <a:lnTo>
                  <a:pt x="1292" y="181"/>
                </a:lnTo>
                <a:lnTo>
                  <a:pt x="1288" y="160"/>
                </a:lnTo>
                <a:lnTo>
                  <a:pt x="1282" y="142"/>
                </a:lnTo>
                <a:lnTo>
                  <a:pt x="1274" y="122"/>
                </a:lnTo>
                <a:lnTo>
                  <a:pt x="1262" y="104"/>
                </a:lnTo>
                <a:lnTo>
                  <a:pt x="1251" y="88"/>
                </a:lnTo>
                <a:lnTo>
                  <a:pt x="1236" y="73"/>
                </a:lnTo>
                <a:lnTo>
                  <a:pt x="1220" y="59"/>
                </a:lnTo>
                <a:lnTo>
                  <a:pt x="1202" y="46"/>
                </a:lnTo>
                <a:lnTo>
                  <a:pt x="1183" y="34"/>
                </a:lnTo>
                <a:lnTo>
                  <a:pt x="1162" y="25"/>
                </a:lnTo>
                <a:lnTo>
                  <a:pt x="1140" y="17"/>
                </a:lnTo>
                <a:lnTo>
                  <a:pt x="1118" y="8"/>
                </a:lnTo>
                <a:lnTo>
                  <a:pt x="1093" y="4"/>
                </a:lnTo>
                <a:lnTo>
                  <a:pt x="1069" y="2"/>
                </a:lnTo>
                <a:lnTo>
                  <a:pt x="1043" y="0"/>
                </a:lnTo>
                <a:lnTo>
                  <a:pt x="1043" y="0"/>
                </a:lnTo>
                <a:lnTo>
                  <a:pt x="1018" y="2"/>
                </a:lnTo>
                <a:lnTo>
                  <a:pt x="992" y="4"/>
                </a:lnTo>
                <a:lnTo>
                  <a:pt x="970" y="8"/>
                </a:lnTo>
                <a:lnTo>
                  <a:pt x="947" y="17"/>
                </a:lnTo>
                <a:lnTo>
                  <a:pt x="924" y="25"/>
                </a:lnTo>
                <a:lnTo>
                  <a:pt x="903" y="34"/>
                </a:lnTo>
                <a:lnTo>
                  <a:pt x="885" y="46"/>
                </a:lnTo>
                <a:lnTo>
                  <a:pt x="867" y="59"/>
                </a:lnTo>
                <a:lnTo>
                  <a:pt x="851" y="73"/>
                </a:lnTo>
                <a:lnTo>
                  <a:pt x="836" y="88"/>
                </a:lnTo>
                <a:lnTo>
                  <a:pt x="823" y="104"/>
                </a:lnTo>
                <a:lnTo>
                  <a:pt x="813" y="122"/>
                </a:lnTo>
                <a:lnTo>
                  <a:pt x="805" y="142"/>
                </a:lnTo>
                <a:lnTo>
                  <a:pt x="799" y="160"/>
                </a:lnTo>
                <a:lnTo>
                  <a:pt x="795" y="181"/>
                </a:lnTo>
                <a:lnTo>
                  <a:pt x="794" y="200"/>
                </a:lnTo>
                <a:lnTo>
                  <a:pt x="794" y="200"/>
                </a:lnTo>
                <a:lnTo>
                  <a:pt x="794" y="218"/>
                </a:lnTo>
                <a:lnTo>
                  <a:pt x="797" y="235"/>
                </a:lnTo>
                <a:lnTo>
                  <a:pt x="802" y="251"/>
                </a:lnTo>
                <a:lnTo>
                  <a:pt x="807" y="264"/>
                </a:lnTo>
                <a:lnTo>
                  <a:pt x="813" y="277"/>
                </a:lnTo>
                <a:lnTo>
                  <a:pt x="822" y="288"/>
                </a:lnTo>
                <a:lnTo>
                  <a:pt x="830" y="298"/>
                </a:lnTo>
                <a:lnTo>
                  <a:pt x="838" y="308"/>
                </a:lnTo>
                <a:lnTo>
                  <a:pt x="854" y="322"/>
                </a:lnTo>
                <a:lnTo>
                  <a:pt x="867" y="334"/>
                </a:lnTo>
                <a:lnTo>
                  <a:pt x="882" y="342"/>
                </a:lnTo>
                <a:lnTo>
                  <a:pt x="882" y="342"/>
                </a:lnTo>
                <a:lnTo>
                  <a:pt x="891" y="347"/>
                </a:lnTo>
                <a:lnTo>
                  <a:pt x="901" y="353"/>
                </a:lnTo>
                <a:lnTo>
                  <a:pt x="909" y="361"/>
                </a:lnTo>
                <a:lnTo>
                  <a:pt x="916" y="368"/>
                </a:lnTo>
                <a:lnTo>
                  <a:pt x="921" y="376"/>
                </a:lnTo>
                <a:lnTo>
                  <a:pt x="924" y="383"/>
                </a:lnTo>
                <a:lnTo>
                  <a:pt x="926" y="391"/>
                </a:lnTo>
                <a:lnTo>
                  <a:pt x="926" y="397"/>
                </a:lnTo>
                <a:lnTo>
                  <a:pt x="924" y="404"/>
                </a:lnTo>
                <a:lnTo>
                  <a:pt x="921" y="410"/>
                </a:lnTo>
                <a:lnTo>
                  <a:pt x="916" y="415"/>
                </a:lnTo>
                <a:lnTo>
                  <a:pt x="909" y="420"/>
                </a:lnTo>
                <a:lnTo>
                  <a:pt x="901" y="425"/>
                </a:lnTo>
                <a:lnTo>
                  <a:pt x="891" y="428"/>
                </a:lnTo>
                <a:lnTo>
                  <a:pt x="880" y="430"/>
                </a:lnTo>
                <a:lnTo>
                  <a:pt x="869" y="430"/>
                </a:lnTo>
                <a:lnTo>
                  <a:pt x="595" y="430"/>
                </a:lnTo>
                <a:lnTo>
                  <a:pt x="595" y="431"/>
                </a:lnTo>
                <a:lnTo>
                  <a:pt x="0" y="431"/>
                </a:lnTo>
                <a:lnTo>
                  <a:pt x="0" y="1305"/>
                </a:lnTo>
                <a:lnTo>
                  <a:pt x="0" y="1305"/>
                </a:lnTo>
                <a:lnTo>
                  <a:pt x="0" y="1317"/>
                </a:lnTo>
                <a:lnTo>
                  <a:pt x="2" y="1328"/>
                </a:lnTo>
                <a:lnTo>
                  <a:pt x="5" y="1338"/>
                </a:lnTo>
                <a:lnTo>
                  <a:pt x="10" y="1346"/>
                </a:lnTo>
                <a:lnTo>
                  <a:pt x="15" y="1352"/>
                </a:lnTo>
                <a:lnTo>
                  <a:pt x="19" y="1357"/>
                </a:lnTo>
                <a:lnTo>
                  <a:pt x="26" y="1361"/>
                </a:lnTo>
                <a:lnTo>
                  <a:pt x="32" y="1362"/>
                </a:lnTo>
                <a:lnTo>
                  <a:pt x="39" y="1362"/>
                </a:lnTo>
                <a:lnTo>
                  <a:pt x="47" y="1361"/>
                </a:lnTo>
                <a:lnTo>
                  <a:pt x="54" y="1357"/>
                </a:lnTo>
                <a:lnTo>
                  <a:pt x="62" y="1352"/>
                </a:lnTo>
                <a:lnTo>
                  <a:pt x="68" y="1346"/>
                </a:lnTo>
                <a:lnTo>
                  <a:pt x="76" y="1338"/>
                </a:lnTo>
                <a:lnTo>
                  <a:pt x="83" y="1328"/>
                </a:lnTo>
                <a:lnTo>
                  <a:pt x="88" y="1318"/>
                </a:lnTo>
                <a:lnTo>
                  <a:pt x="88" y="1318"/>
                </a:lnTo>
                <a:lnTo>
                  <a:pt x="96" y="1304"/>
                </a:lnTo>
                <a:lnTo>
                  <a:pt x="107" y="1291"/>
                </a:lnTo>
                <a:lnTo>
                  <a:pt x="122" y="1274"/>
                </a:lnTo>
                <a:lnTo>
                  <a:pt x="132" y="1266"/>
                </a:lnTo>
                <a:lnTo>
                  <a:pt x="141" y="1258"/>
                </a:lnTo>
                <a:lnTo>
                  <a:pt x="153" y="1250"/>
                </a:lnTo>
                <a:lnTo>
                  <a:pt x="166" y="1243"/>
                </a:lnTo>
                <a:lnTo>
                  <a:pt x="179" y="1238"/>
                </a:lnTo>
                <a:lnTo>
                  <a:pt x="195" y="1234"/>
                </a:lnTo>
                <a:lnTo>
                  <a:pt x="211" y="1230"/>
                </a:lnTo>
                <a:lnTo>
                  <a:pt x="229" y="1230"/>
                </a:lnTo>
                <a:lnTo>
                  <a:pt x="229" y="1230"/>
                </a:lnTo>
                <a:lnTo>
                  <a:pt x="249" y="1232"/>
                </a:lnTo>
                <a:lnTo>
                  <a:pt x="270" y="1235"/>
                </a:lnTo>
                <a:lnTo>
                  <a:pt x="288" y="1242"/>
                </a:lnTo>
                <a:lnTo>
                  <a:pt x="307" y="1250"/>
                </a:lnTo>
                <a:lnTo>
                  <a:pt x="325" y="1260"/>
                </a:lnTo>
                <a:lnTo>
                  <a:pt x="342" y="1273"/>
                </a:lnTo>
                <a:lnTo>
                  <a:pt x="356" y="1287"/>
                </a:lnTo>
                <a:lnTo>
                  <a:pt x="371" y="1304"/>
                </a:lnTo>
                <a:lnTo>
                  <a:pt x="384" y="1321"/>
                </a:lnTo>
                <a:lnTo>
                  <a:pt x="395" y="1339"/>
                </a:lnTo>
                <a:lnTo>
                  <a:pt x="405" y="1361"/>
                </a:lnTo>
                <a:lnTo>
                  <a:pt x="413" y="1383"/>
                </a:lnTo>
                <a:lnTo>
                  <a:pt x="421" y="1406"/>
                </a:lnTo>
                <a:lnTo>
                  <a:pt x="426" y="1429"/>
                </a:lnTo>
                <a:lnTo>
                  <a:pt x="428" y="1455"/>
                </a:lnTo>
                <a:lnTo>
                  <a:pt x="429" y="1479"/>
                </a:lnTo>
                <a:lnTo>
                  <a:pt x="429" y="1479"/>
                </a:lnTo>
                <a:lnTo>
                  <a:pt x="428" y="1505"/>
                </a:lnTo>
                <a:lnTo>
                  <a:pt x="426" y="1530"/>
                </a:lnTo>
                <a:lnTo>
                  <a:pt x="421" y="1554"/>
                </a:lnTo>
                <a:lnTo>
                  <a:pt x="413" y="1577"/>
                </a:lnTo>
                <a:lnTo>
                  <a:pt x="405" y="1598"/>
                </a:lnTo>
                <a:lnTo>
                  <a:pt x="395" y="1619"/>
                </a:lnTo>
                <a:lnTo>
                  <a:pt x="384" y="1639"/>
                </a:lnTo>
                <a:lnTo>
                  <a:pt x="371" y="1657"/>
                </a:lnTo>
                <a:lnTo>
                  <a:pt x="356" y="1673"/>
                </a:lnTo>
                <a:lnTo>
                  <a:pt x="342" y="1686"/>
                </a:lnTo>
                <a:lnTo>
                  <a:pt x="325" y="1699"/>
                </a:lnTo>
                <a:lnTo>
                  <a:pt x="307" y="1710"/>
                </a:lnTo>
                <a:lnTo>
                  <a:pt x="288" y="1718"/>
                </a:lnTo>
                <a:lnTo>
                  <a:pt x="270" y="1725"/>
                </a:lnTo>
                <a:lnTo>
                  <a:pt x="249" y="1728"/>
                </a:lnTo>
                <a:lnTo>
                  <a:pt x="229" y="1730"/>
                </a:lnTo>
                <a:lnTo>
                  <a:pt x="229" y="1730"/>
                </a:lnTo>
                <a:close/>
              </a:path>
            </a:pathLst>
          </a:custGeom>
          <a:gradFill flip="none" rotWithShape="1">
            <a:gsLst>
              <a:gs pos="0">
                <a:schemeClr val="accent4">
                  <a:lumMod val="60000"/>
                  <a:lumOff val="40000"/>
                  <a:shade val="30000"/>
                  <a:satMod val="115000"/>
                </a:schemeClr>
              </a:gs>
              <a:gs pos="50000">
                <a:schemeClr val="accent4">
                  <a:lumMod val="60000"/>
                  <a:lumOff val="40000"/>
                  <a:shade val="67500"/>
                  <a:satMod val="115000"/>
                </a:schemeClr>
              </a:gs>
              <a:gs pos="100000">
                <a:schemeClr val="accent4">
                  <a:lumMod val="60000"/>
                  <a:lumOff val="40000"/>
                  <a:shade val="100000"/>
                  <a:satMod val="115000"/>
                </a:schemeClr>
              </a:gs>
            </a:gsLst>
            <a:lin ang="13500000" scaled="1"/>
            <a:tileRect/>
          </a:gradFill>
          <a:ln w="28575">
            <a:solidFill>
              <a:schemeClr val="bg1">
                <a:lumMod val="65000"/>
              </a:schemeClr>
            </a:solidFill>
            <a:prstDash val="solid"/>
            <a:round/>
            <a:headEnd/>
            <a:tailEnd/>
          </a:ln>
        </p:spPr>
        <p:txBody>
          <a:bodyPr tIns="468000" anchor="ctr" anchorCtr="1"/>
          <a:lstStyle/>
          <a:p>
            <a:pPr eaLnBrk="1" hangingPunct="1">
              <a:defRPr/>
            </a:pPr>
            <a:endParaRPr lang="en-GB" sz="4000" dirty="0">
              <a:cs typeface="Arial" charset="0"/>
            </a:endParaRPr>
          </a:p>
        </p:txBody>
      </p:sp>
      <p:sp>
        <p:nvSpPr>
          <p:cNvPr id="2" name="Title 1">
            <a:extLst>
              <a:ext uri="{FF2B5EF4-FFF2-40B4-BE49-F238E27FC236}">
                <a16:creationId xmlns:a16="http://schemas.microsoft.com/office/drawing/2014/main" id="{8A061DBB-B293-2D4E-ACDF-C14AA5DBC76A}"/>
              </a:ext>
            </a:extLst>
          </p:cNvPr>
          <p:cNvSpPr>
            <a:spLocks noGrp="1"/>
          </p:cNvSpPr>
          <p:nvPr>
            <p:ph type="title"/>
          </p:nvPr>
        </p:nvSpPr>
        <p:spPr>
          <a:xfrm>
            <a:off x="838200" y="1"/>
            <a:ext cx="10515600" cy="1117599"/>
          </a:xfrm>
        </p:spPr>
        <p:txBody>
          <a:bodyPr>
            <a:normAutofit/>
          </a:bodyPr>
          <a:lstStyle/>
          <a:p>
            <a:pPr algn="ctr"/>
            <a:r>
              <a:rPr lang="en-US" sz="6000" b="1" u="sng" dirty="0"/>
              <a:t>Baptism</a:t>
            </a:r>
          </a:p>
        </p:txBody>
      </p:sp>
      <p:sp>
        <p:nvSpPr>
          <p:cNvPr id="3" name="Content Placeholder 2">
            <a:extLst>
              <a:ext uri="{FF2B5EF4-FFF2-40B4-BE49-F238E27FC236}">
                <a16:creationId xmlns:a16="http://schemas.microsoft.com/office/drawing/2014/main" id="{D202977E-7D30-AA4C-9004-CD0E742FEA26}"/>
              </a:ext>
            </a:extLst>
          </p:cNvPr>
          <p:cNvSpPr>
            <a:spLocks noGrp="1"/>
          </p:cNvSpPr>
          <p:nvPr>
            <p:ph idx="1"/>
          </p:nvPr>
        </p:nvSpPr>
        <p:spPr>
          <a:xfrm>
            <a:off x="3201159" y="1629103"/>
            <a:ext cx="6187539" cy="5228897"/>
          </a:xfrm>
        </p:spPr>
        <p:txBody>
          <a:bodyPr>
            <a:normAutofit/>
          </a:bodyPr>
          <a:lstStyle/>
          <a:p>
            <a:pPr marL="0" indent="0" algn="ctr">
              <a:buNone/>
            </a:pPr>
            <a:r>
              <a:rPr lang="en-US" sz="4000" b="1" baseline="30000" dirty="0"/>
              <a:t>38 </a:t>
            </a:r>
            <a:r>
              <a:rPr lang="en-US" sz="4000" dirty="0"/>
              <a:t>Peter </a:t>
            </a:r>
            <a:r>
              <a:rPr lang="en-US" sz="4000" i="1" dirty="0"/>
              <a:t>said</a:t>
            </a:r>
            <a:r>
              <a:rPr lang="en-US" sz="4000" dirty="0"/>
              <a:t> to them, “Repent, and each of you be baptized in the name of Jesus Christ for the forgiveness of your sins; and you will receive the gift of the Holy Spirit. </a:t>
            </a:r>
          </a:p>
        </p:txBody>
      </p:sp>
    </p:spTree>
    <p:extLst>
      <p:ext uri="{BB962C8B-B14F-4D97-AF65-F5344CB8AC3E}">
        <p14:creationId xmlns:p14="http://schemas.microsoft.com/office/powerpoint/2010/main" val="22032021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reeform 5"/>
          <p:cNvSpPr>
            <a:spLocks/>
          </p:cNvSpPr>
          <p:nvPr/>
        </p:nvSpPr>
        <p:spPr bwMode="auto">
          <a:xfrm>
            <a:off x="199197" y="142738"/>
            <a:ext cx="2495550" cy="3001963"/>
          </a:xfrm>
          <a:custGeom>
            <a:avLst/>
            <a:gdLst>
              <a:gd name="T0" fmla="*/ 1956 w 2151"/>
              <a:gd name="T1" fmla="*/ 861 h 2586"/>
              <a:gd name="T2" fmla="*/ 2010 w 2151"/>
              <a:gd name="T3" fmla="*/ 884 h 2586"/>
              <a:gd name="T4" fmla="*/ 2054 w 2151"/>
              <a:gd name="T5" fmla="*/ 931 h 2586"/>
              <a:gd name="T6" fmla="*/ 2075 w 2151"/>
              <a:gd name="T7" fmla="*/ 965 h 2586"/>
              <a:gd name="T8" fmla="*/ 2104 w 2151"/>
              <a:gd name="T9" fmla="*/ 988 h 2586"/>
              <a:gd name="T10" fmla="*/ 2132 w 2151"/>
              <a:gd name="T11" fmla="*/ 983 h 2586"/>
              <a:gd name="T12" fmla="*/ 2148 w 2151"/>
              <a:gd name="T13" fmla="*/ 955 h 2586"/>
              <a:gd name="T14" fmla="*/ 0 w 2151"/>
              <a:gd name="T15" fmla="*/ 0 h 2586"/>
              <a:gd name="T16" fmla="*/ 933 w 2151"/>
              <a:gd name="T17" fmla="*/ 2156 h 2586"/>
              <a:gd name="T18" fmla="*/ 965 w 2151"/>
              <a:gd name="T19" fmla="*/ 2161 h 2586"/>
              <a:gd name="T20" fmla="*/ 988 w 2151"/>
              <a:gd name="T21" fmla="*/ 2182 h 2586"/>
              <a:gd name="T22" fmla="*/ 985 w 2151"/>
              <a:gd name="T23" fmla="*/ 2210 h 2586"/>
              <a:gd name="T24" fmla="*/ 957 w 2151"/>
              <a:gd name="T25" fmla="*/ 2239 h 2586"/>
              <a:gd name="T26" fmla="*/ 918 w 2151"/>
              <a:gd name="T27" fmla="*/ 2264 h 2586"/>
              <a:gd name="T28" fmla="*/ 879 w 2151"/>
              <a:gd name="T29" fmla="*/ 2309 h 2586"/>
              <a:gd name="T30" fmla="*/ 859 w 2151"/>
              <a:gd name="T31" fmla="*/ 2368 h 2586"/>
              <a:gd name="T32" fmla="*/ 863 w 2151"/>
              <a:gd name="T33" fmla="*/ 2426 h 2586"/>
              <a:gd name="T34" fmla="*/ 900 w 2151"/>
              <a:gd name="T35" fmla="*/ 2498 h 2586"/>
              <a:gd name="T36" fmla="*/ 968 w 2151"/>
              <a:gd name="T37" fmla="*/ 2552 h 2586"/>
              <a:gd name="T38" fmla="*/ 1058 w 2151"/>
              <a:gd name="T39" fmla="*/ 2582 h 2586"/>
              <a:gd name="T40" fmla="*/ 1133 w 2151"/>
              <a:gd name="T41" fmla="*/ 2584 h 2586"/>
              <a:gd name="T42" fmla="*/ 1227 w 2151"/>
              <a:gd name="T43" fmla="*/ 2561 h 2586"/>
              <a:gd name="T44" fmla="*/ 1300 w 2151"/>
              <a:gd name="T45" fmla="*/ 2513 h 2586"/>
              <a:gd name="T46" fmla="*/ 1346 w 2151"/>
              <a:gd name="T47" fmla="*/ 2444 h 2586"/>
              <a:gd name="T48" fmla="*/ 1357 w 2151"/>
              <a:gd name="T49" fmla="*/ 2386 h 2586"/>
              <a:gd name="T50" fmla="*/ 1344 w 2151"/>
              <a:gd name="T51" fmla="*/ 2322 h 2586"/>
              <a:gd name="T52" fmla="*/ 1313 w 2151"/>
              <a:gd name="T53" fmla="*/ 2278 h 2586"/>
              <a:gd name="T54" fmla="*/ 1269 w 2151"/>
              <a:gd name="T55" fmla="*/ 2244 h 2586"/>
              <a:gd name="T56" fmla="*/ 1235 w 2151"/>
              <a:gd name="T57" fmla="*/ 2218 h 2586"/>
              <a:gd name="T58" fmla="*/ 1225 w 2151"/>
              <a:gd name="T59" fmla="*/ 2189 h 2586"/>
              <a:gd name="T60" fmla="*/ 1242 w 2151"/>
              <a:gd name="T61" fmla="*/ 2166 h 2586"/>
              <a:gd name="T62" fmla="*/ 1282 w 2151"/>
              <a:gd name="T63" fmla="*/ 2156 h 2586"/>
              <a:gd name="T64" fmla="*/ 2151 w 2151"/>
              <a:gd name="T65" fmla="*/ 1281 h 2586"/>
              <a:gd name="T66" fmla="*/ 2146 w 2151"/>
              <a:gd name="T67" fmla="*/ 1248 h 2586"/>
              <a:gd name="T68" fmla="*/ 2125 w 2151"/>
              <a:gd name="T69" fmla="*/ 1225 h 2586"/>
              <a:gd name="T70" fmla="*/ 2097 w 2151"/>
              <a:gd name="T71" fmla="*/ 1229 h 2586"/>
              <a:gd name="T72" fmla="*/ 2068 w 2151"/>
              <a:gd name="T73" fmla="*/ 1258 h 2586"/>
              <a:gd name="T74" fmla="*/ 2044 w 2151"/>
              <a:gd name="T75" fmla="*/ 1295 h 2586"/>
              <a:gd name="T76" fmla="*/ 1998 w 2151"/>
              <a:gd name="T77" fmla="*/ 1336 h 2586"/>
              <a:gd name="T78" fmla="*/ 1940 w 2151"/>
              <a:gd name="T79" fmla="*/ 1356 h 2586"/>
              <a:gd name="T80" fmla="*/ 1881 w 2151"/>
              <a:gd name="T81" fmla="*/ 1351 h 2586"/>
              <a:gd name="T82" fmla="*/ 1809 w 2151"/>
              <a:gd name="T83" fmla="*/ 1313 h 2586"/>
              <a:gd name="T84" fmla="*/ 1756 w 2151"/>
              <a:gd name="T85" fmla="*/ 1247 h 2586"/>
              <a:gd name="T86" fmla="*/ 1725 w 2151"/>
              <a:gd name="T87" fmla="*/ 1157 h 2586"/>
              <a:gd name="T88" fmla="*/ 1722 w 2151"/>
              <a:gd name="T89" fmla="*/ 1081 h 2586"/>
              <a:gd name="T90" fmla="*/ 1746 w 2151"/>
              <a:gd name="T91" fmla="*/ 988 h 2586"/>
              <a:gd name="T92" fmla="*/ 1795 w 2151"/>
              <a:gd name="T93" fmla="*/ 913 h 2586"/>
              <a:gd name="T94" fmla="*/ 1862 w 2151"/>
              <a:gd name="T95" fmla="*/ 868 h 2586"/>
              <a:gd name="T96" fmla="*/ 1922 w 2151"/>
              <a:gd name="T97" fmla="*/ 856 h 25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151" h="2586">
                <a:moveTo>
                  <a:pt x="1922" y="856"/>
                </a:moveTo>
                <a:lnTo>
                  <a:pt x="1922" y="856"/>
                </a:lnTo>
                <a:lnTo>
                  <a:pt x="1940" y="858"/>
                </a:lnTo>
                <a:lnTo>
                  <a:pt x="1956" y="861"/>
                </a:lnTo>
                <a:lnTo>
                  <a:pt x="1971" y="864"/>
                </a:lnTo>
                <a:lnTo>
                  <a:pt x="1985" y="871"/>
                </a:lnTo>
                <a:lnTo>
                  <a:pt x="1998" y="877"/>
                </a:lnTo>
                <a:lnTo>
                  <a:pt x="2010" y="884"/>
                </a:lnTo>
                <a:lnTo>
                  <a:pt x="2019" y="892"/>
                </a:lnTo>
                <a:lnTo>
                  <a:pt x="2029" y="900"/>
                </a:lnTo>
                <a:lnTo>
                  <a:pt x="2044" y="916"/>
                </a:lnTo>
                <a:lnTo>
                  <a:pt x="2054" y="931"/>
                </a:lnTo>
                <a:lnTo>
                  <a:pt x="2062" y="944"/>
                </a:lnTo>
                <a:lnTo>
                  <a:pt x="2062" y="944"/>
                </a:lnTo>
                <a:lnTo>
                  <a:pt x="2068" y="955"/>
                </a:lnTo>
                <a:lnTo>
                  <a:pt x="2075" y="965"/>
                </a:lnTo>
                <a:lnTo>
                  <a:pt x="2083" y="973"/>
                </a:lnTo>
                <a:lnTo>
                  <a:pt x="2089" y="980"/>
                </a:lnTo>
                <a:lnTo>
                  <a:pt x="2097" y="985"/>
                </a:lnTo>
                <a:lnTo>
                  <a:pt x="2104" y="988"/>
                </a:lnTo>
                <a:lnTo>
                  <a:pt x="2112" y="988"/>
                </a:lnTo>
                <a:lnTo>
                  <a:pt x="2119" y="988"/>
                </a:lnTo>
                <a:lnTo>
                  <a:pt x="2125" y="986"/>
                </a:lnTo>
                <a:lnTo>
                  <a:pt x="2132" y="983"/>
                </a:lnTo>
                <a:lnTo>
                  <a:pt x="2136" y="978"/>
                </a:lnTo>
                <a:lnTo>
                  <a:pt x="2141" y="972"/>
                </a:lnTo>
                <a:lnTo>
                  <a:pt x="2146" y="965"/>
                </a:lnTo>
                <a:lnTo>
                  <a:pt x="2148" y="955"/>
                </a:lnTo>
                <a:lnTo>
                  <a:pt x="2151" y="944"/>
                </a:lnTo>
                <a:lnTo>
                  <a:pt x="2151" y="931"/>
                </a:lnTo>
                <a:lnTo>
                  <a:pt x="2151" y="0"/>
                </a:lnTo>
                <a:lnTo>
                  <a:pt x="0" y="0"/>
                </a:lnTo>
                <a:lnTo>
                  <a:pt x="0" y="2155"/>
                </a:lnTo>
                <a:lnTo>
                  <a:pt x="495" y="2155"/>
                </a:lnTo>
                <a:lnTo>
                  <a:pt x="495" y="2156"/>
                </a:lnTo>
                <a:lnTo>
                  <a:pt x="933" y="2156"/>
                </a:lnTo>
                <a:lnTo>
                  <a:pt x="933" y="2156"/>
                </a:lnTo>
                <a:lnTo>
                  <a:pt x="946" y="2156"/>
                </a:lnTo>
                <a:lnTo>
                  <a:pt x="955" y="2158"/>
                </a:lnTo>
                <a:lnTo>
                  <a:pt x="965" y="2161"/>
                </a:lnTo>
                <a:lnTo>
                  <a:pt x="973" y="2166"/>
                </a:lnTo>
                <a:lnTo>
                  <a:pt x="980" y="2171"/>
                </a:lnTo>
                <a:lnTo>
                  <a:pt x="985" y="2176"/>
                </a:lnTo>
                <a:lnTo>
                  <a:pt x="988" y="2182"/>
                </a:lnTo>
                <a:lnTo>
                  <a:pt x="989" y="2189"/>
                </a:lnTo>
                <a:lnTo>
                  <a:pt x="989" y="2195"/>
                </a:lnTo>
                <a:lnTo>
                  <a:pt x="988" y="2203"/>
                </a:lnTo>
                <a:lnTo>
                  <a:pt x="985" y="2210"/>
                </a:lnTo>
                <a:lnTo>
                  <a:pt x="980" y="2218"/>
                </a:lnTo>
                <a:lnTo>
                  <a:pt x="975" y="2225"/>
                </a:lnTo>
                <a:lnTo>
                  <a:pt x="967" y="2233"/>
                </a:lnTo>
                <a:lnTo>
                  <a:pt x="957" y="2239"/>
                </a:lnTo>
                <a:lnTo>
                  <a:pt x="946" y="2244"/>
                </a:lnTo>
                <a:lnTo>
                  <a:pt x="946" y="2244"/>
                </a:lnTo>
                <a:lnTo>
                  <a:pt x="931" y="2252"/>
                </a:lnTo>
                <a:lnTo>
                  <a:pt x="918" y="2264"/>
                </a:lnTo>
                <a:lnTo>
                  <a:pt x="902" y="2278"/>
                </a:lnTo>
                <a:lnTo>
                  <a:pt x="893" y="2288"/>
                </a:lnTo>
                <a:lnTo>
                  <a:pt x="885" y="2298"/>
                </a:lnTo>
                <a:lnTo>
                  <a:pt x="879" y="2309"/>
                </a:lnTo>
                <a:lnTo>
                  <a:pt x="871" y="2322"/>
                </a:lnTo>
                <a:lnTo>
                  <a:pt x="866" y="2335"/>
                </a:lnTo>
                <a:lnTo>
                  <a:pt x="861" y="2351"/>
                </a:lnTo>
                <a:lnTo>
                  <a:pt x="859" y="2368"/>
                </a:lnTo>
                <a:lnTo>
                  <a:pt x="858" y="2386"/>
                </a:lnTo>
                <a:lnTo>
                  <a:pt x="858" y="2386"/>
                </a:lnTo>
                <a:lnTo>
                  <a:pt x="859" y="2405"/>
                </a:lnTo>
                <a:lnTo>
                  <a:pt x="863" y="2426"/>
                </a:lnTo>
                <a:lnTo>
                  <a:pt x="869" y="2444"/>
                </a:lnTo>
                <a:lnTo>
                  <a:pt x="877" y="2464"/>
                </a:lnTo>
                <a:lnTo>
                  <a:pt x="889" y="2482"/>
                </a:lnTo>
                <a:lnTo>
                  <a:pt x="900" y="2498"/>
                </a:lnTo>
                <a:lnTo>
                  <a:pt x="915" y="2513"/>
                </a:lnTo>
                <a:lnTo>
                  <a:pt x="931" y="2527"/>
                </a:lnTo>
                <a:lnTo>
                  <a:pt x="949" y="2540"/>
                </a:lnTo>
                <a:lnTo>
                  <a:pt x="968" y="2552"/>
                </a:lnTo>
                <a:lnTo>
                  <a:pt x="988" y="2561"/>
                </a:lnTo>
                <a:lnTo>
                  <a:pt x="1011" y="2569"/>
                </a:lnTo>
                <a:lnTo>
                  <a:pt x="1033" y="2578"/>
                </a:lnTo>
                <a:lnTo>
                  <a:pt x="1058" y="2582"/>
                </a:lnTo>
                <a:lnTo>
                  <a:pt x="1082" y="2584"/>
                </a:lnTo>
                <a:lnTo>
                  <a:pt x="1108" y="2586"/>
                </a:lnTo>
                <a:lnTo>
                  <a:pt x="1108" y="2586"/>
                </a:lnTo>
                <a:lnTo>
                  <a:pt x="1133" y="2584"/>
                </a:lnTo>
                <a:lnTo>
                  <a:pt x="1157" y="2582"/>
                </a:lnTo>
                <a:lnTo>
                  <a:pt x="1181" y="2578"/>
                </a:lnTo>
                <a:lnTo>
                  <a:pt x="1204" y="2569"/>
                </a:lnTo>
                <a:lnTo>
                  <a:pt x="1227" y="2561"/>
                </a:lnTo>
                <a:lnTo>
                  <a:pt x="1247" y="2552"/>
                </a:lnTo>
                <a:lnTo>
                  <a:pt x="1266" y="2540"/>
                </a:lnTo>
                <a:lnTo>
                  <a:pt x="1284" y="2527"/>
                </a:lnTo>
                <a:lnTo>
                  <a:pt x="1300" y="2513"/>
                </a:lnTo>
                <a:lnTo>
                  <a:pt x="1315" y="2498"/>
                </a:lnTo>
                <a:lnTo>
                  <a:pt x="1326" y="2482"/>
                </a:lnTo>
                <a:lnTo>
                  <a:pt x="1338" y="2464"/>
                </a:lnTo>
                <a:lnTo>
                  <a:pt x="1346" y="2444"/>
                </a:lnTo>
                <a:lnTo>
                  <a:pt x="1352" y="2426"/>
                </a:lnTo>
                <a:lnTo>
                  <a:pt x="1356" y="2405"/>
                </a:lnTo>
                <a:lnTo>
                  <a:pt x="1357" y="2386"/>
                </a:lnTo>
                <a:lnTo>
                  <a:pt x="1357" y="2386"/>
                </a:lnTo>
                <a:lnTo>
                  <a:pt x="1356" y="2368"/>
                </a:lnTo>
                <a:lnTo>
                  <a:pt x="1354" y="2351"/>
                </a:lnTo>
                <a:lnTo>
                  <a:pt x="1349" y="2335"/>
                </a:lnTo>
                <a:lnTo>
                  <a:pt x="1344" y="2322"/>
                </a:lnTo>
                <a:lnTo>
                  <a:pt x="1338" y="2309"/>
                </a:lnTo>
                <a:lnTo>
                  <a:pt x="1329" y="2298"/>
                </a:lnTo>
                <a:lnTo>
                  <a:pt x="1321" y="2288"/>
                </a:lnTo>
                <a:lnTo>
                  <a:pt x="1313" y="2278"/>
                </a:lnTo>
                <a:lnTo>
                  <a:pt x="1297" y="2264"/>
                </a:lnTo>
                <a:lnTo>
                  <a:pt x="1284" y="2252"/>
                </a:lnTo>
                <a:lnTo>
                  <a:pt x="1269" y="2244"/>
                </a:lnTo>
                <a:lnTo>
                  <a:pt x="1269" y="2244"/>
                </a:lnTo>
                <a:lnTo>
                  <a:pt x="1258" y="2239"/>
                </a:lnTo>
                <a:lnTo>
                  <a:pt x="1248" y="2233"/>
                </a:lnTo>
                <a:lnTo>
                  <a:pt x="1240" y="2225"/>
                </a:lnTo>
                <a:lnTo>
                  <a:pt x="1235" y="2218"/>
                </a:lnTo>
                <a:lnTo>
                  <a:pt x="1230" y="2210"/>
                </a:lnTo>
                <a:lnTo>
                  <a:pt x="1227" y="2203"/>
                </a:lnTo>
                <a:lnTo>
                  <a:pt x="1225" y="2195"/>
                </a:lnTo>
                <a:lnTo>
                  <a:pt x="1225" y="2189"/>
                </a:lnTo>
                <a:lnTo>
                  <a:pt x="1227" y="2182"/>
                </a:lnTo>
                <a:lnTo>
                  <a:pt x="1230" y="2176"/>
                </a:lnTo>
                <a:lnTo>
                  <a:pt x="1235" y="2171"/>
                </a:lnTo>
                <a:lnTo>
                  <a:pt x="1242" y="2166"/>
                </a:lnTo>
                <a:lnTo>
                  <a:pt x="1250" y="2161"/>
                </a:lnTo>
                <a:lnTo>
                  <a:pt x="1260" y="2158"/>
                </a:lnTo>
                <a:lnTo>
                  <a:pt x="1269" y="2156"/>
                </a:lnTo>
                <a:lnTo>
                  <a:pt x="1282" y="2156"/>
                </a:lnTo>
                <a:lnTo>
                  <a:pt x="1556" y="2156"/>
                </a:lnTo>
                <a:lnTo>
                  <a:pt x="1556" y="2155"/>
                </a:lnTo>
                <a:lnTo>
                  <a:pt x="2151" y="2155"/>
                </a:lnTo>
                <a:lnTo>
                  <a:pt x="2151" y="1281"/>
                </a:lnTo>
                <a:lnTo>
                  <a:pt x="2151" y="1281"/>
                </a:lnTo>
                <a:lnTo>
                  <a:pt x="2151" y="1269"/>
                </a:lnTo>
                <a:lnTo>
                  <a:pt x="2148" y="1258"/>
                </a:lnTo>
                <a:lnTo>
                  <a:pt x="2146" y="1248"/>
                </a:lnTo>
                <a:lnTo>
                  <a:pt x="2141" y="1240"/>
                </a:lnTo>
                <a:lnTo>
                  <a:pt x="2136" y="1234"/>
                </a:lnTo>
                <a:lnTo>
                  <a:pt x="2132" y="1229"/>
                </a:lnTo>
                <a:lnTo>
                  <a:pt x="2125" y="1225"/>
                </a:lnTo>
                <a:lnTo>
                  <a:pt x="2119" y="1224"/>
                </a:lnTo>
                <a:lnTo>
                  <a:pt x="2112" y="1224"/>
                </a:lnTo>
                <a:lnTo>
                  <a:pt x="2104" y="1225"/>
                </a:lnTo>
                <a:lnTo>
                  <a:pt x="2097" y="1229"/>
                </a:lnTo>
                <a:lnTo>
                  <a:pt x="2089" y="1234"/>
                </a:lnTo>
                <a:lnTo>
                  <a:pt x="2083" y="1240"/>
                </a:lnTo>
                <a:lnTo>
                  <a:pt x="2075" y="1248"/>
                </a:lnTo>
                <a:lnTo>
                  <a:pt x="2068" y="1258"/>
                </a:lnTo>
                <a:lnTo>
                  <a:pt x="2062" y="1268"/>
                </a:lnTo>
                <a:lnTo>
                  <a:pt x="2062" y="1268"/>
                </a:lnTo>
                <a:lnTo>
                  <a:pt x="2054" y="1282"/>
                </a:lnTo>
                <a:lnTo>
                  <a:pt x="2044" y="1295"/>
                </a:lnTo>
                <a:lnTo>
                  <a:pt x="2029" y="1312"/>
                </a:lnTo>
                <a:lnTo>
                  <a:pt x="2019" y="1320"/>
                </a:lnTo>
                <a:lnTo>
                  <a:pt x="2010" y="1328"/>
                </a:lnTo>
                <a:lnTo>
                  <a:pt x="1998" y="1336"/>
                </a:lnTo>
                <a:lnTo>
                  <a:pt x="1985" y="1343"/>
                </a:lnTo>
                <a:lnTo>
                  <a:pt x="1971" y="1348"/>
                </a:lnTo>
                <a:lnTo>
                  <a:pt x="1956" y="1352"/>
                </a:lnTo>
                <a:lnTo>
                  <a:pt x="1940" y="1356"/>
                </a:lnTo>
                <a:lnTo>
                  <a:pt x="1922" y="1356"/>
                </a:lnTo>
                <a:lnTo>
                  <a:pt x="1922" y="1356"/>
                </a:lnTo>
                <a:lnTo>
                  <a:pt x="1901" y="1354"/>
                </a:lnTo>
                <a:lnTo>
                  <a:pt x="1881" y="1351"/>
                </a:lnTo>
                <a:lnTo>
                  <a:pt x="1862" y="1344"/>
                </a:lnTo>
                <a:lnTo>
                  <a:pt x="1844" y="1336"/>
                </a:lnTo>
                <a:lnTo>
                  <a:pt x="1826" y="1326"/>
                </a:lnTo>
                <a:lnTo>
                  <a:pt x="1809" y="1313"/>
                </a:lnTo>
                <a:lnTo>
                  <a:pt x="1795" y="1299"/>
                </a:lnTo>
                <a:lnTo>
                  <a:pt x="1780" y="1282"/>
                </a:lnTo>
                <a:lnTo>
                  <a:pt x="1767" y="1265"/>
                </a:lnTo>
                <a:lnTo>
                  <a:pt x="1756" y="1247"/>
                </a:lnTo>
                <a:lnTo>
                  <a:pt x="1746" y="1225"/>
                </a:lnTo>
                <a:lnTo>
                  <a:pt x="1736" y="1203"/>
                </a:lnTo>
                <a:lnTo>
                  <a:pt x="1730" y="1180"/>
                </a:lnTo>
                <a:lnTo>
                  <a:pt x="1725" y="1157"/>
                </a:lnTo>
                <a:lnTo>
                  <a:pt x="1722" y="1131"/>
                </a:lnTo>
                <a:lnTo>
                  <a:pt x="1722" y="1107"/>
                </a:lnTo>
                <a:lnTo>
                  <a:pt x="1722" y="1107"/>
                </a:lnTo>
                <a:lnTo>
                  <a:pt x="1722" y="1081"/>
                </a:lnTo>
                <a:lnTo>
                  <a:pt x="1725" y="1056"/>
                </a:lnTo>
                <a:lnTo>
                  <a:pt x="1730" y="1032"/>
                </a:lnTo>
                <a:lnTo>
                  <a:pt x="1736" y="1009"/>
                </a:lnTo>
                <a:lnTo>
                  <a:pt x="1746" y="988"/>
                </a:lnTo>
                <a:lnTo>
                  <a:pt x="1756" y="967"/>
                </a:lnTo>
                <a:lnTo>
                  <a:pt x="1767" y="947"/>
                </a:lnTo>
                <a:lnTo>
                  <a:pt x="1780" y="929"/>
                </a:lnTo>
                <a:lnTo>
                  <a:pt x="1795" y="913"/>
                </a:lnTo>
                <a:lnTo>
                  <a:pt x="1809" y="898"/>
                </a:lnTo>
                <a:lnTo>
                  <a:pt x="1826" y="887"/>
                </a:lnTo>
                <a:lnTo>
                  <a:pt x="1844" y="876"/>
                </a:lnTo>
                <a:lnTo>
                  <a:pt x="1862" y="868"/>
                </a:lnTo>
                <a:lnTo>
                  <a:pt x="1881" y="861"/>
                </a:lnTo>
                <a:lnTo>
                  <a:pt x="1901" y="858"/>
                </a:lnTo>
                <a:lnTo>
                  <a:pt x="1922" y="856"/>
                </a:lnTo>
                <a:lnTo>
                  <a:pt x="1922" y="856"/>
                </a:lnTo>
                <a:close/>
              </a:path>
            </a:pathLst>
          </a:custGeom>
          <a:gradFill flip="none" rotWithShape="1">
            <a:gsLst>
              <a:gs pos="0">
                <a:schemeClr val="accent2">
                  <a:lumMod val="60000"/>
                  <a:lumOff val="40000"/>
                  <a:shade val="30000"/>
                  <a:satMod val="115000"/>
                </a:schemeClr>
              </a:gs>
              <a:gs pos="50000">
                <a:schemeClr val="accent2">
                  <a:lumMod val="60000"/>
                  <a:lumOff val="40000"/>
                  <a:shade val="67500"/>
                  <a:satMod val="115000"/>
                </a:schemeClr>
              </a:gs>
              <a:gs pos="100000">
                <a:schemeClr val="accent2">
                  <a:lumMod val="60000"/>
                  <a:lumOff val="40000"/>
                  <a:shade val="100000"/>
                  <a:satMod val="115000"/>
                </a:schemeClr>
              </a:gs>
            </a:gsLst>
            <a:lin ang="2700000" scaled="1"/>
            <a:tileRect/>
          </a:gradFill>
          <a:ln w="28575">
            <a:solidFill>
              <a:schemeClr val="bg1">
                <a:lumMod val="65000"/>
              </a:schemeClr>
            </a:solidFill>
            <a:prstDash val="solid"/>
            <a:round/>
            <a:headEnd/>
            <a:tailEnd/>
          </a:ln>
        </p:spPr>
        <p:txBody>
          <a:bodyPr bIns="540000" anchor="ctr"/>
          <a:lstStyle/>
          <a:p>
            <a:pPr algn="ctr" eaLnBrk="1" hangingPunct="1">
              <a:defRPr/>
            </a:pPr>
            <a:endParaRPr lang="en-GB" sz="4000" dirty="0">
              <a:cs typeface="Arial" charset="0"/>
            </a:endParaRPr>
          </a:p>
        </p:txBody>
      </p:sp>
      <p:sp>
        <p:nvSpPr>
          <p:cNvPr id="8" name="Freeform 6"/>
          <p:cNvSpPr>
            <a:spLocks/>
          </p:cNvSpPr>
          <p:nvPr/>
        </p:nvSpPr>
        <p:spPr bwMode="auto">
          <a:xfrm>
            <a:off x="199197" y="4178438"/>
            <a:ext cx="3001963" cy="2497138"/>
          </a:xfrm>
          <a:custGeom>
            <a:avLst/>
            <a:gdLst>
              <a:gd name="T0" fmla="*/ 861 w 2587"/>
              <a:gd name="T1" fmla="*/ 195 h 2151"/>
              <a:gd name="T2" fmla="*/ 885 w 2587"/>
              <a:gd name="T3" fmla="*/ 143 h 2151"/>
              <a:gd name="T4" fmla="*/ 931 w 2587"/>
              <a:gd name="T5" fmla="*/ 97 h 2151"/>
              <a:gd name="T6" fmla="*/ 965 w 2587"/>
              <a:gd name="T7" fmla="*/ 76 h 2151"/>
              <a:gd name="T8" fmla="*/ 988 w 2587"/>
              <a:gd name="T9" fmla="*/ 47 h 2151"/>
              <a:gd name="T10" fmla="*/ 985 w 2587"/>
              <a:gd name="T11" fmla="*/ 21 h 2151"/>
              <a:gd name="T12" fmla="*/ 955 w 2587"/>
              <a:gd name="T13" fmla="*/ 3 h 2151"/>
              <a:gd name="T14" fmla="*/ 0 w 2587"/>
              <a:gd name="T15" fmla="*/ 2151 h 2151"/>
              <a:gd name="T16" fmla="*/ 2156 w 2587"/>
              <a:gd name="T17" fmla="*/ 1220 h 2151"/>
              <a:gd name="T18" fmla="*/ 2163 w 2587"/>
              <a:gd name="T19" fmla="*/ 1186 h 2151"/>
              <a:gd name="T20" fmla="*/ 2182 w 2587"/>
              <a:gd name="T21" fmla="*/ 1163 h 2151"/>
              <a:gd name="T22" fmla="*/ 2211 w 2587"/>
              <a:gd name="T23" fmla="*/ 1166 h 2151"/>
              <a:gd name="T24" fmla="*/ 2239 w 2587"/>
              <a:gd name="T25" fmla="*/ 1196 h 2151"/>
              <a:gd name="T26" fmla="*/ 2263 w 2587"/>
              <a:gd name="T27" fmla="*/ 1235 h 2151"/>
              <a:gd name="T28" fmla="*/ 2309 w 2587"/>
              <a:gd name="T29" fmla="*/ 1274 h 2151"/>
              <a:gd name="T30" fmla="*/ 2368 w 2587"/>
              <a:gd name="T31" fmla="*/ 1293 h 2151"/>
              <a:gd name="T32" fmla="*/ 2426 w 2587"/>
              <a:gd name="T33" fmla="*/ 1288 h 2151"/>
              <a:gd name="T34" fmla="*/ 2498 w 2587"/>
              <a:gd name="T35" fmla="*/ 1251 h 2151"/>
              <a:gd name="T36" fmla="*/ 2553 w 2587"/>
              <a:gd name="T37" fmla="*/ 1184 h 2151"/>
              <a:gd name="T38" fmla="*/ 2582 w 2587"/>
              <a:gd name="T39" fmla="*/ 1095 h 2151"/>
              <a:gd name="T40" fmla="*/ 2586 w 2587"/>
              <a:gd name="T41" fmla="*/ 1018 h 2151"/>
              <a:gd name="T42" fmla="*/ 2563 w 2587"/>
              <a:gd name="T43" fmla="*/ 926 h 2151"/>
              <a:gd name="T44" fmla="*/ 2514 w 2587"/>
              <a:gd name="T45" fmla="*/ 852 h 2151"/>
              <a:gd name="T46" fmla="*/ 2446 w 2587"/>
              <a:gd name="T47" fmla="*/ 805 h 2151"/>
              <a:gd name="T48" fmla="*/ 2385 w 2587"/>
              <a:gd name="T49" fmla="*/ 794 h 2151"/>
              <a:gd name="T50" fmla="*/ 2322 w 2587"/>
              <a:gd name="T51" fmla="*/ 808 h 2151"/>
              <a:gd name="T52" fmla="*/ 2278 w 2587"/>
              <a:gd name="T53" fmla="*/ 838 h 2151"/>
              <a:gd name="T54" fmla="*/ 2245 w 2587"/>
              <a:gd name="T55" fmla="*/ 882 h 2151"/>
              <a:gd name="T56" fmla="*/ 2218 w 2587"/>
              <a:gd name="T57" fmla="*/ 917 h 2151"/>
              <a:gd name="T58" fmla="*/ 2189 w 2587"/>
              <a:gd name="T59" fmla="*/ 927 h 2151"/>
              <a:gd name="T60" fmla="*/ 2166 w 2587"/>
              <a:gd name="T61" fmla="*/ 911 h 2151"/>
              <a:gd name="T62" fmla="*/ 2156 w 2587"/>
              <a:gd name="T63" fmla="*/ 869 h 2151"/>
              <a:gd name="T64" fmla="*/ 1282 w 2587"/>
              <a:gd name="T65" fmla="*/ 0 h 2151"/>
              <a:gd name="T66" fmla="*/ 1248 w 2587"/>
              <a:gd name="T67" fmla="*/ 6 h 2151"/>
              <a:gd name="T68" fmla="*/ 1227 w 2587"/>
              <a:gd name="T69" fmla="*/ 27 h 2151"/>
              <a:gd name="T70" fmla="*/ 1229 w 2587"/>
              <a:gd name="T71" fmla="*/ 55 h 2151"/>
              <a:gd name="T72" fmla="*/ 1258 w 2587"/>
              <a:gd name="T73" fmla="*/ 83 h 2151"/>
              <a:gd name="T74" fmla="*/ 1297 w 2587"/>
              <a:gd name="T75" fmla="*/ 107 h 2151"/>
              <a:gd name="T76" fmla="*/ 1336 w 2587"/>
              <a:gd name="T77" fmla="*/ 154 h 2151"/>
              <a:gd name="T78" fmla="*/ 1356 w 2587"/>
              <a:gd name="T79" fmla="*/ 213 h 2151"/>
              <a:gd name="T80" fmla="*/ 1352 w 2587"/>
              <a:gd name="T81" fmla="*/ 270 h 2151"/>
              <a:gd name="T82" fmla="*/ 1313 w 2587"/>
              <a:gd name="T83" fmla="*/ 341 h 2151"/>
              <a:gd name="T84" fmla="*/ 1247 w 2587"/>
              <a:gd name="T85" fmla="*/ 397 h 2151"/>
              <a:gd name="T86" fmla="*/ 1157 w 2587"/>
              <a:gd name="T87" fmla="*/ 426 h 2151"/>
              <a:gd name="T88" fmla="*/ 1082 w 2587"/>
              <a:gd name="T89" fmla="*/ 429 h 2151"/>
              <a:gd name="T90" fmla="*/ 988 w 2587"/>
              <a:gd name="T91" fmla="*/ 406 h 2151"/>
              <a:gd name="T92" fmla="*/ 915 w 2587"/>
              <a:gd name="T93" fmla="*/ 358 h 2151"/>
              <a:gd name="T94" fmla="*/ 869 w 2587"/>
              <a:gd name="T95" fmla="*/ 289 h 2151"/>
              <a:gd name="T96" fmla="*/ 858 w 2587"/>
              <a:gd name="T97" fmla="*/ 231 h 2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587" h="2151">
                <a:moveTo>
                  <a:pt x="858" y="231"/>
                </a:moveTo>
                <a:lnTo>
                  <a:pt x="858" y="231"/>
                </a:lnTo>
                <a:lnTo>
                  <a:pt x="858" y="213"/>
                </a:lnTo>
                <a:lnTo>
                  <a:pt x="861" y="195"/>
                </a:lnTo>
                <a:lnTo>
                  <a:pt x="866" y="180"/>
                </a:lnTo>
                <a:lnTo>
                  <a:pt x="871" y="166"/>
                </a:lnTo>
                <a:lnTo>
                  <a:pt x="877" y="154"/>
                </a:lnTo>
                <a:lnTo>
                  <a:pt x="885" y="143"/>
                </a:lnTo>
                <a:lnTo>
                  <a:pt x="893" y="131"/>
                </a:lnTo>
                <a:lnTo>
                  <a:pt x="902" y="123"/>
                </a:lnTo>
                <a:lnTo>
                  <a:pt x="918" y="107"/>
                </a:lnTo>
                <a:lnTo>
                  <a:pt x="931" y="97"/>
                </a:lnTo>
                <a:lnTo>
                  <a:pt x="946" y="89"/>
                </a:lnTo>
                <a:lnTo>
                  <a:pt x="946" y="89"/>
                </a:lnTo>
                <a:lnTo>
                  <a:pt x="955" y="83"/>
                </a:lnTo>
                <a:lnTo>
                  <a:pt x="965" y="76"/>
                </a:lnTo>
                <a:lnTo>
                  <a:pt x="973" y="70"/>
                </a:lnTo>
                <a:lnTo>
                  <a:pt x="980" y="62"/>
                </a:lnTo>
                <a:lnTo>
                  <a:pt x="985" y="55"/>
                </a:lnTo>
                <a:lnTo>
                  <a:pt x="988" y="47"/>
                </a:lnTo>
                <a:lnTo>
                  <a:pt x="989" y="40"/>
                </a:lnTo>
                <a:lnTo>
                  <a:pt x="989" y="34"/>
                </a:lnTo>
                <a:lnTo>
                  <a:pt x="988" y="27"/>
                </a:lnTo>
                <a:lnTo>
                  <a:pt x="985" y="21"/>
                </a:lnTo>
                <a:lnTo>
                  <a:pt x="980" y="14"/>
                </a:lnTo>
                <a:lnTo>
                  <a:pt x="973" y="9"/>
                </a:lnTo>
                <a:lnTo>
                  <a:pt x="965" y="6"/>
                </a:lnTo>
                <a:lnTo>
                  <a:pt x="955" y="3"/>
                </a:lnTo>
                <a:lnTo>
                  <a:pt x="944" y="1"/>
                </a:lnTo>
                <a:lnTo>
                  <a:pt x="933" y="0"/>
                </a:lnTo>
                <a:lnTo>
                  <a:pt x="0" y="0"/>
                </a:lnTo>
                <a:lnTo>
                  <a:pt x="0" y="2151"/>
                </a:lnTo>
                <a:lnTo>
                  <a:pt x="2154" y="2151"/>
                </a:lnTo>
                <a:lnTo>
                  <a:pt x="2154" y="1656"/>
                </a:lnTo>
                <a:lnTo>
                  <a:pt x="2156" y="1656"/>
                </a:lnTo>
                <a:lnTo>
                  <a:pt x="2156" y="1220"/>
                </a:lnTo>
                <a:lnTo>
                  <a:pt x="2156" y="1220"/>
                </a:lnTo>
                <a:lnTo>
                  <a:pt x="2158" y="1207"/>
                </a:lnTo>
                <a:lnTo>
                  <a:pt x="2159" y="1196"/>
                </a:lnTo>
                <a:lnTo>
                  <a:pt x="2163" y="1186"/>
                </a:lnTo>
                <a:lnTo>
                  <a:pt x="2166" y="1178"/>
                </a:lnTo>
                <a:lnTo>
                  <a:pt x="2171" y="1171"/>
                </a:lnTo>
                <a:lnTo>
                  <a:pt x="2177" y="1166"/>
                </a:lnTo>
                <a:lnTo>
                  <a:pt x="2182" y="1163"/>
                </a:lnTo>
                <a:lnTo>
                  <a:pt x="2189" y="1161"/>
                </a:lnTo>
                <a:lnTo>
                  <a:pt x="2197" y="1161"/>
                </a:lnTo>
                <a:lnTo>
                  <a:pt x="2203" y="1163"/>
                </a:lnTo>
                <a:lnTo>
                  <a:pt x="2211" y="1166"/>
                </a:lnTo>
                <a:lnTo>
                  <a:pt x="2218" y="1171"/>
                </a:lnTo>
                <a:lnTo>
                  <a:pt x="2226" y="1178"/>
                </a:lnTo>
                <a:lnTo>
                  <a:pt x="2232" y="1186"/>
                </a:lnTo>
                <a:lnTo>
                  <a:pt x="2239" y="1196"/>
                </a:lnTo>
                <a:lnTo>
                  <a:pt x="2245" y="1207"/>
                </a:lnTo>
                <a:lnTo>
                  <a:pt x="2245" y="1207"/>
                </a:lnTo>
                <a:lnTo>
                  <a:pt x="2254" y="1220"/>
                </a:lnTo>
                <a:lnTo>
                  <a:pt x="2263" y="1235"/>
                </a:lnTo>
                <a:lnTo>
                  <a:pt x="2278" y="1251"/>
                </a:lnTo>
                <a:lnTo>
                  <a:pt x="2288" y="1259"/>
                </a:lnTo>
                <a:lnTo>
                  <a:pt x="2298" y="1266"/>
                </a:lnTo>
                <a:lnTo>
                  <a:pt x="2309" y="1274"/>
                </a:lnTo>
                <a:lnTo>
                  <a:pt x="2322" y="1280"/>
                </a:lnTo>
                <a:lnTo>
                  <a:pt x="2337" y="1285"/>
                </a:lnTo>
                <a:lnTo>
                  <a:pt x="2351" y="1290"/>
                </a:lnTo>
                <a:lnTo>
                  <a:pt x="2368" y="1293"/>
                </a:lnTo>
                <a:lnTo>
                  <a:pt x="2385" y="1293"/>
                </a:lnTo>
                <a:lnTo>
                  <a:pt x="2385" y="1293"/>
                </a:lnTo>
                <a:lnTo>
                  <a:pt x="2407" y="1293"/>
                </a:lnTo>
                <a:lnTo>
                  <a:pt x="2426" y="1288"/>
                </a:lnTo>
                <a:lnTo>
                  <a:pt x="2446" y="1283"/>
                </a:lnTo>
                <a:lnTo>
                  <a:pt x="2463" y="1274"/>
                </a:lnTo>
                <a:lnTo>
                  <a:pt x="2481" y="1264"/>
                </a:lnTo>
                <a:lnTo>
                  <a:pt x="2498" y="1251"/>
                </a:lnTo>
                <a:lnTo>
                  <a:pt x="2514" y="1236"/>
                </a:lnTo>
                <a:lnTo>
                  <a:pt x="2527" y="1220"/>
                </a:lnTo>
                <a:lnTo>
                  <a:pt x="2540" y="1204"/>
                </a:lnTo>
                <a:lnTo>
                  <a:pt x="2553" y="1184"/>
                </a:lnTo>
                <a:lnTo>
                  <a:pt x="2563" y="1163"/>
                </a:lnTo>
                <a:lnTo>
                  <a:pt x="2571" y="1142"/>
                </a:lnTo>
                <a:lnTo>
                  <a:pt x="2577" y="1119"/>
                </a:lnTo>
                <a:lnTo>
                  <a:pt x="2582" y="1095"/>
                </a:lnTo>
                <a:lnTo>
                  <a:pt x="2586" y="1070"/>
                </a:lnTo>
                <a:lnTo>
                  <a:pt x="2587" y="1044"/>
                </a:lnTo>
                <a:lnTo>
                  <a:pt x="2587" y="1044"/>
                </a:lnTo>
                <a:lnTo>
                  <a:pt x="2586" y="1018"/>
                </a:lnTo>
                <a:lnTo>
                  <a:pt x="2582" y="994"/>
                </a:lnTo>
                <a:lnTo>
                  <a:pt x="2577" y="969"/>
                </a:lnTo>
                <a:lnTo>
                  <a:pt x="2571" y="947"/>
                </a:lnTo>
                <a:lnTo>
                  <a:pt x="2563" y="926"/>
                </a:lnTo>
                <a:lnTo>
                  <a:pt x="2553" y="904"/>
                </a:lnTo>
                <a:lnTo>
                  <a:pt x="2540" y="885"/>
                </a:lnTo>
                <a:lnTo>
                  <a:pt x="2527" y="867"/>
                </a:lnTo>
                <a:lnTo>
                  <a:pt x="2514" y="852"/>
                </a:lnTo>
                <a:lnTo>
                  <a:pt x="2498" y="838"/>
                </a:lnTo>
                <a:lnTo>
                  <a:pt x="2481" y="825"/>
                </a:lnTo>
                <a:lnTo>
                  <a:pt x="2463" y="815"/>
                </a:lnTo>
                <a:lnTo>
                  <a:pt x="2446" y="805"/>
                </a:lnTo>
                <a:lnTo>
                  <a:pt x="2426" y="800"/>
                </a:lnTo>
                <a:lnTo>
                  <a:pt x="2407" y="795"/>
                </a:lnTo>
                <a:lnTo>
                  <a:pt x="2385" y="794"/>
                </a:lnTo>
                <a:lnTo>
                  <a:pt x="2385" y="794"/>
                </a:lnTo>
                <a:lnTo>
                  <a:pt x="2368" y="795"/>
                </a:lnTo>
                <a:lnTo>
                  <a:pt x="2351" y="799"/>
                </a:lnTo>
                <a:lnTo>
                  <a:pt x="2337" y="802"/>
                </a:lnTo>
                <a:lnTo>
                  <a:pt x="2322" y="808"/>
                </a:lnTo>
                <a:lnTo>
                  <a:pt x="2309" y="815"/>
                </a:lnTo>
                <a:lnTo>
                  <a:pt x="2298" y="821"/>
                </a:lnTo>
                <a:lnTo>
                  <a:pt x="2288" y="830"/>
                </a:lnTo>
                <a:lnTo>
                  <a:pt x="2278" y="838"/>
                </a:lnTo>
                <a:lnTo>
                  <a:pt x="2263" y="854"/>
                </a:lnTo>
                <a:lnTo>
                  <a:pt x="2254" y="869"/>
                </a:lnTo>
                <a:lnTo>
                  <a:pt x="2245" y="882"/>
                </a:lnTo>
                <a:lnTo>
                  <a:pt x="2245" y="882"/>
                </a:lnTo>
                <a:lnTo>
                  <a:pt x="2239" y="893"/>
                </a:lnTo>
                <a:lnTo>
                  <a:pt x="2232" y="903"/>
                </a:lnTo>
                <a:lnTo>
                  <a:pt x="2226" y="911"/>
                </a:lnTo>
                <a:lnTo>
                  <a:pt x="2218" y="917"/>
                </a:lnTo>
                <a:lnTo>
                  <a:pt x="2211" y="922"/>
                </a:lnTo>
                <a:lnTo>
                  <a:pt x="2203" y="926"/>
                </a:lnTo>
                <a:lnTo>
                  <a:pt x="2197" y="927"/>
                </a:lnTo>
                <a:lnTo>
                  <a:pt x="2189" y="927"/>
                </a:lnTo>
                <a:lnTo>
                  <a:pt x="2182" y="926"/>
                </a:lnTo>
                <a:lnTo>
                  <a:pt x="2177" y="922"/>
                </a:lnTo>
                <a:lnTo>
                  <a:pt x="2171" y="917"/>
                </a:lnTo>
                <a:lnTo>
                  <a:pt x="2166" y="911"/>
                </a:lnTo>
                <a:lnTo>
                  <a:pt x="2163" y="903"/>
                </a:lnTo>
                <a:lnTo>
                  <a:pt x="2159" y="893"/>
                </a:lnTo>
                <a:lnTo>
                  <a:pt x="2158" y="882"/>
                </a:lnTo>
                <a:lnTo>
                  <a:pt x="2156" y="869"/>
                </a:lnTo>
                <a:lnTo>
                  <a:pt x="2156" y="595"/>
                </a:lnTo>
                <a:lnTo>
                  <a:pt x="2154" y="595"/>
                </a:lnTo>
                <a:lnTo>
                  <a:pt x="2154" y="0"/>
                </a:lnTo>
                <a:lnTo>
                  <a:pt x="1282" y="0"/>
                </a:lnTo>
                <a:lnTo>
                  <a:pt x="1282" y="0"/>
                </a:lnTo>
                <a:lnTo>
                  <a:pt x="1269" y="1"/>
                </a:lnTo>
                <a:lnTo>
                  <a:pt x="1258" y="3"/>
                </a:lnTo>
                <a:lnTo>
                  <a:pt x="1248" y="6"/>
                </a:lnTo>
                <a:lnTo>
                  <a:pt x="1242" y="9"/>
                </a:lnTo>
                <a:lnTo>
                  <a:pt x="1235" y="14"/>
                </a:lnTo>
                <a:lnTo>
                  <a:pt x="1230" y="21"/>
                </a:lnTo>
                <a:lnTo>
                  <a:pt x="1227" y="27"/>
                </a:lnTo>
                <a:lnTo>
                  <a:pt x="1225" y="34"/>
                </a:lnTo>
                <a:lnTo>
                  <a:pt x="1225" y="40"/>
                </a:lnTo>
                <a:lnTo>
                  <a:pt x="1225" y="47"/>
                </a:lnTo>
                <a:lnTo>
                  <a:pt x="1229" y="55"/>
                </a:lnTo>
                <a:lnTo>
                  <a:pt x="1234" y="62"/>
                </a:lnTo>
                <a:lnTo>
                  <a:pt x="1240" y="70"/>
                </a:lnTo>
                <a:lnTo>
                  <a:pt x="1248" y="76"/>
                </a:lnTo>
                <a:lnTo>
                  <a:pt x="1258" y="83"/>
                </a:lnTo>
                <a:lnTo>
                  <a:pt x="1269" y="89"/>
                </a:lnTo>
                <a:lnTo>
                  <a:pt x="1269" y="89"/>
                </a:lnTo>
                <a:lnTo>
                  <a:pt x="1282" y="97"/>
                </a:lnTo>
                <a:lnTo>
                  <a:pt x="1297" y="107"/>
                </a:lnTo>
                <a:lnTo>
                  <a:pt x="1313" y="123"/>
                </a:lnTo>
                <a:lnTo>
                  <a:pt x="1321" y="131"/>
                </a:lnTo>
                <a:lnTo>
                  <a:pt x="1329" y="143"/>
                </a:lnTo>
                <a:lnTo>
                  <a:pt x="1336" y="154"/>
                </a:lnTo>
                <a:lnTo>
                  <a:pt x="1343" y="166"/>
                </a:lnTo>
                <a:lnTo>
                  <a:pt x="1349" y="180"/>
                </a:lnTo>
                <a:lnTo>
                  <a:pt x="1352" y="195"/>
                </a:lnTo>
                <a:lnTo>
                  <a:pt x="1356" y="213"/>
                </a:lnTo>
                <a:lnTo>
                  <a:pt x="1357" y="231"/>
                </a:lnTo>
                <a:lnTo>
                  <a:pt x="1357" y="231"/>
                </a:lnTo>
                <a:lnTo>
                  <a:pt x="1356" y="250"/>
                </a:lnTo>
                <a:lnTo>
                  <a:pt x="1352" y="270"/>
                </a:lnTo>
                <a:lnTo>
                  <a:pt x="1346" y="289"/>
                </a:lnTo>
                <a:lnTo>
                  <a:pt x="1338" y="307"/>
                </a:lnTo>
                <a:lnTo>
                  <a:pt x="1326" y="325"/>
                </a:lnTo>
                <a:lnTo>
                  <a:pt x="1313" y="341"/>
                </a:lnTo>
                <a:lnTo>
                  <a:pt x="1300" y="358"/>
                </a:lnTo>
                <a:lnTo>
                  <a:pt x="1284" y="372"/>
                </a:lnTo>
                <a:lnTo>
                  <a:pt x="1266" y="385"/>
                </a:lnTo>
                <a:lnTo>
                  <a:pt x="1247" y="397"/>
                </a:lnTo>
                <a:lnTo>
                  <a:pt x="1225" y="406"/>
                </a:lnTo>
                <a:lnTo>
                  <a:pt x="1204" y="415"/>
                </a:lnTo>
                <a:lnTo>
                  <a:pt x="1181" y="421"/>
                </a:lnTo>
                <a:lnTo>
                  <a:pt x="1157" y="426"/>
                </a:lnTo>
                <a:lnTo>
                  <a:pt x="1133" y="429"/>
                </a:lnTo>
                <a:lnTo>
                  <a:pt x="1107" y="431"/>
                </a:lnTo>
                <a:lnTo>
                  <a:pt x="1107" y="431"/>
                </a:lnTo>
                <a:lnTo>
                  <a:pt x="1082" y="429"/>
                </a:lnTo>
                <a:lnTo>
                  <a:pt x="1056" y="426"/>
                </a:lnTo>
                <a:lnTo>
                  <a:pt x="1033" y="421"/>
                </a:lnTo>
                <a:lnTo>
                  <a:pt x="1011" y="415"/>
                </a:lnTo>
                <a:lnTo>
                  <a:pt x="988" y="406"/>
                </a:lnTo>
                <a:lnTo>
                  <a:pt x="967" y="397"/>
                </a:lnTo>
                <a:lnTo>
                  <a:pt x="949" y="385"/>
                </a:lnTo>
                <a:lnTo>
                  <a:pt x="931" y="372"/>
                </a:lnTo>
                <a:lnTo>
                  <a:pt x="915" y="358"/>
                </a:lnTo>
                <a:lnTo>
                  <a:pt x="900" y="341"/>
                </a:lnTo>
                <a:lnTo>
                  <a:pt x="887" y="325"/>
                </a:lnTo>
                <a:lnTo>
                  <a:pt x="877" y="307"/>
                </a:lnTo>
                <a:lnTo>
                  <a:pt x="869" y="289"/>
                </a:lnTo>
                <a:lnTo>
                  <a:pt x="863" y="270"/>
                </a:lnTo>
                <a:lnTo>
                  <a:pt x="859" y="250"/>
                </a:lnTo>
                <a:lnTo>
                  <a:pt x="858" y="231"/>
                </a:lnTo>
                <a:lnTo>
                  <a:pt x="858" y="231"/>
                </a:lnTo>
                <a:close/>
              </a:path>
            </a:pathLst>
          </a:custGeom>
          <a:gradFill flip="none" rotWithShape="1">
            <a:gsLst>
              <a:gs pos="0">
                <a:schemeClr val="accent6">
                  <a:lumMod val="60000"/>
                  <a:lumOff val="40000"/>
                  <a:shade val="30000"/>
                  <a:satMod val="115000"/>
                </a:schemeClr>
              </a:gs>
              <a:gs pos="50000">
                <a:schemeClr val="accent6">
                  <a:lumMod val="60000"/>
                  <a:lumOff val="40000"/>
                  <a:shade val="67500"/>
                  <a:satMod val="115000"/>
                </a:schemeClr>
              </a:gs>
              <a:gs pos="100000">
                <a:schemeClr val="accent6">
                  <a:lumMod val="60000"/>
                  <a:lumOff val="40000"/>
                  <a:shade val="100000"/>
                  <a:satMod val="115000"/>
                </a:schemeClr>
              </a:gs>
            </a:gsLst>
            <a:lin ang="18900000" scaled="1"/>
            <a:tileRect/>
          </a:gradFill>
          <a:ln w="28575">
            <a:solidFill>
              <a:schemeClr val="bg1">
                <a:lumMod val="65000"/>
              </a:schemeClr>
            </a:solidFill>
            <a:prstDash val="solid"/>
            <a:round/>
            <a:headEnd/>
            <a:tailEnd/>
          </a:ln>
        </p:spPr>
        <p:txBody>
          <a:bodyPr rIns="468000" anchor="ctr" anchorCtr="1"/>
          <a:lstStyle/>
          <a:p>
            <a:pPr eaLnBrk="1" hangingPunct="1">
              <a:defRPr/>
            </a:pPr>
            <a:r>
              <a:rPr lang="en-US" sz="4000" dirty="0">
                <a:cs typeface="Arial" charset="0"/>
              </a:rPr>
              <a:t>Titus 2:11</a:t>
            </a:r>
            <a:endParaRPr lang="en-GB" sz="4000" dirty="0">
              <a:cs typeface="Arial" charset="0"/>
            </a:endParaRPr>
          </a:p>
        </p:txBody>
      </p:sp>
      <p:sp>
        <p:nvSpPr>
          <p:cNvPr id="9" name="Freeform 7"/>
          <p:cNvSpPr>
            <a:spLocks/>
          </p:cNvSpPr>
          <p:nvPr/>
        </p:nvSpPr>
        <p:spPr bwMode="auto">
          <a:xfrm>
            <a:off x="9045921" y="96805"/>
            <a:ext cx="3001962" cy="2495550"/>
          </a:xfrm>
          <a:custGeom>
            <a:avLst/>
            <a:gdLst>
              <a:gd name="T0" fmla="*/ 1726 w 2587"/>
              <a:gd name="T1" fmla="*/ 1956 h 2150"/>
              <a:gd name="T2" fmla="*/ 1702 w 2587"/>
              <a:gd name="T3" fmla="*/ 2008 h 2150"/>
              <a:gd name="T4" fmla="*/ 1656 w 2587"/>
              <a:gd name="T5" fmla="*/ 2054 h 2150"/>
              <a:gd name="T6" fmla="*/ 1620 w 2587"/>
              <a:gd name="T7" fmla="*/ 2075 h 2150"/>
              <a:gd name="T8" fmla="*/ 1599 w 2587"/>
              <a:gd name="T9" fmla="*/ 2104 h 2150"/>
              <a:gd name="T10" fmla="*/ 1602 w 2587"/>
              <a:gd name="T11" fmla="*/ 2130 h 2150"/>
              <a:gd name="T12" fmla="*/ 1632 w 2587"/>
              <a:gd name="T13" fmla="*/ 2148 h 2150"/>
              <a:gd name="T14" fmla="*/ 2587 w 2587"/>
              <a:gd name="T15" fmla="*/ 0 h 2150"/>
              <a:gd name="T16" fmla="*/ 429 w 2587"/>
              <a:gd name="T17" fmla="*/ 931 h 2150"/>
              <a:gd name="T18" fmla="*/ 424 w 2587"/>
              <a:gd name="T19" fmla="*/ 965 h 2150"/>
              <a:gd name="T20" fmla="*/ 403 w 2587"/>
              <a:gd name="T21" fmla="*/ 988 h 2150"/>
              <a:gd name="T22" fmla="*/ 376 w 2587"/>
              <a:gd name="T23" fmla="*/ 985 h 2150"/>
              <a:gd name="T24" fmla="*/ 348 w 2587"/>
              <a:gd name="T25" fmla="*/ 955 h 2150"/>
              <a:gd name="T26" fmla="*/ 324 w 2587"/>
              <a:gd name="T27" fmla="*/ 916 h 2150"/>
              <a:gd name="T28" fmla="*/ 276 w 2587"/>
              <a:gd name="T29" fmla="*/ 877 h 2150"/>
              <a:gd name="T30" fmla="*/ 218 w 2587"/>
              <a:gd name="T31" fmla="*/ 858 h 2150"/>
              <a:gd name="T32" fmla="*/ 161 w 2587"/>
              <a:gd name="T33" fmla="*/ 863 h 2150"/>
              <a:gd name="T34" fmla="*/ 89 w 2587"/>
              <a:gd name="T35" fmla="*/ 900 h 2150"/>
              <a:gd name="T36" fmla="*/ 34 w 2587"/>
              <a:gd name="T37" fmla="*/ 967 h 2150"/>
              <a:gd name="T38" fmla="*/ 5 w 2587"/>
              <a:gd name="T39" fmla="*/ 1056 h 2150"/>
              <a:gd name="T40" fmla="*/ 1 w 2587"/>
              <a:gd name="T41" fmla="*/ 1133 h 2150"/>
              <a:gd name="T42" fmla="*/ 24 w 2587"/>
              <a:gd name="T43" fmla="*/ 1225 h 2150"/>
              <a:gd name="T44" fmla="*/ 73 w 2587"/>
              <a:gd name="T45" fmla="*/ 1299 h 2150"/>
              <a:gd name="T46" fmla="*/ 141 w 2587"/>
              <a:gd name="T47" fmla="*/ 1346 h 2150"/>
              <a:gd name="T48" fmla="*/ 200 w 2587"/>
              <a:gd name="T49" fmla="*/ 1356 h 2150"/>
              <a:gd name="T50" fmla="*/ 263 w 2587"/>
              <a:gd name="T51" fmla="*/ 1343 h 2150"/>
              <a:gd name="T52" fmla="*/ 307 w 2587"/>
              <a:gd name="T53" fmla="*/ 1313 h 2150"/>
              <a:gd name="T54" fmla="*/ 342 w 2587"/>
              <a:gd name="T55" fmla="*/ 1269 h 2150"/>
              <a:gd name="T56" fmla="*/ 369 w 2587"/>
              <a:gd name="T57" fmla="*/ 1234 h 2150"/>
              <a:gd name="T58" fmla="*/ 397 w 2587"/>
              <a:gd name="T59" fmla="*/ 1224 h 2150"/>
              <a:gd name="T60" fmla="*/ 421 w 2587"/>
              <a:gd name="T61" fmla="*/ 1240 h 2150"/>
              <a:gd name="T62" fmla="*/ 429 w 2587"/>
              <a:gd name="T63" fmla="*/ 1282 h 2150"/>
              <a:gd name="T64" fmla="*/ 1305 w 2587"/>
              <a:gd name="T65" fmla="*/ 2150 h 2150"/>
              <a:gd name="T66" fmla="*/ 1337 w 2587"/>
              <a:gd name="T67" fmla="*/ 2145 h 2150"/>
              <a:gd name="T68" fmla="*/ 1360 w 2587"/>
              <a:gd name="T69" fmla="*/ 2124 h 2150"/>
              <a:gd name="T70" fmla="*/ 1357 w 2587"/>
              <a:gd name="T71" fmla="*/ 2096 h 2150"/>
              <a:gd name="T72" fmla="*/ 1329 w 2587"/>
              <a:gd name="T73" fmla="*/ 2068 h 2150"/>
              <a:gd name="T74" fmla="*/ 1290 w 2587"/>
              <a:gd name="T75" fmla="*/ 2044 h 2150"/>
              <a:gd name="T76" fmla="*/ 1251 w 2587"/>
              <a:gd name="T77" fmla="*/ 1997 h 2150"/>
              <a:gd name="T78" fmla="*/ 1231 w 2587"/>
              <a:gd name="T79" fmla="*/ 1938 h 2150"/>
              <a:gd name="T80" fmla="*/ 1235 w 2587"/>
              <a:gd name="T81" fmla="*/ 1881 h 2150"/>
              <a:gd name="T82" fmla="*/ 1272 w 2587"/>
              <a:gd name="T83" fmla="*/ 1810 h 2150"/>
              <a:gd name="T84" fmla="*/ 1340 w 2587"/>
              <a:gd name="T85" fmla="*/ 1754 h 2150"/>
              <a:gd name="T86" fmla="*/ 1430 w 2587"/>
              <a:gd name="T87" fmla="*/ 1725 h 2150"/>
              <a:gd name="T88" fmla="*/ 1505 w 2587"/>
              <a:gd name="T89" fmla="*/ 1722 h 2150"/>
              <a:gd name="T90" fmla="*/ 1599 w 2587"/>
              <a:gd name="T91" fmla="*/ 1745 h 2150"/>
              <a:gd name="T92" fmla="*/ 1672 w 2587"/>
              <a:gd name="T93" fmla="*/ 1793 h 2150"/>
              <a:gd name="T94" fmla="*/ 1718 w 2587"/>
              <a:gd name="T95" fmla="*/ 1862 h 2150"/>
              <a:gd name="T96" fmla="*/ 1729 w 2587"/>
              <a:gd name="T97" fmla="*/ 1920 h 2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587" h="2150">
                <a:moveTo>
                  <a:pt x="1729" y="1920"/>
                </a:moveTo>
                <a:lnTo>
                  <a:pt x="1729" y="1920"/>
                </a:lnTo>
                <a:lnTo>
                  <a:pt x="1728" y="1938"/>
                </a:lnTo>
                <a:lnTo>
                  <a:pt x="1726" y="1956"/>
                </a:lnTo>
                <a:lnTo>
                  <a:pt x="1721" y="1971"/>
                </a:lnTo>
                <a:lnTo>
                  <a:pt x="1716" y="1984"/>
                </a:lnTo>
                <a:lnTo>
                  <a:pt x="1710" y="1997"/>
                </a:lnTo>
                <a:lnTo>
                  <a:pt x="1702" y="2008"/>
                </a:lnTo>
                <a:lnTo>
                  <a:pt x="1694" y="2020"/>
                </a:lnTo>
                <a:lnTo>
                  <a:pt x="1685" y="2028"/>
                </a:lnTo>
                <a:lnTo>
                  <a:pt x="1669" y="2044"/>
                </a:lnTo>
                <a:lnTo>
                  <a:pt x="1656" y="2054"/>
                </a:lnTo>
                <a:lnTo>
                  <a:pt x="1641" y="2062"/>
                </a:lnTo>
                <a:lnTo>
                  <a:pt x="1641" y="2062"/>
                </a:lnTo>
                <a:lnTo>
                  <a:pt x="1630" y="2068"/>
                </a:lnTo>
                <a:lnTo>
                  <a:pt x="1620" y="2075"/>
                </a:lnTo>
                <a:lnTo>
                  <a:pt x="1614" y="2081"/>
                </a:lnTo>
                <a:lnTo>
                  <a:pt x="1607" y="2089"/>
                </a:lnTo>
                <a:lnTo>
                  <a:pt x="1602" y="2096"/>
                </a:lnTo>
                <a:lnTo>
                  <a:pt x="1599" y="2104"/>
                </a:lnTo>
                <a:lnTo>
                  <a:pt x="1598" y="2111"/>
                </a:lnTo>
                <a:lnTo>
                  <a:pt x="1598" y="2117"/>
                </a:lnTo>
                <a:lnTo>
                  <a:pt x="1599" y="2124"/>
                </a:lnTo>
                <a:lnTo>
                  <a:pt x="1602" y="2130"/>
                </a:lnTo>
                <a:lnTo>
                  <a:pt x="1607" y="2137"/>
                </a:lnTo>
                <a:lnTo>
                  <a:pt x="1614" y="2142"/>
                </a:lnTo>
                <a:lnTo>
                  <a:pt x="1622" y="2145"/>
                </a:lnTo>
                <a:lnTo>
                  <a:pt x="1632" y="2148"/>
                </a:lnTo>
                <a:lnTo>
                  <a:pt x="1641" y="2150"/>
                </a:lnTo>
                <a:lnTo>
                  <a:pt x="1654" y="2150"/>
                </a:lnTo>
                <a:lnTo>
                  <a:pt x="2587" y="2150"/>
                </a:lnTo>
                <a:lnTo>
                  <a:pt x="2587" y="0"/>
                </a:lnTo>
                <a:lnTo>
                  <a:pt x="433" y="0"/>
                </a:lnTo>
                <a:lnTo>
                  <a:pt x="433" y="495"/>
                </a:lnTo>
                <a:lnTo>
                  <a:pt x="429" y="495"/>
                </a:lnTo>
                <a:lnTo>
                  <a:pt x="429" y="931"/>
                </a:lnTo>
                <a:lnTo>
                  <a:pt x="429" y="931"/>
                </a:lnTo>
                <a:lnTo>
                  <a:pt x="429" y="944"/>
                </a:lnTo>
                <a:lnTo>
                  <a:pt x="428" y="955"/>
                </a:lnTo>
                <a:lnTo>
                  <a:pt x="424" y="965"/>
                </a:lnTo>
                <a:lnTo>
                  <a:pt x="421" y="973"/>
                </a:lnTo>
                <a:lnTo>
                  <a:pt x="416" y="980"/>
                </a:lnTo>
                <a:lnTo>
                  <a:pt x="410" y="985"/>
                </a:lnTo>
                <a:lnTo>
                  <a:pt x="403" y="988"/>
                </a:lnTo>
                <a:lnTo>
                  <a:pt x="397" y="990"/>
                </a:lnTo>
                <a:lnTo>
                  <a:pt x="390" y="990"/>
                </a:lnTo>
                <a:lnTo>
                  <a:pt x="384" y="988"/>
                </a:lnTo>
                <a:lnTo>
                  <a:pt x="376" y="985"/>
                </a:lnTo>
                <a:lnTo>
                  <a:pt x="369" y="980"/>
                </a:lnTo>
                <a:lnTo>
                  <a:pt x="361" y="973"/>
                </a:lnTo>
                <a:lnTo>
                  <a:pt x="355" y="965"/>
                </a:lnTo>
                <a:lnTo>
                  <a:pt x="348" y="955"/>
                </a:lnTo>
                <a:lnTo>
                  <a:pt x="342" y="944"/>
                </a:lnTo>
                <a:lnTo>
                  <a:pt x="342" y="944"/>
                </a:lnTo>
                <a:lnTo>
                  <a:pt x="333" y="931"/>
                </a:lnTo>
                <a:lnTo>
                  <a:pt x="324" y="916"/>
                </a:lnTo>
                <a:lnTo>
                  <a:pt x="307" y="900"/>
                </a:lnTo>
                <a:lnTo>
                  <a:pt x="299" y="892"/>
                </a:lnTo>
                <a:lnTo>
                  <a:pt x="288" y="885"/>
                </a:lnTo>
                <a:lnTo>
                  <a:pt x="276" y="877"/>
                </a:lnTo>
                <a:lnTo>
                  <a:pt x="263" y="871"/>
                </a:lnTo>
                <a:lnTo>
                  <a:pt x="250" y="866"/>
                </a:lnTo>
                <a:lnTo>
                  <a:pt x="236" y="861"/>
                </a:lnTo>
                <a:lnTo>
                  <a:pt x="218" y="858"/>
                </a:lnTo>
                <a:lnTo>
                  <a:pt x="200" y="858"/>
                </a:lnTo>
                <a:lnTo>
                  <a:pt x="200" y="858"/>
                </a:lnTo>
                <a:lnTo>
                  <a:pt x="180" y="858"/>
                </a:lnTo>
                <a:lnTo>
                  <a:pt x="161" y="863"/>
                </a:lnTo>
                <a:lnTo>
                  <a:pt x="141" y="868"/>
                </a:lnTo>
                <a:lnTo>
                  <a:pt x="122" y="877"/>
                </a:lnTo>
                <a:lnTo>
                  <a:pt x="106" y="887"/>
                </a:lnTo>
                <a:lnTo>
                  <a:pt x="89" y="900"/>
                </a:lnTo>
                <a:lnTo>
                  <a:pt x="73" y="915"/>
                </a:lnTo>
                <a:lnTo>
                  <a:pt x="58" y="931"/>
                </a:lnTo>
                <a:lnTo>
                  <a:pt x="45" y="947"/>
                </a:lnTo>
                <a:lnTo>
                  <a:pt x="34" y="967"/>
                </a:lnTo>
                <a:lnTo>
                  <a:pt x="24" y="988"/>
                </a:lnTo>
                <a:lnTo>
                  <a:pt x="16" y="1009"/>
                </a:lnTo>
                <a:lnTo>
                  <a:pt x="10" y="1032"/>
                </a:lnTo>
                <a:lnTo>
                  <a:pt x="5" y="1056"/>
                </a:lnTo>
                <a:lnTo>
                  <a:pt x="1" y="1081"/>
                </a:lnTo>
                <a:lnTo>
                  <a:pt x="0" y="1107"/>
                </a:lnTo>
                <a:lnTo>
                  <a:pt x="0" y="1107"/>
                </a:lnTo>
                <a:lnTo>
                  <a:pt x="1" y="1133"/>
                </a:lnTo>
                <a:lnTo>
                  <a:pt x="5" y="1157"/>
                </a:lnTo>
                <a:lnTo>
                  <a:pt x="10" y="1182"/>
                </a:lnTo>
                <a:lnTo>
                  <a:pt x="16" y="1204"/>
                </a:lnTo>
                <a:lnTo>
                  <a:pt x="24" y="1225"/>
                </a:lnTo>
                <a:lnTo>
                  <a:pt x="34" y="1247"/>
                </a:lnTo>
                <a:lnTo>
                  <a:pt x="45" y="1266"/>
                </a:lnTo>
                <a:lnTo>
                  <a:pt x="58" y="1284"/>
                </a:lnTo>
                <a:lnTo>
                  <a:pt x="73" y="1299"/>
                </a:lnTo>
                <a:lnTo>
                  <a:pt x="89" y="1313"/>
                </a:lnTo>
                <a:lnTo>
                  <a:pt x="106" y="1326"/>
                </a:lnTo>
                <a:lnTo>
                  <a:pt x="122" y="1336"/>
                </a:lnTo>
                <a:lnTo>
                  <a:pt x="141" y="1346"/>
                </a:lnTo>
                <a:lnTo>
                  <a:pt x="161" y="1351"/>
                </a:lnTo>
                <a:lnTo>
                  <a:pt x="180" y="1356"/>
                </a:lnTo>
                <a:lnTo>
                  <a:pt x="200" y="1356"/>
                </a:lnTo>
                <a:lnTo>
                  <a:pt x="200" y="1356"/>
                </a:lnTo>
                <a:lnTo>
                  <a:pt x="218" y="1356"/>
                </a:lnTo>
                <a:lnTo>
                  <a:pt x="236" y="1352"/>
                </a:lnTo>
                <a:lnTo>
                  <a:pt x="250" y="1349"/>
                </a:lnTo>
                <a:lnTo>
                  <a:pt x="263" y="1343"/>
                </a:lnTo>
                <a:lnTo>
                  <a:pt x="276" y="1336"/>
                </a:lnTo>
                <a:lnTo>
                  <a:pt x="288" y="1328"/>
                </a:lnTo>
                <a:lnTo>
                  <a:pt x="299" y="1321"/>
                </a:lnTo>
                <a:lnTo>
                  <a:pt x="307" y="1313"/>
                </a:lnTo>
                <a:lnTo>
                  <a:pt x="324" y="1297"/>
                </a:lnTo>
                <a:lnTo>
                  <a:pt x="333" y="1282"/>
                </a:lnTo>
                <a:lnTo>
                  <a:pt x="342" y="1269"/>
                </a:lnTo>
                <a:lnTo>
                  <a:pt x="342" y="1269"/>
                </a:lnTo>
                <a:lnTo>
                  <a:pt x="348" y="1258"/>
                </a:lnTo>
                <a:lnTo>
                  <a:pt x="355" y="1248"/>
                </a:lnTo>
                <a:lnTo>
                  <a:pt x="361" y="1240"/>
                </a:lnTo>
                <a:lnTo>
                  <a:pt x="369" y="1234"/>
                </a:lnTo>
                <a:lnTo>
                  <a:pt x="376" y="1229"/>
                </a:lnTo>
                <a:lnTo>
                  <a:pt x="384" y="1225"/>
                </a:lnTo>
                <a:lnTo>
                  <a:pt x="390" y="1224"/>
                </a:lnTo>
                <a:lnTo>
                  <a:pt x="397" y="1224"/>
                </a:lnTo>
                <a:lnTo>
                  <a:pt x="403" y="1225"/>
                </a:lnTo>
                <a:lnTo>
                  <a:pt x="410" y="1229"/>
                </a:lnTo>
                <a:lnTo>
                  <a:pt x="416" y="1234"/>
                </a:lnTo>
                <a:lnTo>
                  <a:pt x="421" y="1240"/>
                </a:lnTo>
                <a:lnTo>
                  <a:pt x="424" y="1248"/>
                </a:lnTo>
                <a:lnTo>
                  <a:pt x="428" y="1258"/>
                </a:lnTo>
                <a:lnTo>
                  <a:pt x="429" y="1269"/>
                </a:lnTo>
                <a:lnTo>
                  <a:pt x="429" y="1282"/>
                </a:lnTo>
                <a:lnTo>
                  <a:pt x="429" y="1556"/>
                </a:lnTo>
                <a:lnTo>
                  <a:pt x="433" y="1556"/>
                </a:lnTo>
                <a:lnTo>
                  <a:pt x="433" y="2150"/>
                </a:lnTo>
                <a:lnTo>
                  <a:pt x="1305" y="2150"/>
                </a:lnTo>
                <a:lnTo>
                  <a:pt x="1305" y="2150"/>
                </a:lnTo>
                <a:lnTo>
                  <a:pt x="1318" y="2150"/>
                </a:lnTo>
                <a:lnTo>
                  <a:pt x="1327" y="2148"/>
                </a:lnTo>
                <a:lnTo>
                  <a:pt x="1337" y="2145"/>
                </a:lnTo>
                <a:lnTo>
                  <a:pt x="1345" y="2142"/>
                </a:lnTo>
                <a:lnTo>
                  <a:pt x="1352" y="2137"/>
                </a:lnTo>
                <a:lnTo>
                  <a:pt x="1357" y="2130"/>
                </a:lnTo>
                <a:lnTo>
                  <a:pt x="1360" y="2124"/>
                </a:lnTo>
                <a:lnTo>
                  <a:pt x="1362" y="2117"/>
                </a:lnTo>
                <a:lnTo>
                  <a:pt x="1362" y="2111"/>
                </a:lnTo>
                <a:lnTo>
                  <a:pt x="1360" y="2104"/>
                </a:lnTo>
                <a:lnTo>
                  <a:pt x="1357" y="2096"/>
                </a:lnTo>
                <a:lnTo>
                  <a:pt x="1352" y="2089"/>
                </a:lnTo>
                <a:lnTo>
                  <a:pt x="1347" y="2081"/>
                </a:lnTo>
                <a:lnTo>
                  <a:pt x="1339" y="2075"/>
                </a:lnTo>
                <a:lnTo>
                  <a:pt x="1329" y="2068"/>
                </a:lnTo>
                <a:lnTo>
                  <a:pt x="1318" y="2062"/>
                </a:lnTo>
                <a:lnTo>
                  <a:pt x="1318" y="2062"/>
                </a:lnTo>
                <a:lnTo>
                  <a:pt x="1303" y="2054"/>
                </a:lnTo>
                <a:lnTo>
                  <a:pt x="1290" y="2044"/>
                </a:lnTo>
                <a:lnTo>
                  <a:pt x="1274" y="2028"/>
                </a:lnTo>
                <a:lnTo>
                  <a:pt x="1266" y="2020"/>
                </a:lnTo>
                <a:lnTo>
                  <a:pt x="1258" y="2008"/>
                </a:lnTo>
                <a:lnTo>
                  <a:pt x="1251" y="1997"/>
                </a:lnTo>
                <a:lnTo>
                  <a:pt x="1243" y="1984"/>
                </a:lnTo>
                <a:lnTo>
                  <a:pt x="1238" y="1971"/>
                </a:lnTo>
                <a:lnTo>
                  <a:pt x="1233" y="1956"/>
                </a:lnTo>
                <a:lnTo>
                  <a:pt x="1231" y="1938"/>
                </a:lnTo>
                <a:lnTo>
                  <a:pt x="1230" y="1920"/>
                </a:lnTo>
                <a:lnTo>
                  <a:pt x="1230" y="1920"/>
                </a:lnTo>
                <a:lnTo>
                  <a:pt x="1231" y="1901"/>
                </a:lnTo>
                <a:lnTo>
                  <a:pt x="1235" y="1881"/>
                </a:lnTo>
                <a:lnTo>
                  <a:pt x="1241" y="1862"/>
                </a:lnTo>
                <a:lnTo>
                  <a:pt x="1249" y="1842"/>
                </a:lnTo>
                <a:lnTo>
                  <a:pt x="1261" y="1826"/>
                </a:lnTo>
                <a:lnTo>
                  <a:pt x="1272" y="1810"/>
                </a:lnTo>
                <a:lnTo>
                  <a:pt x="1287" y="1793"/>
                </a:lnTo>
                <a:lnTo>
                  <a:pt x="1303" y="1779"/>
                </a:lnTo>
                <a:lnTo>
                  <a:pt x="1321" y="1766"/>
                </a:lnTo>
                <a:lnTo>
                  <a:pt x="1340" y="1754"/>
                </a:lnTo>
                <a:lnTo>
                  <a:pt x="1360" y="1745"/>
                </a:lnTo>
                <a:lnTo>
                  <a:pt x="1383" y="1736"/>
                </a:lnTo>
                <a:lnTo>
                  <a:pt x="1406" y="1730"/>
                </a:lnTo>
                <a:lnTo>
                  <a:pt x="1430" y="1725"/>
                </a:lnTo>
                <a:lnTo>
                  <a:pt x="1454" y="1722"/>
                </a:lnTo>
                <a:lnTo>
                  <a:pt x="1480" y="1720"/>
                </a:lnTo>
                <a:lnTo>
                  <a:pt x="1480" y="1720"/>
                </a:lnTo>
                <a:lnTo>
                  <a:pt x="1505" y="1722"/>
                </a:lnTo>
                <a:lnTo>
                  <a:pt x="1529" y="1725"/>
                </a:lnTo>
                <a:lnTo>
                  <a:pt x="1554" y="1730"/>
                </a:lnTo>
                <a:lnTo>
                  <a:pt x="1576" y="1736"/>
                </a:lnTo>
                <a:lnTo>
                  <a:pt x="1599" y="1745"/>
                </a:lnTo>
                <a:lnTo>
                  <a:pt x="1619" y="1754"/>
                </a:lnTo>
                <a:lnTo>
                  <a:pt x="1638" y="1766"/>
                </a:lnTo>
                <a:lnTo>
                  <a:pt x="1656" y="1779"/>
                </a:lnTo>
                <a:lnTo>
                  <a:pt x="1672" y="1793"/>
                </a:lnTo>
                <a:lnTo>
                  <a:pt x="1687" y="1810"/>
                </a:lnTo>
                <a:lnTo>
                  <a:pt x="1698" y="1826"/>
                </a:lnTo>
                <a:lnTo>
                  <a:pt x="1710" y="1842"/>
                </a:lnTo>
                <a:lnTo>
                  <a:pt x="1718" y="1862"/>
                </a:lnTo>
                <a:lnTo>
                  <a:pt x="1724" y="1881"/>
                </a:lnTo>
                <a:lnTo>
                  <a:pt x="1728" y="1901"/>
                </a:lnTo>
                <a:lnTo>
                  <a:pt x="1729" y="1920"/>
                </a:lnTo>
                <a:lnTo>
                  <a:pt x="1729" y="1920"/>
                </a:lnTo>
                <a:close/>
              </a:path>
            </a:pathLst>
          </a:custGeom>
          <a:gradFill flip="none" rotWithShape="1">
            <a:gsLst>
              <a:gs pos="0">
                <a:schemeClr val="accent1">
                  <a:lumMod val="60000"/>
                  <a:lumOff val="40000"/>
                  <a:shade val="30000"/>
                  <a:satMod val="115000"/>
                </a:schemeClr>
              </a:gs>
              <a:gs pos="50000">
                <a:schemeClr val="accent1">
                  <a:lumMod val="60000"/>
                  <a:lumOff val="40000"/>
                  <a:shade val="67500"/>
                  <a:satMod val="115000"/>
                </a:schemeClr>
              </a:gs>
              <a:gs pos="100000">
                <a:schemeClr val="accent1">
                  <a:lumMod val="60000"/>
                  <a:lumOff val="40000"/>
                  <a:shade val="100000"/>
                  <a:satMod val="115000"/>
                </a:schemeClr>
              </a:gs>
            </a:gsLst>
            <a:lin ang="8100000" scaled="1"/>
            <a:tileRect/>
          </a:gradFill>
          <a:ln w="28575">
            <a:solidFill>
              <a:schemeClr val="bg1">
                <a:lumMod val="65000"/>
              </a:schemeClr>
            </a:solidFill>
            <a:prstDash val="solid"/>
            <a:round/>
            <a:headEnd/>
            <a:tailEnd/>
          </a:ln>
        </p:spPr>
        <p:txBody>
          <a:bodyPr lIns="468000" anchor="ctr"/>
          <a:lstStyle/>
          <a:p>
            <a:pPr algn="ctr" eaLnBrk="1" hangingPunct="1">
              <a:defRPr/>
            </a:pPr>
            <a:endParaRPr lang="en-GB" sz="4000" dirty="0">
              <a:cs typeface="Arial" charset="0"/>
            </a:endParaRPr>
          </a:p>
        </p:txBody>
      </p:sp>
      <p:sp>
        <p:nvSpPr>
          <p:cNvPr id="10" name="Freeform 8"/>
          <p:cNvSpPr>
            <a:spLocks/>
          </p:cNvSpPr>
          <p:nvPr/>
        </p:nvSpPr>
        <p:spPr bwMode="auto">
          <a:xfrm>
            <a:off x="9550745" y="3675201"/>
            <a:ext cx="2497138" cy="3000375"/>
          </a:xfrm>
          <a:custGeom>
            <a:avLst/>
            <a:gdLst>
              <a:gd name="T0" fmla="*/ 195 w 2151"/>
              <a:gd name="T1" fmla="*/ 1725 h 2586"/>
              <a:gd name="T2" fmla="*/ 141 w 2151"/>
              <a:gd name="T3" fmla="*/ 1702 h 2586"/>
              <a:gd name="T4" fmla="*/ 96 w 2151"/>
              <a:gd name="T5" fmla="*/ 1655 h 2586"/>
              <a:gd name="T6" fmla="*/ 76 w 2151"/>
              <a:gd name="T7" fmla="*/ 1621 h 2586"/>
              <a:gd name="T8" fmla="*/ 47 w 2151"/>
              <a:gd name="T9" fmla="*/ 1598 h 2586"/>
              <a:gd name="T10" fmla="*/ 19 w 2151"/>
              <a:gd name="T11" fmla="*/ 1603 h 2586"/>
              <a:gd name="T12" fmla="*/ 2 w 2151"/>
              <a:gd name="T13" fmla="*/ 1631 h 2586"/>
              <a:gd name="T14" fmla="*/ 2151 w 2151"/>
              <a:gd name="T15" fmla="*/ 2586 h 2586"/>
              <a:gd name="T16" fmla="*/ 1218 w 2151"/>
              <a:gd name="T17" fmla="*/ 430 h 2586"/>
              <a:gd name="T18" fmla="*/ 1184 w 2151"/>
              <a:gd name="T19" fmla="*/ 425 h 2586"/>
              <a:gd name="T20" fmla="*/ 1163 w 2151"/>
              <a:gd name="T21" fmla="*/ 404 h 2586"/>
              <a:gd name="T22" fmla="*/ 1165 w 2151"/>
              <a:gd name="T23" fmla="*/ 376 h 2586"/>
              <a:gd name="T24" fmla="*/ 1194 w 2151"/>
              <a:gd name="T25" fmla="*/ 347 h 2586"/>
              <a:gd name="T26" fmla="*/ 1233 w 2151"/>
              <a:gd name="T27" fmla="*/ 322 h 2586"/>
              <a:gd name="T28" fmla="*/ 1272 w 2151"/>
              <a:gd name="T29" fmla="*/ 277 h 2586"/>
              <a:gd name="T30" fmla="*/ 1292 w 2151"/>
              <a:gd name="T31" fmla="*/ 218 h 2586"/>
              <a:gd name="T32" fmla="*/ 1288 w 2151"/>
              <a:gd name="T33" fmla="*/ 160 h 2586"/>
              <a:gd name="T34" fmla="*/ 1251 w 2151"/>
              <a:gd name="T35" fmla="*/ 88 h 2586"/>
              <a:gd name="T36" fmla="*/ 1183 w 2151"/>
              <a:gd name="T37" fmla="*/ 34 h 2586"/>
              <a:gd name="T38" fmla="*/ 1093 w 2151"/>
              <a:gd name="T39" fmla="*/ 4 h 2586"/>
              <a:gd name="T40" fmla="*/ 1018 w 2151"/>
              <a:gd name="T41" fmla="*/ 2 h 2586"/>
              <a:gd name="T42" fmla="*/ 924 w 2151"/>
              <a:gd name="T43" fmla="*/ 25 h 2586"/>
              <a:gd name="T44" fmla="*/ 851 w 2151"/>
              <a:gd name="T45" fmla="*/ 73 h 2586"/>
              <a:gd name="T46" fmla="*/ 805 w 2151"/>
              <a:gd name="T47" fmla="*/ 142 h 2586"/>
              <a:gd name="T48" fmla="*/ 794 w 2151"/>
              <a:gd name="T49" fmla="*/ 200 h 2586"/>
              <a:gd name="T50" fmla="*/ 807 w 2151"/>
              <a:gd name="T51" fmla="*/ 264 h 2586"/>
              <a:gd name="T52" fmla="*/ 838 w 2151"/>
              <a:gd name="T53" fmla="*/ 308 h 2586"/>
              <a:gd name="T54" fmla="*/ 882 w 2151"/>
              <a:gd name="T55" fmla="*/ 342 h 2586"/>
              <a:gd name="T56" fmla="*/ 916 w 2151"/>
              <a:gd name="T57" fmla="*/ 368 h 2586"/>
              <a:gd name="T58" fmla="*/ 926 w 2151"/>
              <a:gd name="T59" fmla="*/ 397 h 2586"/>
              <a:gd name="T60" fmla="*/ 909 w 2151"/>
              <a:gd name="T61" fmla="*/ 420 h 2586"/>
              <a:gd name="T62" fmla="*/ 869 w 2151"/>
              <a:gd name="T63" fmla="*/ 430 h 2586"/>
              <a:gd name="T64" fmla="*/ 0 w 2151"/>
              <a:gd name="T65" fmla="*/ 1305 h 2586"/>
              <a:gd name="T66" fmla="*/ 5 w 2151"/>
              <a:gd name="T67" fmla="*/ 1338 h 2586"/>
              <a:gd name="T68" fmla="*/ 26 w 2151"/>
              <a:gd name="T69" fmla="*/ 1361 h 2586"/>
              <a:gd name="T70" fmla="*/ 54 w 2151"/>
              <a:gd name="T71" fmla="*/ 1357 h 2586"/>
              <a:gd name="T72" fmla="*/ 83 w 2151"/>
              <a:gd name="T73" fmla="*/ 1328 h 2586"/>
              <a:gd name="T74" fmla="*/ 107 w 2151"/>
              <a:gd name="T75" fmla="*/ 1291 h 2586"/>
              <a:gd name="T76" fmla="*/ 153 w 2151"/>
              <a:gd name="T77" fmla="*/ 1250 h 2586"/>
              <a:gd name="T78" fmla="*/ 211 w 2151"/>
              <a:gd name="T79" fmla="*/ 1230 h 2586"/>
              <a:gd name="T80" fmla="*/ 270 w 2151"/>
              <a:gd name="T81" fmla="*/ 1235 h 2586"/>
              <a:gd name="T82" fmla="*/ 342 w 2151"/>
              <a:gd name="T83" fmla="*/ 1273 h 2586"/>
              <a:gd name="T84" fmla="*/ 395 w 2151"/>
              <a:gd name="T85" fmla="*/ 1339 h 2586"/>
              <a:gd name="T86" fmla="*/ 426 w 2151"/>
              <a:gd name="T87" fmla="*/ 1429 h 2586"/>
              <a:gd name="T88" fmla="*/ 428 w 2151"/>
              <a:gd name="T89" fmla="*/ 1505 h 2586"/>
              <a:gd name="T90" fmla="*/ 405 w 2151"/>
              <a:gd name="T91" fmla="*/ 1598 h 2586"/>
              <a:gd name="T92" fmla="*/ 356 w 2151"/>
              <a:gd name="T93" fmla="*/ 1673 h 2586"/>
              <a:gd name="T94" fmla="*/ 288 w 2151"/>
              <a:gd name="T95" fmla="*/ 1718 h 2586"/>
              <a:gd name="T96" fmla="*/ 229 w 2151"/>
              <a:gd name="T97" fmla="*/ 1730 h 25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151" h="2586">
                <a:moveTo>
                  <a:pt x="229" y="1730"/>
                </a:moveTo>
                <a:lnTo>
                  <a:pt x="229" y="1730"/>
                </a:lnTo>
                <a:lnTo>
                  <a:pt x="211" y="1728"/>
                </a:lnTo>
                <a:lnTo>
                  <a:pt x="195" y="1725"/>
                </a:lnTo>
                <a:lnTo>
                  <a:pt x="179" y="1722"/>
                </a:lnTo>
                <a:lnTo>
                  <a:pt x="166" y="1715"/>
                </a:lnTo>
                <a:lnTo>
                  <a:pt x="153" y="1709"/>
                </a:lnTo>
                <a:lnTo>
                  <a:pt x="141" y="1702"/>
                </a:lnTo>
                <a:lnTo>
                  <a:pt x="132" y="1694"/>
                </a:lnTo>
                <a:lnTo>
                  <a:pt x="122" y="1686"/>
                </a:lnTo>
                <a:lnTo>
                  <a:pt x="107" y="1670"/>
                </a:lnTo>
                <a:lnTo>
                  <a:pt x="96" y="1655"/>
                </a:lnTo>
                <a:lnTo>
                  <a:pt x="88" y="1642"/>
                </a:lnTo>
                <a:lnTo>
                  <a:pt x="88" y="1642"/>
                </a:lnTo>
                <a:lnTo>
                  <a:pt x="83" y="1631"/>
                </a:lnTo>
                <a:lnTo>
                  <a:pt x="76" y="1621"/>
                </a:lnTo>
                <a:lnTo>
                  <a:pt x="68" y="1613"/>
                </a:lnTo>
                <a:lnTo>
                  <a:pt x="62" y="1606"/>
                </a:lnTo>
                <a:lnTo>
                  <a:pt x="54" y="1601"/>
                </a:lnTo>
                <a:lnTo>
                  <a:pt x="47" y="1598"/>
                </a:lnTo>
                <a:lnTo>
                  <a:pt x="39" y="1598"/>
                </a:lnTo>
                <a:lnTo>
                  <a:pt x="32" y="1598"/>
                </a:lnTo>
                <a:lnTo>
                  <a:pt x="26" y="1600"/>
                </a:lnTo>
                <a:lnTo>
                  <a:pt x="19" y="1603"/>
                </a:lnTo>
                <a:lnTo>
                  <a:pt x="15" y="1608"/>
                </a:lnTo>
                <a:lnTo>
                  <a:pt x="10" y="1614"/>
                </a:lnTo>
                <a:lnTo>
                  <a:pt x="5" y="1621"/>
                </a:lnTo>
                <a:lnTo>
                  <a:pt x="2" y="1631"/>
                </a:lnTo>
                <a:lnTo>
                  <a:pt x="0" y="1642"/>
                </a:lnTo>
                <a:lnTo>
                  <a:pt x="0" y="1655"/>
                </a:lnTo>
                <a:lnTo>
                  <a:pt x="0" y="2586"/>
                </a:lnTo>
                <a:lnTo>
                  <a:pt x="2151" y="2586"/>
                </a:lnTo>
                <a:lnTo>
                  <a:pt x="2151" y="431"/>
                </a:lnTo>
                <a:lnTo>
                  <a:pt x="1656" y="431"/>
                </a:lnTo>
                <a:lnTo>
                  <a:pt x="1656" y="430"/>
                </a:lnTo>
                <a:lnTo>
                  <a:pt x="1218" y="430"/>
                </a:lnTo>
                <a:lnTo>
                  <a:pt x="1218" y="430"/>
                </a:lnTo>
                <a:lnTo>
                  <a:pt x="1205" y="430"/>
                </a:lnTo>
                <a:lnTo>
                  <a:pt x="1194" y="428"/>
                </a:lnTo>
                <a:lnTo>
                  <a:pt x="1184" y="425"/>
                </a:lnTo>
                <a:lnTo>
                  <a:pt x="1178" y="420"/>
                </a:lnTo>
                <a:lnTo>
                  <a:pt x="1171" y="415"/>
                </a:lnTo>
                <a:lnTo>
                  <a:pt x="1166" y="410"/>
                </a:lnTo>
                <a:lnTo>
                  <a:pt x="1163" y="404"/>
                </a:lnTo>
                <a:lnTo>
                  <a:pt x="1162" y="397"/>
                </a:lnTo>
                <a:lnTo>
                  <a:pt x="1162" y="391"/>
                </a:lnTo>
                <a:lnTo>
                  <a:pt x="1162" y="383"/>
                </a:lnTo>
                <a:lnTo>
                  <a:pt x="1165" y="376"/>
                </a:lnTo>
                <a:lnTo>
                  <a:pt x="1170" y="368"/>
                </a:lnTo>
                <a:lnTo>
                  <a:pt x="1176" y="361"/>
                </a:lnTo>
                <a:lnTo>
                  <a:pt x="1184" y="353"/>
                </a:lnTo>
                <a:lnTo>
                  <a:pt x="1194" y="347"/>
                </a:lnTo>
                <a:lnTo>
                  <a:pt x="1205" y="342"/>
                </a:lnTo>
                <a:lnTo>
                  <a:pt x="1205" y="342"/>
                </a:lnTo>
                <a:lnTo>
                  <a:pt x="1218" y="334"/>
                </a:lnTo>
                <a:lnTo>
                  <a:pt x="1233" y="322"/>
                </a:lnTo>
                <a:lnTo>
                  <a:pt x="1249" y="308"/>
                </a:lnTo>
                <a:lnTo>
                  <a:pt x="1258" y="298"/>
                </a:lnTo>
                <a:lnTo>
                  <a:pt x="1266" y="288"/>
                </a:lnTo>
                <a:lnTo>
                  <a:pt x="1272" y="277"/>
                </a:lnTo>
                <a:lnTo>
                  <a:pt x="1279" y="264"/>
                </a:lnTo>
                <a:lnTo>
                  <a:pt x="1285" y="251"/>
                </a:lnTo>
                <a:lnTo>
                  <a:pt x="1288" y="235"/>
                </a:lnTo>
                <a:lnTo>
                  <a:pt x="1292" y="218"/>
                </a:lnTo>
                <a:lnTo>
                  <a:pt x="1293" y="200"/>
                </a:lnTo>
                <a:lnTo>
                  <a:pt x="1293" y="200"/>
                </a:lnTo>
                <a:lnTo>
                  <a:pt x="1292" y="181"/>
                </a:lnTo>
                <a:lnTo>
                  <a:pt x="1288" y="160"/>
                </a:lnTo>
                <a:lnTo>
                  <a:pt x="1282" y="142"/>
                </a:lnTo>
                <a:lnTo>
                  <a:pt x="1274" y="122"/>
                </a:lnTo>
                <a:lnTo>
                  <a:pt x="1262" y="104"/>
                </a:lnTo>
                <a:lnTo>
                  <a:pt x="1251" y="88"/>
                </a:lnTo>
                <a:lnTo>
                  <a:pt x="1236" y="73"/>
                </a:lnTo>
                <a:lnTo>
                  <a:pt x="1220" y="59"/>
                </a:lnTo>
                <a:lnTo>
                  <a:pt x="1202" y="46"/>
                </a:lnTo>
                <a:lnTo>
                  <a:pt x="1183" y="34"/>
                </a:lnTo>
                <a:lnTo>
                  <a:pt x="1162" y="25"/>
                </a:lnTo>
                <a:lnTo>
                  <a:pt x="1140" y="17"/>
                </a:lnTo>
                <a:lnTo>
                  <a:pt x="1118" y="8"/>
                </a:lnTo>
                <a:lnTo>
                  <a:pt x="1093" y="4"/>
                </a:lnTo>
                <a:lnTo>
                  <a:pt x="1069" y="2"/>
                </a:lnTo>
                <a:lnTo>
                  <a:pt x="1043" y="0"/>
                </a:lnTo>
                <a:lnTo>
                  <a:pt x="1043" y="0"/>
                </a:lnTo>
                <a:lnTo>
                  <a:pt x="1018" y="2"/>
                </a:lnTo>
                <a:lnTo>
                  <a:pt x="992" y="4"/>
                </a:lnTo>
                <a:lnTo>
                  <a:pt x="970" y="8"/>
                </a:lnTo>
                <a:lnTo>
                  <a:pt x="947" y="17"/>
                </a:lnTo>
                <a:lnTo>
                  <a:pt x="924" y="25"/>
                </a:lnTo>
                <a:lnTo>
                  <a:pt x="903" y="34"/>
                </a:lnTo>
                <a:lnTo>
                  <a:pt x="885" y="46"/>
                </a:lnTo>
                <a:lnTo>
                  <a:pt x="867" y="59"/>
                </a:lnTo>
                <a:lnTo>
                  <a:pt x="851" y="73"/>
                </a:lnTo>
                <a:lnTo>
                  <a:pt x="836" y="88"/>
                </a:lnTo>
                <a:lnTo>
                  <a:pt x="823" y="104"/>
                </a:lnTo>
                <a:lnTo>
                  <a:pt x="813" y="122"/>
                </a:lnTo>
                <a:lnTo>
                  <a:pt x="805" y="142"/>
                </a:lnTo>
                <a:lnTo>
                  <a:pt x="799" y="160"/>
                </a:lnTo>
                <a:lnTo>
                  <a:pt x="795" y="181"/>
                </a:lnTo>
                <a:lnTo>
                  <a:pt x="794" y="200"/>
                </a:lnTo>
                <a:lnTo>
                  <a:pt x="794" y="200"/>
                </a:lnTo>
                <a:lnTo>
                  <a:pt x="794" y="218"/>
                </a:lnTo>
                <a:lnTo>
                  <a:pt x="797" y="235"/>
                </a:lnTo>
                <a:lnTo>
                  <a:pt x="802" y="251"/>
                </a:lnTo>
                <a:lnTo>
                  <a:pt x="807" y="264"/>
                </a:lnTo>
                <a:lnTo>
                  <a:pt x="813" y="277"/>
                </a:lnTo>
                <a:lnTo>
                  <a:pt x="822" y="288"/>
                </a:lnTo>
                <a:lnTo>
                  <a:pt x="830" y="298"/>
                </a:lnTo>
                <a:lnTo>
                  <a:pt x="838" y="308"/>
                </a:lnTo>
                <a:lnTo>
                  <a:pt x="854" y="322"/>
                </a:lnTo>
                <a:lnTo>
                  <a:pt x="867" y="334"/>
                </a:lnTo>
                <a:lnTo>
                  <a:pt x="882" y="342"/>
                </a:lnTo>
                <a:lnTo>
                  <a:pt x="882" y="342"/>
                </a:lnTo>
                <a:lnTo>
                  <a:pt x="891" y="347"/>
                </a:lnTo>
                <a:lnTo>
                  <a:pt x="901" y="353"/>
                </a:lnTo>
                <a:lnTo>
                  <a:pt x="909" y="361"/>
                </a:lnTo>
                <a:lnTo>
                  <a:pt x="916" y="368"/>
                </a:lnTo>
                <a:lnTo>
                  <a:pt x="921" y="376"/>
                </a:lnTo>
                <a:lnTo>
                  <a:pt x="924" y="383"/>
                </a:lnTo>
                <a:lnTo>
                  <a:pt x="926" y="391"/>
                </a:lnTo>
                <a:lnTo>
                  <a:pt x="926" y="397"/>
                </a:lnTo>
                <a:lnTo>
                  <a:pt x="924" y="404"/>
                </a:lnTo>
                <a:lnTo>
                  <a:pt x="921" y="410"/>
                </a:lnTo>
                <a:lnTo>
                  <a:pt x="916" y="415"/>
                </a:lnTo>
                <a:lnTo>
                  <a:pt x="909" y="420"/>
                </a:lnTo>
                <a:lnTo>
                  <a:pt x="901" y="425"/>
                </a:lnTo>
                <a:lnTo>
                  <a:pt x="891" y="428"/>
                </a:lnTo>
                <a:lnTo>
                  <a:pt x="880" y="430"/>
                </a:lnTo>
                <a:lnTo>
                  <a:pt x="869" y="430"/>
                </a:lnTo>
                <a:lnTo>
                  <a:pt x="595" y="430"/>
                </a:lnTo>
                <a:lnTo>
                  <a:pt x="595" y="431"/>
                </a:lnTo>
                <a:lnTo>
                  <a:pt x="0" y="431"/>
                </a:lnTo>
                <a:lnTo>
                  <a:pt x="0" y="1305"/>
                </a:lnTo>
                <a:lnTo>
                  <a:pt x="0" y="1305"/>
                </a:lnTo>
                <a:lnTo>
                  <a:pt x="0" y="1317"/>
                </a:lnTo>
                <a:lnTo>
                  <a:pt x="2" y="1328"/>
                </a:lnTo>
                <a:lnTo>
                  <a:pt x="5" y="1338"/>
                </a:lnTo>
                <a:lnTo>
                  <a:pt x="10" y="1346"/>
                </a:lnTo>
                <a:lnTo>
                  <a:pt x="15" y="1352"/>
                </a:lnTo>
                <a:lnTo>
                  <a:pt x="19" y="1357"/>
                </a:lnTo>
                <a:lnTo>
                  <a:pt x="26" y="1361"/>
                </a:lnTo>
                <a:lnTo>
                  <a:pt x="32" y="1362"/>
                </a:lnTo>
                <a:lnTo>
                  <a:pt x="39" y="1362"/>
                </a:lnTo>
                <a:lnTo>
                  <a:pt x="47" y="1361"/>
                </a:lnTo>
                <a:lnTo>
                  <a:pt x="54" y="1357"/>
                </a:lnTo>
                <a:lnTo>
                  <a:pt x="62" y="1352"/>
                </a:lnTo>
                <a:lnTo>
                  <a:pt x="68" y="1346"/>
                </a:lnTo>
                <a:lnTo>
                  <a:pt x="76" y="1338"/>
                </a:lnTo>
                <a:lnTo>
                  <a:pt x="83" y="1328"/>
                </a:lnTo>
                <a:lnTo>
                  <a:pt x="88" y="1318"/>
                </a:lnTo>
                <a:lnTo>
                  <a:pt x="88" y="1318"/>
                </a:lnTo>
                <a:lnTo>
                  <a:pt x="96" y="1304"/>
                </a:lnTo>
                <a:lnTo>
                  <a:pt x="107" y="1291"/>
                </a:lnTo>
                <a:lnTo>
                  <a:pt x="122" y="1274"/>
                </a:lnTo>
                <a:lnTo>
                  <a:pt x="132" y="1266"/>
                </a:lnTo>
                <a:lnTo>
                  <a:pt x="141" y="1258"/>
                </a:lnTo>
                <a:lnTo>
                  <a:pt x="153" y="1250"/>
                </a:lnTo>
                <a:lnTo>
                  <a:pt x="166" y="1243"/>
                </a:lnTo>
                <a:lnTo>
                  <a:pt x="179" y="1238"/>
                </a:lnTo>
                <a:lnTo>
                  <a:pt x="195" y="1234"/>
                </a:lnTo>
                <a:lnTo>
                  <a:pt x="211" y="1230"/>
                </a:lnTo>
                <a:lnTo>
                  <a:pt x="229" y="1230"/>
                </a:lnTo>
                <a:lnTo>
                  <a:pt x="229" y="1230"/>
                </a:lnTo>
                <a:lnTo>
                  <a:pt x="249" y="1232"/>
                </a:lnTo>
                <a:lnTo>
                  <a:pt x="270" y="1235"/>
                </a:lnTo>
                <a:lnTo>
                  <a:pt x="288" y="1242"/>
                </a:lnTo>
                <a:lnTo>
                  <a:pt x="307" y="1250"/>
                </a:lnTo>
                <a:lnTo>
                  <a:pt x="325" y="1260"/>
                </a:lnTo>
                <a:lnTo>
                  <a:pt x="342" y="1273"/>
                </a:lnTo>
                <a:lnTo>
                  <a:pt x="356" y="1287"/>
                </a:lnTo>
                <a:lnTo>
                  <a:pt x="371" y="1304"/>
                </a:lnTo>
                <a:lnTo>
                  <a:pt x="384" y="1321"/>
                </a:lnTo>
                <a:lnTo>
                  <a:pt x="395" y="1339"/>
                </a:lnTo>
                <a:lnTo>
                  <a:pt x="405" y="1361"/>
                </a:lnTo>
                <a:lnTo>
                  <a:pt x="413" y="1383"/>
                </a:lnTo>
                <a:lnTo>
                  <a:pt x="421" y="1406"/>
                </a:lnTo>
                <a:lnTo>
                  <a:pt x="426" y="1429"/>
                </a:lnTo>
                <a:lnTo>
                  <a:pt x="428" y="1455"/>
                </a:lnTo>
                <a:lnTo>
                  <a:pt x="429" y="1479"/>
                </a:lnTo>
                <a:lnTo>
                  <a:pt x="429" y="1479"/>
                </a:lnTo>
                <a:lnTo>
                  <a:pt x="428" y="1505"/>
                </a:lnTo>
                <a:lnTo>
                  <a:pt x="426" y="1530"/>
                </a:lnTo>
                <a:lnTo>
                  <a:pt x="421" y="1554"/>
                </a:lnTo>
                <a:lnTo>
                  <a:pt x="413" y="1577"/>
                </a:lnTo>
                <a:lnTo>
                  <a:pt x="405" y="1598"/>
                </a:lnTo>
                <a:lnTo>
                  <a:pt x="395" y="1619"/>
                </a:lnTo>
                <a:lnTo>
                  <a:pt x="384" y="1639"/>
                </a:lnTo>
                <a:lnTo>
                  <a:pt x="371" y="1657"/>
                </a:lnTo>
                <a:lnTo>
                  <a:pt x="356" y="1673"/>
                </a:lnTo>
                <a:lnTo>
                  <a:pt x="342" y="1686"/>
                </a:lnTo>
                <a:lnTo>
                  <a:pt x="325" y="1699"/>
                </a:lnTo>
                <a:lnTo>
                  <a:pt x="307" y="1710"/>
                </a:lnTo>
                <a:lnTo>
                  <a:pt x="288" y="1718"/>
                </a:lnTo>
                <a:lnTo>
                  <a:pt x="270" y="1725"/>
                </a:lnTo>
                <a:lnTo>
                  <a:pt x="249" y="1728"/>
                </a:lnTo>
                <a:lnTo>
                  <a:pt x="229" y="1730"/>
                </a:lnTo>
                <a:lnTo>
                  <a:pt x="229" y="1730"/>
                </a:lnTo>
                <a:close/>
              </a:path>
            </a:pathLst>
          </a:custGeom>
          <a:gradFill flip="none" rotWithShape="1">
            <a:gsLst>
              <a:gs pos="0">
                <a:schemeClr val="accent4">
                  <a:lumMod val="60000"/>
                  <a:lumOff val="40000"/>
                  <a:shade val="30000"/>
                  <a:satMod val="115000"/>
                </a:schemeClr>
              </a:gs>
              <a:gs pos="50000">
                <a:schemeClr val="accent4">
                  <a:lumMod val="60000"/>
                  <a:lumOff val="40000"/>
                  <a:shade val="67500"/>
                  <a:satMod val="115000"/>
                </a:schemeClr>
              </a:gs>
              <a:gs pos="100000">
                <a:schemeClr val="accent4">
                  <a:lumMod val="60000"/>
                  <a:lumOff val="40000"/>
                  <a:shade val="100000"/>
                  <a:satMod val="115000"/>
                </a:schemeClr>
              </a:gs>
            </a:gsLst>
            <a:lin ang="13500000" scaled="1"/>
            <a:tileRect/>
          </a:gradFill>
          <a:ln w="28575">
            <a:solidFill>
              <a:schemeClr val="bg1">
                <a:lumMod val="65000"/>
              </a:schemeClr>
            </a:solidFill>
            <a:prstDash val="solid"/>
            <a:round/>
            <a:headEnd/>
            <a:tailEnd/>
          </a:ln>
        </p:spPr>
        <p:txBody>
          <a:bodyPr tIns="468000" anchor="ctr" anchorCtr="1"/>
          <a:lstStyle/>
          <a:p>
            <a:pPr eaLnBrk="1" hangingPunct="1">
              <a:defRPr/>
            </a:pPr>
            <a:endParaRPr lang="en-GB" sz="4000" dirty="0">
              <a:cs typeface="Arial" charset="0"/>
            </a:endParaRPr>
          </a:p>
        </p:txBody>
      </p:sp>
      <p:sp>
        <p:nvSpPr>
          <p:cNvPr id="2" name="Title 1">
            <a:extLst>
              <a:ext uri="{FF2B5EF4-FFF2-40B4-BE49-F238E27FC236}">
                <a16:creationId xmlns:a16="http://schemas.microsoft.com/office/drawing/2014/main" id="{8A061DBB-B293-2D4E-ACDF-C14AA5DBC76A}"/>
              </a:ext>
            </a:extLst>
          </p:cNvPr>
          <p:cNvSpPr>
            <a:spLocks noGrp="1"/>
          </p:cNvSpPr>
          <p:nvPr>
            <p:ph type="title"/>
          </p:nvPr>
        </p:nvSpPr>
        <p:spPr>
          <a:xfrm>
            <a:off x="838200" y="1"/>
            <a:ext cx="10515600" cy="1117599"/>
          </a:xfrm>
        </p:spPr>
        <p:txBody>
          <a:bodyPr>
            <a:normAutofit/>
          </a:bodyPr>
          <a:lstStyle/>
          <a:p>
            <a:pPr algn="ctr"/>
            <a:r>
              <a:rPr lang="en-US" sz="6000" b="1" u="sng" dirty="0"/>
              <a:t>Grace of God</a:t>
            </a:r>
          </a:p>
        </p:txBody>
      </p:sp>
      <p:sp>
        <p:nvSpPr>
          <p:cNvPr id="3" name="Content Placeholder 2">
            <a:extLst>
              <a:ext uri="{FF2B5EF4-FFF2-40B4-BE49-F238E27FC236}">
                <a16:creationId xmlns:a16="http://schemas.microsoft.com/office/drawing/2014/main" id="{D202977E-7D30-AA4C-9004-CD0E742FEA26}"/>
              </a:ext>
            </a:extLst>
          </p:cNvPr>
          <p:cNvSpPr>
            <a:spLocks noGrp="1"/>
          </p:cNvSpPr>
          <p:nvPr>
            <p:ph idx="1"/>
          </p:nvPr>
        </p:nvSpPr>
        <p:spPr>
          <a:xfrm>
            <a:off x="2923505" y="2369712"/>
            <a:ext cx="6284890" cy="4488287"/>
          </a:xfrm>
        </p:spPr>
        <p:txBody>
          <a:bodyPr>
            <a:normAutofit/>
          </a:bodyPr>
          <a:lstStyle/>
          <a:p>
            <a:pPr marL="0" indent="0" algn="ctr">
              <a:buNone/>
            </a:pPr>
            <a:r>
              <a:rPr lang="en-US" sz="4400" b="1" baseline="30000" dirty="0"/>
              <a:t>11 </a:t>
            </a:r>
            <a:r>
              <a:rPr lang="en-US" sz="4400" dirty="0"/>
              <a:t>For the grace of God has appeared, bringing salvation to all men</a:t>
            </a:r>
          </a:p>
        </p:txBody>
      </p:sp>
    </p:spTree>
    <p:extLst>
      <p:ext uri="{BB962C8B-B14F-4D97-AF65-F5344CB8AC3E}">
        <p14:creationId xmlns:p14="http://schemas.microsoft.com/office/powerpoint/2010/main" val="7000215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eaLnBrk="1" hangingPunct="1">
              <a:defRPr/>
            </a:pPr>
            <a:endParaRPr lang="en-GB" sz="4000" dirty="0"/>
          </a:p>
        </p:txBody>
      </p:sp>
      <p:sp>
        <p:nvSpPr>
          <p:cNvPr id="16" name="Freeform 6"/>
          <p:cNvSpPr>
            <a:spLocks/>
          </p:cNvSpPr>
          <p:nvPr/>
        </p:nvSpPr>
        <p:spPr bwMode="auto">
          <a:xfrm>
            <a:off x="3260892" y="1965877"/>
            <a:ext cx="1571625" cy="1881187"/>
          </a:xfrm>
          <a:custGeom>
            <a:avLst/>
            <a:gdLst>
              <a:gd name="T0" fmla="*/ 1085 w 1979"/>
              <a:gd name="T1" fmla="*/ 386 h 2371"/>
              <a:gd name="T2" fmla="*/ 1070 w 1979"/>
              <a:gd name="T3" fmla="*/ 368 h 2371"/>
              <a:gd name="T4" fmla="*/ 1073 w 1979"/>
              <a:gd name="T5" fmla="*/ 345 h 2371"/>
              <a:gd name="T6" fmla="*/ 1094 w 1979"/>
              <a:gd name="T7" fmla="*/ 323 h 2371"/>
              <a:gd name="T8" fmla="*/ 1124 w 1979"/>
              <a:gd name="T9" fmla="*/ 305 h 2371"/>
              <a:gd name="T10" fmla="*/ 1166 w 1979"/>
              <a:gd name="T11" fmla="*/ 265 h 2371"/>
              <a:gd name="T12" fmla="*/ 1188 w 1979"/>
              <a:gd name="T13" fmla="*/ 215 h 2371"/>
              <a:gd name="T14" fmla="*/ 1190 w 1979"/>
              <a:gd name="T15" fmla="*/ 164 h 2371"/>
              <a:gd name="T16" fmla="*/ 1163 w 1979"/>
              <a:gd name="T17" fmla="*/ 96 h 2371"/>
              <a:gd name="T18" fmla="*/ 1108 w 1979"/>
              <a:gd name="T19" fmla="*/ 42 h 2371"/>
              <a:gd name="T20" fmla="*/ 1030 w 1979"/>
              <a:gd name="T21" fmla="*/ 7 h 2371"/>
              <a:gd name="T22" fmla="*/ 963 w 1979"/>
              <a:gd name="T23" fmla="*/ 0 h 2371"/>
              <a:gd name="T24" fmla="*/ 873 w 1979"/>
              <a:gd name="T25" fmla="*/ 13 h 2371"/>
              <a:gd name="T26" fmla="*/ 800 w 1979"/>
              <a:gd name="T27" fmla="*/ 54 h 2371"/>
              <a:gd name="T28" fmla="*/ 750 w 1979"/>
              <a:gd name="T29" fmla="*/ 112 h 2371"/>
              <a:gd name="T30" fmla="*/ 732 w 1979"/>
              <a:gd name="T31" fmla="*/ 184 h 2371"/>
              <a:gd name="T32" fmla="*/ 740 w 1979"/>
              <a:gd name="T33" fmla="*/ 229 h 2371"/>
              <a:gd name="T34" fmla="*/ 765 w 1979"/>
              <a:gd name="T35" fmla="*/ 274 h 2371"/>
              <a:gd name="T36" fmla="*/ 813 w 1979"/>
              <a:gd name="T37" fmla="*/ 312 h 2371"/>
              <a:gd name="T38" fmla="*/ 837 w 1979"/>
              <a:gd name="T39" fmla="*/ 329 h 2371"/>
              <a:gd name="T40" fmla="*/ 852 w 1979"/>
              <a:gd name="T41" fmla="*/ 351 h 2371"/>
              <a:gd name="T42" fmla="*/ 850 w 1979"/>
              <a:gd name="T43" fmla="*/ 374 h 2371"/>
              <a:gd name="T44" fmla="*/ 831 w 1979"/>
              <a:gd name="T45" fmla="*/ 389 h 2371"/>
              <a:gd name="T46" fmla="*/ 0 w 1979"/>
              <a:gd name="T47" fmla="*/ 1233 h 2371"/>
              <a:gd name="T48" fmla="*/ 33 w 1979"/>
              <a:gd name="T49" fmla="*/ 1244 h 2371"/>
              <a:gd name="T50" fmla="*/ 70 w 1979"/>
              <a:gd name="T51" fmla="*/ 1205 h 2371"/>
              <a:gd name="T52" fmla="*/ 102 w 1979"/>
              <a:gd name="T53" fmla="*/ 1165 h 2371"/>
              <a:gd name="T54" fmla="*/ 142 w 1979"/>
              <a:gd name="T55" fmla="*/ 1138 h 2371"/>
              <a:gd name="T56" fmla="*/ 200 w 1979"/>
              <a:gd name="T57" fmla="*/ 1124 h 2371"/>
              <a:gd name="T58" fmla="*/ 254 w 1979"/>
              <a:gd name="T59" fmla="*/ 1135 h 2371"/>
              <a:gd name="T60" fmla="*/ 317 w 1979"/>
              <a:gd name="T61" fmla="*/ 1176 h 2371"/>
              <a:gd name="T62" fmla="*/ 362 w 1979"/>
              <a:gd name="T63" fmla="*/ 1245 h 2371"/>
              <a:gd name="T64" fmla="*/ 383 w 1979"/>
              <a:gd name="T65" fmla="*/ 1330 h 2371"/>
              <a:gd name="T66" fmla="*/ 380 w 1979"/>
              <a:gd name="T67" fmla="*/ 1401 h 2371"/>
              <a:gd name="T68" fmla="*/ 353 w 1979"/>
              <a:gd name="T69" fmla="*/ 1483 h 2371"/>
              <a:gd name="T70" fmla="*/ 303 w 1979"/>
              <a:gd name="T71" fmla="*/ 1544 h 2371"/>
              <a:gd name="T72" fmla="*/ 238 w 1979"/>
              <a:gd name="T73" fmla="*/ 1579 h 2371"/>
              <a:gd name="T74" fmla="*/ 184 w 1979"/>
              <a:gd name="T75" fmla="*/ 1583 h 2371"/>
              <a:gd name="T76" fmla="*/ 130 w 1979"/>
              <a:gd name="T77" fmla="*/ 1565 h 2371"/>
              <a:gd name="T78" fmla="*/ 88 w 1979"/>
              <a:gd name="T79" fmla="*/ 1528 h 2371"/>
              <a:gd name="T80" fmla="*/ 63 w 1979"/>
              <a:gd name="T81" fmla="*/ 1489 h 2371"/>
              <a:gd name="T82" fmla="*/ 24 w 1979"/>
              <a:gd name="T83" fmla="*/ 1462 h 2371"/>
              <a:gd name="T84" fmla="*/ 0 w 1979"/>
              <a:gd name="T85" fmla="*/ 2371 h 2371"/>
              <a:gd name="T86" fmla="*/ 853 w 1979"/>
              <a:gd name="T87" fmla="*/ 2356 h 2371"/>
              <a:gd name="T88" fmla="*/ 836 w 1979"/>
              <a:gd name="T89" fmla="*/ 2322 h 2371"/>
              <a:gd name="T90" fmla="*/ 800 w 1979"/>
              <a:gd name="T91" fmla="*/ 2298 h 2371"/>
              <a:gd name="T92" fmla="*/ 758 w 1979"/>
              <a:gd name="T93" fmla="*/ 2257 h 2371"/>
              <a:gd name="T94" fmla="*/ 735 w 1979"/>
              <a:gd name="T95" fmla="*/ 2208 h 2371"/>
              <a:gd name="T96" fmla="*/ 734 w 1979"/>
              <a:gd name="T97" fmla="*/ 2157 h 2371"/>
              <a:gd name="T98" fmla="*/ 759 w 1979"/>
              <a:gd name="T99" fmla="*/ 2088 h 2371"/>
              <a:gd name="T100" fmla="*/ 816 w 1979"/>
              <a:gd name="T101" fmla="*/ 2035 h 2371"/>
              <a:gd name="T102" fmla="*/ 894 w 1979"/>
              <a:gd name="T103" fmla="*/ 2000 h 2371"/>
              <a:gd name="T104" fmla="*/ 961 w 1979"/>
              <a:gd name="T105" fmla="*/ 1993 h 2371"/>
              <a:gd name="T106" fmla="*/ 1051 w 1979"/>
              <a:gd name="T107" fmla="*/ 2006 h 2371"/>
              <a:gd name="T108" fmla="*/ 1124 w 1979"/>
              <a:gd name="T109" fmla="*/ 2046 h 2371"/>
              <a:gd name="T110" fmla="*/ 1173 w 1979"/>
              <a:gd name="T111" fmla="*/ 2105 h 2371"/>
              <a:gd name="T112" fmla="*/ 1191 w 1979"/>
              <a:gd name="T113" fmla="*/ 2177 h 2371"/>
              <a:gd name="T114" fmla="*/ 1184 w 1979"/>
              <a:gd name="T115" fmla="*/ 2221 h 2371"/>
              <a:gd name="T116" fmla="*/ 1158 w 1979"/>
              <a:gd name="T117" fmla="*/ 2266 h 2371"/>
              <a:gd name="T118" fmla="*/ 1111 w 1979"/>
              <a:gd name="T119" fmla="*/ 2305 h 2371"/>
              <a:gd name="T120" fmla="*/ 1079 w 1979"/>
              <a:gd name="T121" fmla="*/ 2329 h 2371"/>
              <a:gd name="T122" fmla="*/ 1072 w 1979"/>
              <a:gd name="T123" fmla="*/ 2363 h 2371"/>
              <a:gd name="T124" fmla="*/ 1100 w 1979"/>
              <a:gd name="T125" fmla="*/ 392 h 23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979" h="2371">
                <a:moveTo>
                  <a:pt x="1100" y="392"/>
                </a:moveTo>
                <a:lnTo>
                  <a:pt x="1100" y="392"/>
                </a:lnTo>
                <a:lnTo>
                  <a:pt x="1093" y="389"/>
                </a:lnTo>
                <a:lnTo>
                  <a:pt x="1085" y="386"/>
                </a:lnTo>
                <a:lnTo>
                  <a:pt x="1081" y="383"/>
                </a:lnTo>
                <a:lnTo>
                  <a:pt x="1076" y="378"/>
                </a:lnTo>
                <a:lnTo>
                  <a:pt x="1073" y="374"/>
                </a:lnTo>
                <a:lnTo>
                  <a:pt x="1070" y="368"/>
                </a:lnTo>
                <a:lnTo>
                  <a:pt x="1070" y="363"/>
                </a:lnTo>
                <a:lnTo>
                  <a:pt x="1070" y="357"/>
                </a:lnTo>
                <a:lnTo>
                  <a:pt x="1072" y="351"/>
                </a:lnTo>
                <a:lnTo>
                  <a:pt x="1073" y="345"/>
                </a:lnTo>
                <a:lnTo>
                  <a:pt x="1078" y="339"/>
                </a:lnTo>
                <a:lnTo>
                  <a:pt x="1082" y="333"/>
                </a:lnTo>
                <a:lnTo>
                  <a:pt x="1087" y="329"/>
                </a:lnTo>
                <a:lnTo>
                  <a:pt x="1094" y="323"/>
                </a:lnTo>
                <a:lnTo>
                  <a:pt x="1102" y="317"/>
                </a:lnTo>
                <a:lnTo>
                  <a:pt x="1111" y="312"/>
                </a:lnTo>
                <a:lnTo>
                  <a:pt x="1111" y="312"/>
                </a:lnTo>
                <a:lnTo>
                  <a:pt x="1124" y="305"/>
                </a:lnTo>
                <a:lnTo>
                  <a:pt x="1136" y="296"/>
                </a:lnTo>
                <a:lnTo>
                  <a:pt x="1151" y="283"/>
                </a:lnTo>
                <a:lnTo>
                  <a:pt x="1158" y="274"/>
                </a:lnTo>
                <a:lnTo>
                  <a:pt x="1166" y="265"/>
                </a:lnTo>
                <a:lnTo>
                  <a:pt x="1173" y="254"/>
                </a:lnTo>
                <a:lnTo>
                  <a:pt x="1179" y="242"/>
                </a:lnTo>
                <a:lnTo>
                  <a:pt x="1184" y="229"/>
                </a:lnTo>
                <a:lnTo>
                  <a:pt x="1188" y="215"/>
                </a:lnTo>
                <a:lnTo>
                  <a:pt x="1190" y="200"/>
                </a:lnTo>
                <a:lnTo>
                  <a:pt x="1191" y="184"/>
                </a:lnTo>
                <a:lnTo>
                  <a:pt x="1191" y="184"/>
                </a:lnTo>
                <a:lnTo>
                  <a:pt x="1190" y="164"/>
                </a:lnTo>
                <a:lnTo>
                  <a:pt x="1187" y="147"/>
                </a:lnTo>
                <a:lnTo>
                  <a:pt x="1181" y="129"/>
                </a:lnTo>
                <a:lnTo>
                  <a:pt x="1173" y="112"/>
                </a:lnTo>
                <a:lnTo>
                  <a:pt x="1163" y="96"/>
                </a:lnTo>
                <a:lnTo>
                  <a:pt x="1152" y="81"/>
                </a:lnTo>
                <a:lnTo>
                  <a:pt x="1139" y="66"/>
                </a:lnTo>
                <a:lnTo>
                  <a:pt x="1124" y="54"/>
                </a:lnTo>
                <a:lnTo>
                  <a:pt x="1108" y="42"/>
                </a:lnTo>
                <a:lnTo>
                  <a:pt x="1090" y="31"/>
                </a:lnTo>
                <a:lnTo>
                  <a:pt x="1072" y="21"/>
                </a:lnTo>
                <a:lnTo>
                  <a:pt x="1051" y="13"/>
                </a:lnTo>
                <a:lnTo>
                  <a:pt x="1030" y="7"/>
                </a:lnTo>
                <a:lnTo>
                  <a:pt x="1007" y="3"/>
                </a:lnTo>
                <a:lnTo>
                  <a:pt x="985" y="0"/>
                </a:lnTo>
                <a:lnTo>
                  <a:pt x="963" y="0"/>
                </a:lnTo>
                <a:lnTo>
                  <a:pt x="963" y="0"/>
                </a:lnTo>
                <a:lnTo>
                  <a:pt x="939" y="0"/>
                </a:lnTo>
                <a:lnTo>
                  <a:pt x="916" y="3"/>
                </a:lnTo>
                <a:lnTo>
                  <a:pt x="894" y="7"/>
                </a:lnTo>
                <a:lnTo>
                  <a:pt x="873" y="13"/>
                </a:lnTo>
                <a:lnTo>
                  <a:pt x="852" y="21"/>
                </a:lnTo>
                <a:lnTo>
                  <a:pt x="834" y="31"/>
                </a:lnTo>
                <a:lnTo>
                  <a:pt x="816" y="42"/>
                </a:lnTo>
                <a:lnTo>
                  <a:pt x="800" y="54"/>
                </a:lnTo>
                <a:lnTo>
                  <a:pt x="785" y="66"/>
                </a:lnTo>
                <a:lnTo>
                  <a:pt x="771" y="81"/>
                </a:lnTo>
                <a:lnTo>
                  <a:pt x="761" y="96"/>
                </a:lnTo>
                <a:lnTo>
                  <a:pt x="750" y="112"/>
                </a:lnTo>
                <a:lnTo>
                  <a:pt x="743" y="129"/>
                </a:lnTo>
                <a:lnTo>
                  <a:pt x="737" y="147"/>
                </a:lnTo>
                <a:lnTo>
                  <a:pt x="734" y="164"/>
                </a:lnTo>
                <a:lnTo>
                  <a:pt x="732" y="184"/>
                </a:lnTo>
                <a:lnTo>
                  <a:pt x="732" y="184"/>
                </a:lnTo>
                <a:lnTo>
                  <a:pt x="734" y="200"/>
                </a:lnTo>
                <a:lnTo>
                  <a:pt x="735" y="215"/>
                </a:lnTo>
                <a:lnTo>
                  <a:pt x="740" y="229"/>
                </a:lnTo>
                <a:lnTo>
                  <a:pt x="744" y="242"/>
                </a:lnTo>
                <a:lnTo>
                  <a:pt x="752" y="254"/>
                </a:lnTo>
                <a:lnTo>
                  <a:pt x="758" y="265"/>
                </a:lnTo>
                <a:lnTo>
                  <a:pt x="765" y="274"/>
                </a:lnTo>
                <a:lnTo>
                  <a:pt x="773" y="283"/>
                </a:lnTo>
                <a:lnTo>
                  <a:pt x="788" y="296"/>
                </a:lnTo>
                <a:lnTo>
                  <a:pt x="800" y="305"/>
                </a:lnTo>
                <a:lnTo>
                  <a:pt x="813" y="312"/>
                </a:lnTo>
                <a:lnTo>
                  <a:pt x="813" y="312"/>
                </a:lnTo>
                <a:lnTo>
                  <a:pt x="822" y="317"/>
                </a:lnTo>
                <a:lnTo>
                  <a:pt x="830" y="323"/>
                </a:lnTo>
                <a:lnTo>
                  <a:pt x="837" y="329"/>
                </a:lnTo>
                <a:lnTo>
                  <a:pt x="843" y="333"/>
                </a:lnTo>
                <a:lnTo>
                  <a:pt x="847" y="339"/>
                </a:lnTo>
                <a:lnTo>
                  <a:pt x="850" y="345"/>
                </a:lnTo>
                <a:lnTo>
                  <a:pt x="852" y="351"/>
                </a:lnTo>
                <a:lnTo>
                  <a:pt x="853" y="357"/>
                </a:lnTo>
                <a:lnTo>
                  <a:pt x="853" y="363"/>
                </a:lnTo>
                <a:lnTo>
                  <a:pt x="853" y="368"/>
                </a:lnTo>
                <a:lnTo>
                  <a:pt x="850" y="374"/>
                </a:lnTo>
                <a:lnTo>
                  <a:pt x="847" y="378"/>
                </a:lnTo>
                <a:lnTo>
                  <a:pt x="843" y="383"/>
                </a:lnTo>
                <a:lnTo>
                  <a:pt x="839" y="386"/>
                </a:lnTo>
                <a:lnTo>
                  <a:pt x="831" y="389"/>
                </a:lnTo>
                <a:lnTo>
                  <a:pt x="824" y="392"/>
                </a:lnTo>
                <a:lnTo>
                  <a:pt x="0" y="392"/>
                </a:lnTo>
                <a:lnTo>
                  <a:pt x="0" y="1233"/>
                </a:lnTo>
                <a:lnTo>
                  <a:pt x="0" y="1233"/>
                </a:lnTo>
                <a:lnTo>
                  <a:pt x="6" y="1241"/>
                </a:lnTo>
                <a:lnTo>
                  <a:pt x="15" y="1245"/>
                </a:lnTo>
                <a:lnTo>
                  <a:pt x="24" y="1245"/>
                </a:lnTo>
                <a:lnTo>
                  <a:pt x="33" y="1244"/>
                </a:lnTo>
                <a:lnTo>
                  <a:pt x="43" y="1239"/>
                </a:lnTo>
                <a:lnTo>
                  <a:pt x="54" y="1230"/>
                </a:lnTo>
                <a:lnTo>
                  <a:pt x="63" y="1220"/>
                </a:lnTo>
                <a:lnTo>
                  <a:pt x="70" y="1205"/>
                </a:lnTo>
                <a:lnTo>
                  <a:pt x="70" y="1205"/>
                </a:lnTo>
                <a:lnTo>
                  <a:pt x="78" y="1193"/>
                </a:lnTo>
                <a:lnTo>
                  <a:pt x="88" y="1179"/>
                </a:lnTo>
                <a:lnTo>
                  <a:pt x="102" y="1165"/>
                </a:lnTo>
                <a:lnTo>
                  <a:pt x="109" y="1157"/>
                </a:lnTo>
                <a:lnTo>
                  <a:pt x="120" y="1150"/>
                </a:lnTo>
                <a:lnTo>
                  <a:pt x="130" y="1144"/>
                </a:lnTo>
                <a:lnTo>
                  <a:pt x="142" y="1138"/>
                </a:lnTo>
                <a:lnTo>
                  <a:pt x="154" y="1132"/>
                </a:lnTo>
                <a:lnTo>
                  <a:pt x="169" y="1129"/>
                </a:lnTo>
                <a:lnTo>
                  <a:pt x="184" y="1126"/>
                </a:lnTo>
                <a:lnTo>
                  <a:pt x="200" y="1124"/>
                </a:lnTo>
                <a:lnTo>
                  <a:pt x="200" y="1124"/>
                </a:lnTo>
                <a:lnTo>
                  <a:pt x="218" y="1126"/>
                </a:lnTo>
                <a:lnTo>
                  <a:pt x="238" y="1129"/>
                </a:lnTo>
                <a:lnTo>
                  <a:pt x="254" y="1135"/>
                </a:lnTo>
                <a:lnTo>
                  <a:pt x="272" y="1142"/>
                </a:lnTo>
                <a:lnTo>
                  <a:pt x="287" y="1153"/>
                </a:lnTo>
                <a:lnTo>
                  <a:pt x="303" y="1163"/>
                </a:lnTo>
                <a:lnTo>
                  <a:pt x="317" y="1176"/>
                </a:lnTo>
                <a:lnTo>
                  <a:pt x="330" y="1191"/>
                </a:lnTo>
                <a:lnTo>
                  <a:pt x="342" y="1208"/>
                </a:lnTo>
                <a:lnTo>
                  <a:pt x="353" y="1226"/>
                </a:lnTo>
                <a:lnTo>
                  <a:pt x="362" y="1245"/>
                </a:lnTo>
                <a:lnTo>
                  <a:pt x="369" y="1265"/>
                </a:lnTo>
                <a:lnTo>
                  <a:pt x="375" y="1286"/>
                </a:lnTo>
                <a:lnTo>
                  <a:pt x="380" y="1308"/>
                </a:lnTo>
                <a:lnTo>
                  <a:pt x="383" y="1330"/>
                </a:lnTo>
                <a:lnTo>
                  <a:pt x="384" y="1354"/>
                </a:lnTo>
                <a:lnTo>
                  <a:pt x="384" y="1354"/>
                </a:lnTo>
                <a:lnTo>
                  <a:pt x="383" y="1377"/>
                </a:lnTo>
                <a:lnTo>
                  <a:pt x="380" y="1401"/>
                </a:lnTo>
                <a:lnTo>
                  <a:pt x="375" y="1422"/>
                </a:lnTo>
                <a:lnTo>
                  <a:pt x="369" y="1443"/>
                </a:lnTo>
                <a:lnTo>
                  <a:pt x="362" y="1463"/>
                </a:lnTo>
                <a:lnTo>
                  <a:pt x="353" y="1483"/>
                </a:lnTo>
                <a:lnTo>
                  <a:pt x="342" y="1499"/>
                </a:lnTo>
                <a:lnTo>
                  <a:pt x="330" y="1516"/>
                </a:lnTo>
                <a:lnTo>
                  <a:pt x="317" y="1531"/>
                </a:lnTo>
                <a:lnTo>
                  <a:pt x="303" y="1544"/>
                </a:lnTo>
                <a:lnTo>
                  <a:pt x="287" y="1556"/>
                </a:lnTo>
                <a:lnTo>
                  <a:pt x="272" y="1565"/>
                </a:lnTo>
                <a:lnTo>
                  <a:pt x="254" y="1573"/>
                </a:lnTo>
                <a:lnTo>
                  <a:pt x="238" y="1579"/>
                </a:lnTo>
                <a:lnTo>
                  <a:pt x="218" y="1582"/>
                </a:lnTo>
                <a:lnTo>
                  <a:pt x="200" y="1583"/>
                </a:lnTo>
                <a:lnTo>
                  <a:pt x="200" y="1583"/>
                </a:lnTo>
                <a:lnTo>
                  <a:pt x="184" y="1583"/>
                </a:lnTo>
                <a:lnTo>
                  <a:pt x="169" y="1580"/>
                </a:lnTo>
                <a:lnTo>
                  <a:pt x="154" y="1576"/>
                </a:lnTo>
                <a:lnTo>
                  <a:pt x="142" y="1571"/>
                </a:lnTo>
                <a:lnTo>
                  <a:pt x="130" y="1565"/>
                </a:lnTo>
                <a:lnTo>
                  <a:pt x="120" y="1558"/>
                </a:lnTo>
                <a:lnTo>
                  <a:pt x="109" y="1550"/>
                </a:lnTo>
                <a:lnTo>
                  <a:pt x="102" y="1543"/>
                </a:lnTo>
                <a:lnTo>
                  <a:pt x="88" y="1528"/>
                </a:lnTo>
                <a:lnTo>
                  <a:pt x="78" y="1516"/>
                </a:lnTo>
                <a:lnTo>
                  <a:pt x="70" y="1502"/>
                </a:lnTo>
                <a:lnTo>
                  <a:pt x="70" y="1502"/>
                </a:lnTo>
                <a:lnTo>
                  <a:pt x="63" y="1489"/>
                </a:lnTo>
                <a:lnTo>
                  <a:pt x="54" y="1477"/>
                </a:lnTo>
                <a:lnTo>
                  <a:pt x="43" y="1469"/>
                </a:lnTo>
                <a:lnTo>
                  <a:pt x="33" y="1463"/>
                </a:lnTo>
                <a:lnTo>
                  <a:pt x="24" y="1462"/>
                </a:lnTo>
                <a:lnTo>
                  <a:pt x="15" y="1463"/>
                </a:lnTo>
                <a:lnTo>
                  <a:pt x="6" y="1468"/>
                </a:lnTo>
                <a:lnTo>
                  <a:pt x="0" y="1474"/>
                </a:lnTo>
                <a:lnTo>
                  <a:pt x="0" y="2371"/>
                </a:lnTo>
                <a:lnTo>
                  <a:pt x="847" y="2371"/>
                </a:lnTo>
                <a:lnTo>
                  <a:pt x="847" y="2371"/>
                </a:lnTo>
                <a:lnTo>
                  <a:pt x="852" y="2363"/>
                </a:lnTo>
                <a:lnTo>
                  <a:pt x="853" y="2356"/>
                </a:lnTo>
                <a:lnTo>
                  <a:pt x="853" y="2347"/>
                </a:lnTo>
                <a:lnTo>
                  <a:pt x="850" y="2338"/>
                </a:lnTo>
                <a:lnTo>
                  <a:pt x="844" y="2329"/>
                </a:lnTo>
                <a:lnTo>
                  <a:pt x="836" y="2322"/>
                </a:lnTo>
                <a:lnTo>
                  <a:pt x="825" y="2313"/>
                </a:lnTo>
                <a:lnTo>
                  <a:pt x="813" y="2305"/>
                </a:lnTo>
                <a:lnTo>
                  <a:pt x="813" y="2305"/>
                </a:lnTo>
                <a:lnTo>
                  <a:pt x="800" y="2298"/>
                </a:lnTo>
                <a:lnTo>
                  <a:pt x="788" y="2289"/>
                </a:lnTo>
                <a:lnTo>
                  <a:pt x="773" y="2275"/>
                </a:lnTo>
                <a:lnTo>
                  <a:pt x="765" y="2266"/>
                </a:lnTo>
                <a:lnTo>
                  <a:pt x="758" y="2257"/>
                </a:lnTo>
                <a:lnTo>
                  <a:pt x="750" y="2247"/>
                </a:lnTo>
                <a:lnTo>
                  <a:pt x="744" y="2235"/>
                </a:lnTo>
                <a:lnTo>
                  <a:pt x="740" y="2221"/>
                </a:lnTo>
                <a:lnTo>
                  <a:pt x="735" y="2208"/>
                </a:lnTo>
                <a:lnTo>
                  <a:pt x="732" y="2193"/>
                </a:lnTo>
                <a:lnTo>
                  <a:pt x="732" y="2177"/>
                </a:lnTo>
                <a:lnTo>
                  <a:pt x="732" y="2177"/>
                </a:lnTo>
                <a:lnTo>
                  <a:pt x="734" y="2157"/>
                </a:lnTo>
                <a:lnTo>
                  <a:pt x="737" y="2139"/>
                </a:lnTo>
                <a:lnTo>
                  <a:pt x="743" y="2121"/>
                </a:lnTo>
                <a:lnTo>
                  <a:pt x="750" y="2105"/>
                </a:lnTo>
                <a:lnTo>
                  <a:pt x="759" y="2088"/>
                </a:lnTo>
                <a:lnTo>
                  <a:pt x="771" y="2073"/>
                </a:lnTo>
                <a:lnTo>
                  <a:pt x="785" y="2060"/>
                </a:lnTo>
                <a:lnTo>
                  <a:pt x="800" y="2046"/>
                </a:lnTo>
                <a:lnTo>
                  <a:pt x="816" y="2035"/>
                </a:lnTo>
                <a:lnTo>
                  <a:pt x="833" y="2024"/>
                </a:lnTo>
                <a:lnTo>
                  <a:pt x="852" y="2015"/>
                </a:lnTo>
                <a:lnTo>
                  <a:pt x="873" y="2006"/>
                </a:lnTo>
                <a:lnTo>
                  <a:pt x="894" y="2000"/>
                </a:lnTo>
                <a:lnTo>
                  <a:pt x="915" y="1996"/>
                </a:lnTo>
                <a:lnTo>
                  <a:pt x="939" y="1993"/>
                </a:lnTo>
                <a:lnTo>
                  <a:pt x="961" y="1993"/>
                </a:lnTo>
                <a:lnTo>
                  <a:pt x="961" y="1993"/>
                </a:lnTo>
                <a:lnTo>
                  <a:pt x="985" y="1993"/>
                </a:lnTo>
                <a:lnTo>
                  <a:pt x="1007" y="1996"/>
                </a:lnTo>
                <a:lnTo>
                  <a:pt x="1030" y="2000"/>
                </a:lnTo>
                <a:lnTo>
                  <a:pt x="1051" y="2006"/>
                </a:lnTo>
                <a:lnTo>
                  <a:pt x="1070" y="2015"/>
                </a:lnTo>
                <a:lnTo>
                  <a:pt x="1090" y="2024"/>
                </a:lnTo>
                <a:lnTo>
                  <a:pt x="1108" y="2035"/>
                </a:lnTo>
                <a:lnTo>
                  <a:pt x="1124" y="2046"/>
                </a:lnTo>
                <a:lnTo>
                  <a:pt x="1139" y="2060"/>
                </a:lnTo>
                <a:lnTo>
                  <a:pt x="1152" y="2073"/>
                </a:lnTo>
                <a:lnTo>
                  <a:pt x="1163" y="2088"/>
                </a:lnTo>
                <a:lnTo>
                  <a:pt x="1173" y="2105"/>
                </a:lnTo>
                <a:lnTo>
                  <a:pt x="1181" y="2121"/>
                </a:lnTo>
                <a:lnTo>
                  <a:pt x="1187" y="2139"/>
                </a:lnTo>
                <a:lnTo>
                  <a:pt x="1190" y="2157"/>
                </a:lnTo>
                <a:lnTo>
                  <a:pt x="1191" y="2177"/>
                </a:lnTo>
                <a:lnTo>
                  <a:pt x="1191" y="2177"/>
                </a:lnTo>
                <a:lnTo>
                  <a:pt x="1190" y="2193"/>
                </a:lnTo>
                <a:lnTo>
                  <a:pt x="1187" y="2208"/>
                </a:lnTo>
                <a:lnTo>
                  <a:pt x="1184" y="2221"/>
                </a:lnTo>
                <a:lnTo>
                  <a:pt x="1178" y="2235"/>
                </a:lnTo>
                <a:lnTo>
                  <a:pt x="1172" y="2247"/>
                </a:lnTo>
                <a:lnTo>
                  <a:pt x="1166" y="2257"/>
                </a:lnTo>
                <a:lnTo>
                  <a:pt x="1158" y="2266"/>
                </a:lnTo>
                <a:lnTo>
                  <a:pt x="1151" y="2275"/>
                </a:lnTo>
                <a:lnTo>
                  <a:pt x="1136" y="2289"/>
                </a:lnTo>
                <a:lnTo>
                  <a:pt x="1123" y="2298"/>
                </a:lnTo>
                <a:lnTo>
                  <a:pt x="1111" y="2305"/>
                </a:lnTo>
                <a:lnTo>
                  <a:pt x="1111" y="2305"/>
                </a:lnTo>
                <a:lnTo>
                  <a:pt x="1097" y="2313"/>
                </a:lnTo>
                <a:lnTo>
                  <a:pt x="1087" y="2322"/>
                </a:lnTo>
                <a:lnTo>
                  <a:pt x="1079" y="2329"/>
                </a:lnTo>
                <a:lnTo>
                  <a:pt x="1073" y="2338"/>
                </a:lnTo>
                <a:lnTo>
                  <a:pt x="1070" y="2347"/>
                </a:lnTo>
                <a:lnTo>
                  <a:pt x="1070" y="2356"/>
                </a:lnTo>
                <a:lnTo>
                  <a:pt x="1072" y="2363"/>
                </a:lnTo>
                <a:lnTo>
                  <a:pt x="1076" y="2371"/>
                </a:lnTo>
                <a:lnTo>
                  <a:pt x="1979" y="2371"/>
                </a:lnTo>
                <a:lnTo>
                  <a:pt x="1979" y="392"/>
                </a:lnTo>
                <a:lnTo>
                  <a:pt x="1100" y="392"/>
                </a:lnTo>
                <a:close/>
              </a:path>
            </a:pathLst>
          </a:custGeom>
          <a:gradFill flip="none" rotWithShape="1">
            <a:gsLst>
              <a:gs pos="0">
                <a:srgbClr val="00B0F0">
                  <a:shade val="30000"/>
                  <a:satMod val="115000"/>
                </a:srgbClr>
              </a:gs>
              <a:gs pos="50000">
                <a:srgbClr val="00B0F0">
                  <a:shade val="67500"/>
                  <a:satMod val="115000"/>
                </a:srgbClr>
              </a:gs>
              <a:gs pos="100000">
                <a:srgbClr val="00B0F0">
                  <a:shade val="100000"/>
                  <a:satMod val="115000"/>
                </a:srgbClr>
              </a:gs>
            </a:gsLst>
            <a:lin ang="10800000" scaled="1"/>
            <a:tileRect/>
          </a:gradFill>
          <a:ln w="28575">
            <a:solidFill>
              <a:schemeClr val="bg1">
                <a:lumMod val="50000"/>
              </a:schemeClr>
            </a:solidFill>
            <a:prstDash val="solid"/>
            <a:round/>
            <a:headEnd/>
            <a:tailEnd/>
          </a:ln>
        </p:spPr>
        <p:txBody>
          <a:bodyPr bIns="360000" anchor="ctr"/>
          <a:lstStyle/>
          <a:p>
            <a:pPr algn="ctr">
              <a:defRPr/>
            </a:pPr>
            <a:br>
              <a:rPr lang="en-GB" dirty="0">
                <a:cs typeface="Arial" charset="0"/>
              </a:rPr>
            </a:br>
            <a:endParaRPr lang="en-GB" dirty="0">
              <a:cs typeface="Arial" charset="0"/>
            </a:endParaRPr>
          </a:p>
          <a:p>
            <a:pPr algn="ctr">
              <a:defRPr/>
            </a:pPr>
            <a:r>
              <a:rPr lang="en-GB" dirty="0">
                <a:solidFill>
                  <a:schemeClr val="bg1"/>
                </a:solidFill>
                <a:cs typeface="Arial" charset="0"/>
              </a:rPr>
              <a:t>Acts 3:19</a:t>
            </a:r>
          </a:p>
          <a:p>
            <a:pPr algn="ctr">
              <a:defRPr/>
            </a:pPr>
            <a:r>
              <a:rPr lang="en-GB" dirty="0">
                <a:solidFill>
                  <a:schemeClr val="bg1"/>
                </a:solidFill>
                <a:cs typeface="Arial" charset="0"/>
              </a:rPr>
              <a:t>Phil. 2:11</a:t>
            </a:r>
          </a:p>
        </p:txBody>
      </p:sp>
      <p:sp>
        <p:nvSpPr>
          <p:cNvPr id="17" name="Freeform 7"/>
          <p:cNvSpPr>
            <a:spLocks/>
          </p:cNvSpPr>
          <p:nvPr/>
        </p:nvSpPr>
        <p:spPr bwMode="auto">
          <a:xfrm>
            <a:off x="5509681" y="2434432"/>
            <a:ext cx="1884362" cy="1884363"/>
          </a:xfrm>
          <a:custGeom>
            <a:avLst/>
            <a:gdLst>
              <a:gd name="T0" fmla="*/ 2145 w 2376"/>
              <a:gd name="T1" fmla="*/ 1136 h 2374"/>
              <a:gd name="T2" fmla="*/ 2092 w 2376"/>
              <a:gd name="T3" fmla="*/ 1169 h 2374"/>
              <a:gd name="T4" fmla="*/ 2056 w 2376"/>
              <a:gd name="T5" fmla="*/ 1218 h 2374"/>
              <a:gd name="T6" fmla="*/ 2023 w 2376"/>
              <a:gd name="T7" fmla="*/ 1248 h 2374"/>
              <a:gd name="T8" fmla="*/ 1993 w 2376"/>
              <a:gd name="T9" fmla="*/ 1241 h 2374"/>
              <a:gd name="T10" fmla="*/ 1979 w 2376"/>
              <a:gd name="T11" fmla="*/ 1198 h 2374"/>
              <a:gd name="T12" fmla="*/ 1102 w 2376"/>
              <a:gd name="T13" fmla="*/ 393 h 2374"/>
              <a:gd name="T14" fmla="*/ 1072 w 2376"/>
              <a:gd name="T15" fmla="*/ 371 h 2374"/>
              <a:gd name="T16" fmla="*/ 1080 w 2376"/>
              <a:gd name="T17" fmla="*/ 338 h 2374"/>
              <a:gd name="T18" fmla="*/ 1113 w 2376"/>
              <a:gd name="T19" fmla="*/ 314 h 2374"/>
              <a:gd name="T20" fmla="*/ 1168 w 2376"/>
              <a:gd name="T21" fmla="*/ 265 h 2374"/>
              <a:gd name="T22" fmla="*/ 1192 w 2376"/>
              <a:gd name="T23" fmla="*/ 200 h 2374"/>
              <a:gd name="T24" fmla="*/ 1183 w 2376"/>
              <a:gd name="T25" fmla="*/ 130 h 2374"/>
              <a:gd name="T26" fmla="*/ 1126 w 2376"/>
              <a:gd name="T27" fmla="*/ 54 h 2374"/>
              <a:gd name="T28" fmla="*/ 1032 w 2376"/>
              <a:gd name="T29" fmla="*/ 9 h 2374"/>
              <a:gd name="T30" fmla="*/ 939 w 2376"/>
              <a:gd name="T31" fmla="*/ 2 h 2374"/>
              <a:gd name="T32" fmla="*/ 835 w 2376"/>
              <a:gd name="T33" fmla="*/ 32 h 2374"/>
              <a:gd name="T34" fmla="*/ 761 w 2376"/>
              <a:gd name="T35" fmla="*/ 97 h 2374"/>
              <a:gd name="T36" fmla="*/ 734 w 2376"/>
              <a:gd name="T37" fmla="*/ 184 h 2374"/>
              <a:gd name="T38" fmla="*/ 746 w 2376"/>
              <a:gd name="T39" fmla="*/ 242 h 2374"/>
              <a:gd name="T40" fmla="*/ 788 w 2376"/>
              <a:gd name="T41" fmla="*/ 296 h 2374"/>
              <a:gd name="T42" fmla="*/ 833 w 2376"/>
              <a:gd name="T43" fmla="*/ 326 h 2374"/>
              <a:gd name="T44" fmla="*/ 855 w 2376"/>
              <a:gd name="T45" fmla="*/ 359 h 2374"/>
              <a:gd name="T46" fmla="*/ 840 w 2376"/>
              <a:gd name="T47" fmla="*/ 386 h 2374"/>
              <a:gd name="T48" fmla="*/ 0 w 2376"/>
              <a:gd name="T49" fmla="*/ 395 h 2374"/>
              <a:gd name="T50" fmla="*/ 24 w 2376"/>
              <a:gd name="T51" fmla="*/ 1250 h 2374"/>
              <a:gd name="T52" fmla="*/ 72 w 2376"/>
              <a:gd name="T53" fmla="*/ 1208 h 2374"/>
              <a:gd name="T54" fmla="*/ 111 w 2376"/>
              <a:gd name="T55" fmla="*/ 1160 h 2374"/>
              <a:gd name="T56" fmla="*/ 169 w 2376"/>
              <a:gd name="T57" fmla="*/ 1132 h 2374"/>
              <a:gd name="T58" fmla="*/ 238 w 2376"/>
              <a:gd name="T59" fmla="*/ 1133 h 2374"/>
              <a:gd name="T60" fmla="*/ 319 w 2376"/>
              <a:gd name="T61" fmla="*/ 1181 h 2374"/>
              <a:gd name="T62" fmla="*/ 371 w 2376"/>
              <a:gd name="T63" fmla="*/ 1268 h 2374"/>
              <a:gd name="T64" fmla="*/ 386 w 2376"/>
              <a:gd name="T65" fmla="*/ 1358 h 2374"/>
              <a:gd name="T66" fmla="*/ 364 w 2376"/>
              <a:gd name="T67" fmla="*/ 1467 h 2374"/>
              <a:gd name="T68" fmla="*/ 304 w 2376"/>
              <a:gd name="T69" fmla="*/ 1547 h 2374"/>
              <a:gd name="T70" fmla="*/ 220 w 2376"/>
              <a:gd name="T71" fmla="*/ 1586 h 2374"/>
              <a:gd name="T72" fmla="*/ 156 w 2376"/>
              <a:gd name="T73" fmla="*/ 1579 h 2374"/>
              <a:gd name="T74" fmla="*/ 102 w 2376"/>
              <a:gd name="T75" fmla="*/ 1547 h 2374"/>
              <a:gd name="T76" fmla="*/ 63 w 2376"/>
              <a:gd name="T77" fmla="*/ 1492 h 2374"/>
              <a:gd name="T78" fmla="*/ 15 w 2376"/>
              <a:gd name="T79" fmla="*/ 1467 h 2374"/>
              <a:gd name="T80" fmla="*/ 1979 w 2376"/>
              <a:gd name="T81" fmla="*/ 1519 h 2374"/>
              <a:gd name="T82" fmla="*/ 1988 w 2376"/>
              <a:gd name="T83" fmla="*/ 1482 h 2374"/>
              <a:gd name="T84" fmla="*/ 2017 w 2376"/>
              <a:gd name="T85" fmla="*/ 1467 h 2374"/>
              <a:gd name="T86" fmla="*/ 2050 w 2376"/>
              <a:gd name="T87" fmla="*/ 1488 h 2374"/>
              <a:gd name="T88" fmla="*/ 2078 w 2376"/>
              <a:gd name="T89" fmla="*/ 1532 h 2374"/>
              <a:gd name="T90" fmla="*/ 2132 w 2376"/>
              <a:gd name="T91" fmla="*/ 1574 h 2374"/>
              <a:gd name="T92" fmla="*/ 2190 w 2376"/>
              <a:gd name="T93" fmla="*/ 1588 h 2374"/>
              <a:gd name="T94" fmla="*/ 2278 w 2376"/>
              <a:gd name="T95" fmla="*/ 1559 h 2374"/>
              <a:gd name="T96" fmla="*/ 2344 w 2376"/>
              <a:gd name="T97" fmla="*/ 1486 h 2374"/>
              <a:gd name="T98" fmla="*/ 2374 w 2376"/>
              <a:gd name="T99" fmla="*/ 1381 h 2374"/>
              <a:gd name="T100" fmla="*/ 2367 w 2376"/>
              <a:gd name="T101" fmla="*/ 1290 h 2374"/>
              <a:gd name="T102" fmla="*/ 2322 w 2376"/>
              <a:gd name="T103" fmla="*/ 1196 h 2374"/>
              <a:gd name="T104" fmla="*/ 2246 w 2376"/>
              <a:gd name="T105" fmla="*/ 1139 h 23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2376" h="2374">
                <a:moveTo>
                  <a:pt x="2190" y="1129"/>
                </a:moveTo>
                <a:lnTo>
                  <a:pt x="2190" y="1129"/>
                </a:lnTo>
                <a:lnTo>
                  <a:pt x="2174" y="1129"/>
                </a:lnTo>
                <a:lnTo>
                  <a:pt x="2159" y="1132"/>
                </a:lnTo>
                <a:lnTo>
                  <a:pt x="2145" y="1136"/>
                </a:lnTo>
                <a:lnTo>
                  <a:pt x="2132" y="1141"/>
                </a:lnTo>
                <a:lnTo>
                  <a:pt x="2121" y="1147"/>
                </a:lnTo>
                <a:lnTo>
                  <a:pt x="2110" y="1154"/>
                </a:lnTo>
                <a:lnTo>
                  <a:pt x="2101" y="1162"/>
                </a:lnTo>
                <a:lnTo>
                  <a:pt x="2092" y="1169"/>
                </a:lnTo>
                <a:lnTo>
                  <a:pt x="2078" y="1184"/>
                </a:lnTo>
                <a:lnTo>
                  <a:pt x="2069" y="1196"/>
                </a:lnTo>
                <a:lnTo>
                  <a:pt x="2062" y="1210"/>
                </a:lnTo>
                <a:lnTo>
                  <a:pt x="2062" y="1210"/>
                </a:lnTo>
                <a:lnTo>
                  <a:pt x="2056" y="1218"/>
                </a:lnTo>
                <a:lnTo>
                  <a:pt x="2050" y="1227"/>
                </a:lnTo>
                <a:lnTo>
                  <a:pt x="2044" y="1235"/>
                </a:lnTo>
                <a:lnTo>
                  <a:pt x="2036" y="1241"/>
                </a:lnTo>
                <a:lnTo>
                  <a:pt x="2030" y="1245"/>
                </a:lnTo>
                <a:lnTo>
                  <a:pt x="2023" y="1248"/>
                </a:lnTo>
                <a:lnTo>
                  <a:pt x="2017" y="1250"/>
                </a:lnTo>
                <a:lnTo>
                  <a:pt x="2009" y="1250"/>
                </a:lnTo>
                <a:lnTo>
                  <a:pt x="2003" y="1248"/>
                </a:lnTo>
                <a:lnTo>
                  <a:pt x="1999" y="1245"/>
                </a:lnTo>
                <a:lnTo>
                  <a:pt x="1993" y="1241"/>
                </a:lnTo>
                <a:lnTo>
                  <a:pt x="1988" y="1235"/>
                </a:lnTo>
                <a:lnTo>
                  <a:pt x="1985" y="1227"/>
                </a:lnTo>
                <a:lnTo>
                  <a:pt x="1982" y="1218"/>
                </a:lnTo>
                <a:lnTo>
                  <a:pt x="1981" y="1208"/>
                </a:lnTo>
                <a:lnTo>
                  <a:pt x="1979" y="1198"/>
                </a:lnTo>
                <a:lnTo>
                  <a:pt x="1979" y="395"/>
                </a:lnTo>
                <a:lnTo>
                  <a:pt x="1125" y="395"/>
                </a:lnTo>
                <a:lnTo>
                  <a:pt x="1125" y="395"/>
                </a:lnTo>
                <a:lnTo>
                  <a:pt x="1113" y="395"/>
                </a:lnTo>
                <a:lnTo>
                  <a:pt x="1102" y="393"/>
                </a:lnTo>
                <a:lnTo>
                  <a:pt x="1093" y="390"/>
                </a:lnTo>
                <a:lnTo>
                  <a:pt x="1086" y="386"/>
                </a:lnTo>
                <a:lnTo>
                  <a:pt x="1080" y="381"/>
                </a:lnTo>
                <a:lnTo>
                  <a:pt x="1075" y="377"/>
                </a:lnTo>
                <a:lnTo>
                  <a:pt x="1072" y="371"/>
                </a:lnTo>
                <a:lnTo>
                  <a:pt x="1071" y="365"/>
                </a:lnTo>
                <a:lnTo>
                  <a:pt x="1071" y="359"/>
                </a:lnTo>
                <a:lnTo>
                  <a:pt x="1072" y="351"/>
                </a:lnTo>
                <a:lnTo>
                  <a:pt x="1075" y="345"/>
                </a:lnTo>
                <a:lnTo>
                  <a:pt x="1080" y="338"/>
                </a:lnTo>
                <a:lnTo>
                  <a:pt x="1086" y="332"/>
                </a:lnTo>
                <a:lnTo>
                  <a:pt x="1093" y="326"/>
                </a:lnTo>
                <a:lnTo>
                  <a:pt x="1102" y="319"/>
                </a:lnTo>
                <a:lnTo>
                  <a:pt x="1113" y="314"/>
                </a:lnTo>
                <a:lnTo>
                  <a:pt x="1113" y="314"/>
                </a:lnTo>
                <a:lnTo>
                  <a:pt x="1125" y="307"/>
                </a:lnTo>
                <a:lnTo>
                  <a:pt x="1138" y="296"/>
                </a:lnTo>
                <a:lnTo>
                  <a:pt x="1153" y="283"/>
                </a:lnTo>
                <a:lnTo>
                  <a:pt x="1160" y="275"/>
                </a:lnTo>
                <a:lnTo>
                  <a:pt x="1168" y="265"/>
                </a:lnTo>
                <a:lnTo>
                  <a:pt x="1174" y="254"/>
                </a:lnTo>
                <a:lnTo>
                  <a:pt x="1180" y="242"/>
                </a:lnTo>
                <a:lnTo>
                  <a:pt x="1186" y="230"/>
                </a:lnTo>
                <a:lnTo>
                  <a:pt x="1189" y="215"/>
                </a:lnTo>
                <a:lnTo>
                  <a:pt x="1192" y="200"/>
                </a:lnTo>
                <a:lnTo>
                  <a:pt x="1193" y="184"/>
                </a:lnTo>
                <a:lnTo>
                  <a:pt x="1193" y="184"/>
                </a:lnTo>
                <a:lnTo>
                  <a:pt x="1192" y="166"/>
                </a:lnTo>
                <a:lnTo>
                  <a:pt x="1187" y="147"/>
                </a:lnTo>
                <a:lnTo>
                  <a:pt x="1183" y="130"/>
                </a:lnTo>
                <a:lnTo>
                  <a:pt x="1174" y="112"/>
                </a:lnTo>
                <a:lnTo>
                  <a:pt x="1165" y="97"/>
                </a:lnTo>
                <a:lnTo>
                  <a:pt x="1153" y="81"/>
                </a:lnTo>
                <a:lnTo>
                  <a:pt x="1141" y="67"/>
                </a:lnTo>
                <a:lnTo>
                  <a:pt x="1126" y="54"/>
                </a:lnTo>
                <a:lnTo>
                  <a:pt x="1110" y="42"/>
                </a:lnTo>
                <a:lnTo>
                  <a:pt x="1092" y="32"/>
                </a:lnTo>
                <a:lnTo>
                  <a:pt x="1072" y="23"/>
                </a:lnTo>
                <a:lnTo>
                  <a:pt x="1053" y="15"/>
                </a:lnTo>
                <a:lnTo>
                  <a:pt x="1032" y="9"/>
                </a:lnTo>
                <a:lnTo>
                  <a:pt x="1009" y="3"/>
                </a:lnTo>
                <a:lnTo>
                  <a:pt x="987" y="2"/>
                </a:lnTo>
                <a:lnTo>
                  <a:pt x="963" y="0"/>
                </a:lnTo>
                <a:lnTo>
                  <a:pt x="963" y="0"/>
                </a:lnTo>
                <a:lnTo>
                  <a:pt x="939" y="2"/>
                </a:lnTo>
                <a:lnTo>
                  <a:pt x="917" y="3"/>
                </a:lnTo>
                <a:lnTo>
                  <a:pt x="894" y="9"/>
                </a:lnTo>
                <a:lnTo>
                  <a:pt x="873" y="15"/>
                </a:lnTo>
                <a:lnTo>
                  <a:pt x="854" y="23"/>
                </a:lnTo>
                <a:lnTo>
                  <a:pt x="835" y="32"/>
                </a:lnTo>
                <a:lnTo>
                  <a:pt x="817" y="42"/>
                </a:lnTo>
                <a:lnTo>
                  <a:pt x="802" y="54"/>
                </a:lnTo>
                <a:lnTo>
                  <a:pt x="787" y="67"/>
                </a:lnTo>
                <a:lnTo>
                  <a:pt x="773" y="81"/>
                </a:lnTo>
                <a:lnTo>
                  <a:pt x="761" y="97"/>
                </a:lnTo>
                <a:lnTo>
                  <a:pt x="752" y="112"/>
                </a:lnTo>
                <a:lnTo>
                  <a:pt x="745" y="130"/>
                </a:lnTo>
                <a:lnTo>
                  <a:pt x="739" y="147"/>
                </a:lnTo>
                <a:lnTo>
                  <a:pt x="734" y="166"/>
                </a:lnTo>
                <a:lnTo>
                  <a:pt x="734" y="184"/>
                </a:lnTo>
                <a:lnTo>
                  <a:pt x="734" y="184"/>
                </a:lnTo>
                <a:lnTo>
                  <a:pt x="734" y="200"/>
                </a:lnTo>
                <a:lnTo>
                  <a:pt x="737" y="215"/>
                </a:lnTo>
                <a:lnTo>
                  <a:pt x="742" y="230"/>
                </a:lnTo>
                <a:lnTo>
                  <a:pt x="746" y="242"/>
                </a:lnTo>
                <a:lnTo>
                  <a:pt x="752" y="254"/>
                </a:lnTo>
                <a:lnTo>
                  <a:pt x="760" y="265"/>
                </a:lnTo>
                <a:lnTo>
                  <a:pt x="766" y="275"/>
                </a:lnTo>
                <a:lnTo>
                  <a:pt x="775" y="283"/>
                </a:lnTo>
                <a:lnTo>
                  <a:pt x="788" y="296"/>
                </a:lnTo>
                <a:lnTo>
                  <a:pt x="802" y="307"/>
                </a:lnTo>
                <a:lnTo>
                  <a:pt x="814" y="314"/>
                </a:lnTo>
                <a:lnTo>
                  <a:pt x="814" y="314"/>
                </a:lnTo>
                <a:lnTo>
                  <a:pt x="824" y="319"/>
                </a:lnTo>
                <a:lnTo>
                  <a:pt x="833" y="326"/>
                </a:lnTo>
                <a:lnTo>
                  <a:pt x="840" y="332"/>
                </a:lnTo>
                <a:lnTo>
                  <a:pt x="846" y="338"/>
                </a:lnTo>
                <a:lnTo>
                  <a:pt x="851" y="345"/>
                </a:lnTo>
                <a:lnTo>
                  <a:pt x="854" y="351"/>
                </a:lnTo>
                <a:lnTo>
                  <a:pt x="855" y="359"/>
                </a:lnTo>
                <a:lnTo>
                  <a:pt x="855" y="365"/>
                </a:lnTo>
                <a:lnTo>
                  <a:pt x="854" y="371"/>
                </a:lnTo>
                <a:lnTo>
                  <a:pt x="851" y="377"/>
                </a:lnTo>
                <a:lnTo>
                  <a:pt x="846" y="381"/>
                </a:lnTo>
                <a:lnTo>
                  <a:pt x="840" y="386"/>
                </a:lnTo>
                <a:lnTo>
                  <a:pt x="833" y="390"/>
                </a:lnTo>
                <a:lnTo>
                  <a:pt x="824" y="393"/>
                </a:lnTo>
                <a:lnTo>
                  <a:pt x="814" y="395"/>
                </a:lnTo>
                <a:lnTo>
                  <a:pt x="802" y="395"/>
                </a:lnTo>
                <a:lnTo>
                  <a:pt x="0" y="395"/>
                </a:lnTo>
                <a:lnTo>
                  <a:pt x="0" y="1236"/>
                </a:lnTo>
                <a:lnTo>
                  <a:pt x="0" y="1236"/>
                </a:lnTo>
                <a:lnTo>
                  <a:pt x="8" y="1244"/>
                </a:lnTo>
                <a:lnTo>
                  <a:pt x="15" y="1248"/>
                </a:lnTo>
                <a:lnTo>
                  <a:pt x="24" y="1250"/>
                </a:lnTo>
                <a:lnTo>
                  <a:pt x="35" y="1247"/>
                </a:lnTo>
                <a:lnTo>
                  <a:pt x="45" y="1242"/>
                </a:lnTo>
                <a:lnTo>
                  <a:pt x="54" y="1235"/>
                </a:lnTo>
                <a:lnTo>
                  <a:pt x="63" y="1223"/>
                </a:lnTo>
                <a:lnTo>
                  <a:pt x="72" y="1208"/>
                </a:lnTo>
                <a:lnTo>
                  <a:pt x="72" y="1208"/>
                </a:lnTo>
                <a:lnTo>
                  <a:pt x="80" y="1196"/>
                </a:lnTo>
                <a:lnTo>
                  <a:pt x="89" y="1183"/>
                </a:lnTo>
                <a:lnTo>
                  <a:pt x="102" y="1168"/>
                </a:lnTo>
                <a:lnTo>
                  <a:pt x="111" y="1160"/>
                </a:lnTo>
                <a:lnTo>
                  <a:pt x="120" y="1153"/>
                </a:lnTo>
                <a:lnTo>
                  <a:pt x="130" y="1147"/>
                </a:lnTo>
                <a:lnTo>
                  <a:pt x="142" y="1141"/>
                </a:lnTo>
                <a:lnTo>
                  <a:pt x="156" y="1135"/>
                </a:lnTo>
                <a:lnTo>
                  <a:pt x="169" y="1132"/>
                </a:lnTo>
                <a:lnTo>
                  <a:pt x="184" y="1129"/>
                </a:lnTo>
                <a:lnTo>
                  <a:pt x="201" y="1127"/>
                </a:lnTo>
                <a:lnTo>
                  <a:pt x="201" y="1127"/>
                </a:lnTo>
                <a:lnTo>
                  <a:pt x="220" y="1129"/>
                </a:lnTo>
                <a:lnTo>
                  <a:pt x="238" y="1133"/>
                </a:lnTo>
                <a:lnTo>
                  <a:pt x="256" y="1138"/>
                </a:lnTo>
                <a:lnTo>
                  <a:pt x="272" y="1147"/>
                </a:lnTo>
                <a:lnTo>
                  <a:pt x="289" y="1156"/>
                </a:lnTo>
                <a:lnTo>
                  <a:pt x="304" y="1168"/>
                </a:lnTo>
                <a:lnTo>
                  <a:pt x="319" y="1181"/>
                </a:lnTo>
                <a:lnTo>
                  <a:pt x="331" y="1195"/>
                </a:lnTo>
                <a:lnTo>
                  <a:pt x="343" y="1211"/>
                </a:lnTo>
                <a:lnTo>
                  <a:pt x="353" y="1229"/>
                </a:lnTo>
                <a:lnTo>
                  <a:pt x="364" y="1248"/>
                </a:lnTo>
                <a:lnTo>
                  <a:pt x="371" y="1268"/>
                </a:lnTo>
                <a:lnTo>
                  <a:pt x="377" y="1289"/>
                </a:lnTo>
                <a:lnTo>
                  <a:pt x="382" y="1311"/>
                </a:lnTo>
                <a:lnTo>
                  <a:pt x="385" y="1334"/>
                </a:lnTo>
                <a:lnTo>
                  <a:pt x="386" y="1358"/>
                </a:lnTo>
                <a:lnTo>
                  <a:pt x="386" y="1358"/>
                </a:lnTo>
                <a:lnTo>
                  <a:pt x="385" y="1381"/>
                </a:lnTo>
                <a:lnTo>
                  <a:pt x="382" y="1404"/>
                </a:lnTo>
                <a:lnTo>
                  <a:pt x="377" y="1426"/>
                </a:lnTo>
                <a:lnTo>
                  <a:pt x="371" y="1447"/>
                </a:lnTo>
                <a:lnTo>
                  <a:pt x="364" y="1467"/>
                </a:lnTo>
                <a:lnTo>
                  <a:pt x="353" y="1486"/>
                </a:lnTo>
                <a:lnTo>
                  <a:pt x="343" y="1504"/>
                </a:lnTo>
                <a:lnTo>
                  <a:pt x="331" y="1519"/>
                </a:lnTo>
                <a:lnTo>
                  <a:pt x="319" y="1534"/>
                </a:lnTo>
                <a:lnTo>
                  <a:pt x="304" y="1547"/>
                </a:lnTo>
                <a:lnTo>
                  <a:pt x="289" y="1559"/>
                </a:lnTo>
                <a:lnTo>
                  <a:pt x="272" y="1568"/>
                </a:lnTo>
                <a:lnTo>
                  <a:pt x="256" y="1577"/>
                </a:lnTo>
                <a:lnTo>
                  <a:pt x="238" y="1582"/>
                </a:lnTo>
                <a:lnTo>
                  <a:pt x="220" y="1586"/>
                </a:lnTo>
                <a:lnTo>
                  <a:pt x="201" y="1586"/>
                </a:lnTo>
                <a:lnTo>
                  <a:pt x="201" y="1586"/>
                </a:lnTo>
                <a:lnTo>
                  <a:pt x="184" y="1586"/>
                </a:lnTo>
                <a:lnTo>
                  <a:pt x="169" y="1583"/>
                </a:lnTo>
                <a:lnTo>
                  <a:pt x="156" y="1579"/>
                </a:lnTo>
                <a:lnTo>
                  <a:pt x="142" y="1574"/>
                </a:lnTo>
                <a:lnTo>
                  <a:pt x="130" y="1568"/>
                </a:lnTo>
                <a:lnTo>
                  <a:pt x="120" y="1561"/>
                </a:lnTo>
                <a:lnTo>
                  <a:pt x="111" y="1555"/>
                </a:lnTo>
                <a:lnTo>
                  <a:pt x="102" y="1547"/>
                </a:lnTo>
                <a:lnTo>
                  <a:pt x="89" y="1532"/>
                </a:lnTo>
                <a:lnTo>
                  <a:pt x="80" y="1519"/>
                </a:lnTo>
                <a:lnTo>
                  <a:pt x="72" y="1507"/>
                </a:lnTo>
                <a:lnTo>
                  <a:pt x="72" y="1507"/>
                </a:lnTo>
                <a:lnTo>
                  <a:pt x="63" y="1492"/>
                </a:lnTo>
                <a:lnTo>
                  <a:pt x="54" y="1480"/>
                </a:lnTo>
                <a:lnTo>
                  <a:pt x="45" y="1473"/>
                </a:lnTo>
                <a:lnTo>
                  <a:pt x="35" y="1467"/>
                </a:lnTo>
                <a:lnTo>
                  <a:pt x="24" y="1465"/>
                </a:lnTo>
                <a:lnTo>
                  <a:pt x="15" y="1467"/>
                </a:lnTo>
                <a:lnTo>
                  <a:pt x="8" y="1471"/>
                </a:lnTo>
                <a:lnTo>
                  <a:pt x="0" y="1479"/>
                </a:lnTo>
                <a:lnTo>
                  <a:pt x="0" y="2374"/>
                </a:lnTo>
                <a:lnTo>
                  <a:pt x="1979" y="2374"/>
                </a:lnTo>
                <a:lnTo>
                  <a:pt x="1979" y="1519"/>
                </a:lnTo>
                <a:lnTo>
                  <a:pt x="1979" y="1519"/>
                </a:lnTo>
                <a:lnTo>
                  <a:pt x="1981" y="1507"/>
                </a:lnTo>
                <a:lnTo>
                  <a:pt x="1982" y="1497"/>
                </a:lnTo>
                <a:lnTo>
                  <a:pt x="1985" y="1488"/>
                </a:lnTo>
                <a:lnTo>
                  <a:pt x="1988" y="1482"/>
                </a:lnTo>
                <a:lnTo>
                  <a:pt x="1993" y="1476"/>
                </a:lnTo>
                <a:lnTo>
                  <a:pt x="1999" y="1471"/>
                </a:lnTo>
                <a:lnTo>
                  <a:pt x="2003" y="1468"/>
                </a:lnTo>
                <a:lnTo>
                  <a:pt x="2009" y="1467"/>
                </a:lnTo>
                <a:lnTo>
                  <a:pt x="2017" y="1467"/>
                </a:lnTo>
                <a:lnTo>
                  <a:pt x="2023" y="1467"/>
                </a:lnTo>
                <a:lnTo>
                  <a:pt x="2030" y="1470"/>
                </a:lnTo>
                <a:lnTo>
                  <a:pt x="2036" y="1474"/>
                </a:lnTo>
                <a:lnTo>
                  <a:pt x="2044" y="1480"/>
                </a:lnTo>
                <a:lnTo>
                  <a:pt x="2050" y="1488"/>
                </a:lnTo>
                <a:lnTo>
                  <a:pt x="2056" y="1497"/>
                </a:lnTo>
                <a:lnTo>
                  <a:pt x="2062" y="1507"/>
                </a:lnTo>
                <a:lnTo>
                  <a:pt x="2062" y="1507"/>
                </a:lnTo>
                <a:lnTo>
                  <a:pt x="2069" y="1519"/>
                </a:lnTo>
                <a:lnTo>
                  <a:pt x="2078" y="1532"/>
                </a:lnTo>
                <a:lnTo>
                  <a:pt x="2092" y="1547"/>
                </a:lnTo>
                <a:lnTo>
                  <a:pt x="2101" y="1555"/>
                </a:lnTo>
                <a:lnTo>
                  <a:pt x="2110" y="1562"/>
                </a:lnTo>
                <a:lnTo>
                  <a:pt x="2121" y="1568"/>
                </a:lnTo>
                <a:lnTo>
                  <a:pt x="2132" y="1574"/>
                </a:lnTo>
                <a:lnTo>
                  <a:pt x="2145" y="1580"/>
                </a:lnTo>
                <a:lnTo>
                  <a:pt x="2159" y="1583"/>
                </a:lnTo>
                <a:lnTo>
                  <a:pt x="2174" y="1586"/>
                </a:lnTo>
                <a:lnTo>
                  <a:pt x="2190" y="1588"/>
                </a:lnTo>
                <a:lnTo>
                  <a:pt x="2190" y="1588"/>
                </a:lnTo>
                <a:lnTo>
                  <a:pt x="2210" y="1586"/>
                </a:lnTo>
                <a:lnTo>
                  <a:pt x="2228" y="1583"/>
                </a:lnTo>
                <a:lnTo>
                  <a:pt x="2246" y="1577"/>
                </a:lnTo>
                <a:lnTo>
                  <a:pt x="2262" y="1570"/>
                </a:lnTo>
                <a:lnTo>
                  <a:pt x="2278" y="1559"/>
                </a:lnTo>
                <a:lnTo>
                  <a:pt x="2293" y="1547"/>
                </a:lnTo>
                <a:lnTo>
                  <a:pt x="2308" y="1535"/>
                </a:lnTo>
                <a:lnTo>
                  <a:pt x="2322" y="1520"/>
                </a:lnTo>
                <a:lnTo>
                  <a:pt x="2332" y="1504"/>
                </a:lnTo>
                <a:lnTo>
                  <a:pt x="2344" y="1486"/>
                </a:lnTo>
                <a:lnTo>
                  <a:pt x="2353" y="1467"/>
                </a:lnTo>
                <a:lnTo>
                  <a:pt x="2361" y="1447"/>
                </a:lnTo>
                <a:lnTo>
                  <a:pt x="2367" y="1426"/>
                </a:lnTo>
                <a:lnTo>
                  <a:pt x="2371" y="1404"/>
                </a:lnTo>
                <a:lnTo>
                  <a:pt x="2374" y="1381"/>
                </a:lnTo>
                <a:lnTo>
                  <a:pt x="2376" y="1358"/>
                </a:lnTo>
                <a:lnTo>
                  <a:pt x="2376" y="1358"/>
                </a:lnTo>
                <a:lnTo>
                  <a:pt x="2374" y="1335"/>
                </a:lnTo>
                <a:lnTo>
                  <a:pt x="2371" y="1311"/>
                </a:lnTo>
                <a:lnTo>
                  <a:pt x="2367" y="1290"/>
                </a:lnTo>
                <a:lnTo>
                  <a:pt x="2361" y="1269"/>
                </a:lnTo>
                <a:lnTo>
                  <a:pt x="2353" y="1248"/>
                </a:lnTo>
                <a:lnTo>
                  <a:pt x="2344" y="1229"/>
                </a:lnTo>
                <a:lnTo>
                  <a:pt x="2332" y="1213"/>
                </a:lnTo>
                <a:lnTo>
                  <a:pt x="2322" y="1196"/>
                </a:lnTo>
                <a:lnTo>
                  <a:pt x="2308" y="1181"/>
                </a:lnTo>
                <a:lnTo>
                  <a:pt x="2293" y="1168"/>
                </a:lnTo>
                <a:lnTo>
                  <a:pt x="2278" y="1156"/>
                </a:lnTo>
                <a:lnTo>
                  <a:pt x="2262" y="1147"/>
                </a:lnTo>
                <a:lnTo>
                  <a:pt x="2246" y="1139"/>
                </a:lnTo>
                <a:lnTo>
                  <a:pt x="2228" y="1133"/>
                </a:lnTo>
                <a:lnTo>
                  <a:pt x="2210" y="1130"/>
                </a:lnTo>
                <a:lnTo>
                  <a:pt x="2190" y="1129"/>
                </a:lnTo>
                <a:lnTo>
                  <a:pt x="2190" y="1129"/>
                </a:lnTo>
                <a:close/>
              </a:path>
            </a:pathLst>
          </a:custGeom>
          <a:gradFill flip="none" rotWithShape="1">
            <a:gsLst>
              <a:gs pos="0">
                <a:srgbClr val="0070C0">
                  <a:shade val="30000"/>
                  <a:satMod val="115000"/>
                </a:srgbClr>
              </a:gs>
              <a:gs pos="50000">
                <a:srgbClr val="0070C0">
                  <a:shade val="67500"/>
                  <a:satMod val="115000"/>
                </a:srgbClr>
              </a:gs>
              <a:gs pos="100000">
                <a:srgbClr val="0070C0">
                  <a:shade val="100000"/>
                  <a:satMod val="115000"/>
                </a:srgbClr>
              </a:gs>
            </a:gsLst>
            <a:lin ang="16200000" scaled="1"/>
            <a:tileRect/>
          </a:gradFill>
          <a:ln w="28575">
            <a:solidFill>
              <a:schemeClr val="bg1">
                <a:lumMod val="50000"/>
              </a:schemeClr>
            </a:solidFill>
            <a:prstDash val="solid"/>
            <a:round/>
            <a:headEnd/>
            <a:tailEnd/>
          </a:ln>
        </p:spPr>
        <p:txBody>
          <a:bodyPr bIns="360000" anchor="ctr"/>
          <a:lstStyle/>
          <a:p>
            <a:pPr algn="ctr">
              <a:defRPr/>
            </a:pPr>
            <a:endParaRPr lang="en-GB" dirty="0">
              <a:solidFill>
                <a:schemeClr val="bg1"/>
              </a:solidFill>
              <a:cs typeface="Arial" charset="0"/>
            </a:endParaRPr>
          </a:p>
          <a:p>
            <a:pPr algn="ctr">
              <a:defRPr/>
            </a:pPr>
            <a:r>
              <a:rPr lang="en-GB" dirty="0">
                <a:solidFill>
                  <a:schemeClr val="bg1"/>
                </a:solidFill>
                <a:cs typeface="Arial" charset="0"/>
              </a:rPr>
              <a:t>Acts 2:38</a:t>
            </a:r>
          </a:p>
          <a:p>
            <a:pPr algn="ctr">
              <a:defRPr/>
            </a:pPr>
            <a:r>
              <a:rPr lang="en-GB" dirty="0">
                <a:solidFill>
                  <a:schemeClr val="bg1"/>
                </a:solidFill>
                <a:cs typeface="Arial" charset="0"/>
              </a:rPr>
              <a:t>Acts 22:16</a:t>
            </a:r>
          </a:p>
        </p:txBody>
      </p:sp>
      <p:sp>
        <p:nvSpPr>
          <p:cNvPr id="21" name="Freeform 8"/>
          <p:cNvSpPr>
            <a:spLocks/>
          </p:cNvSpPr>
          <p:nvPr/>
        </p:nvSpPr>
        <p:spPr bwMode="auto">
          <a:xfrm>
            <a:off x="161987" y="2434432"/>
            <a:ext cx="1885950" cy="1882775"/>
          </a:xfrm>
          <a:custGeom>
            <a:avLst/>
            <a:gdLst>
              <a:gd name="T0" fmla="*/ 2222 w 2377"/>
              <a:gd name="T1" fmla="*/ 795 h 2371"/>
              <a:gd name="T2" fmla="*/ 2275 w 2377"/>
              <a:gd name="T3" fmla="*/ 827 h 2371"/>
              <a:gd name="T4" fmla="*/ 2314 w 2377"/>
              <a:gd name="T5" fmla="*/ 882 h 2371"/>
              <a:gd name="T6" fmla="*/ 2362 w 2377"/>
              <a:gd name="T7" fmla="*/ 907 h 2371"/>
              <a:gd name="T8" fmla="*/ 395 w 2377"/>
              <a:gd name="T9" fmla="*/ 855 h 2371"/>
              <a:gd name="T10" fmla="*/ 386 w 2377"/>
              <a:gd name="T11" fmla="*/ 892 h 2371"/>
              <a:gd name="T12" fmla="*/ 358 w 2377"/>
              <a:gd name="T13" fmla="*/ 907 h 2371"/>
              <a:gd name="T14" fmla="*/ 325 w 2377"/>
              <a:gd name="T15" fmla="*/ 886 h 2371"/>
              <a:gd name="T16" fmla="*/ 296 w 2377"/>
              <a:gd name="T17" fmla="*/ 842 h 2371"/>
              <a:gd name="T18" fmla="*/ 242 w 2377"/>
              <a:gd name="T19" fmla="*/ 800 h 2371"/>
              <a:gd name="T20" fmla="*/ 184 w 2377"/>
              <a:gd name="T21" fmla="*/ 786 h 2371"/>
              <a:gd name="T22" fmla="*/ 96 w 2377"/>
              <a:gd name="T23" fmla="*/ 815 h 2371"/>
              <a:gd name="T24" fmla="*/ 32 w 2377"/>
              <a:gd name="T25" fmla="*/ 888 h 2371"/>
              <a:gd name="T26" fmla="*/ 0 w 2377"/>
              <a:gd name="T27" fmla="*/ 993 h 2371"/>
              <a:gd name="T28" fmla="*/ 8 w 2377"/>
              <a:gd name="T29" fmla="*/ 1084 h 2371"/>
              <a:gd name="T30" fmla="*/ 54 w 2377"/>
              <a:gd name="T31" fmla="*/ 1178 h 2371"/>
              <a:gd name="T32" fmla="*/ 129 w 2377"/>
              <a:gd name="T33" fmla="*/ 1235 h 2371"/>
              <a:gd name="T34" fmla="*/ 201 w 2377"/>
              <a:gd name="T35" fmla="*/ 1245 h 2371"/>
              <a:gd name="T36" fmla="*/ 265 w 2377"/>
              <a:gd name="T37" fmla="*/ 1220 h 2371"/>
              <a:gd name="T38" fmla="*/ 313 w 2377"/>
              <a:gd name="T39" fmla="*/ 1164 h 2371"/>
              <a:gd name="T40" fmla="*/ 338 w 2377"/>
              <a:gd name="T41" fmla="*/ 1133 h 2371"/>
              <a:gd name="T42" fmla="*/ 371 w 2377"/>
              <a:gd name="T43" fmla="*/ 1126 h 2371"/>
              <a:gd name="T44" fmla="*/ 392 w 2377"/>
              <a:gd name="T45" fmla="*/ 1155 h 2371"/>
              <a:gd name="T46" fmla="*/ 1256 w 2377"/>
              <a:gd name="T47" fmla="*/ 1976 h 2371"/>
              <a:gd name="T48" fmla="*/ 1298 w 2377"/>
              <a:gd name="T49" fmla="*/ 1990 h 2371"/>
              <a:gd name="T50" fmla="*/ 1305 w 2377"/>
              <a:gd name="T51" fmla="*/ 2020 h 2371"/>
              <a:gd name="T52" fmla="*/ 1275 w 2377"/>
              <a:gd name="T53" fmla="*/ 2052 h 2371"/>
              <a:gd name="T54" fmla="*/ 1225 w 2377"/>
              <a:gd name="T55" fmla="*/ 2088 h 2371"/>
              <a:gd name="T56" fmla="*/ 1193 w 2377"/>
              <a:gd name="T57" fmla="*/ 2141 h 2371"/>
              <a:gd name="T58" fmla="*/ 1186 w 2377"/>
              <a:gd name="T59" fmla="*/ 2206 h 2371"/>
              <a:gd name="T60" fmla="*/ 1225 w 2377"/>
              <a:gd name="T61" fmla="*/ 2290 h 2371"/>
              <a:gd name="T62" fmla="*/ 1305 w 2377"/>
              <a:gd name="T63" fmla="*/ 2348 h 2371"/>
              <a:gd name="T64" fmla="*/ 1414 w 2377"/>
              <a:gd name="T65" fmla="*/ 2371 h 2371"/>
              <a:gd name="T66" fmla="*/ 1504 w 2377"/>
              <a:gd name="T67" fmla="*/ 2357 h 2371"/>
              <a:gd name="T68" fmla="*/ 1591 w 2377"/>
              <a:gd name="T69" fmla="*/ 2304 h 2371"/>
              <a:gd name="T70" fmla="*/ 1639 w 2377"/>
              <a:gd name="T71" fmla="*/ 2224 h 2371"/>
              <a:gd name="T72" fmla="*/ 1640 w 2377"/>
              <a:gd name="T73" fmla="*/ 2156 h 2371"/>
              <a:gd name="T74" fmla="*/ 1612 w 2377"/>
              <a:gd name="T75" fmla="*/ 2097 h 2371"/>
              <a:gd name="T76" fmla="*/ 1564 w 2377"/>
              <a:gd name="T77" fmla="*/ 2057 h 2371"/>
              <a:gd name="T78" fmla="*/ 1526 w 2377"/>
              <a:gd name="T79" fmla="*/ 2026 h 2371"/>
              <a:gd name="T80" fmla="*/ 1526 w 2377"/>
              <a:gd name="T81" fmla="*/ 1994 h 2371"/>
              <a:gd name="T82" fmla="*/ 1564 w 2377"/>
              <a:gd name="T83" fmla="*/ 1976 h 2371"/>
              <a:gd name="T84" fmla="*/ 2370 w 2377"/>
              <a:gd name="T85" fmla="*/ 1130 h 2371"/>
              <a:gd name="T86" fmla="*/ 2323 w 2377"/>
              <a:gd name="T87" fmla="*/ 1139 h 2371"/>
              <a:gd name="T88" fmla="*/ 2289 w 2377"/>
              <a:gd name="T89" fmla="*/ 1191 h 2371"/>
              <a:gd name="T90" fmla="*/ 2235 w 2377"/>
              <a:gd name="T91" fmla="*/ 1233 h 2371"/>
              <a:gd name="T92" fmla="*/ 2177 w 2377"/>
              <a:gd name="T93" fmla="*/ 1245 h 2371"/>
              <a:gd name="T94" fmla="*/ 2089 w 2377"/>
              <a:gd name="T95" fmla="*/ 1218 h 2371"/>
              <a:gd name="T96" fmla="*/ 2024 w 2377"/>
              <a:gd name="T97" fmla="*/ 1145 h 2371"/>
              <a:gd name="T98" fmla="*/ 1993 w 2377"/>
              <a:gd name="T99" fmla="*/ 1040 h 2371"/>
              <a:gd name="T100" fmla="*/ 2000 w 2377"/>
              <a:gd name="T101" fmla="*/ 948 h 2371"/>
              <a:gd name="T102" fmla="*/ 2047 w 2377"/>
              <a:gd name="T103" fmla="*/ 855 h 2371"/>
              <a:gd name="T104" fmla="*/ 2121 w 2377"/>
              <a:gd name="T105" fmla="*/ 797 h 23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2377" h="2371">
                <a:moveTo>
                  <a:pt x="2177" y="788"/>
                </a:moveTo>
                <a:lnTo>
                  <a:pt x="2177" y="788"/>
                </a:lnTo>
                <a:lnTo>
                  <a:pt x="2193" y="788"/>
                </a:lnTo>
                <a:lnTo>
                  <a:pt x="2208" y="791"/>
                </a:lnTo>
                <a:lnTo>
                  <a:pt x="2222" y="795"/>
                </a:lnTo>
                <a:lnTo>
                  <a:pt x="2235" y="800"/>
                </a:lnTo>
                <a:lnTo>
                  <a:pt x="2247" y="806"/>
                </a:lnTo>
                <a:lnTo>
                  <a:pt x="2257" y="813"/>
                </a:lnTo>
                <a:lnTo>
                  <a:pt x="2266" y="819"/>
                </a:lnTo>
                <a:lnTo>
                  <a:pt x="2275" y="827"/>
                </a:lnTo>
                <a:lnTo>
                  <a:pt x="2289" y="842"/>
                </a:lnTo>
                <a:lnTo>
                  <a:pt x="2298" y="855"/>
                </a:lnTo>
                <a:lnTo>
                  <a:pt x="2305" y="867"/>
                </a:lnTo>
                <a:lnTo>
                  <a:pt x="2305" y="867"/>
                </a:lnTo>
                <a:lnTo>
                  <a:pt x="2314" y="882"/>
                </a:lnTo>
                <a:lnTo>
                  <a:pt x="2323" y="894"/>
                </a:lnTo>
                <a:lnTo>
                  <a:pt x="2334" y="901"/>
                </a:lnTo>
                <a:lnTo>
                  <a:pt x="2343" y="907"/>
                </a:lnTo>
                <a:lnTo>
                  <a:pt x="2353" y="909"/>
                </a:lnTo>
                <a:lnTo>
                  <a:pt x="2362" y="907"/>
                </a:lnTo>
                <a:lnTo>
                  <a:pt x="2370" y="903"/>
                </a:lnTo>
                <a:lnTo>
                  <a:pt x="2377" y="895"/>
                </a:lnTo>
                <a:lnTo>
                  <a:pt x="2377" y="0"/>
                </a:lnTo>
                <a:lnTo>
                  <a:pt x="395" y="0"/>
                </a:lnTo>
                <a:lnTo>
                  <a:pt x="395" y="855"/>
                </a:lnTo>
                <a:lnTo>
                  <a:pt x="395" y="855"/>
                </a:lnTo>
                <a:lnTo>
                  <a:pt x="393" y="867"/>
                </a:lnTo>
                <a:lnTo>
                  <a:pt x="392" y="877"/>
                </a:lnTo>
                <a:lnTo>
                  <a:pt x="389" y="886"/>
                </a:lnTo>
                <a:lnTo>
                  <a:pt x="386" y="892"/>
                </a:lnTo>
                <a:lnTo>
                  <a:pt x="382" y="898"/>
                </a:lnTo>
                <a:lnTo>
                  <a:pt x="377" y="903"/>
                </a:lnTo>
                <a:lnTo>
                  <a:pt x="371" y="906"/>
                </a:lnTo>
                <a:lnTo>
                  <a:pt x="365" y="907"/>
                </a:lnTo>
                <a:lnTo>
                  <a:pt x="358" y="907"/>
                </a:lnTo>
                <a:lnTo>
                  <a:pt x="352" y="907"/>
                </a:lnTo>
                <a:lnTo>
                  <a:pt x="344" y="904"/>
                </a:lnTo>
                <a:lnTo>
                  <a:pt x="338" y="900"/>
                </a:lnTo>
                <a:lnTo>
                  <a:pt x="331" y="894"/>
                </a:lnTo>
                <a:lnTo>
                  <a:pt x="325" y="886"/>
                </a:lnTo>
                <a:lnTo>
                  <a:pt x="319" y="877"/>
                </a:lnTo>
                <a:lnTo>
                  <a:pt x="313" y="867"/>
                </a:lnTo>
                <a:lnTo>
                  <a:pt x="313" y="867"/>
                </a:lnTo>
                <a:lnTo>
                  <a:pt x="305" y="855"/>
                </a:lnTo>
                <a:lnTo>
                  <a:pt x="296" y="842"/>
                </a:lnTo>
                <a:lnTo>
                  <a:pt x="283" y="827"/>
                </a:lnTo>
                <a:lnTo>
                  <a:pt x="274" y="819"/>
                </a:lnTo>
                <a:lnTo>
                  <a:pt x="265" y="812"/>
                </a:lnTo>
                <a:lnTo>
                  <a:pt x="254" y="806"/>
                </a:lnTo>
                <a:lnTo>
                  <a:pt x="242" y="800"/>
                </a:lnTo>
                <a:lnTo>
                  <a:pt x="229" y="794"/>
                </a:lnTo>
                <a:lnTo>
                  <a:pt x="216" y="791"/>
                </a:lnTo>
                <a:lnTo>
                  <a:pt x="201" y="788"/>
                </a:lnTo>
                <a:lnTo>
                  <a:pt x="184" y="786"/>
                </a:lnTo>
                <a:lnTo>
                  <a:pt x="184" y="786"/>
                </a:lnTo>
                <a:lnTo>
                  <a:pt x="165" y="788"/>
                </a:lnTo>
                <a:lnTo>
                  <a:pt x="147" y="791"/>
                </a:lnTo>
                <a:lnTo>
                  <a:pt x="129" y="797"/>
                </a:lnTo>
                <a:lnTo>
                  <a:pt x="112" y="804"/>
                </a:lnTo>
                <a:lnTo>
                  <a:pt x="96" y="815"/>
                </a:lnTo>
                <a:lnTo>
                  <a:pt x="81" y="825"/>
                </a:lnTo>
                <a:lnTo>
                  <a:pt x="66" y="839"/>
                </a:lnTo>
                <a:lnTo>
                  <a:pt x="54" y="854"/>
                </a:lnTo>
                <a:lnTo>
                  <a:pt x="42" y="870"/>
                </a:lnTo>
                <a:lnTo>
                  <a:pt x="32" y="888"/>
                </a:lnTo>
                <a:lnTo>
                  <a:pt x="21" y="907"/>
                </a:lnTo>
                <a:lnTo>
                  <a:pt x="14" y="927"/>
                </a:lnTo>
                <a:lnTo>
                  <a:pt x="8" y="948"/>
                </a:lnTo>
                <a:lnTo>
                  <a:pt x="3" y="970"/>
                </a:lnTo>
                <a:lnTo>
                  <a:pt x="0" y="993"/>
                </a:lnTo>
                <a:lnTo>
                  <a:pt x="0" y="1016"/>
                </a:lnTo>
                <a:lnTo>
                  <a:pt x="0" y="1016"/>
                </a:lnTo>
                <a:lnTo>
                  <a:pt x="0" y="1039"/>
                </a:lnTo>
                <a:lnTo>
                  <a:pt x="3" y="1063"/>
                </a:lnTo>
                <a:lnTo>
                  <a:pt x="8" y="1084"/>
                </a:lnTo>
                <a:lnTo>
                  <a:pt x="14" y="1105"/>
                </a:lnTo>
                <a:lnTo>
                  <a:pt x="21" y="1126"/>
                </a:lnTo>
                <a:lnTo>
                  <a:pt x="32" y="1145"/>
                </a:lnTo>
                <a:lnTo>
                  <a:pt x="42" y="1161"/>
                </a:lnTo>
                <a:lnTo>
                  <a:pt x="54" y="1178"/>
                </a:lnTo>
                <a:lnTo>
                  <a:pt x="66" y="1193"/>
                </a:lnTo>
                <a:lnTo>
                  <a:pt x="81" y="1206"/>
                </a:lnTo>
                <a:lnTo>
                  <a:pt x="96" y="1218"/>
                </a:lnTo>
                <a:lnTo>
                  <a:pt x="112" y="1227"/>
                </a:lnTo>
                <a:lnTo>
                  <a:pt x="129" y="1235"/>
                </a:lnTo>
                <a:lnTo>
                  <a:pt x="147" y="1241"/>
                </a:lnTo>
                <a:lnTo>
                  <a:pt x="165" y="1244"/>
                </a:lnTo>
                <a:lnTo>
                  <a:pt x="184" y="1245"/>
                </a:lnTo>
                <a:lnTo>
                  <a:pt x="184" y="1245"/>
                </a:lnTo>
                <a:lnTo>
                  <a:pt x="201" y="1245"/>
                </a:lnTo>
                <a:lnTo>
                  <a:pt x="216" y="1242"/>
                </a:lnTo>
                <a:lnTo>
                  <a:pt x="229" y="1238"/>
                </a:lnTo>
                <a:lnTo>
                  <a:pt x="242" y="1233"/>
                </a:lnTo>
                <a:lnTo>
                  <a:pt x="254" y="1227"/>
                </a:lnTo>
                <a:lnTo>
                  <a:pt x="265" y="1220"/>
                </a:lnTo>
                <a:lnTo>
                  <a:pt x="274" y="1212"/>
                </a:lnTo>
                <a:lnTo>
                  <a:pt x="283" y="1205"/>
                </a:lnTo>
                <a:lnTo>
                  <a:pt x="296" y="1190"/>
                </a:lnTo>
                <a:lnTo>
                  <a:pt x="305" y="1178"/>
                </a:lnTo>
                <a:lnTo>
                  <a:pt x="313" y="1164"/>
                </a:lnTo>
                <a:lnTo>
                  <a:pt x="313" y="1164"/>
                </a:lnTo>
                <a:lnTo>
                  <a:pt x="319" y="1155"/>
                </a:lnTo>
                <a:lnTo>
                  <a:pt x="325" y="1147"/>
                </a:lnTo>
                <a:lnTo>
                  <a:pt x="331" y="1139"/>
                </a:lnTo>
                <a:lnTo>
                  <a:pt x="338" y="1133"/>
                </a:lnTo>
                <a:lnTo>
                  <a:pt x="344" y="1129"/>
                </a:lnTo>
                <a:lnTo>
                  <a:pt x="352" y="1126"/>
                </a:lnTo>
                <a:lnTo>
                  <a:pt x="358" y="1124"/>
                </a:lnTo>
                <a:lnTo>
                  <a:pt x="365" y="1124"/>
                </a:lnTo>
                <a:lnTo>
                  <a:pt x="371" y="1126"/>
                </a:lnTo>
                <a:lnTo>
                  <a:pt x="377" y="1129"/>
                </a:lnTo>
                <a:lnTo>
                  <a:pt x="382" y="1133"/>
                </a:lnTo>
                <a:lnTo>
                  <a:pt x="386" y="1139"/>
                </a:lnTo>
                <a:lnTo>
                  <a:pt x="389" y="1147"/>
                </a:lnTo>
                <a:lnTo>
                  <a:pt x="392" y="1155"/>
                </a:lnTo>
                <a:lnTo>
                  <a:pt x="393" y="1166"/>
                </a:lnTo>
                <a:lnTo>
                  <a:pt x="395" y="1176"/>
                </a:lnTo>
                <a:lnTo>
                  <a:pt x="395" y="1979"/>
                </a:lnTo>
                <a:lnTo>
                  <a:pt x="1256" y="1976"/>
                </a:lnTo>
                <a:lnTo>
                  <a:pt x="1256" y="1976"/>
                </a:lnTo>
                <a:lnTo>
                  <a:pt x="1266" y="1978"/>
                </a:lnTo>
                <a:lnTo>
                  <a:pt x="1277" y="1979"/>
                </a:lnTo>
                <a:lnTo>
                  <a:pt x="1286" y="1982"/>
                </a:lnTo>
                <a:lnTo>
                  <a:pt x="1292" y="1985"/>
                </a:lnTo>
                <a:lnTo>
                  <a:pt x="1298" y="1990"/>
                </a:lnTo>
                <a:lnTo>
                  <a:pt x="1302" y="1996"/>
                </a:lnTo>
                <a:lnTo>
                  <a:pt x="1305" y="2000"/>
                </a:lnTo>
                <a:lnTo>
                  <a:pt x="1307" y="2006"/>
                </a:lnTo>
                <a:lnTo>
                  <a:pt x="1307" y="2014"/>
                </a:lnTo>
                <a:lnTo>
                  <a:pt x="1305" y="2020"/>
                </a:lnTo>
                <a:lnTo>
                  <a:pt x="1302" y="2027"/>
                </a:lnTo>
                <a:lnTo>
                  <a:pt x="1298" y="2033"/>
                </a:lnTo>
                <a:lnTo>
                  <a:pt x="1292" y="2040"/>
                </a:lnTo>
                <a:lnTo>
                  <a:pt x="1284" y="2046"/>
                </a:lnTo>
                <a:lnTo>
                  <a:pt x="1275" y="2052"/>
                </a:lnTo>
                <a:lnTo>
                  <a:pt x="1265" y="2057"/>
                </a:lnTo>
                <a:lnTo>
                  <a:pt x="1265" y="2057"/>
                </a:lnTo>
                <a:lnTo>
                  <a:pt x="1253" y="2064"/>
                </a:lnTo>
                <a:lnTo>
                  <a:pt x="1239" y="2075"/>
                </a:lnTo>
                <a:lnTo>
                  <a:pt x="1225" y="2088"/>
                </a:lnTo>
                <a:lnTo>
                  <a:pt x="1217" y="2097"/>
                </a:lnTo>
                <a:lnTo>
                  <a:pt x="1211" y="2106"/>
                </a:lnTo>
                <a:lnTo>
                  <a:pt x="1204" y="2117"/>
                </a:lnTo>
                <a:lnTo>
                  <a:pt x="1198" y="2129"/>
                </a:lnTo>
                <a:lnTo>
                  <a:pt x="1193" y="2141"/>
                </a:lnTo>
                <a:lnTo>
                  <a:pt x="1189" y="2156"/>
                </a:lnTo>
                <a:lnTo>
                  <a:pt x="1186" y="2171"/>
                </a:lnTo>
                <a:lnTo>
                  <a:pt x="1186" y="2187"/>
                </a:lnTo>
                <a:lnTo>
                  <a:pt x="1186" y="2187"/>
                </a:lnTo>
                <a:lnTo>
                  <a:pt x="1186" y="2206"/>
                </a:lnTo>
                <a:lnTo>
                  <a:pt x="1190" y="2224"/>
                </a:lnTo>
                <a:lnTo>
                  <a:pt x="1196" y="2242"/>
                </a:lnTo>
                <a:lnTo>
                  <a:pt x="1204" y="2259"/>
                </a:lnTo>
                <a:lnTo>
                  <a:pt x="1213" y="2275"/>
                </a:lnTo>
                <a:lnTo>
                  <a:pt x="1225" y="2290"/>
                </a:lnTo>
                <a:lnTo>
                  <a:pt x="1238" y="2304"/>
                </a:lnTo>
                <a:lnTo>
                  <a:pt x="1253" y="2317"/>
                </a:lnTo>
                <a:lnTo>
                  <a:pt x="1268" y="2329"/>
                </a:lnTo>
                <a:lnTo>
                  <a:pt x="1286" y="2339"/>
                </a:lnTo>
                <a:lnTo>
                  <a:pt x="1305" y="2348"/>
                </a:lnTo>
                <a:lnTo>
                  <a:pt x="1325" y="2357"/>
                </a:lnTo>
                <a:lnTo>
                  <a:pt x="1346" y="2363"/>
                </a:lnTo>
                <a:lnTo>
                  <a:pt x="1368" y="2368"/>
                </a:lnTo>
                <a:lnTo>
                  <a:pt x="1390" y="2371"/>
                </a:lnTo>
                <a:lnTo>
                  <a:pt x="1414" y="2371"/>
                </a:lnTo>
                <a:lnTo>
                  <a:pt x="1414" y="2371"/>
                </a:lnTo>
                <a:lnTo>
                  <a:pt x="1438" y="2371"/>
                </a:lnTo>
                <a:lnTo>
                  <a:pt x="1461" y="2368"/>
                </a:lnTo>
                <a:lnTo>
                  <a:pt x="1483" y="2363"/>
                </a:lnTo>
                <a:lnTo>
                  <a:pt x="1504" y="2357"/>
                </a:lnTo>
                <a:lnTo>
                  <a:pt x="1523" y="2348"/>
                </a:lnTo>
                <a:lnTo>
                  <a:pt x="1543" y="2339"/>
                </a:lnTo>
                <a:lnTo>
                  <a:pt x="1561" y="2329"/>
                </a:lnTo>
                <a:lnTo>
                  <a:pt x="1577" y="2317"/>
                </a:lnTo>
                <a:lnTo>
                  <a:pt x="1591" y="2304"/>
                </a:lnTo>
                <a:lnTo>
                  <a:pt x="1604" y="2290"/>
                </a:lnTo>
                <a:lnTo>
                  <a:pt x="1616" y="2275"/>
                </a:lnTo>
                <a:lnTo>
                  <a:pt x="1625" y="2259"/>
                </a:lnTo>
                <a:lnTo>
                  <a:pt x="1634" y="2242"/>
                </a:lnTo>
                <a:lnTo>
                  <a:pt x="1639" y="2224"/>
                </a:lnTo>
                <a:lnTo>
                  <a:pt x="1643" y="2206"/>
                </a:lnTo>
                <a:lnTo>
                  <a:pt x="1645" y="2187"/>
                </a:lnTo>
                <a:lnTo>
                  <a:pt x="1645" y="2187"/>
                </a:lnTo>
                <a:lnTo>
                  <a:pt x="1643" y="2171"/>
                </a:lnTo>
                <a:lnTo>
                  <a:pt x="1640" y="2156"/>
                </a:lnTo>
                <a:lnTo>
                  <a:pt x="1637" y="2141"/>
                </a:lnTo>
                <a:lnTo>
                  <a:pt x="1631" y="2129"/>
                </a:lnTo>
                <a:lnTo>
                  <a:pt x="1625" y="2117"/>
                </a:lnTo>
                <a:lnTo>
                  <a:pt x="1619" y="2106"/>
                </a:lnTo>
                <a:lnTo>
                  <a:pt x="1612" y="2097"/>
                </a:lnTo>
                <a:lnTo>
                  <a:pt x="1604" y="2088"/>
                </a:lnTo>
                <a:lnTo>
                  <a:pt x="1589" y="2075"/>
                </a:lnTo>
                <a:lnTo>
                  <a:pt x="1576" y="2064"/>
                </a:lnTo>
                <a:lnTo>
                  <a:pt x="1564" y="2057"/>
                </a:lnTo>
                <a:lnTo>
                  <a:pt x="1564" y="2057"/>
                </a:lnTo>
                <a:lnTo>
                  <a:pt x="1553" y="2052"/>
                </a:lnTo>
                <a:lnTo>
                  <a:pt x="1544" y="2046"/>
                </a:lnTo>
                <a:lnTo>
                  <a:pt x="1537" y="2039"/>
                </a:lnTo>
                <a:lnTo>
                  <a:pt x="1531" y="2033"/>
                </a:lnTo>
                <a:lnTo>
                  <a:pt x="1526" y="2026"/>
                </a:lnTo>
                <a:lnTo>
                  <a:pt x="1523" y="2020"/>
                </a:lnTo>
                <a:lnTo>
                  <a:pt x="1522" y="2012"/>
                </a:lnTo>
                <a:lnTo>
                  <a:pt x="1522" y="2006"/>
                </a:lnTo>
                <a:lnTo>
                  <a:pt x="1523" y="2000"/>
                </a:lnTo>
                <a:lnTo>
                  <a:pt x="1526" y="1994"/>
                </a:lnTo>
                <a:lnTo>
                  <a:pt x="1531" y="1990"/>
                </a:lnTo>
                <a:lnTo>
                  <a:pt x="1537" y="1985"/>
                </a:lnTo>
                <a:lnTo>
                  <a:pt x="1544" y="1981"/>
                </a:lnTo>
                <a:lnTo>
                  <a:pt x="1553" y="1978"/>
                </a:lnTo>
                <a:lnTo>
                  <a:pt x="1564" y="1976"/>
                </a:lnTo>
                <a:lnTo>
                  <a:pt x="1576" y="1976"/>
                </a:lnTo>
                <a:lnTo>
                  <a:pt x="2377" y="1976"/>
                </a:lnTo>
                <a:lnTo>
                  <a:pt x="2377" y="1138"/>
                </a:lnTo>
                <a:lnTo>
                  <a:pt x="2377" y="1138"/>
                </a:lnTo>
                <a:lnTo>
                  <a:pt x="2370" y="1130"/>
                </a:lnTo>
                <a:lnTo>
                  <a:pt x="2362" y="1126"/>
                </a:lnTo>
                <a:lnTo>
                  <a:pt x="2353" y="1124"/>
                </a:lnTo>
                <a:lnTo>
                  <a:pt x="2343" y="1127"/>
                </a:lnTo>
                <a:lnTo>
                  <a:pt x="2334" y="1132"/>
                </a:lnTo>
                <a:lnTo>
                  <a:pt x="2323" y="1139"/>
                </a:lnTo>
                <a:lnTo>
                  <a:pt x="2314" y="1151"/>
                </a:lnTo>
                <a:lnTo>
                  <a:pt x="2305" y="1166"/>
                </a:lnTo>
                <a:lnTo>
                  <a:pt x="2305" y="1166"/>
                </a:lnTo>
                <a:lnTo>
                  <a:pt x="2298" y="1178"/>
                </a:lnTo>
                <a:lnTo>
                  <a:pt x="2289" y="1191"/>
                </a:lnTo>
                <a:lnTo>
                  <a:pt x="2275" y="1206"/>
                </a:lnTo>
                <a:lnTo>
                  <a:pt x="2266" y="1214"/>
                </a:lnTo>
                <a:lnTo>
                  <a:pt x="2257" y="1220"/>
                </a:lnTo>
                <a:lnTo>
                  <a:pt x="2247" y="1227"/>
                </a:lnTo>
                <a:lnTo>
                  <a:pt x="2235" y="1233"/>
                </a:lnTo>
                <a:lnTo>
                  <a:pt x="2222" y="1239"/>
                </a:lnTo>
                <a:lnTo>
                  <a:pt x="2208" y="1242"/>
                </a:lnTo>
                <a:lnTo>
                  <a:pt x="2193" y="1245"/>
                </a:lnTo>
                <a:lnTo>
                  <a:pt x="2177" y="1245"/>
                </a:lnTo>
                <a:lnTo>
                  <a:pt x="2177" y="1245"/>
                </a:lnTo>
                <a:lnTo>
                  <a:pt x="2157" y="1245"/>
                </a:lnTo>
                <a:lnTo>
                  <a:pt x="2139" y="1241"/>
                </a:lnTo>
                <a:lnTo>
                  <a:pt x="2121" y="1236"/>
                </a:lnTo>
                <a:lnTo>
                  <a:pt x="2105" y="1227"/>
                </a:lnTo>
                <a:lnTo>
                  <a:pt x="2089" y="1218"/>
                </a:lnTo>
                <a:lnTo>
                  <a:pt x="2074" y="1206"/>
                </a:lnTo>
                <a:lnTo>
                  <a:pt x="2060" y="1193"/>
                </a:lnTo>
                <a:lnTo>
                  <a:pt x="2047" y="1179"/>
                </a:lnTo>
                <a:lnTo>
                  <a:pt x="2035" y="1163"/>
                </a:lnTo>
                <a:lnTo>
                  <a:pt x="2024" y="1145"/>
                </a:lnTo>
                <a:lnTo>
                  <a:pt x="2015" y="1126"/>
                </a:lnTo>
                <a:lnTo>
                  <a:pt x="2006" y="1106"/>
                </a:lnTo>
                <a:lnTo>
                  <a:pt x="2000" y="1085"/>
                </a:lnTo>
                <a:lnTo>
                  <a:pt x="1996" y="1063"/>
                </a:lnTo>
                <a:lnTo>
                  <a:pt x="1993" y="1040"/>
                </a:lnTo>
                <a:lnTo>
                  <a:pt x="1993" y="1016"/>
                </a:lnTo>
                <a:lnTo>
                  <a:pt x="1993" y="1016"/>
                </a:lnTo>
                <a:lnTo>
                  <a:pt x="1993" y="993"/>
                </a:lnTo>
                <a:lnTo>
                  <a:pt x="1996" y="970"/>
                </a:lnTo>
                <a:lnTo>
                  <a:pt x="2000" y="948"/>
                </a:lnTo>
                <a:lnTo>
                  <a:pt x="2006" y="927"/>
                </a:lnTo>
                <a:lnTo>
                  <a:pt x="2015" y="907"/>
                </a:lnTo>
                <a:lnTo>
                  <a:pt x="2024" y="888"/>
                </a:lnTo>
                <a:lnTo>
                  <a:pt x="2035" y="870"/>
                </a:lnTo>
                <a:lnTo>
                  <a:pt x="2047" y="855"/>
                </a:lnTo>
                <a:lnTo>
                  <a:pt x="2060" y="840"/>
                </a:lnTo>
                <a:lnTo>
                  <a:pt x="2074" y="827"/>
                </a:lnTo>
                <a:lnTo>
                  <a:pt x="2089" y="815"/>
                </a:lnTo>
                <a:lnTo>
                  <a:pt x="2105" y="806"/>
                </a:lnTo>
                <a:lnTo>
                  <a:pt x="2121" y="797"/>
                </a:lnTo>
                <a:lnTo>
                  <a:pt x="2139" y="792"/>
                </a:lnTo>
                <a:lnTo>
                  <a:pt x="2157" y="788"/>
                </a:lnTo>
                <a:lnTo>
                  <a:pt x="2177" y="788"/>
                </a:lnTo>
                <a:lnTo>
                  <a:pt x="2177" y="788"/>
                </a:lnTo>
                <a:close/>
              </a:path>
            </a:pathLst>
          </a:custGeom>
          <a:gradFill flip="none" rotWithShape="1">
            <a:gsLst>
              <a:gs pos="0">
                <a:schemeClr val="accent6">
                  <a:lumMod val="60000"/>
                  <a:lumOff val="40000"/>
                  <a:shade val="30000"/>
                  <a:satMod val="115000"/>
                </a:schemeClr>
              </a:gs>
              <a:gs pos="50000">
                <a:schemeClr val="accent6">
                  <a:lumMod val="60000"/>
                  <a:lumOff val="40000"/>
                  <a:shade val="67500"/>
                  <a:satMod val="115000"/>
                </a:schemeClr>
              </a:gs>
              <a:gs pos="100000">
                <a:schemeClr val="accent6">
                  <a:lumMod val="60000"/>
                  <a:lumOff val="40000"/>
                  <a:shade val="100000"/>
                  <a:satMod val="115000"/>
                </a:schemeClr>
              </a:gs>
            </a:gsLst>
            <a:lin ang="5400000" scaled="1"/>
            <a:tileRect/>
          </a:gradFill>
          <a:ln w="28575">
            <a:solidFill>
              <a:schemeClr val="bg1">
                <a:lumMod val="50000"/>
              </a:schemeClr>
            </a:solidFill>
            <a:prstDash val="solid"/>
            <a:round/>
            <a:headEnd/>
            <a:tailEnd/>
          </a:ln>
        </p:spPr>
        <p:txBody>
          <a:bodyPr bIns="360000" anchor="ctr"/>
          <a:lstStyle/>
          <a:p>
            <a:pPr algn="ctr">
              <a:defRPr/>
            </a:pPr>
            <a:r>
              <a:rPr lang="en-GB" dirty="0">
                <a:solidFill>
                  <a:schemeClr val="bg1"/>
                </a:solidFill>
                <a:cs typeface="Arial" charset="0"/>
              </a:rPr>
              <a:t>John 6:44-45</a:t>
            </a:r>
          </a:p>
          <a:p>
            <a:pPr algn="ctr">
              <a:defRPr/>
            </a:pPr>
            <a:r>
              <a:rPr lang="en-GB" dirty="0">
                <a:solidFill>
                  <a:schemeClr val="bg1"/>
                </a:solidFill>
                <a:cs typeface="Arial" charset="0"/>
              </a:rPr>
              <a:t>Romans 1:16</a:t>
            </a:r>
          </a:p>
          <a:p>
            <a:pPr algn="ctr">
              <a:defRPr/>
            </a:pPr>
            <a:r>
              <a:rPr lang="en-GB" dirty="0">
                <a:solidFill>
                  <a:schemeClr val="bg1"/>
                </a:solidFill>
                <a:cs typeface="Arial" charset="0"/>
              </a:rPr>
              <a:t>Acts 11:14</a:t>
            </a:r>
          </a:p>
        </p:txBody>
      </p:sp>
      <p:sp>
        <p:nvSpPr>
          <p:cNvPr id="22" name="Freeform 12"/>
          <p:cNvSpPr>
            <a:spLocks/>
          </p:cNvSpPr>
          <p:nvPr/>
        </p:nvSpPr>
        <p:spPr bwMode="auto">
          <a:xfrm>
            <a:off x="7527999" y="2543970"/>
            <a:ext cx="1887537" cy="1568450"/>
          </a:xfrm>
          <a:custGeom>
            <a:avLst/>
            <a:gdLst>
              <a:gd name="T0" fmla="*/ 1586 w 2377"/>
              <a:gd name="T1" fmla="*/ 1797 h 1975"/>
              <a:gd name="T2" fmla="*/ 1564 w 2377"/>
              <a:gd name="T3" fmla="*/ 1845 h 1975"/>
              <a:gd name="T4" fmla="*/ 1522 w 2377"/>
              <a:gd name="T5" fmla="*/ 1886 h 1975"/>
              <a:gd name="T6" fmla="*/ 1489 w 2377"/>
              <a:gd name="T7" fmla="*/ 1906 h 1975"/>
              <a:gd name="T8" fmla="*/ 1470 w 2377"/>
              <a:gd name="T9" fmla="*/ 1933 h 1975"/>
              <a:gd name="T10" fmla="*/ 1473 w 2377"/>
              <a:gd name="T11" fmla="*/ 1957 h 1975"/>
              <a:gd name="T12" fmla="*/ 1500 w 2377"/>
              <a:gd name="T13" fmla="*/ 1973 h 1975"/>
              <a:gd name="T14" fmla="*/ 2377 w 2377"/>
              <a:gd name="T15" fmla="*/ 0 h 1975"/>
              <a:gd name="T16" fmla="*/ 395 w 2377"/>
              <a:gd name="T17" fmla="*/ 855 h 1975"/>
              <a:gd name="T18" fmla="*/ 390 w 2377"/>
              <a:gd name="T19" fmla="*/ 886 h 1975"/>
              <a:gd name="T20" fmla="*/ 371 w 2377"/>
              <a:gd name="T21" fmla="*/ 907 h 1975"/>
              <a:gd name="T22" fmla="*/ 346 w 2377"/>
              <a:gd name="T23" fmla="*/ 904 h 1975"/>
              <a:gd name="T24" fmla="*/ 320 w 2377"/>
              <a:gd name="T25" fmla="*/ 877 h 1975"/>
              <a:gd name="T26" fmla="*/ 298 w 2377"/>
              <a:gd name="T27" fmla="*/ 842 h 1975"/>
              <a:gd name="T28" fmla="*/ 254 w 2377"/>
              <a:gd name="T29" fmla="*/ 806 h 1975"/>
              <a:gd name="T30" fmla="*/ 201 w 2377"/>
              <a:gd name="T31" fmla="*/ 788 h 1975"/>
              <a:gd name="T32" fmla="*/ 148 w 2377"/>
              <a:gd name="T33" fmla="*/ 792 h 1975"/>
              <a:gd name="T34" fmla="*/ 83 w 2377"/>
              <a:gd name="T35" fmla="*/ 827 h 1975"/>
              <a:gd name="T36" fmla="*/ 32 w 2377"/>
              <a:gd name="T37" fmla="*/ 888 h 1975"/>
              <a:gd name="T38" fmla="*/ 5 w 2377"/>
              <a:gd name="T39" fmla="*/ 970 h 1975"/>
              <a:gd name="T40" fmla="*/ 2 w 2377"/>
              <a:gd name="T41" fmla="*/ 1040 h 1975"/>
              <a:gd name="T42" fmla="*/ 23 w 2377"/>
              <a:gd name="T43" fmla="*/ 1126 h 1975"/>
              <a:gd name="T44" fmla="*/ 68 w 2377"/>
              <a:gd name="T45" fmla="*/ 1193 h 1975"/>
              <a:gd name="T46" fmla="*/ 130 w 2377"/>
              <a:gd name="T47" fmla="*/ 1236 h 1975"/>
              <a:gd name="T48" fmla="*/ 184 w 2377"/>
              <a:gd name="T49" fmla="*/ 1245 h 1975"/>
              <a:gd name="T50" fmla="*/ 243 w 2377"/>
              <a:gd name="T51" fmla="*/ 1233 h 1975"/>
              <a:gd name="T52" fmla="*/ 283 w 2377"/>
              <a:gd name="T53" fmla="*/ 1206 h 1975"/>
              <a:gd name="T54" fmla="*/ 314 w 2377"/>
              <a:gd name="T55" fmla="*/ 1166 h 1975"/>
              <a:gd name="T56" fmla="*/ 340 w 2377"/>
              <a:gd name="T57" fmla="*/ 1133 h 1975"/>
              <a:gd name="T58" fmla="*/ 365 w 2377"/>
              <a:gd name="T59" fmla="*/ 1124 h 1975"/>
              <a:gd name="T60" fmla="*/ 388 w 2377"/>
              <a:gd name="T61" fmla="*/ 1139 h 1975"/>
              <a:gd name="T62" fmla="*/ 395 w 2377"/>
              <a:gd name="T63" fmla="*/ 1178 h 1975"/>
              <a:gd name="T64" fmla="*/ 1199 w 2377"/>
              <a:gd name="T65" fmla="*/ 1975 h 1975"/>
              <a:gd name="T66" fmla="*/ 1229 w 2377"/>
              <a:gd name="T67" fmla="*/ 1970 h 1975"/>
              <a:gd name="T68" fmla="*/ 1250 w 2377"/>
              <a:gd name="T69" fmla="*/ 1951 h 1975"/>
              <a:gd name="T70" fmla="*/ 1247 w 2377"/>
              <a:gd name="T71" fmla="*/ 1925 h 1975"/>
              <a:gd name="T72" fmla="*/ 1222 w 2377"/>
              <a:gd name="T73" fmla="*/ 1900 h 1975"/>
              <a:gd name="T74" fmla="*/ 1186 w 2377"/>
              <a:gd name="T75" fmla="*/ 1878 h 1975"/>
              <a:gd name="T76" fmla="*/ 1150 w 2377"/>
              <a:gd name="T77" fmla="*/ 1834 h 1975"/>
              <a:gd name="T78" fmla="*/ 1132 w 2377"/>
              <a:gd name="T79" fmla="*/ 1780 h 1975"/>
              <a:gd name="T80" fmla="*/ 1135 w 2377"/>
              <a:gd name="T81" fmla="*/ 1728 h 1975"/>
              <a:gd name="T82" fmla="*/ 1169 w 2377"/>
              <a:gd name="T83" fmla="*/ 1662 h 1975"/>
              <a:gd name="T84" fmla="*/ 1232 w 2377"/>
              <a:gd name="T85" fmla="*/ 1611 h 1975"/>
              <a:gd name="T86" fmla="*/ 1314 w 2377"/>
              <a:gd name="T87" fmla="*/ 1585 h 1975"/>
              <a:gd name="T88" fmla="*/ 1383 w 2377"/>
              <a:gd name="T89" fmla="*/ 1582 h 1975"/>
              <a:gd name="T90" fmla="*/ 1470 w 2377"/>
              <a:gd name="T91" fmla="*/ 1602 h 1975"/>
              <a:gd name="T92" fmla="*/ 1537 w 2377"/>
              <a:gd name="T93" fmla="*/ 1647 h 1975"/>
              <a:gd name="T94" fmla="*/ 1579 w 2377"/>
              <a:gd name="T95" fmla="*/ 1710 h 1975"/>
              <a:gd name="T96" fmla="*/ 1589 w 2377"/>
              <a:gd name="T97" fmla="*/ 1764 h 19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377" h="1975">
                <a:moveTo>
                  <a:pt x="1589" y="1764"/>
                </a:moveTo>
                <a:lnTo>
                  <a:pt x="1589" y="1764"/>
                </a:lnTo>
                <a:lnTo>
                  <a:pt x="1588" y="1780"/>
                </a:lnTo>
                <a:lnTo>
                  <a:pt x="1586" y="1797"/>
                </a:lnTo>
                <a:lnTo>
                  <a:pt x="1582" y="1810"/>
                </a:lnTo>
                <a:lnTo>
                  <a:pt x="1577" y="1822"/>
                </a:lnTo>
                <a:lnTo>
                  <a:pt x="1571" y="1834"/>
                </a:lnTo>
                <a:lnTo>
                  <a:pt x="1564" y="1845"/>
                </a:lnTo>
                <a:lnTo>
                  <a:pt x="1556" y="1855"/>
                </a:lnTo>
                <a:lnTo>
                  <a:pt x="1549" y="1863"/>
                </a:lnTo>
                <a:lnTo>
                  <a:pt x="1534" y="1878"/>
                </a:lnTo>
                <a:lnTo>
                  <a:pt x="1522" y="1886"/>
                </a:lnTo>
                <a:lnTo>
                  <a:pt x="1509" y="1894"/>
                </a:lnTo>
                <a:lnTo>
                  <a:pt x="1509" y="1894"/>
                </a:lnTo>
                <a:lnTo>
                  <a:pt x="1498" y="1900"/>
                </a:lnTo>
                <a:lnTo>
                  <a:pt x="1489" y="1906"/>
                </a:lnTo>
                <a:lnTo>
                  <a:pt x="1483" y="1912"/>
                </a:lnTo>
                <a:lnTo>
                  <a:pt x="1477" y="1919"/>
                </a:lnTo>
                <a:lnTo>
                  <a:pt x="1473" y="1925"/>
                </a:lnTo>
                <a:lnTo>
                  <a:pt x="1470" y="1933"/>
                </a:lnTo>
                <a:lnTo>
                  <a:pt x="1468" y="1939"/>
                </a:lnTo>
                <a:lnTo>
                  <a:pt x="1468" y="1945"/>
                </a:lnTo>
                <a:lnTo>
                  <a:pt x="1470" y="1951"/>
                </a:lnTo>
                <a:lnTo>
                  <a:pt x="1473" y="1957"/>
                </a:lnTo>
                <a:lnTo>
                  <a:pt x="1477" y="1963"/>
                </a:lnTo>
                <a:lnTo>
                  <a:pt x="1483" y="1967"/>
                </a:lnTo>
                <a:lnTo>
                  <a:pt x="1491" y="1970"/>
                </a:lnTo>
                <a:lnTo>
                  <a:pt x="1500" y="1973"/>
                </a:lnTo>
                <a:lnTo>
                  <a:pt x="1509" y="1975"/>
                </a:lnTo>
                <a:lnTo>
                  <a:pt x="1521" y="1975"/>
                </a:lnTo>
                <a:lnTo>
                  <a:pt x="2377" y="1975"/>
                </a:lnTo>
                <a:lnTo>
                  <a:pt x="2377" y="0"/>
                </a:lnTo>
                <a:lnTo>
                  <a:pt x="398" y="0"/>
                </a:lnTo>
                <a:lnTo>
                  <a:pt x="398" y="454"/>
                </a:lnTo>
                <a:lnTo>
                  <a:pt x="395" y="454"/>
                </a:lnTo>
                <a:lnTo>
                  <a:pt x="395" y="855"/>
                </a:lnTo>
                <a:lnTo>
                  <a:pt x="395" y="855"/>
                </a:lnTo>
                <a:lnTo>
                  <a:pt x="395" y="867"/>
                </a:lnTo>
                <a:lnTo>
                  <a:pt x="393" y="877"/>
                </a:lnTo>
                <a:lnTo>
                  <a:pt x="390" y="886"/>
                </a:lnTo>
                <a:lnTo>
                  <a:pt x="388" y="894"/>
                </a:lnTo>
                <a:lnTo>
                  <a:pt x="383" y="900"/>
                </a:lnTo>
                <a:lnTo>
                  <a:pt x="377" y="904"/>
                </a:lnTo>
                <a:lnTo>
                  <a:pt x="371" y="907"/>
                </a:lnTo>
                <a:lnTo>
                  <a:pt x="365" y="909"/>
                </a:lnTo>
                <a:lnTo>
                  <a:pt x="359" y="909"/>
                </a:lnTo>
                <a:lnTo>
                  <a:pt x="353" y="907"/>
                </a:lnTo>
                <a:lnTo>
                  <a:pt x="346" y="904"/>
                </a:lnTo>
                <a:lnTo>
                  <a:pt x="340" y="900"/>
                </a:lnTo>
                <a:lnTo>
                  <a:pt x="332" y="894"/>
                </a:lnTo>
                <a:lnTo>
                  <a:pt x="326" y="886"/>
                </a:lnTo>
                <a:lnTo>
                  <a:pt x="320" y="877"/>
                </a:lnTo>
                <a:lnTo>
                  <a:pt x="314" y="867"/>
                </a:lnTo>
                <a:lnTo>
                  <a:pt x="314" y="867"/>
                </a:lnTo>
                <a:lnTo>
                  <a:pt x="307" y="855"/>
                </a:lnTo>
                <a:lnTo>
                  <a:pt x="298" y="842"/>
                </a:lnTo>
                <a:lnTo>
                  <a:pt x="283" y="827"/>
                </a:lnTo>
                <a:lnTo>
                  <a:pt x="275" y="819"/>
                </a:lnTo>
                <a:lnTo>
                  <a:pt x="265" y="813"/>
                </a:lnTo>
                <a:lnTo>
                  <a:pt x="254" y="806"/>
                </a:lnTo>
                <a:lnTo>
                  <a:pt x="243" y="800"/>
                </a:lnTo>
                <a:lnTo>
                  <a:pt x="231" y="795"/>
                </a:lnTo>
                <a:lnTo>
                  <a:pt x="217" y="791"/>
                </a:lnTo>
                <a:lnTo>
                  <a:pt x="201" y="788"/>
                </a:lnTo>
                <a:lnTo>
                  <a:pt x="184" y="788"/>
                </a:lnTo>
                <a:lnTo>
                  <a:pt x="184" y="788"/>
                </a:lnTo>
                <a:lnTo>
                  <a:pt x="166" y="788"/>
                </a:lnTo>
                <a:lnTo>
                  <a:pt x="148" y="792"/>
                </a:lnTo>
                <a:lnTo>
                  <a:pt x="130" y="797"/>
                </a:lnTo>
                <a:lnTo>
                  <a:pt x="112" y="806"/>
                </a:lnTo>
                <a:lnTo>
                  <a:pt x="98" y="815"/>
                </a:lnTo>
                <a:lnTo>
                  <a:pt x="83" y="827"/>
                </a:lnTo>
                <a:lnTo>
                  <a:pt x="68" y="840"/>
                </a:lnTo>
                <a:lnTo>
                  <a:pt x="54" y="855"/>
                </a:lnTo>
                <a:lnTo>
                  <a:pt x="42" y="870"/>
                </a:lnTo>
                <a:lnTo>
                  <a:pt x="32" y="888"/>
                </a:lnTo>
                <a:lnTo>
                  <a:pt x="23" y="907"/>
                </a:lnTo>
                <a:lnTo>
                  <a:pt x="15" y="927"/>
                </a:lnTo>
                <a:lnTo>
                  <a:pt x="9" y="948"/>
                </a:lnTo>
                <a:lnTo>
                  <a:pt x="5" y="970"/>
                </a:lnTo>
                <a:lnTo>
                  <a:pt x="2" y="993"/>
                </a:lnTo>
                <a:lnTo>
                  <a:pt x="0" y="1016"/>
                </a:lnTo>
                <a:lnTo>
                  <a:pt x="0" y="1016"/>
                </a:lnTo>
                <a:lnTo>
                  <a:pt x="2" y="1040"/>
                </a:lnTo>
                <a:lnTo>
                  <a:pt x="5" y="1063"/>
                </a:lnTo>
                <a:lnTo>
                  <a:pt x="9" y="1085"/>
                </a:lnTo>
                <a:lnTo>
                  <a:pt x="15" y="1106"/>
                </a:lnTo>
                <a:lnTo>
                  <a:pt x="23" y="1126"/>
                </a:lnTo>
                <a:lnTo>
                  <a:pt x="32" y="1145"/>
                </a:lnTo>
                <a:lnTo>
                  <a:pt x="42" y="1163"/>
                </a:lnTo>
                <a:lnTo>
                  <a:pt x="54" y="1179"/>
                </a:lnTo>
                <a:lnTo>
                  <a:pt x="68" y="1193"/>
                </a:lnTo>
                <a:lnTo>
                  <a:pt x="83" y="1206"/>
                </a:lnTo>
                <a:lnTo>
                  <a:pt x="98" y="1218"/>
                </a:lnTo>
                <a:lnTo>
                  <a:pt x="112" y="1227"/>
                </a:lnTo>
                <a:lnTo>
                  <a:pt x="130" y="1236"/>
                </a:lnTo>
                <a:lnTo>
                  <a:pt x="148" y="1241"/>
                </a:lnTo>
                <a:lnTo>
                  <a:pt x="166" y="1245"/>
                </a:lnTo>
                <a:lnTo>
                  <a:pt x="184" y="1245"/>
                </a:lnTo>
                <a:lnTo>
                  <a:pt x="184" y="1245"/>
                </a:lnTo>
                <a:lnTo>
                  <a:pt x="201" y="1245"/>
                </a:lnTo>
                <a:lnTo>
                  <a:pt x="217" y="1242"/>
                </a:lnTo>
                <a:lnTo>
                  <a:pt x="231" y="1239"/>
                </a:lnTo>
                <a:lnTo>
                  <a:pt x="243" y="1233"/>
                </a:lnTo>
                <a:lnTo>
                  <a:pt x="254" y="1227"/>
                </a:lnTo>
                <a:lnTo>
                  <a:pt x="265" y="1220"/>
                </a:lnTo>
                <a:lnTo>
                  <a:pt x="275" y="1214"/>
                </a:lnTo>
                <a:lnTo>
                  <a:pt x="283" y="1206"/>
                </a:lnTo>
                <a:lnTo>
                  <a:pt x="298" y="1191"/>
                </a:lnTo>
                <a:lnTo>
                  <a:pt x="307" y="1178"/>
                </a:lnTo>
                <a:lnTo>
                  <a:pt x="314" y="1166"/>
                </a:lnTo>
                <a:lnTo>
                  <a:pt x="314" y="1166"/>
                </a:lnTo>
                <a:lnTo>
                  <a:pt x="320" y="1155"/>
                </a:lnTo>
                <a:lnTo>
                  <a:pt x="326" y="1147"/>
                </a:lnTo>
                <a:lnTo>
                  <a:pt x="332" y="1139"/>
                </a:lnTo>
                <a:lnTo>
                  <a:pt x="340" y="1133"/>
                </a:lnTo>
                <a:lnTo>
                  <a:pt x="346" y="1129"/>
                </a:lnTo>
                <a:lnTo>
                  <a:pt x="353" y="1126"/>
                </a:lnTo>
                <a:lnTo>
                  <a:pt x="359" y="1124"/>
                </a:lnTo>
                <a:lnTo>
                  <a:pt x="365" y="1124"/>
                </a:lnTo>
                <a:lnTo>
                  <a:pt x="371" y="1126"/>
                </a:lnTo>
                <a:lnTo>
                  <a:pt x="377" y="1129"/>
                </a:lnTo>
                <a:lnTo>
                  <a:pt x="383" y="1133"/>
                </a:lnTo>
                <a:lnTo>
                  <a:pt x="388" y="1139"/>
                </a:lnTo>
                <a:lnTo>
                  <a:pt x="390" y="1147"/>
                </a:lnTo>
                <a:lnTo>
                  <a:pt x="393" y="1155"/>
                </a:lnTo>
                <a:lnTo>
                  <a:pt x="395" y="1166"/>
                </a:lnTo>
                <a:lnTo>
                  <a:pt x="395" y="1178"/>
                </a:lnTo>
                <a:lnTo>
                  <a:pt x="395" y="1429"/>
                </a:lnTo>
                <a:lnTo>
                  <a:pt x="398" y="1429"/>
                </a:lnTo>
                <a:lnTo>
                  <a:pt x="398" y="1975"/>
                </a:lnTo>
                <a:lnTo>
                  <a:pt x="1199" y="1975"/>
                </a:lnTo>
                <a:lnTo>
                  <a:pt x="1199" y="1975"/>
                </a:lnTo>
                <a:lnTo>
                  <a:pt x="1211" y="1975"/>
                </a:lnTo>
                <a:lnTo>
                  <a:pt x="1220" y="1973"/>
                </a:lnTo>
                <a:lnTo>
                  <a:pt x="1229" y="1970"/>
                </a:lnTo>
                <a:lnTo>
                  <a:pt x="1237" y="1967"/>
                </a:lnTo>
                <a:lnTo>
                  <a:pt x="1242" y="1963"/>
                </a:lnTo>
                <a:lnTo>
                  <a:pt x="1247" y="1957"/>
                </a:lnTo>
                <a:lnTo>
                  <a:pt x="1250" y="1951"/>
                </a:lnTo>
                <a:lnTo>
                  <a:pt x="1251" y="1945"/>
                </a:lnTo>
                <a:lnTo>
                  <a:pt x="1251" y="1939"/>
                </a:lnTo>
                <a:lnTo>
                  <a:pt x="1250" y="1933"/>
                </a:lnTo>
                <a:lnTo>
                  <a:pt x="1247" y="1925"/>
                </a:lnTo>
                <a:lnTo>
                  <a:pt x="1242" y="1919"/>
                </a:lnTo>
                <a:lnTo>
                  <a:pt x="1238" y="1912"/>
                </a:lnTo>
                <a:lnTo>
                  <a:pt x="1231" y="1906"/>
                </a:lnTo>
                <a:lnTo>
                  <a:pt x="1222" y="1900"/>
                </a:lnTo>
                <a:lnTo>
                  <a:pt x="1211" y="1894"/>
                </a:lnTo>
                <a:lnTo>
                  <a:pt x="1211" y="1894"/>
                </a:lnTo>
                <a:lnTo>
                  <a:pt x="1198" y="1886"/>
                </a:lnTo>
                <a:lnTo>
                  <a:pt x="1186" y="1878"/>
                </a:lnTo>
                <a:lnTo>
                  <a:pt x="1171" y="1863"/>
                </a:lnTo>
                <a:lnTo>
                  <a:pt x="1163" y="1855"/>
                </a:lnTo>
                <a:lnTo>
                  <a:pt x="1156" y="1845"/>
                </a:lnTo>
                <a:lnTo>
                  <a:pt x="1150" y="1834"/>
                </a:lnTo>
                <a:lnTo>
                  <a:pt x="1142" y="1822"/>
                </a:lnTo>
                <a:lnTo>
                  <a:pt x="1138" y="1810"/>
                </a:lnTo>
                <a:lnTo>
                  <a:pt x="1133" y="1797"/>
                </a:lnTo>
                <a:lnTo>
                  <a:pt x="1132" y="1780"/>
                </a:lnTo>
                <a:lnTo>
                  <a:pt x="1130" y="1764"/>
                </a:lnTo>
                <a:lnTo>
                  <a:pt x="1130" y="1764"/>
                </a:lnTo>
                <a:lnTo>
                  <a:pt x="1132" y="1746"/>
                </a:lnTo>
                <a:lnTo>
                  <a:pt x="1135" y="1728"/>
                </a:lnTo>
                <a:lnTo>
                  <a:pt x="1141" y="1710"/>
                </a:lnTo>
                <a:lnTo>
                  <a:pt x="1148" y="1692"/>
                </a:lnTo>
                <a:lnTo>
                  <a:pt x="1159" y="1677"/>
                </a:lnTo>
                <a:lnTo>
                  <a:pt x="1169" y="1662"/>
                </a:lnTo>
                <a:lnTo>
                  <a:pt x="1183" y="1647"/>
                </a:lnTo>
                <a:lnTo>
                  <a:pt x="1198" y="1634"/>
                </a:lnTo>
                <a:lnTo>
                  <a:pt x="1214" y="1622"/>
                </a:lnTo>
                <a:lnTo>
                  <a:pt x="1232" y="1611"/>
                </a:lnTo>
                <a:lnTo>
                  <a:pt x="1250" y="1602"/>
                </a:lnTo>
                <a:lnTo>
                  <a:pt x="1271" y="1595"/>
                </a:lnTo>
                <a:lnTo>
                  <a:pt x="1292" y="1589"/>
                </a:lnTo>
                <a:lnTo>
                  <a:pt x="1314" y="1585"/>
                </a:lnTo>
                <a:lnTo>
                  <a:pt x="1337" y="1582"/>
                </a:lnTo>
                <a:lnTo>
                  <a:pt x="1361" y="1580"/>
                </a:lnTo>
                <a:lnTo>
                  <a:pt x="1361" y="1580"/>
                </a:lnTo>
                <a:lnTo>
                  <a:pt x="1383" y="1582"/>
                </a:lnTo>
                <a:lnTo>
                  <a:pt x="1405" y="1585"/>
                </a:lnTo>
                <a:lnTo>
                  <a:pt x="1428" y="1589"/>
                </a:lnTo>
                <a:lnTo>
                  <a:pt x="1449" y="1595"/>
                </a:lnTo>
                <a:lnTo>
                  <a:pt x="1470" y="1602"/>
                </a:lnTo>
                <a:lnTo>
                  <a:pt x="1488" y="1611"/>
                </a:lnTo>
                <a:lnTo>
                  <a:pt x="1506" y="1622"/>
                </a:lnTo>
                <a:lnTo>
                  <a:pt x="1522" y="1634"/>
                </a:lnTo>
                <a:lnTo>
                  <a:pt x="1537" y="1647"/>
                </a:lnTo>
                <a:lnTo>
                  <a:pt x="1550" y="1662"/>
                </a:lnTo>
                <a:lnTo>
                  <a:pt x="1561" y="1677"/>
                </a:lnTo>
                <a:lnTo>
                  <a:pt x="1571" y="1692"/>
                </a:lnTo>
                <a:lnTo>
                  <a:pt x="1579" y="1710"/>
                </a:lnTo>
                <a:lnTo>
                  <a:pt x="1585" y="1728"/>
                </a:lnTo>
                <a:lnTo>
                  <a:pt x="1588" y="1746"/>
                </a:lnTo>
                <a:lnTo>
                  <a:pt x="1589" y="1764"/>
                </a:lnTo>
                <a:lnTo>
                  <a:pt x="1589" y="1764"/>
                </a:lnTo>
                <a:close/>
              </a:path>
            </a:pathLst>
          </a:custGeom>
          <a:gradFill flip="none" rotWithShape="1">
            <a:gsLst>
              <a:gs pos="0">
                <a:schemeClr val="accent4">
                  <a:lumMod val="60000"/>
                  <a:lumOff val="40000"/>
                  <a:shade val="30000"/>
                  <a:satMod val="115000"/>
                </a:schemeClr>
              </a:gs>
              <a:gs pos="50000">
                <a:schemeClr val="accent4">
                  <a:lumMod val="60000"/>
                  <a:lumOff val="40000"/>
                  <a:shade val="67500"/>
                  <a:satMod val="115000"/>
                </a:schemeClr>
              </a:gs>
              <a:gs pos="100000">
                <a:schemeClr val="accent4">
                  <a:lumMod val="60000"/>
                  <a:lumOff val="40000"/>
                  <a:shade val="100000"/>
                  <a:satMod val="115000"/>
                </a:schemeClr>
              </a:gs>
            </a:gsLst>
            <a:lin ang="8100000" scaled="1"/>
            <a:tileRect/>
          </a:gradFill>
          <a:ln w="28575">
            <a:solidFill>
              <a:schemeClr val="bg1">
                <a:lumMod val="50000"/>
              </a:schemeClr>
            </a:solidFill>
            <a:prstDash val="solid"/>
            <a:round/>
            <a:headEnd/>
            <a:tailEnd/>
          </a:ln>
        </p:spPr>
        <p:txBody>
          <a:bodyPr bIns="360000" anchor="ctr"/>
          <a:lstStyle/>
          <a:p>
            <a:pPr algn="ctr">
              <a:defRPr/>
            </a:pPr>
            <a:r>
              <a:rPr lang="en-GB" dirty="0">
                <a:solidFill>
                  <a:schemeClr val="bg1"/>
                </a:solidFill>
                <a:cs typeface="Arial" charset="0"/>
              </a:rPr>
              <a:t>Heb. 11:6</a:t>
            </a:r>
          </a:p>
          <a:p>
            <a:pPr algn="ctr">
              <a:defRPr/>
            </a:pPr>
            <a:r>
              <a:rPr lang="en-GB" dirty="0">
                <a:solidFill>
                  <a:schemeClr val="bg1"/>
                </a:solidFill>
                <a:cs typeface="Arial" charset="0"/>
              </a:rPr>
              <a:t>Romans 5:1-2</a:t>
            </a:r>
          </a:p>
        </p:txBody>
      </p:sp>
      <p:sp>
        <p:nvSpPr>
          <p:cNvPr id="25" name="Freeform 13"/>
          <p:cNvSpPr>
            <a:spLocks/>
          </p:cNvSpPr>
          <p:nvPr/>
        </p:nvSpPr>
        <p:spPr bwMode="auto">
          <a:xfrm>
            <a:off x="5824006" y="337223"/>
            <a:ext cx="1570037" cy="1885950"/>
          </a:xfrm>
          <a:custGeom>
            <a:avLst/>
            <a:gdLst>
              <a:gd name="T0" fmla="*/ 179 w 1976"/>
              <a:gd name="T1" fmla="*/ 1584 h 2375"/>
              <a:gd name="T2" fmla="*/ 130 w 1976"/>
              <a:gd name="T3" fmla="*/ 1563 h 2375"/>
              <a:gd name="T4" fmla="*/ 88 w 1976"/>
              <a:gd name="T5" fmla="*/ 1520 h 2375"/>
              <a:gd name="T6" fmla="*/ 70 w 1976"/>
              <a:gd name="T7" fmla="*/ 1489 h 2375"/>
              <a:gd name="T8" fmla="*/ 43 w 1976"/>
              <a:gd name="T9" fmla="*/ 1468 h 2375"/>
              <a:gd name="T10" fmla="*/ 18 w 1976"/>
              <a:gd name="T11" fmla="*/ 1472 h 2375"/>
              <a:gd name="T12" fmla="*/ 1 w 1976"/>
              <a:gd name="T13" fmla="*/ 1498 h 2375"/>
              <a:gd name="T14" fmla="*/ 1976 w 1976"/>
              <a:gd name="T15" fmla="*/ 2375 h 2375"/>
              <a:gd name="T16" fmla="*/ 1120 w 1976"/>
              <a:gd name="T17" fmla="*/ 394 h 2375"/>
              <a:gd name="T18" fmla="*/ 1088 w 1976"/>
              <a:gd name="T19" fmla="*/ 390 h 2375"/>
              <a:gd name="T20" fmla="*/ 1069 w 1976"/>
              <a:gd name="T21" fmla="*/ 370 h 2375"/>
              <a:gd name="T22" fmla="*/ 1070 w 1976"/>
              <a:gd name="T23" fmla="*/ 345 h 2375"/>
              <a:gd name="T24" fmla="*/ 1097 w 1976"/>
              <a:gd name="T25" fmla="*/ 318 h 2375"/>
              <a:gd name="T26" fmla="*/ 1133 w 1976"/>
              <a:gd name="T27" fmla="*/ 296 h 2375"/>
              <a:gd name="T28" fmla="*/ 1169 w 1976"/>
              <a:gd name="T29" fmla="*/ 254 h 2375"/>
              <a:gd name="T30" fmla="*/ 1187 w 1976"/>
              <a:gd name="T31" fmla="*/ 200 h 2375"/>
              <a:gd name="T32" fmla="*/ 1184 w 1976"/>
              <a:gd name="T33" fmla="*/ 146 h 2375"/>
              <a:gd name="T34" fmla="*/ 1149 w 1976"/>
              <a:gd name="T35" fmla="*/ 80 h 2375"/>
              <a:gd name="T36" fmla="*/ 1087 w 1976"/>
              <a:gd name="T37" fmla="*/ 31 h 2375"/>
              <a:gd name="T38" fmla="*/ 1004 w 1976"/>
              <a:gd name="T39" fmla="*/ 3 h 2375"/>
              <a:gd name="T40" fmla="*/ 936 w 1976"/>
              <a:gd name="T41" fmla="*/ 1 h 2375"/>
              <a:gd name="T42" fmla="*/ 849 w 1976"/>
              <a:gd name="T43" fmla="*/ 22 h 2375"/>
              <a:gd name="T44" fmla="*/ 782 w 1976"/>
              <a:gd name="T45" fmla="*/ 67 h 2375"/>
              <a:gd name="T46" fmla="*/ 740 w 1976"/>
              <a:gd name="T47" fmla="*/ 130 h 2375"/>
              <a:gd name="T48" fmla="*/ 729 w 1976"/>
              <a:gd name="T49" fmla="*/ 184 h 2375"/>
              <a:gd name="T50" fmla="*/ 741 w 1976"/>
              <a:gd name="T51" fmla="*/ 242 h 2375"/>
              <a:gd name="T52" fmla="*/ 770 w 1976"/>
              <a:gd name="T53" fmla="*/ 282 h 2375"/>
              <a:gd name="T54" fmla="*/ 810 w 1976"/>
              <a:gd name="T55" fmla="*/ 314 h 2375"/>
              <a:gd name="T56" fmla="*/ 841 w 1976"/>
              <a:gd name="T57" fmla="*/ 338 h 2375"/>
              <a:gd name="T58" fmla="*/ 850 w 1976"/>
              <a:gd name="T59" fmla="*/ 364 h 2375"/>
              <a:gd name="T60" fmla="*/ 836 w 1976"/>
              <a:gd name="T61" fmla="*/ 385 h 2375"/>
              <a:gd name="T62" fmla="*/ 798 w 1976"/>
              <a:gd name="T63" fmla="*/ 394 h 2375"/>
              <a:gd name="T64" fmla="*/ 0 w 1976"/>
              <a:gd name="T65" fmla="*/ 1199 h 2375"/>
              <a:gd name="T66" fmla="*/ 4 w 1976"/>
              <a:gd name="T67" fmla="*/ 1228 h 2375"/>
              <a:gd name="T68" fmla="*/ 24 w 1976"/>
              <a:gd name="T69" fmla="*/ 1249 h 2375"/>
              <a:gd name="T70" fmla="*/ 49 w 1976"/>
              <a:gd name="T71" fmla="*/ 1246 h 2375"/>
              <a:gd name="T72" fmla="*/ 76 w 1976"/>
              <a:gd name="T73" fmla="*/ 1219 h 2375"/>
              <a:gd name="T74" fmla="*/ 99 w 1976"/>
              <a:gd name="T75" fmla="*/ 1185 h 2375"/>
              <a:gd name="T76" fmla="*/ 140 w 1976"/>
              <a:gd name="T77" fmla="*/ 1148 h 2375"/>
              <a:gd name="T78" fmla="*/ 194 w 1976"/>
              <a:gd name="T79" fmla="*/ 1130 h 2375"/>
              <a:gd name="T80" fmla="*/ 248 w 1976"/>
              <a:gd name="T81" fmla="*/ 1134 h 2375"/>
              <a:gd name="T82" fmla="*/ 314 w 1976"/>
              <a:gd name="T83" fmla="*/ 1169 h 2375"/>
              <a:gd name="T84" fmla="*/ 363 w 1976"/>
              <a:gd name="T85" fmla="*/ 1230 h 2375"/>
              <a:gd name="T86" fmla="*/ 392 w 1976"/>
              <a:gd name="T87" fmla="*/ 1312 h 2375"/>
              <a:gd name="T88" fmla="*/ 393 w 1976"/>
              <a:gd name="T89" fmla="*/ 1382 h 2375"/>
              <a:gd name="T90" fmla="*/ 372 w 1976"/>
              <a:gd name="T91" fmla="*/ 1468 h 2375"/>
              <a:gd name="T92" fmla="*/ 327 w 1976"/>
              <a:gd name="T93" fmla="*/ 1536 h 2375"/>
              <a:gd name="T94" fmla="*/ 265 w 1976"/>
              <a:gd name="T95" fmla="*/ 1578 h 2375"/>
              <a:gd name="T96" fmla="*/ 211 w 1976"/>
              <a:gd name="T97" fmla="*/ 1589 h 23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976" h="2375">
                <a:moveTo>
                  <a:pt x="211" y="1589"/>
                </a:moveTo>
                <a:lnTo>
                  <a:pt x="211" y="1589"/>
                </a:lnTo>
                <a:lnTo>
                  <a:pt x="194" y="1587"/>
                </a:lnTo>
                <a:lnTo>
                  <a:pt x="179" y="1584"/>
                </a:lnTo>
                <a:lnTo>
                  <a:pt x="164" y="1581"/>
                </a:lnTo>
                <a:lnTo>
                  <a:pt x="152" y="1575"/>
                </a:lnTo>
                <a:lnTo>
                  <a:pt x="140" y="1569"/>
                </a:lnTo>
                <a:lnTo>
                  <a:pt x="130" y="1563"/>
                </a:lnTo>
                <a:lnTo>
                  <a:pt x="121" y="1556"/>
                </a:lnTo>
                <a:lnTo>
                  <a:pt x="112" y="1548"/>
                </a:lnTo>
                <a:lnTo>
                  <a:pt x="99" y="1533"/>
                </a:lnTo>
                <a:lnTo>
                  <a:pt x="88" y="1520"/>
                </a:lnTo>
                <a:lnTo>
                  <a:pt x="81" y="1508"/>
                </a:lnTo>
                <a:lnTo>
                  <a:pt x="81" y="1508"/>
                </a:lnTo>
                <a:lnTo>
                  <a:pt x="76" y="1498"/>
                </a:lnTo>
                <a:lnTo>
                  <a:pt x="70" y="1489"/>
                </a:lnTo>
                <a:lnTo>
                  <a:pt x="63" y="1481"/>
                </a:lnTo>
                <a:lnTo>
                  <a:pt x="57" y="1475"/>
                </a:lnTo>
                <a:lnTo>
                  <a:pt x="49" y="1471"/>
                </a:lnTo>
                <a:lnTo>
                  <a:pt x="43" y="1468"/>
                </a:lnTo>
                <a:lnTo>
                  <a:pt x="36" y="1468"/>
                </a:lnTo>
                <a:lnTo>
                  <a:pt x="30" y="1468"/>
                </a:lnTo>
                <a:lnTo>
                  <a:pt x="24" y="1469"/>
                </a:lnTo>
                <a:lnTo>
                  <a:pt x="18" y="1472"/>
                </a:lnTo>
                <a:lnTo>
                  <a:pt x="13" y="1477"/>
                </a:lnTo>
                <a:lnTo>
                  <a:pt x="9" y="1483"/>
                </a:lnTo>
                <a:lnTo>
                  <a:pt x="4" y="1489"/>
                </a:lnTo>
                <a:lnTo>
                  <a:pt x="1" y="1498"/>
                </a:lnTo>
                <a:lnTo>
                  <a:pt x="0" y="1508"/>
                </a:lnTo>
                <a:lnTo>
                  <a:pt x="0" y="1520"/>
                </a:lnTo>
                <a:lnTo>
                  <a:pt x="0" y="2375"/>
                </a:lnTo>
                <a:lnTo>
                  <a:pt x="1976" y="2375"/>
                </a:lnTo>
                <a:lnTo>
                  <a:pt x="1976" y="396"/>
                </a:lnTo>
                <a:lnTo>
                  <a:pt x="1522" y="396"/>
                </a:lnTo>
                <a:lnTo>
                  <a:pt x="1522" y="394"/>
                </a:lnTo>
                <a:lnTo>
                  <a:pt x="1120" y="394"/>
                </a:lnTo>
                <a:lnTo>
                  <a:pt x="1120" y="394"/>
                </a:lnTo>
                <a:lnTo>
                  <a:pt x="1108" y="394"/>
                </a:lnTo>
                <a:lnTo>
                  <a:pt x="1097" y="393"/>
                </a:lnTo>
                <a:lnTo>
                  <a:pt x="1088" y="390"/>
                </a:lnTo>
                <a:lnTo>
                  <a:pt x="1082" y="385"/>
                </a:lnTo>
                <a:lnTo>
                  <a:pt x="1076" y="381"/>
                </a:lnTo>
                <a:lnTo>
                  <a:pt x="1072" y="376"/>
                </a:lnTo>
                <a:lnTo>
                  <a:pt x="1069" y="370"/>
                </a:lnTo>
                <a:lnTo>
                  <a:pt x="1067" y="364"/>
                </a:lnTo>
                <a:lnTo>
                  <a:pt x="1067" y="358"/>
                </a:lnTo>
                <a:lnTo>
                  <a:pt x="1067" y="351"/>
                </a:lnTo>
                <a:lnTo>
                  <a:pt x="1070" y="345"/>
                </a:lnTo>
                <a:lnTo>
                  <a:pt x="1075" y="338"/>
                </a:lnTo>
                <a:lnTo>
                  <a:pt x="1081" y="332"/>
                </a:lnTo>
                <a:lnTo>
                  <a:pt x="1088" y="324"/>
                </a:lnTo>
                <a:lnTo>
                  <a:pt x="1097" y="318"/>
                </a:lnTo>
                <a:lnTo>
                  <a:pt x="1108" y="314"/>
                </a:lnTo>
                <a:lnTo>
                  <a:pt x="1108" y="314"/>
                </a:lnTo>
                <a:lnTo>
                  <a:pt x="1120" y="306"/>
                </a:lnTo>
                <a:lnTo>
                  <a:pt x="1133" y="296"/>
                </a:lnTo>
                <a:lnTo>
                  <a:pt x="1148" y="282"/>
                </a:lnTo>
                <a:lnTo>
                  <a:pt x="1155" y="273"/>
                </a:lnTo>
                <a:lnTo>
                  <a:pt x="1163" y="264"/>
                </a:lnTo>
                <a:lnTo>
                  <a:pt x="1169" y="254"/>
                </a:lnTo>
                <a:lnTo>
                  <a:pt x="1175" y="242"/>
                </a:lnTo>
                <a:lnTo>
                  <a:pt x="1181" y="230"/>
                </a:lnTo>
                <a:lnTo>
                  <a:pt x="1184" y="215"/>
                </a:lnTo>
                <a:lnTo>
                  <a:pt x="1187" y="200"/>
                </a:lnTo>
                <a:lnTo>
                  <a:pt x="1188" y="184"/>
                </a:lnTo>
                <a:lnTo>
                  <a:pt x="1188" y="184"/>
                </a:lnTo>
                <a:lnTo>
                  <a:pt x="1187" y="166"/>
                </a:lnTo>
                <a:lnTo>
                  <a:pt x="1184" y="146"/>
                </a:lnTo>
                <a:lnTo>
                  <a:pt x="1178" y="130"/>
                </a:lnTo>
                <a:lnTo>
                  <a:pt x="1170" y="112"/>
                </a:lnTo>
                <a:lnTo>
                  <a:pt x="1160" y="95"/>
                </a:lnTo>
                <a:lnTo>
                  <a:pt x="1149" y="80"/>
                </a:lnTo>
                <a:lnTo>
                  <a:pt x="1136" y="67"/>
                </a:lnTo>
                <a:lnTo>
                  <a:pt x="1121" y="53"/>
                </a:lnTo>
                <a:lnTo>
                  <a:pt x="1105" y="42"/>
                </a:lnTo>
                <a:lnTo>
                  <a:pt x="1087" y="31"/>
                </a:lnTo>
                <a:lnTo>
                  <a:pt x="1067" y="22"/>
                </a:lnTo>
                <a:lnTo>
                  <a:pt x="1048" y="15"/>
                </a:lnTo>
                <a:lnTo>
                  <a:pt x="1027" y="7"/>
                </a:lnTo>
                <a:lnTo>
                  <a:pt x="1004" y="3"/>
                </a:lnTo>
                <a:lnTo>
                  <a:pt x="982" y="1"/>
                </a:lnTo>
                <a:lnTo>
                  <a:pt x="958" y="0"/>
                </a:lnTo>
                <a:lnTo>
                  <a:pt x="958" y="0"/>
                </a:lnTo>
                <a:lnTo>
                  <a:pt x="936" y="1"/>
                </a:lnTo>
                <a:lnTo>
                  <a:pt x="912" y="3"/>
                </a:lnTo>
                <a:lnTo>
                  <a:pt x="891" y="7"/>
                </a:lnTo>
                <a:lnTo>
                  <a:pt x="870" y="15"/>
                </a:lnTo>
                <a:lnTo>
                  <a:pt x="849" y="22"/>
                </a:lnTo>
                <a:lnTo>
                  <a:pt x="830" y="31"/>
                </a:lnTo>
                <a:lnTo>
                  <a:pt x="813" y="42"/>
                </a:lnTo>
                <a:lnTo>
                  <a:pt x="797" y="53"/>
                </a:lnTo>
                <a:lnTo>
                  <a:pt x="782" y="67"/>
                </a:lnTo>
                <a:lnTo>
                  <a:pt x="768" y="80"/>
                </a:lnTo>
                <a:lnTo>
                  <a:pt x="756" y="95"/>
                </a:lnTo>
                <a:lnTo>
                  <a:pt x="747" y="112"/>
                </a:lnTo>
                <a:lnTo>
                  <a:pt x="740" y="130"/>
                </a:lnTo>
                <a:lnTo>
                  <a:pt x="734" y="146"/>
                </a:lnTo>
                <a:lnTo>
                  <a:pt x="731" y="166"/>
                </a:lnTo>
                <a:lnTo>
                  <a:pt x="729" y="184"/>
                </a:lnTo>
                <a:lnTo>
                  <a:pt x="729" y="184"/>
                </a:lnTo>
                <a:lnTo>
                  <a:pt x="729" y="200"/>
                </a:lnTo>
                <a:lnTo>
                  <a:pt x="732" y="215"/>
                </a:lnTo>
                <a:lnTo>
                  <a:pt x="737" y="230"/>
                </a:lnTo>
                <a:lnTo>
                  <a:pt x="741" y="242"/>
                </a:lnTo>
                <a:lnTo>
                  <a:pt x="747" y="254"/>
                </a:lnTo>
                <a:lnTo>
                  <a:pt x="755" y="264"/>
                </a:lnTo>
                <a:lnTo>
                  <a:pt x="762" y="273"/>
                </a:lnTo>
                <a:lnTo>
                  <a:pt x="770" y="282"/>
                </a:lnTo>
                <a:lnTo>
                  <a:pt x="785" y="296"/>
                </a:lnTo>
                <a:lnTo>
                  <a:pt x="797" y="306"/>
                </a:lnTo>
                <a:lnTo>
                  <a:pt x="810" y="314"/>
                </a:lnTo>
                <a:lnTo>
                  <a:pt x="810" y="314"/>
                </a:lnTo>
                <a:lnTo>
                  <a:pt x="819" y="318"/>
                </a:lnTo>
                <a:lnTo>
                  <a:pt x="828" y="324"/>
                </a:lnTo>
                <a:lnTo>
                  <a:pt x="836" y="332"/>
                </a:lnTo>
                <a:lnTo>
                  <a:pt x="841" y="338"/>
                </a:lnTo>
                <a:lnTo>
                  <a:pt x="846" y="345"/>
                </a:lnTo>
                <a:lnTo>
                  <a:pt x="849" y="351"/>
                </a:lnTo>
                <a:lnTo>
                  <a:pt x="850" y="358"/>
                </a:lnTo>
                <a:lnTo>
                  <a:pt x="850" y="364"/>
                </a:lnTo>
                <a:lnTo>
                  <a:pt x="849" y="370"/>
                </a:lnTo>
                <a:lnTo>
                  <a:pt x="846" y="376"/>
                </a:lnTo>
                <a:lnTo>
                  <a:pt x="841" y="381"/>
                </a:lnTo>
                <a:lnTo>
                  <a:pt x="836" y="385"/>
                </a:lnTo>
                <a:lnTo>
                  <a:pt x="828" y="390"/>
                </a:lnTo>
                <a:lnTo>
                  <a:pt x="819" y="393"/>
                </a:lnTo>
                <a:lnTo>
                  <a:pt x="809" y="394"/>
                </a:lnTo>
                <a:lnTo>
                  <a:pt x="798" y="394"/>
                </a:lnTo>
                <a:lnTo>
                  <a:pt x="547" y="394"/>
                </a:lnTo>
                <a:lnTo>
                  <a:pt x="547" y="396"/>
                </a:lnTo>
                <a:lnTo>
                  <a:pt x="0" y="396"/>
                </a:lnTo>
                <a:lnTo>
                  <a:pt x="0" y="1199"/>
                </a:lnTo>
                <a:lnTo>
                  <a:pt x="0" y="1199"/>
                </a:lnTo>
                <a:lnTo>
                  <a:pt x="0" y="1209"/>
                </a:lnTo>
                <a:lnTo>
                  <a:pt x="1" y="1219"/>
                </a:lnTo>
                <a:lnTo>
                  <a:pt x="4" y="1228"/>
                </a:lnTo>
                <a:lnTo>
                  <a:pt x="9" y="1236"/>
                </a:lnTo>
                <a:lnTo>
                  <a:pt x="13" y="1242"/>
                </a:lnTo>
                <a:lnTo>
                  <a:pt x="18" y="1246"/>
                </a:lnTo>
                <a:lnTo>
                  <a:pt x="24" y="1249"/>
                </a:lnTo>
                <a:lnTo>
                  <a:pt x="30" y="1251"/>
                </a:lnTo>
                <a:lnTo>
                  <a:pt x="36" y="1251"/>
                </a:lnTo>
                <a:lnTo>
                  <a:pt x="43" y="1249"/>
                </a:lnTo>
                <a:lnTo>
                  <a:pt x="49" y="1246"/>
                </a:lnTo>
                <a:lnTo>
                  <a:pt x="57" y="1242"/>
                </a:lnTo>
                <a:lnTo>
                  <a:pt x="63" y="1236"/>
                </a:lnTo>
                <a:lnTo>
                  <a:pt x="70" y="1228"/>
                </a:lnTo>
                <a:lnTo>
                  <a:pt x="76" y="1219"/>
                </a:lnTo>
                <a:lnTo>
                  <a:pt x="81" y="1211"/>
                </a:lnTo>
                <a:lnTo>
                  <a:pt x="81" y="1211"/>
                </a:lnTo>
                <a:lnTo>
                  <a:pt x="88" y="1197"/>
                </a:lnTo>
                <a:lnTo>
                  <a:pt x="99" y="1185"/>
                </a:lnTo>
                <a:lnTo>
                  <a:pt x="112" y="1170"/>
                </a:lnTo>
                <a:lnTo>
                  <a:pt x="121" y="1163"/>
                </a:lnTo>
                <a:lnTo>
                  <a:pt x="130" y="1155"/>
                </a:lnTo>
                <a:lnTo>
                  <a:pt x="140" y="1148"/>
                </a:lnTo>
                <a:lnTo>
                  <a:pt x="152" y="1142"/>
                </a:lnTo>
                <a:lnTo>
                  <a:pt x="164" y="1137"/>
                </a:lnTo>
                <a:lnTo>
                  <a:pt x="179" y="1133"/>
                </a:lnTo>
                <a:lnTo>
                  <a:pt x="194" y="1130"/>
                </a:lnTo>
                <a:lnTo>
                  <a:pt x="211" y="1130"/>
                </a:lnTo>
                <a:lnTo>
                  <a:pt x="211" y="1130"/>
                </a:lnTo>
                <a:lnTo>
                  <a:pt x="229" y="1131"/>
                </a:lnTo>
                <a:lnTo>
                  <a:pt x="248" y="1134"/>
                </a:lnTo>
                <a:lnTo>
                  <a:pt x="265" y="1140"/>
                </a:lnTo>
                <a:lnTo>
                  <a:pt x="282" y="1148"/>
                </a:lnTo>
                <a:lnTo>
                  <a:pt x="299" y="1157"/>
                </a:lnTo>
                <a:lnTo>
                  <a:pt x="314" y="1169"/>
                </a:lnTo>
                <a:lnTo>
                  <a:pt x="327" y="1182"/>
                </a:lnTo>
                <a:lnTo>
                  <a:pt x="341" y="1197"/>
                </a:lnTo>
                <a:lnTo>
                  <a:pt x="353" y="1214"/>
                </a:lnTo>
                <a:lnTo>
                  <a:pt x="363" y="1230"/>
                </a:lnTo>
                <a:lnTo>
                  <a:pt x="372" y="1249"/>
                </a:lnTo>
                <a:lnTo>
                  <a:pt x="380" y="1270"/>
                </a:lnTo>
                <a:lnTo>
                  <a:pt x="387" y="1291"/>
                </a:lnTo>
                <a:lnTo>
                  <a:pt x="392" y="1312"/>
                </a:lnTo>
                <a:lnTo>
                  <a:pt x="393" y="1336"/>
                </a:lnTo>
                <a:lnTo>
                  <a:pt x="395" y="1359"/>
                </a:lnTo>
                <a:lnTo>
                  <a:pt x="395" y="1359"/>
                </a:lnTo>
                <a:lnTo>
                  <a:pt x="393" y="1382"/>
                </a:lnTo>
                <a:lnTo>
                  <a:pt x="392" y="1405"/>
                </a:lnTo>
                <a:lnTo>
                  <a:pt x="387" y="1427"/>
                </a:lnTo>
                <a:lnTo>
                  <a:pt x="380" y="1448"/>
                </a:lnTo>
                <a:lnTo>
                  <a:pt x="372" y="1468"/>
                </a:lnTo>
                <a:lnTo>
                  <a:pt x="363" y="1487"/>
                </a:lnTo>
                <a:lnTo>
                  <a:pt x="353" y="1505"/>
                </a:lnTo>
                <a:lnTo>
                  <a:pt x="341" y="1521"/>
                </a:lnTo>
                <a:lnTo>
                  <a:pt x="327" y="1536"/>
                </a:lnTo>
                <a:lnTo>
                  <a:pt x="314" y="1548"/>
                </a:lnTo>
                <a:lnTo>
                  <a:pt x="299" y="1560"/>
                </a:lnTo>
                <a:lnTo>
                  <a:pt x="282" y="1571"/>
                </a:lnTo>
                <a:lnTo>
                  <a:pt x="265" y="1578"/>
                </a:lnTo>
                <a:lnTo>
                  <a:pt x="248" y="1584"/>
                </a:lnTo>
                <a:lnTo>
                  <a:pt x="229" y="1587"/>
                </a:lnTo>
                <a:lnTo>
                  <a:pt x="211" y="1589"/>
                </a:lnTo>
                <a:lnTo>
                  <a:pt x="211" y="1589"/>
                </a:lnTo>
                <a:close/>
              </a:path>
            </a:pathLst>
          </a:custGeom>
          <a:gradFill flip="none" rotWithShape="1">
            <a:gsLst>
              <a:gs pos="0">
                <a:schemeClr val="bg2">
                  <a:lumMod val="50000"/>
                  <a:shade val="30000"/>
                  <a:satMod val="115000"/>
                </a:schemeClr>
              </a:gs>
              <a:gs pos="50000">
                <a:schemeClr val="bg2">
                  <a:lumMod val="50000"/>
                  <a:shade val="67500"/>
                  <a:satMod val="115000"/>
                </a:schemeClr>
              </a:gs>
              <a:gs pos="100000">
                <a:schemeClr val="bg2">
                  <a:lumMod val="50000"/>
                  <a:shade val="100000"/>
                  <a:satMod val="115000"/>
                </a:schemeClr>
              </a:gs>
            </a:gsLst>
            <a:lin ang="13500000" scaled="1"/>
            <a:tileRect/>
          </a:gradFill>
          <a:ln w="28575">
            <a:solidFill>
              <a:schemeClr val="bg1">
                <a:lumMod val="50000"/>
              </a:schemeClr>
            </a:solidFill>
            <a:prstDash val="solid"/>
            <a:round/>
            <a:headEnd/>
            <a:tailEnd/>
          </a:ln>
        </p:spPr>
        <p:txBody>
          <a:bodyPr bIns="360000" anchor="ctr"/>
          <a:lstStyle/>
          <a:p>
            <a:pPr algn="ctr">
              <a:defRPr/>
            </a:pPr>
            <a:endParaRPr lang="en-GB" dirty="0">
              <a:solidFill>
                <a:schemeClr val="bg1"/>
              </a:solidFill>
              <a:cs typeface="Arial" charset="0"/>
            </a:endParaRPr>
          </a:p>
          <a:p>
            <a:pPr algn="ctr">
              <a:defRPr/>
            </a:pPr>
            <a:r>
              <a:rPr lang="en-GB" dirty="0">
                <a:solidFill>
                  <a:schemeClr val="bg1"/>
                </a:solidFill>
                <a:cs typeface="Arial" charset="0"/>
              </a:rPr>
              <a:t>Rom. 6:3-4</a:t>
            </a:r>
          </a:p>
          <a:p>
            <a:pPr algn="ctr">
              <a:defRPr/>
            </a:pPr>
            <a:r>
              <a:rPr lang="en-GB" dirty="0">
                <a:solidFill>
                  <a:schemeClr val="bg1"/>
                </a:solidFill>
                <a:cs typeface="Arial" charset="0"/>
              </a:rPr>
              <a:t>1 Peter 3:21</a:t>
            </a:r>
          </a:p>
        </p:txBody>
      </p:sp>
      <p:sp>
        <p:nvSpPr>
          <p:cNvPr id="32" name="Freeform 5"/>
          <p:cNvSpPr>
            <a:spLocks/>
          </p:cNvSpPr>
          <p:nvPr/>
        </p:nvSpPr>
        <p:spPr bwMode="auto">
          <a:xfrm>
            <a:off x="1753917" y="640557"/>
            <a:ext cx="1571625" cy="1887537"/>
          </a:xfrm>
          <a:custGeom>
            <a:avLst/>
            <a:gdLst>
              <a:gd name="T0" fmla="*/ 1810 w 1979"/>
              <a:gd name="T1" fmla="*/ 795 h 2378"/>
              <a:gd name="T2" fmla="*/ 1859 w 1979"/>
              <a:gd name="T3" fmla="*/ 816 h 2378"/>
              <a:gd name="T4" fmla="*/ 1901 w 1979"/>
              <a:gd name="T5" fmla="*/ 859 h 2378"/>
              <a:gd name="T6" fmla="*/ 1925 w 1979"/>
              <a:gd name="T7" fmla="*/ 897 h 2378"/>
              <a:gd name="T8" fmla="*/ 1964 w 1979"/>
              <a:gd name="T9" fmla="*/ 912 h 2378"/>
              <a:gd name="T10" fmla="*/ 1131 w 1979"/>
              <a:gd name="T11" fmla="*/ 0 h 2378"/>
              <a:gd name="T12" fmla="*/ 1125 w 1979"/>
              <a:gd name="T13" fmla="*/ 24 h 2378"/>
              <a:gd name="T14" fmla="*/ 1152 w 1979"/>
              <a:gd name="T15" fmla="*/ 58 h 2378"/>
              <a:gd name="T16" fmla="*/ 1191 w 1979"/>
              <a:gd name="T17" fmla="*/ 82 h 2378"/>
              <a:gd name="T18" fmla="*/ 1229 w 1979"/>
              <a:gd name="T19" fmla="*/ 125 h 2378"/>
              <a:gd name="T20" fmla="*/ 1245 w 1979"/>
              <a:gd name="T21" fmla="*/ 178 h 2378"/>
              <a:gd name="T22" fmla="*/ 1242 w 1979"/>
              <a:gd name="T23" fmla="*/ 231 h 2378"/>
              <a:gd name="T24" fmla="*/ 1208 w 1979"/>
              <a:gd name="T25" fmla="*/ 297 h 2378"/>
              <a:gd name="T26" fmla="*/ 1145 w 1979"/>
              <a:gd name="T27" fmla="*/ 348 h 2378"/>
              <a:gd name="T28" fmla="*/ 1063 w 1979"/>
              <a:gd name="T29" fmla="*/ 375 h 2378"/>
              <a:gd name="T30" fmla="*/ 994 w 1979"/>
              <a:gd name="T31" fmla="*/ 378 h 2378"/>
              <a:gd name="T32" fmla="*/ 907 w 1979"/>
              <a:gd name="T33" fmla="*/ 357 h 2378"/>
              <a:gd name="T34" fmla="*/ 840 w 1979"/>
              <a:gd name="T35" fmla="*/ 312 h 2378"/>
              <a:gd name="T36" fmla="*/ 798 w 1979"/>
              <a:gd name="T37" fmla="*/ 249 h 2378"/>
              <a:gd name="T38" fmla="*/ 788 w 1979"/>
              <a:gd name="T39" fmla="*/ 194 h 2378"/>
              <a:gd name="T40" fmla="*/ 800 w 1979"/>
              <a:gd name="T41" fmla="*/ 136 h 2378"/>
              <a:gd name="T42" fmla="*/ 828 w 1979"/>
              <a:gd name="T43" fmla="*/ 95 h 2378"/>
              <a:gd name="T44" fmla="*/ 868 w 1979"/>
              <a:gd name="T45" fmla="*/ 65 h 2378"/>
              <a:gd name="T46" fmla="*/ 906 w 1979"/>
              <a:gd name="T47" fmla="*/ 33 h 2378"/>
              <a:gd name="T48" fmla="*/ 903 w 1979"/>
              <a:gd name="T49" fmla="*/ 0 h 2378"/>
              <a:gd name="T50" fmla="*/ 856 w 1979"/>
              <a:gd name="T51" fmla="*/ 1982 h 2378"/>
              <a:gd name="T52" fmla="*/ 894 w 1979"/>
              <a:gd name="T53" fmla="*/ 1991 h 2378"/>
              <a:gd name="T54" fmla="*/ 909 w 1979"/>
              <a:gd name="T55" fmla="*/ 2013 h 2378"/>
              <a:gd name="T56" fmla="*/ 900 w 1979"/>
              <a:gd name="T57" fmla="*/ 2039 h 2378"/>
              <a:gd name="T58" fmla="*/ 868 w 1979"/>
              <a:gd name="T59" fmla="*/ 2064 h 2378"/>
              <a:gd name="T60" fmla="*/ 828 w 1979"/>
              <a:gd name="T61" fmla="*/ 2095 h 2378"/>
              <a:gd name="T62" fmla="*/ 800 w 1979"/>
              <a:gd name="T63" fmla="*/ 2134 h 2378"/>
              <a:gd name="T64" fmla="*/ 788 w 1979"/>
              <a:gd name="T65" fmla="*/ 2193 h 2378"/>
              <a:gd name="T66" fmla="*/ 798 w 1979"/>
              <a:gd name="T67" fmla="*/ 2248 h 2378"/>
              <a:gd name="T68" fmla="*/ 840 w 1979"/>
              <a:gd name="T69" fmla="*/ 2311 h 2378"/>
              <a:gd name="T70" fmla="*/ 907 w 1979"/>
              <a:gd name="T71" fmla="*/ 2356 h 2378"/>
              <a:gd name="T72" fmla="*/ 994 w 1979"/>
              <a:gd name="T73" fmla="*/ 2376 h 2378"/>
              <a:gd name="T74" fmla="*/ 1063 w 1979"/>
              <a:gd name="T75" fmla="*/ 2374 h 2378"/>
              <a:gd name="T76" fmla="*/ 1145 w 1979"/>
              <a:gd name="T77" fmla="*/ 2347 h 2378"/>
              <a:gd name="T78" fmla="*/ 1206 w 1979"/>
              <a:gd name="T79" fmla="*/ 2296 h 2378"/>
              <a:gd name="T80" fmla="*/ 1242 w 1979"/>
              <a:gd name="T81" fmla="*/ 2230 h 2378"/>
              <a:gd name="T82" fmla="*/ 1245 w 1979"/>
              <a:gd name="T83" fmla="*/ 2178 h 2378"/>
              <a:gd name="T84" fmla="*/ 1227 w 1979"/>
              <a:gd name="T85" fmla="*/ 2124 h 2378"/>
              <a:gd name="T86" fmla="*/ 1191 w 1979"/>
              <a:gd name="T87" fmla="*/ 2081 h 2378"/>
              <a:gd name="T88" fmla="*/ 1155 w 1979"/>
              <a:gd name="T89" fmla="*/ 2058 h 2378"/>
              <a:gd name="T90" fmla="*/ 1128 w 1979"/>
              <a:gd name="T91" fmla="*/ 2033 h 2378"/>
              <a:gd name="T92" fmla="*/ 1127 w 1979"/>
              <a:gd name="T93" fmla="*/ 2006 h 2378"/>
              <a:gd name="T94" fmla="*/ 1146 w 1979"/>
              <a:gd name="T95" fmla="*/ 1988 h 2378"/>
              <a:gd name="T96" fmla="*/ 1979 w 1979"/>
              <a:gd name="T97" fmla="*/ 1982 h 2378"/>
              <a:gd name="T98" fmla="*/ 1964 w 1979"/>
              <a:gd name="T99" fmla="*/ 1130 h 2378"/>
              <a:gd name="T100" fmla="*/ 1925 w 1979"/>
              <a:gd name="T101" fmla="*/ 1143 h 2378"/>
              <a:gd name="T102" fmla="*/ 1901 w 1979"/>
              <a:gd name="T103" fmla="*/ 1182 h 2378"/>
              <a:gd name="T104" fmla="*/ 1859 w 1979"/>
              <a:gd name="T105" fmla="*/ 1224 h 2378"/>
              <a:gd name="T106" fmla="*/ 1810 w 1979"/>
              <a:gd name="T107" fmla="*/ 1246 h 2378"/>
              <a:gd name="T108" fmla="*/ 1759 w 1979"/>
              <a:gd name="T109" fmla="*/ 1248 h 2378"/>
              <a:gd name="T110" fmla="*/ 1690 w 1979"/>
              <a:gd name="T111" fmla="*/ 1222 h 2378"/>
              <a:gd name="T112" fmla="*/ 1637 w 1979"/>
              <a:gd name="T113" fmla="*/ 1166 h 2378"/>
              <a:gd name="T114" fmla="*/ 1602 w 1979"/>
              <a:gd name="T115" fmla="*/ 1088 h 2378"/>
              <a:gd name="T116" fmla="*/ 1595 w 1979"/>
              <a:gd name="T117" fmla="*/ 1021 h 2378"/>
              <a:gd name="T118" fmla="*/ 1610 w 1979"/>
              <a:gd name="T119" fmla="*/ 931 h 2378"/>
              <a:gd name="T120" fmla="*/ 1649 w 1979"/>
              <a:gd name="T121" fmla="*/ 858 h 2378"/>
              <a:gd name="T122" fmla="*/ 1707 w 1979"/>
              <a:gd name="T123" fmla="*/ 808 h 2378"/>
              <a:gd name="T124" fmla="*/ 1779 w 1979"/>
              <a:gd name="T125" fmla="*/ 790 h 23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979" h="2378">
                <a:moveTo>
                  <a:pt x="1779" y="790"/>
                </a:moveTo>
                <a:lnTo>
                  <a:pt x="1779" y="790"/>
                </a:lnTo>
                <a:lnTo>
                  <a:pt x="1795" y="792"/>
                </a:lnTo>
                <a:lnTo>
                  <a:pt x="1810" y="795"/>
                </a:lnTo>
                <a:lnTo>
                  <a:pt x="1825" y="798"/>
                </a:lnTo>
                <a:lnTo>
                  <a:pt x="1837" y="804"/>
                </a:lnTo>
                <a:lnTo>
                  <a:pt x="1849" y="810"/>
                </a:lnTo>
                <a:lnTo>
                  <a:pt x="1859" y="816"/>
                </a:lnTo>
                <a:lnTo>
                  <a:pt x="1868" y="823"/>
                </a:lnTo>
                <a:lnTo>
                  <a:pt x="1877" y="831"/>
                </a:lnTo>
                <a:lnTo>
                  <a:pt x="1891" y="846"/>
                </a:lnTo>
                <a:lnTo>
                  <a:pt x="1901" y="859"/>
                </a:lnTo>
                <a:lnTo>
                  <a:pt x="1909" y="871"/>
                </a:lnTo>
                <a:lnTo>
                  <a:pt x="1909" y="871"/>
                </a:lnTo>
                <a:lnTo>
                  <a:pt x="1916" y="886"/>
                </a:lnTo>
                <a:lnTo>
                  <a:pt x="1925" y="897"/>
                </a:lnTo>
                <a:lnTo>
                  <a:pt x="1936" y="906"/>
                </a:lnTo>
                <a:lnTo>
                  <a:pt x="1945" y="910"/>
                </a:lnTo>
                <a:lnTo>
                  <a:pt x="1955" y="913"/>
                </a:lnTo>
                <a:lnTo>
                  <a:pt x="1964" y="912"/>
                </a:lnTo>
                <a:lnTo>
                  <a:pt x="1972" y="907"/>
                </a:lnTo>
                <a:lnTo>
                  <a:pt x="1979" y="900"/>
                </a:lnTo>
                <a:lnTo>
                  <a:pt x="1979" y="0"/>
                </a:lnTo>
                <a:lnTo>
                  <a:pt x="1131" y="0"/>
                </a:lnTo>
                <a:lnTo>
                  <a:pt x="1131" y="0"/>
                </a:lnTo>
                <a:lnTo>
                  <a:pt x="1127" y="7"/>
                </a:lnTo>
                <a:lnTo>
                  <a:pt x="1125" y="15"/>
                </a:lnTo>
                <a:lnTo>
                  <a:pt x="1125" y="24"/>
                </a:lnTo>
                <a:lnTo>
                  <a:pt x="1128" y="33"/>
                </a:lnTo>
                <a:lnTo>
                  <a:pt x="1134" y="42"/>
                </a:lnTo>
                <a:lnTo>
                  <a:pt x="1142" y="50"/>
                </a:lnTo>
                <a:lnTo>
                  <a:pt x="1152" y="58"/>
                </a:lnTo>
                <a:lnTo>
                  <a:pt x="1166" y="65"/>
                </a:lnTo>
                <a:lnTo>
                  <a:pt x="1166" y="65"/>
                </a:lnTo>
                <a:lnTo>
                  <a:pt x="1179" y="73"/>
                </a:lnTo>
                <a:lnTo>
                  <a:pt x="1191" y="82"/>
                </a:lnTo>
                <a:lnTo>
                  <a:pt x="1206" y="95"/>
                </a:lnTo>
                <a:lnTo>
                  <a:pt x="1214" y="104"/>
                </a:lnTo>
                <a:lnTo>
                  <a:pt x="1221" y="113"/>
                </a:lnTo>
                <a:lnTo>
                  <a:pt x="1229" y="125"/>
                </a:lnTo>
                <a:lnTo>
                  <a:pt x="1235" y="136"/>
                </a:lnTo>
                <a:lnTo>
                  <a:pt x="1239" y="149"/>
                </a:lnTo>
                <a:lnTo>
                  <a:pt x="1244" y="163"/>
                </a:lnTo>
                <a:lnTo>
                  <a:pt x="1245" y="178"/>
                </a:lnTo>
                <a:lnTo>
                  <a:pt x="1247" y="194"/>
                </a:lnTo>
                <a:lnTo>
                  <a:pt x="1247" y="194"/>
                </a:lnTo>
                <a:lnTo>
                  <a:pt x="1245" y="213"/>
                </a:lnTo>
                <a:lnTo>
                  <a:pt x="1242" y="231"/>
                </a:lnTo>
                <a:lnTo>
                  <a:pt x="1236" y="249"/>
                </a:lnTo>
                <a:lnTo>
                  <a:pt x="1229" y="266"/>
                </a:lnTo>
                <a:lnTo>
                  <a:pt x="1218" y="282"/>
                </a:lnTo>
                <a:lnTo>
                  <a:pt x="1208" y="297"/>
                </a:lnTo>
                <a:lnTo>
                  <a:pt x="1194" y="312"/>
                </a:lnTo>
                <a:lnTo>
                  <a:pt x="1179" y="326"/>
                </a:lnTo>
                <a:lnTo>
                  <a:pt x="1163" y="336"/>
                </a:lnTo>
                <a:lnTo>
                  <a:pt x="1145" y="348"/>
                </a:lnTo>
                <a:lnTo>
                  <a:pt x="1127" y="357"/>
                </a:lnTo>
                <a:lnTo>
                  <a:pt x="1106" y="364"/>
                </a:lnTo>
                <a:lnTo>
                  <a:pt x="1085" y="370"/>
                </a:lnTo>
                <a:lnTo>
                  <a:pt x="1063" y="375"/>
                </a:lnTo>
                <a:lnTo>
                  <a:pt x="1040" y="378"/>
                </a:lnTo>
                <a:lnTo>
                  <a:pt x="1018" y="379"/>
                </a:lnTo>
                <a:lnTo>
                  <a:pt x="1018" y="379"/>
                </a:lnTo>
                <a:lnTo>
                  <a:pt x="994" y="378"/>
                </a:lnTo>
                <a:lnTo>
                  <a:pt x="972" y="375"/>
                </a:lnTo>
                <a:lnTo>
                  <a:pt x="949" y="370"/>
                </a:lnTo>
                <a:lnTo>
                  <a:pt x="928" y="364"/>
                </a:lnTo>
                <a:lnTo>
                  <a:pt x="907" y="357"/>
                </a:lnTo>
                <a:lnTo>
                  <a:pt x="889" y="348"/>
                </a:lnTo>
                <a:lnTo>
                  <a:pt x="871" y="336"/>
                </a:lnTo>
                <a:lnTo>
                  <a:pt x="855" y="326"/>
                </a:lnTo>
                <a:lnTo>
                  <a:pt x="840" y="312"/>
                </a:lnTo>
                <a:lnTo>
                  <a:pt x="827" y="297"/>
                </a:lnTo>
                <a:lnTo>
                  <a:pt x="816" y="282"/>
                </a:lnTo>
                <a:lnTo>
                  <a:pt x="806" y="266"/>
                </a:lnTo>
                <a:lnTo>
                  <a:pt x="798" y="249"/>
                </a:lnTo>
                <a:lnTo>
                  <a:pt x="792" y="231"/>
                </a:lnTo>
                <a:lnTo>
                  <a:pt x="789" y="213"/>
                </a:lnTo>
                <a:lnTo>
                  <a:pt x="788" y="194"/>
                </a:lnTo>
                <a:lnTo>
                  <a:pt x="788" y="194"/>
                </a:lnTo>
                <a:lnTo>
                  <a:pt x="789" y="178"/>
                </a:lnTo>
                <a:lnTo>
                  <a:pt x="791" y="163"/>
                </a:lnTo>
                <a:lnTo>
                  <a:pt x="795" y="149"/>
                </a:lnTo>
                <a:lnTo>
                  <a:pt x="800" y="136"/>
                </a:lnTo>
                <a:lnTo>
                  <a:pt x="807" y="125"/>
                </a:lnTo>
                <a:lnTo>
                  <a:pt x="813" y="113"/>
                </a:lnTo>
                <a:lnTo>
                  <a:pt x="821" y="104"/>
                </a:lnTo>
                <a:lnTo>
                  <a:pt x="828" y="95"/>
                </a:lnTo>
                <a:lnTo>
                  <a:pt x="843" y="82"/>
                </a:lnTo>
                <a:lnTo>
                  <a:pt x="855" y="73"/>
                </a:lnTo>
                <a:lnTo>
                  <a:pt x="868" y="65"/>
                </a:lnTo>
                <a:lnTo>
                  <a:pt x="868" y="65"/>
                </a:lnTo>
                <a:lnTo>
                  <a:pt x="882" y="58"/>
                </a:lnTo>
                <a:lnTo>
                  <a:pt x="892" y="50"/>
                </a:lnTo>
                <a:lnTo>
                  <a:pt x="900" y="42"/>
                </a:lnTo>
                <a:lnTo>
                  <a:pt x="906" y="33"/>
                </a:lnTo>
                <a:lnTo>
                  <a:pt x="909" y="24"/>
                </a:lnTo>
                <a:lnTo>
                  <a:pt x="909" y="15"/>
                </a:lnTo>
                <a:lnTo>
                  <a:pt x="907" y="7"/>
                </a:lnTo>
                <a:lnTo>
                  <a:pt x="903" y="0"/>
                </a:lnTo>
                <a:lnTo>
                  <a:pt x="0" y="0"/>
                </a:lnTo>
                <a:lnTo>
                  <a:pt x="0" y="1982"/>
                </a:lnTo>
                <a:lnTo>
                  <a:pt x="856" y="1982"/>
                </a:lnTo>
                <a:lnTo>
                  <a:pt x="856" y="1982"/>
                </a:lnTo>
                <a:lnTo>
                  <a:pt x="867" y="1983"/>
                </a:lnTo>
                <a:lnTo>
                  <a:pt x="877" y="1985"/>
                </a:lnTo>
                <a:lnTo>
                  <a:pt x="886" y="1988"/>
                </a:lnTo>
                <a:lnTo>
                  <a:pt x="894" y="1991"/>
                </a:lnTo>
                <a:lnTo>
                  <a:pt x="900" y="1995"/>
                </a:lnTo>
                <a:lnTo>
                  <a:pt x="904" y="2001"/>
                </a:lnTo>
                <a:lnTo>
                  <a:pt x="907" y="2006"/>
                </a:lnTo>
                <a:lnTo>
                  <a:pt x="909" y="2013"/>
                </a:lnTo>
                <a:lnTo>
                  <a:pt x="909" y="2019"/>
                </a:lnTo>
                <a:lnTo>
                  <a:pt x="907" y="2025"/>
                </a:lnTo>
                <a:lnTo>
                  <a:pt x="904" y="2033"/>
                </a:lnTo>
                <a:lnTo>
                  <a:pt x="900" y="2039"/>
                </a:lnTo>
                <a:lnTo>
                  <a:pt x="894" y="2046"/>
                </a:lnTo>
                <a:lnTo>
                  <a:pt x="886" y="2052"/>
                </a:lnTo>
                <a:lnTo>
                  <a:pt x="877" y="2058"/>
                </a:lnTo>
                <a:lnTo>
                  <a:pt x="868" y="2064"/>
                </a:lnTo>
                <a:lnTo>
                  <a:pt x="868" y="2064"/>
                </a:lnTo>
                <a:lnTo>
                  <a:pt x="855" y="2072"/>
                </a:lnTo>
                <a:lnTo>
                  <a:pt x="843" y="2081"/>
                </a:lnTo>
                <a:lnTo>
                  <a:pt x="828" y="2095"/>
                </a:lnTo>
                <a:lnTo>
                  <a:pt x="821" y="2103"/>
                </a:lnTo>
                <a:lnTo>
                  <a:pt x="813" y="2113"/>
                </a:lnTo>
                <a:lnTo>
                  <a:pt x="806" y="2124"/>
                </a:lnTo>
                <a:lnTo>
                  <a:pt x="800" y="2134"/>
                </a:lnTo>
                <a:lnTo>
                  <a:pt x="795" y="2148"/>
                </a:lnTo>
                <a:lnTo>
                  <a:pt x="791" y="2161"/>
                </a:lnTo>
                <a:lnTo>
                  <a:pt x="788" y="2178"/>
                </a:lnTo>
                <a:lnTo>
                  <a:pt x="788" y="2193"/>
                </a:lnTo>
                <a:lnTo>
                  <a:pt x="788" y="2193"/>
                </a:lnTo>
                <a:lnTo>
                  <a:pt x="789" y="2212"/>
                </a:lnTo>
                <a:lnTo>
                  <a:pt x="792" y="2230"/>
                </a:lnTo>
                <a:lnTo>
                  <a:pt x="798" y="2248"/>
                </a:lnTo>
                <a:lnTo>
                  <a:pt x="806" y="2264"/>
                </a:lnTo>
                <a:lnTo>
                  <a:pt x="815" y="2281"/>
                </a:lnTo>
                <a:lnTo>
                  <a:pt x="827" y="2296"/>
                </a:lnTo>
                <a:lnTo>
                  <a:pt x="840" y="2311"/>
                </a:lnTo>
                <a:lnTo>
                  <a:pt x="855" y="2324"/>
                </a:lnTo>
                <a:lnTo>
                  <a:pt x="871" y="2336"/>
                </a:lnTo>
                <a:lnTo>
                  <a:pt x="888" y="2347"/>
                </a:lnTo>
                <a:lnTo>
                  <a:pt x="907" y="2356"/>
                </a:lnTo>
                <a:lnTo>
                  <a:pt x="928" y="2363"/>
                </a:lnTo>
                <a:lnTo>
                  <a:pt x="949" y="2369"/>
                </a:lnTo>
                <a:lnTo>
                  <a:pt x="970" y="2374"/>
                </a:lnTo>
                <a:lnTo>
                  <a:pt x="994" y="2376"/>
                </a:lnTo>
                <a:lnTo>
                  <a:pt x="1016" y="2378"/>
                </a:lnTo>
                <a:lnTo>
                  <a:pt x="1016" y="2378"/>
                </a:lnTo>
                <a:lnTo>
                  <a:pt x="1040" y="2376"/>
                </a:lnTo>
                <a:lnTo>
                  <a:pt x="1063" y="2374"/>
                </a:lnTo>
                <a:lnTo>
                  <a:pt x="1085" y="2369"/>
                </a:lnTo>
                <a:lnTo>
                  <a:pt x="1106" y="2363"/>
                </a:lnTo>
                <a:lnTo>
                  <a:pt x="1125" y="2356"/>
                </a:lnTo>
                <a:lnTo>
                  <a:pt x="1145" y="2347"/>
                </a:lnTo>
                <a:lnTo>
                  <a:pt x="1163" y="2336"/>
                </a:lnTo>
                <a:lnTo>
                  <a:pt x="1179" y="2324"/>
                </a:lnTo>
                <a:lnTo>
                  <a:pt x="1194" y="2311"/>
                </a:lnTo>
                <a:lnTo>
                  <a:pt x="1206" y="2296"/>
                </a:lnTo>
                <a:lnTo>
                  <a:pt x="1218" y="2281"/>
                </a:lnTo>
                <a:lnTo>
                  <a:pt x="1229" y="2264"/>
                </a:lnTo>
                <a:lnTo>
                  <a:pt x="1236" y="2248"/>
                </a:lnTo>
                <a:lnTo>
                  <a:pt x="1242" y="2230"/>
                </a:lnTo>
                <a:lnTo>
                  <a:pt x="1245" y="2212"/>
                </a:lnTo>
                <a:lnTo>
                  <a:pt x="1247" y="2193"/>
                </a:lnTo>
                <a:lnTo>
                  <a:pt x="1247" y="2193"/>
                </a:lnTo>
                <a:lnTo>
                  <a:pt x="1245" y="2178"/>
                </a:lnTo>
                <a:lnTo>
                  <a:pt x="1242" y="2161"/>
                </a:lnTo>
                <a:lnTo>
                  <a:pt x="1239" y="2148"/>
                </a:lnTo>
                <a:lnTo>
                  <a:pt x="1233" y="2134"/>
                </a:lnTo>
                <a:lnTo>
                  <a:pt x="1227" y="2124"/>
                </a:lnTo>
                <a:lnTo>
                  <a:pt x="1221" y="2113"/>
                </a:lnTo>
                <a:lnTo>
                  <a:pt x="1214" y="2103"/>
                </a:lnTo>
                <a:lnTo>
                  <a:pt x="1206" y="2095"/>
                </a:lnTo>
                <a:lnTo>
                  <a:pt x="1191" y="2081"/>
                </a:lnTo>
                <a:lnTo>
                  <a:pt x="1178" y="2072"/>
                </a:lnTo>
                <a:lnTo>
                  <a:pt x="1166" y="2064"/>
                </a:lnTo>
                <a:lnTo>
                  <a:pt x="1166" y="2064"/>
                </a:lnTo>
                <a:lnTo>
                  <a:pt x="1155" y="2058"/>
                </a:lnTo>
                <a:lnTo>
                  <a:pt x="1146" y="2052"/>
                </a:lnTo>
                <a:lnTo>
                  <a:pt x="1139" y="2046"/>
                </a:lnTo>
                <a:lnTo>
                  <a:pt x="1133" y="2039"/>
                </a:lnTo>
                <a:lnTo>
                  <a:pt x="1128" y="2033"/>
                </a:lnTo>
                <a:lnTo>
                  <a:pt x="1125" y="2025"/>
                </a:lnTo>
                <a:lnTo>
                  <a:pt x="1125" y="2019"/>
                </a:lnTo>
                <a:lnTo>
                  <a:pt x="1125" y="2013"/>
                </a:lnTo>
                <a:lnTo>
                  <a:pt x="1127" y="2006"/>
                </a:lnTo>
                <a:lnTo>
                  <a:pt x="1130" y="2001"/>
                </a:lnTo>
                <a:lnTo>
                  <a:pt x="1134" y="1995"/>
                </a:lnTo>
                <a:lnTo>
                  <a:pt x="1140" y="1991"/>
                </a:lnTo>
                <a:lnTo>
                  <a:pt x="1146" y="1988"/>
                </a:lnTo>
                <a:lnTo>
                  <a:pt x="1155" y="1985"/>
                </a:lnTo>
                <a:lnTo>
                  <a:pt x="1166" y="1983"/>
                </a:lnTo>
                <a:lnTo>
                  <a:pt x="1178" y="1982"/>
                </a:lnTo>
                <a:lnTo>
                  <a:pt x="1979" y="1982"/>
                </a:lnTo>
                <a:lnTo>
                  <a:pt x="1979" y="1142"/>
                </a:lnTo>
                <a:lnTo>
                  <a:pt x="1979" y="1142"/>
                </a:lnTo>
                <a:lnTo>
                  <a:pt x="1972" y="1134"/>
                </a:lnTo>
                <a:lnTo>
                  <a:pt x="1964" y="1130"/>
                </a:lnTo>
                <a:lnTo>
                  <a:pt x="1955" y="1128"/>
                </a:lnTo>
                <a:lnTo>
                  <a:pt x="1945" y="1130"/>
                </a:lnTo>
                <a:lnTo>
                  <a:pt x="1936" y="1136"/>
                </a:lnTo>
                <a:lnTo>
                  <a:pt x="1925" y="1143"/>
                </a:lnTo>
                <a:lnTo>
                  <a:pt x="1916" y="1155"/>
                </a:lnTo>
                <a:lnTo>
                  <a:pt x="1909" y="1170"/>
                </a:lnTo>
                <a:lnTo>
                  <a:pt x="1909" y="1170"/>
                </a:lnTo>
                <a:lnTo>
                  <a:pt x="1901" y="1182"/>
                </a:lnTo>
                <a:lnTo>
                  <a:pt x="1891" y="1196"/>
                </a:lnTo>
                <a:lnTo>
                  <a:pt x="1877" y="1209"/>
                </a:lnTo>
                <a:lnTo>
                  <a:pt x="1868" y="1216"/>
                </a:lnTo>
                <a:lnTo>
                  <a:pt x="1859" y="1224"/>
                </a:lnTo>
                <a:lnTo>
                  <a:pt x="1849" y="1231"/>
                </a:lnTo>
                <a:lnTo>
                  <a:pt x="1837" y="1237"/>
                </a:lnTo>
                <a:lnTo>
                  <a:pt x="1825" y="1242"/>
                </a:lnTo>
                <a:lnTo>
                  <a:pt x="1810" y="1246"/>
                </a:lnTo>
                <a:lnTo>
                  <a:pt x="1795" y="1249"/>
                </a:lnTo>
                <a:lnTo>
                  <a:pt x="1779" y="1249"/>
                </a:lnTo>
                <a:lnTo>
                  <a:pt x="1779" y="1249"/>
                </a:lnTo>
                <a:lnTo>
                  <a:pt x="1759" y="1248"/>
                </a:lnTo>
                <a:lnTo>
                  <a:pt x="1741" y="1245"/>
                </a:lnTo>
                <a:lnTo>
                  <a:pt x="1723" y="1239"/>
                </a:lnTo>
                <a:lnTo>
                  <a:pt x="1707" y="1231"/>
                </a:lnTo>
                <a:lnTo>
                  <a:pt x="1690" y="1222"/>
                </a:lnTo>
                <a:lnTo>
                  <a:pt x="1676" y="1211"/>
                </a:lnTo>
                <a:lnTo>
                  <a:pt x="1662" y="1197"/>
                </a:lnTo>
                <a:lnTo>
                  <a:pt x="1649" y="1182"/>
                </a:lnTo>
                <a:lnTo>
                  <a:pt x="1637" y="1166"/>
                </a:lnTo>
                <a:lnTo>
                  <a:pt x="1626" y="1149"/>
                </a:lnTo>
                <a:lnTo>
                  <a:pt x="1617" y="1130"/>
                </a:lnTo>
                <a:lnTo>
                  <a:pt x="1610" y="1110"/>
                </a:lnTo>
                <a:lnTo>
                  <a:pt x="1602" y="1088"/>
                </a:lnTo>
                <a:lnTo>
                  <a:pt x="1598" y="1067"/>
                </a:lnTo>
                <a:lnTo>
                  <a:pt x="1595" y="1043"/>
                </a:lnTo>
                <a:lnTo>
                  <a:pt x="1595" y="1021"/>
                </a:lnTo>
                <a:lnTo>
                  <a:pt x="1595" y="1021"/>
                </a:lnTo>
                <a:lnTo>
                  <a:pt x="1595" y="997"/>
                </a:lnTo>
                <a:lnTo>
                  <a:pt x="1598" y="974"/>
                </a:lnTo>
                <a:lnTo>
                  <a:pt x="1602" y="952"/>
                </a:lnTo>
                <a:lnTo>
                  <a:pt x="1610" y="931"/>
                </a:lnTo>
                <a:lnTo>
                  <a:pt x="1617" y="912"/>
                </a:lnTo>
                <a:lnTo>
                  <a:pt x="1626" y="892"/>
                </a:lnTo>
                <a:lnTo>
                  <a:pt x="1637" y="874"/>
                </a:lnTo>
                <a:lnTo>
                  <a:pt x="1649" y="858"/>
                </a:lnTo>
                <a:lnTo>
                  <a:pt x="1662" y="843"/>
                </a:lnTo>
                <a:lnTo>
                  <a:pt x="1676" y="831"/>
                </a:lnTo>
                <a:lnTo>
                  <a:pt x="1690" y="819"/>
                </a:lnTo>
                <a:lnTo>
                  <a:pt x="1707" y="808"/>
                </a:lnTo>
                <a:lnTo>
                  <a:pt x="1723" y="801"/>
                </a:lnTo>
                <a:lnTo>
                  <a:pt x="1741" y="795"/>
                </a:lnTo>
                <a:lnTo>
                  <a:pt x="1759" y="792"/>
                </a:lnTo>
                <a:lnTo>
                  <a:pt x="1779" y="790"/>
                </a:lnTo>
                <a:lnTo>
                  <a:pt x="1779" y="790"/>
                </a:lnTo>
                <a:close/>
              </a:path>
            </a:pathLst>
          </a:custGeom>
          <a:gradFill flip="none" rotWithShape="1">
            <a:gsLst>
              <a:gs pos="0">
                <a:srgbClr val="FFC000">
                  <a:shade val="30000"/>
                  <a:satMod val="115000"/>
                </a:srgbClr>
              </a:gs>
              <a:gs pos="50000">
                <a:srgbClr val="FFC000">
                  <a:shade val="67500"/>
                  <a:satMod val="115000"/>
                </a:srgbClr>
              </a:gs>
              <a:gs pos="100000">
                <a:srgbClr val="FFC000">
                  <a:shade val="100000"/>
                  <a:satMod val="115000"/>
                </a:srgbClr>
              </a:gs>
            </a:gsLst>
            <a:lin ang="0" scaled="1"/>
            <a:tileRect/>
          </a:gradFill>
          <a:ln w="28575">
            <a:solidFill>
              <a:schemeClr val="bg1">
                <a:lumMod val="50000"/>
              </a:schemeClr>
            </a:solidFill>
            <a:prstDash val="solid"/>
            <a:round/>
            <a:headEnd/>
            <a:tailEnd/>
          </a:ln>
        </p:spPr>
        <p:txBody>
          <a:bodyPr bIns="360000" anchor="ctr"/>
          <a:lstStyle/>
          <a:p>
            <a:pPr algn="ctr">
              <a:defRPr/>
            </a:pPr>
            <a:r>
              <a:rPr lang="en-GB" dirty="0">
                <a:solidFill>
                  <a:schemeClr val="bg1"/>
                </a:solidFill>
                <a:cs typeface="Arial" charset="0"/>
              </a:rPr>
              <a:t>John 8:24</a:t>
            </a:r>
          </a:p>
          <a:p>
            <a:pPr algn="ctr">
              <a:defRPr/>
            </a:pPr>
            <a:r>
              <a:rPr lang="en-GB" dirty="0">
                <a:solidFill>
                  <a:schemeClr val="bg1"/>
                </a:solidFill>
                <a:cs typeface="Arial" charset="0"/>
              </a:rPr>
              <a:t>Acts 16:31</a:t>
            </a:r>
          </a:p>
        </p:txBody>
      </p:sp>
      <p:sp>
        <p:nvSpPr>
          <p:cNvPr id="33" name="Freeform 10"/>
          <p:cNvSpPr>
            <a:spLocks/>
          </p:cNvSpPr>
          <p:nvPr/>
        </p:nvSpPr>
        <p:spPr bwMode="auto">
          <a:xfrm>
            <a:off x="7278689" y="4623595"/>
            <a:ext cx="1568450" cy="1885950"/>
          </a:xfrm>
          <a:custGeom>
            <a:avLst/>
            <a:gdLst>
              <a:gd name="T0" fmla="*/ 1797 w 1976"/>
              <a:gd name="T1" fmla="*/ 791 h 2375"/>
              <a:gd name="T2" fmla="*/ 1846 w 1976"/>
              <a:gd name="T3" fmla="*/ 812 h 2375"/>
              <a:gd name="T4" fmla="*/ 1886 w 1976"/>
              <a:gd name="T5" fmla="*/ 855 h 2375"/>
              <a:gd name="T6" fmla="*/ 1906 w 1976"/>
              <a:gd name="T7" fmla="*/ 886 h 2375"/>
              <a:gd name="T8" fmla="*/ 1933 w 1976"/>
              <a:gd name="T9" fmla="*/ 907 h 2375"/>
              <a:gd name="T10" fmla="*/ 1958 w 1976"/>
              <a:gd name="T11" fmla="*/ 903 h 2375"/>
              <a:gd name="T12" fmla="*/ 1973 w 1976"/>
              <a:gd name="T13" fmla="*/ 877 h 2375"/>
              <a:gd name="T14" fmla="*/ 0 w 1976"/>
              <a:gd name="T15" fmla="*/ 0 h 2375"/>
              <a:gd name="T16" fmla="*/ 856 w 1976"/>
              <a:gd name="T17" fmla="*/ 1981 h 2375"/>
              <a:gd name="T18" fmla="*/ 886 w 1976"/>
              <a:gd name="T19" fmla="*/ 1985 h 2375"/>
              <a:gd name="T20" fmla="*/ 907 w 1976"/>
              <a:gd name="T21" fmla="*/ 2005 h 2375"/>
              <a:gd name="T22" fmla="*/ 904 w 1976"/>
              <a:gd name="T23" fmla="*/ 2030 h 2375"/>
              <a:gd name="T24" fmla="*/ 879 w 1976"/>
              <a:gd name="T25" fmla="*/ 2057 h 2375"/>
              <a:gd name="T26" fmla="*/ 843 w 1976"/>
              <a:gd name="T27" fmla="*/ 2079 h 2375"/>
              <a:gd name="T28" fmla="*/ 807 w 1976"/>
              <a:gd name="T29" fmla="*/ 2121 h 2375"/>
              <a:gd name="T30" fmla="*/ 789 w 1976"/>
              <a:gd name="T31" fmla="*/ 2175 h 2375"/>
              <a:gd name="T32" fmla="*/ 792 w 1976"/>
              <a:gd name="T33" fmla="*/ 2229 h 2375"/>
              <a:gd name="T34" fmla="*/ 827 w 1976"/>
              <a:gd name="T35" fmla="*/ 2295 h 2375"/>
              <a:gd name="T36" fmla="*/ 889 w 1976"/>
              <a:gd name="T37" fmla="*/ 2344 h 2375"/>
              <a:gd name="T38" fmla="*/ 972 w 1976"/>
              <a:gd name="T39" fmla="*/ 2372 h 2375"/>
              <a:gd name="T40" fmla="*/ 1040 w 1976"/>
              <a:gd name="T41" fmla="*/ 2374 h 2375"/>
              <a:gd name="T42" fmla="*/ 1127 w 1976"/>
              <a:gd name="T43" fmla="*/ 2353 h 2375"/>
              <a:gd name="T44" fmla="*/ 1194 w 1976"/>
              <a:gd name="T45" fmla="*/ 2308 h 2375"/>
              <a:gd name="T46" fmla="*/ 1236 w 1976"/>
              <a:gd name="T47" fmla="*/ 2245 h 2375"/>
              <a:gd name="T48" fmla="*/ 1247 w 1976"/>
              <a:gd name="T49" fmla="*/ 2191 h 2375"/>
              <a:gd name="T50" fmla="*/ 1235 w 1976"/>
              <a:gd name="T51" fmla="*/ 2133 h 2375"/>
              <a:gd name="T52" fmla="*/ 1206 w 1976"/>
              <a:gd name="T53" fmla="*/ 2093 h 2375"/>
              <a:gd name="T54" fmla="*/ 1166 w 1976"/>
              <a:gd name="T55" fmla="*/ 2061 h 2375"/>
              <a:gd name="T56" fmla="*/ 1134 w 1976"/>
              <a:gd name="T57" fmla="*/ 2037 h 2375"/>
              <a:gd name="T58" fmla="*/ 1125 w 1976"/>
              <a:gd name="T59" fmla="*/ 2011 h 2375"/>
              <a:gd name="T60" fmla="*/ 1140 w 1976"/>
              <a:gd name="T61" fmla="*/ 1990 h 2375"/>
              <a:gd name="T62" fmla="*/ 1178 w 1976"/>
              <a:gd name="T63" fmla="*/ 1981 h 2375"/>
              <a:gd name="T64" fmla="*/ 1976 w 1976"/>
              <a:gd name="T65" fmla="*/ 1176 h 2375"/>
              <a:gd name="T66" fmla="*/ 1972 w 1976"/>
              <a:gd name="T67" fmla="*/ 1147 h 2375"/>
              <a:gd name="T68" fmla="*/ 1952 w 1976"/>
              <a:gd name="T69" fmla="*/ 1126 h 2375"/>
              <a:gd name="T70" fmla="*/ 1927 w 1976"/>
              <a:gd name="T71" fmla="*/ 1129 h 2375"/>
              <a:gd name="T72" fmla="*/ 1900 w 1976"/>
              <a:gd name="T73" fmla="*/ 1155 h 2375"/>
              <a:gd name="T74" fmla="*/ 1877 w 1976"/>
              <a:gd name="T75" fmla="*/ 1190 h 2375"/>
              <a:gd name="T76" fmla="*/ 1835 w 1976"/>
              <a:gd name="T77" fmla="*/ 1227 h 2375"/>
              <a:gd name="T78" fmla="*/ 1782 w 1976"/>
              <a:gd name="T79" fmla="*/ 1245 h 2375"/>
              <a:gd name="T80" fmla="*/ 1728 w 1976"/>
              <a:gd name="T81" fmla="*/ 1241 h 2375"/>
              <a:gd name="T82" fmla="*/ 1662 w 1976"/>
              <a:gd name="T83" fmla="*/ 1206 h 2375"/>
              <a:gd name="T84" fmla="*/ 1613 w 1976"/>
              <a:gd name="T85" fmla="*/ 1145 h 2375"/>
              <a:gd name="T86" fmla="*/ 1584 w 1976"/>
              <a:gd name="T87" fmla="*/ 1063 h 2375"/>
              <a:gd name="T88" fmla="*/ 1581 w 1976"/>
              <a:gd name="T89" fmla="*/ 993 h 2375"/>
              <a:gd name="T90" fmla="*/ 1604 w 1976"/>
              <a:gd name="T91" fmla="*/ 907 h 2375"/>
              <a:gd name="T92" fmla="*/ 1649 w 1976"/>
              <a:gd name="T93" fmla="*/ 839 h 2375"/>
              <a:gd name="T94" fmla="*/ 1710 w 1976"/>
              <a:gd name="T95" fmla="*/ 797 h 2375"/>
              <a:gd name="T96" fmla="*/ 1765 w 1976"/>
              <a:gd name="T97" fmla="*/ 786 h 23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976" h="2375">
                <a:moveTo>
                  <a:pt x="1765" y="786"/>
                </a:moveTo>
                <a:lnTo>
                  <a:pt x="1765" y="786"/>
                </a:lnTo>
                <a:lnTo>
                  <a:pt x="1782" y="788"/>
                </a:lnTo>
                <a:lnTo>
                  <a:pt x="1797" y="791"/>
                </a:lnTo>
                <a:lnTo>
                  <a:pt x="1810" y="794"/>
                </a:lnTo>
                <a:lnTo>
                  <a:pt x="1824" y="800"/>
                </a:lnTo>
                <a:lnTo>
                  <a:pt x="1835" y="806"/>
                </a:lnTo>
                <a:lnTo>
                  <a:pt x="1846" y="812"/>
                </a:lnTo>
                <a:lnTo>
                  <a:pt x="1855" y="819"/>
                </a:lnTo>
                <a:lnTo>
                  <a:pt x="1864" y="827"/>
                </a:lnTo>
                <a:lnTo>
                  <a:pt x="1877" y="842"/>
                </a:lnTo>
                <a:lnTo>
                  <a:pt x="1886" y="855"/>
                </a:lnTo>
                <a:lnTo>
                  <a:pt x="1894" y="867"/>
                </a:lnTo>
                <a:lnTo>
                  <a:pt x="1894" y="867"/>
                </a:lnTo>
                <a:lnTo>
                  <a:pt x="1900" y="877"/>
                </a:lnTo>
                <a:lnTo>
                  <a:pt x="1906" y="886"/>
                </a:lnTo>
                <a:lnTo>
                  <a:pt x="1913" y="894"/>
                </a:lnTo>
                <a:lnTo>
                  <a:pt x="1919" y="900"/>
                </a:lnTo>
                <a:lnTo>
                  <a:pt x="1927" y="904"/>
                </a:lnTo>
                <a:lnTo>
                  <a:pt x="1933" y="907"/>
                </a:lnTo>
                <a:lnTo>
                  <a:pt x="1940" y="907"/>
                </a:lnTo>
                <a:lnTo>
                  <a:pt x="1946" y="907"/>
                </a:lnTo>
                <a:lnTo>
                  <a:pt x="1952" y="906"/>
                </a:lnTo>
                <a:lnTo>
                  <a:pt x="1958" y="903"/>
                </a:lnTo>
                <a:lnTo>
                  <a:pt x="1963" y="898"/>
                </a:lnTo>
                <a:lnTo>
                  <a:pt x="1967" y="892"/>
                </a:lnTo>
                <a:lnTo>
                  <a:pt x="1972" y="886"/>
                </a:lnTo>
                <a:lnTo>
                  <a:pt x="1973" y="877"/>
                </a:lnTo>
                <a:lnTo>
                  <a:pt x="1976" y="867"/>
                </a:lnTo>
                <a:lnTo>
                  <a:pt x="1976" y="855"/>
                </a:lnTo>
                <a:lnTo>
                  <a:pt x="1976" y="0"/>
                </a:lnTo>
                <a:lnTo>
                  <a:pt x="0" y="0"/>
                </a:lnTo>
                <a:lnTo>
                  <a:pt x="0" y="1979"/>
                </a:lnTo>
                <a:lnTo>
                  <a:pt x="454" y="1979"/>
                </a:lnTo>
                <a:lnTo>
                  <a:pt x="454" y="1981"/>
                </a:lnTo>
                <a:lnTo>
                  <a:pt x="856" y="1981"/>
                </a:lnTo>
                <a:lnTo>
                  <a:pt x="856" y="1981"/>
                </a:lnTo>
                <a:lnTo>
                  <a:pt x="868" y="1981"/>
                </a:lnTo>
                <a:lnTo>
                  <a:pt x="877" y="1982"/>
                </a:lnTo>
                <a:lnTo>
                  <a:pt x="886" y="1985"/>
                </a:lnTo>
                <a:lnTo>
                  <a:pt x="894" y="1990"/>
                </a:lnTo>
                <a:lnTo>
                  <a:pt x="900" y="1994"/>
                </a:lnTo>
                <a:lnTo>
                  <a:pt x="904" y="1999"/>
                </a:lnTo>
                <a:lnTo>
                  <a:pt x="907" y="2005"/>
                </a:lnTo>
                <a:lnTo>
                  <a:pt x="909" y="2011"/>
                </a:lnTo>
                <a:lnTo>
                  <a:pt x="909" y="2017"/>
                </a:lnTo>
                <a:lnTo>
                  <a:pt x="907" y="2024"/>
                </a:lnTo>
                <a:lnTo>
                  <a:pt x="904" y="2030"/>
                </a:lnTo>
                <a:lnTo>
                  <a:pt x="900" y="2037"/>
                </a:lnTo>
                <a:lnTo>
                  <a:pt x="895" y="2043"/>
                </a:lnTo>
                <a:lnTo>
                  <a:pt x="888" y="2051"/>
                </a:lnTo>
                <a:lnTo>
                  <a:pt x="879" y="2057"/>
                </a:lnTo>
                <a:lnTo>
                  <a:pt x="868" y="2061"/>
                </a:lnTo>
                <a:lnTo>
                  <a:pt x="868" y="2061"/>
                </a:lnTo>
                <a:lnTo>
                  <a:pt x="855" y="2069"/>
                </a:lnTo>
                <a:lnTo>
                  <a:pt x="843" y="2079"/>
                </a:lnTo>
                <a:lnTo>
                  <a:pt x="828" y="2093"/>
                </a:lnTo>
                <a:lnTo>
                  <a:pt x="821" y="2102"/>
                </a:lnTo>
                <a:lnTo>
                  <a:pt x="813" y="2111"/>
                </a:lnTo>
                <a:lnTo>
                  <a:pt x="807" y="2121"/>
                </a:lnTo>
                <a:lnTo>
                  <a:pt x="800" y="2133"/>
                </a:lnTo>
                <a:lnTo>
                  <a:pt x="795" y="2145"/>
                </a:lnTo>
                <a:lnTo>
                  <a:pt x="791" y="2160"/>
                </a:lnTo>
                <a:lnTo>
                  <a:pt x="789" y="2175"/>
                </a:lnTo>
                <a:lnTo>
                  <a:pt x="788" y="2191"/>
                </a:lnTo>
                <a:lnTo>
                  <a:pt x="788" y="2191"/>
                </a:lnTo>
                <a:lnTo>
                  <a:pt x="789" y="2209"/>
                </a:lnTo>
                <a:lnTo>
                  <a:pt x="792" y="2229"/>
                </a:lnTo>
                <a:lnTo>
                  <a:pt x="798" y="2245"/>
                </a:lnTo>
                <a:lnTo>
                  <a:pt x="806" y="2263"/>
                </a:lnTo>
                <a:lnTo>
                  <a:pt x="816" y="2280"/>
                </a:lnTo>
                <a:lnTo>
                  <a:pt x="827" y="2295"/>
                </a:lnTo>
                <a:lnTo>
                  <a:pt x="840" y="2308"/>
                </a:lnTo>
                <a:lnTo>
                  <a:pt x="855" y="2321"/>
                </a:lnTo>
                <a:lnTo>
                  <a:pt x="871" y="2333"/>
                </a:lnTo>
                <a:lnTo>
                  <a:pt x="889" y="2344"/>
                </a:lnTo>
                <a:lnTo>
                  <a:pt x="907" y="2353"/>
                </a:lnTo>
                <a:lnTo>
                  <a:pt x="928" y="2360"/>
                </a:lnTo>
                <a:lnTo>
                  <a:pt x="949" y="2368"/>
                </a:lnTo>
                <a:lnTo>
                  <a:pt x="972" y="2372"/>
                </a:lnTo>
                <a:lnTo>
                  <a:pt x="994" y="2374"/>
                </a:lnTo>
                <a:lnTo>
                  <a:pt x="1018" y="2375"/>
                </a:lnTo>
                <a:lnTo>
                  <a:pt x="1018" y="2375"/>
                </a:lnTo>
                <a:lnTo>
                  <a:pt x="1040" y="2374"/>
                </a:lnTo>
                <a:lnTo>
                  <a:pt x="1063" y="2372"/>
                </a:lnTo>
                <a:lnTo>
                  <a:pt x="1085" y="2368"/>
                </a:lnTo>
                <a:lnTo>
                  <a:pt x="1106" y="2360"/>
                </a:lnTo>
                <a:lnTo>
                  <a:pt x="1127" y="2353"/>
                </a:lnTo>
                <a:lnTo>
                  <a:pt x="1145" y="2344"/>
                </a:lnTo>
                <a:lnTo>
                  <a:pt x="1163" y="2333"/>
                </a:lnTo>
                <a:lnTo>
                  <a:pt x="1179" y="2321"/>
                </a:lnTo>
                <a:lnTo>
                  <a:pt x="1194" y="2308"/>
                </a:lnTo>
                <a:lnTo>
                  <a:pt x="1208" y="2295"/>
                </a:lnTo>
                <a:lnTo>
                  <a:pt x="1218" y="2280"/>
                </a:lnTo>
                <a:lnTo>
                  <a:pt x="1229" y="2263"/>
                </a:lnTo>
                <a:lnTo>
                  <a:pt x="1236" y="2245"/>
                </a:lnTo>
                <a:lnTo>
                  <a:pt x="1242" y="2229"/>
                </a:lnTo>
                <a:lnTo>
                  <a:pt x="1245" y="2209"/>
                </a:lnTo>
                <a:lnTo>
                  <a:pt x="1247" y="2191"/>
                </a:lnTo>
                <a:lnTo>
                  <a:pt x="1247" y="2191"/>
                </a:lnTo>
                <a:lnTo>
                  <a:pt x="1245" y="2175"/>
                </a:lnTo>
                <a:lnTo>
                  <a:pt x="1244" y="2160"/>
                </a:lnTo>
                <a:lnTo>
                  <a:pt x="1239" y="2145"/>
                </a:lnTo>
                <a:lnTo>
                  <a:pt x="1235" y="2133"/>
                </a:lnTo>
                <a:lnTo>
                  <a:pt x="1229" y="2121"/>
                </a:lnTo>
                <a:lnTo>
                  <a:pt x="1221" y="2111"/>
                </a:lnTo>
                <a:lnTo>
                  <a:pt x="1214" y="2102"/>
                </a:lnTo>
                <a:lnTo>
                  <a:pt x="1206" y="2093"/>
                </a:lnTo>
                <a:lnTo>
                  <a:pt x="1191" y="2079"/>
                </a:lnTo>
                <a:lnTo>
                  <a:pt x="1179" y="2069"/>
                </a:lnTo>
                <a:lnTo>
                  <a:pt x="1166" y="2061"/>
                </a:lnTo>
                <a:lnTo>
                  <a:pt x="1166" y="2061"/>
                </a:lnTo>
                <a:lnTo>
                  <a:pt x="1155" y="2057"/>
                </a:lnTo>
                <a:lnTo>
                  <a:pt x="1146" y="2051"/>
                </a:lnTo>
                <a:lnTo>
                  <a:pt x="1139" y="2043"/>
                </a:lnTo>
                <a:lnTo>
                  <a:pt x="1134" y="2037"/>
                </a:lnTo>
                <a:lnTo>
                  <a:pt x="1130" y="2030"/>
                </a:lnTo>
                <a:lnTo>
                  <a:pt x="1127" y="2024"/>
                </a:lnTo>
                <a:lnTo>
                  <a:pt x="1125" y="2017"/>
                </a:lnTo>
                <a:lnTo>
                  <a:pt x="1125" y="2011"/>
                </a:lnTo>
                <a:lnTo>
                  <a:pt x="1127" y="2005"/>
                </a:lnTo>
                <a:lnTo>
                  <a:pt x="1130" y="1999"/>
                </a:lnTo>
                <a:lnTo>
                  <a:pt x="1134" y="1994"/>
                </a:lnTo>
                <a:lnTo>
                  <a:pt x="1140" y="1990"/>
                </a:lnTo>
                <a:lnTo>
                  <a:pt x="1148" y="1985"/>
                </a:lnTo>
                <a:lnTo>
                  <a:pt x="1157" y="1982"/>
                </a:lnTo>
                <a:lnTo>
                  <a:pt x="1166" y="1981"/>
                </a:lnTo>
                <a:lnTo>
                  <a:pt x="1178" y="1981"/>
                </a:lnTo>
                <a:lnTo>
                  <a:pt x="1429" y="1981"/>
                </a:lnTo>
                <a:lnTo>
                  <a:pt x="1429" y="1979"/>
                </a:lnTo>
                <a:lnTo>
                  <a:pt x="1976" y="1979"/>
                </a:lnTo>
                <a:lnTo>
                  <a:pt x="1976" y="1176"/>
                </a:lnTo>
                <a:lnTo>
                  <a:pt x="1976" y="1176"/>
                </a:lnTo>
                <a:lnTo>
                  <a:pt x="1976" y="1166"/>
                </a:lnTo>
                <a:lnTo>
                  <a:pt x="1973" y="1155"/>
                </a:lnTo>
                <a:lnTo>
                  <a:pt x="1972" y="1147"/>
                </a:lnTo>
                <a:lnTo>
                  <a:pt x="1967" y="1139"/>
                </a:lnTo>
                <a:lnTo>
                  <a:pt x="1963" y="1133"/>
                </a:lnTo>
                <a:lnTo>
                  <a:pt x="1958" y="1129"/>
                </a:lnTo>
                <a:lnTo>
                  <a:pt x="1952" y="1126"/>
                </a:lnTo>
                <a:lnTo>
                  <a:pt x="1946" y="1124"/>
                </a:lnTo>
                <a:lnTo>
                  <a:pt x="1940" y="1124"/>
                </a:lnTo>
                <a:lnTo>
                  <a:pt x="1933" y="1126"/>
                </a:lnTo>
                <a:lnTo>
                  <a:pt x="1927" y="1129"/>
                </a:lnTo>
                <a:lnTo>
                  <a:pt x="1919" y="1133"/>
                </a:lnTo>
                <a:lnTo>
                  <a:pt x="1913" y="1139"/>
                </a:lnTo>
                <a:lnTo>
                  <a:pt x="1906" y="1147"/>
                </a:lnTo>
                <a:lnTo>
                  <a:pt x="1900" y="1155"/>
                </a:lnTo>
                <a:lnTo>
                  <a:pt x="1894" y="1164"/>
                </a:lnTo>
                <a:lnTo>
                  <a:pt x="1894" y="1164"/>
                </a:lnTo>
                <a:lnTo>
                  <a:pt x="1886" y="1178"/>
                </a:lnTo>
                <a:lnTo>
                  <a:pt x="1877" y="1190"/>
                </a:lnTo>
                <a:lnTo>
                  <a:pt x="1864" y="1205"/>
                </a:lnTo>
                <a:lnTo>
                  <a:pt x="1855" y="1212"/>
                </a:lnTo>
                <a:lnTo>
                  <a:pt x="1846" y="1220"/>
                </a:lnTo>
                <a:lnTo>
                  <a:pt x="1835" y="1227"/>
                </a:lnTo>
                <a:lnTo>
                  <a:pt x="1824" y="1233"/>
                </a:lnTo>
                <a:lnTo>
                  <a:pt x="1810" y="1238"/>
                </a:lnTo>
                <a:lnTo>
                  <a:pt x="1797" y="1242"/>
                </a:lnTo>
                <a:lnTo>
                  <a:pt x="1782" y="1245"/>
                </a:lnTo>
                <a:lnTo>
                  <a:pt x="1765" y="1245"/>
                </a:lnTo>
                <a:lnTo>
                  <a:pt x="1765" y="1245"/>
                </a:lnTo>
                <a:lnTo>
                  <a:pt x="1746" y="1244"/>
                </a:lnTo>
                <a:lnTo>
                  <a:pt x="1728" y="1241"/>
                </a:lnTo>
                <a:lnTo>
                  <a:pt x="1710" y="1235"/>
                </a:lnTo>
                <a:lnTo>
                  <a:pt x="1693" y="1227"/>
                </a:lnTo>
                <a:lnTo>
                  <a:pt x="1677" y="1218"/>
                </a:lnTo>
                <a:lnTo>
                  <a:pt x="1662" y="1206"/>
                </a:lnTo>
                <a:lnTo>
                  <a:pt x="1649" y="1193"/>
                </a:lnTo>
                <a:lnTo>
                  <a:pt x="1635" y="1178"/>
                </a:lnTo>
                <a:lnTo>
                  <a:pt x="1623" y="1161"/>
                </a:lnTo>
                <a:lnTo>
                  <a:pt x="1613" y="1145"/>
                </a:lnTo>
                <a:lnTo>
                  <a:pt x="1604" y="1126"/>
                </a:lnTo>
                <a:lnTo>
                  <a:pt x="1595" y="1105"/>
                </a:lnTo>
                <a:lnTo>
                  <a:pt x="1589" y="1084"/>
                </a:lnTo>
                <a:lnTo>
                  <a:pt x="1584" y="1063"/>
                </a:lnTo>
                <a:lnTo>
                  <a:pt x="1581" y="1039"/>
                </a:lnTo>
                <a:lnTo>
                  <a:pt x="1581" y="1016"/>
                </a:lnTo>
                <a:lnTo>
                  <a:pt x="1581" y="1016"/>
                </a:lnTo>
                <a:lnTo>
                  <a:pt x="1581" y="993"/>
                </a:lnTo>
                <a:lnTo>
                  <a:pt x="1584" y="970"/>
                </a:lnTo>
                <a:lnTo>
                  <a:pt x="1589" y="948"/>
                </a:lnTo>
                <a:lnTo>
                  <a:pt x="1595" y="927"/>
                </a:lnTo>
                <a:lnTo>
                  <a:pt x="1604" y="907"/>
                </a:lnTo>
                <a:lnTo>
                  <a:pt x="1613" y="888"/>
                </a:lnTo>
                <a:lnTo>
                  <a:pt x="1623" y="870"/>
                </a:lnTo>
                <a:lnTo>
                  <a:pt x="1635" y="854"/>
                </a:lnTo>
                <a:lnTo>
                  <a:pt x="1649" y="839"/>
                </a:lnTo>
                <a:lnTo>
                  <a:pt x="1662" y="825"/>
                </a:lnTo>
                <a:lnTo>
                  <a:pt x="1677" y="815"/>
                </a:lnTo>
                <a:lnTo>
                  <a:pt x="1693" y="804"/>
                </a:lnTo>
                <a:lnTo>
                  <a:pt x="1710" y="797"/>
                </a:lnTo>
                <a:lnTo>
                  <a:pt x="1728" y="791"/>
                </a:lnTo>
                <a:lnTo>
                  <a:pt x="1746" y="788"/>
                </a:lnTo>
                <a:lnTo>
                  <a:pt x="1765" y="786"/>
                </a:lnTo>
                <a:lnTo>
                  <a:pt x="1765" y="786"/>
                </a:lnTo>
                <a:close/>
              </a:path>
            </a:pathLst>
          </a:custGeom>
          <a:gradFill flip="none" rotWithShape="1">
            <a:gsLst>
              <a:gs pos="0">
                <a:schemeClr val="accent1">
                  <a:lumMod val="60000"/>
                  <a:lumOff val="40000"/>
                  <a:shade val="30000"/>
                  <a:satMod val="115000"/>
                </a:schemeClr>
              </a:gs>
              <a:gs pos="50000">
                <a:schemeClr val="accent1">
                  <a:lumMod val="60000"/>
                  <a:lumOff val="40000"/>
                  <a:shade val="67500"/>
                  <a:satMod val="115000"/>
                </a:schemeClr>
              </a:gs>
              <a:gs pos="100000">
                <a:schemeClr val="accent1">
                  <a:lumMod val="60000"/>
                  <a:lumOff val="40000"/>
                  <a:shade val="100000"/>
                  <a:satMod val="115000"/>
                </a:schemeClr>
              </a:gs>
            </a:gsLst>
            <a:lin ang="2700000" scaled="1"/>
            <a:tileRect/>
          </a:gradFill>
          <a:ln w="28575">
            <a:solidFill>
              <a:schemeClr val="bg1">
                <a:lumMod val="50000"/>
              </a:schemeClr>
            </a:solidFill>
            <a:prstDash val="solid"/>
            <a:round/>
            <a:headEnd/>
            <a:tailEnd/>
          </a:ln>
        </p:spPr>
        <p:txBody>
          <a:bodyPr bIns="360000" anchor="ctr"/>
          <a:lstStyle/>
          <a:p>
            <a:pPr algn="ctr">
              <a:defRPr/>
            </a:pPr>
            <a:r>
              <a:rPr lang="en-GB" dirty="0">
                <a:solidFill>
                  <a:schemeClr val="bg1"/>
                </a:solidFill>
                <a:cs typeface="Arial" charset="0"/>
              </a:rPr>
              <a:t>Eph. 2:5-9</a:t>
            </a:r>
          </a:p>
          <a:p>
            <a:pPr algn="ctr">
              <a:defRPr/>
            </a:pPr>
            <a:r>
              <a:rPr lang="en-GB" dirty="0">
                <a:solidFill>
                  <a:schemeClr val="bg1"/>
                </a:solidFill>
                <a:cs typeface="Arial" charset="0"/>
              </a:rPr>
              <a:t>Titus 2:11</a:t>
            </a:r>
          </a:p>
          <a:p>
            <a:pPr algn="ctr">
              <a:defRPr/>
            </a:pPr>
            <a:r>
              <a:rPr lang="en-GB" dirty="0">
                <a:solidFill>
                  <a:schemeClr val="bg1"/>
                </a:solidFill>
                <a:cs typeface="Arial" charset="0"/>
              </a:rPr>
              <a:t>Acts 15:11</a:t>
            </a:r>
          </a:p>
        </p:txBody>
      </p:sp>
      <p:sp>
        <p:nvSpPr>
          <p:cNvPr id="34" name="Freeform 11"/>
          <p:cNvSpPr>
            <a:spLocks/>
          </p:cNvSpPr>
          <p:nvPr/>
        </p:nvSpPr>
        <p:spPr bwMode="auto">
          <a:xfrm>
            <a:off x="9670613" y="3999707"/>
            <a:ext cx="1887537" cy="1570038"/>
          </a:xfrm>
          <a:custGeom>
            <a:avLst/>
            <a:gdLst>
              <a:gd name="T0" fmla="*/ 791 w 2377"/>
              <a:gd name="T1" fmla="*/ 179 h 1976"/>
              <a:gd name="T2" fmla="*/ 813 w 2377"/>
              <a:gd name="T3" fmla="*/ 131 h 1976"/>
              <a:gd name="T4" fmla="*/ 855 w 2377"/>
              <a:gd name="T5" fmla="*/ 89 h 1976"/>
              <a:gd name="T6" fmla="*/ 886 w 2377"/>
              <a:gd name="T7" fmla="*/ 70 h 1976"/>
              <a:gd name="T8" fmla="*/ 907 w 2377"/>
              <a:gd name="T9" fmla="*/ 43 h 1976"/>
              <a:gd name="T10" fmla="*/ 904 w 2377"/>
              <a:gd name="T11" fmla="*/ 19 h 1976"/>
              <a:gd name="T12" fmla="*/ 877 w 2377"/>
              <a:gd name="T13" fmla="*/ 3 h 1976"/>
              <a:gd name="T14" fmla="*/ 0 w 2377"/>
              <a:gd name="T15" fmla="*/ 1976 h 1976"/>
              <a:gd name="T16" fmla="*/ 1980 w 2377"/>
              <a:gd name="T17" fmla="*/ 1121 h 1976"/>
              <a:gd name="T18" fmla="*/ 1986 w 2377"/>
              <a:gd name="T19" fmla="*/ 1090 h 1976"/>
              <a:gd name="T20" fmla="*/ 2004 w 2377"/>
              <a:gd name="T21" fmla="*/ 1069 h 1976"/>
              <a:gd name="T22" fmla="*/ 2031 w 2377"/>
              <a:gd name="T23" fmla="*/ 1072 h 1976"/>
              <a:gd name="T24" fmla="*/ 2057 w 2377"/>
              <a:gd name="T25" fmla="*/ 1099 h 1976"/>
              <a:gd name="T26" fmla="*/ 2079 w 2377"/>
              <a:gd name="T27" fmla="*/ 1134 h 1976"/>
              <a:gd name="T28" fmla="*/ 2121 w 2377"/>
              <a:gd name="T29" fmla="*/ 1170 h 1976"/>
              <a:gd name="T30" fmla="*/ 2175 w 2377"/>
              <a:gd name="T31" fmla="*/ 1188 h 1976"/>
              <a:gd name="T32" fmla="*/ 2229 w 2377"/>
              <a:gd name="T33" fmla="*/ 1184 h 1976"/>
              <a:gd name="T34" fmla="*/ 2294 w 2377"/>
              <a:gd name="T35" fmla="*/ 1149 h 1976"/>
              <a:gd name="T36" fmla="*/ 2345 w 2377"/>
              <a:gd name="T37" fmla="*/ 1088 h 1976"/>
              <a:gd name="T38" fmla="*/ 2372 w 2377"/>
              <a:gd name="T39" fmla="*/ 1006 h 1976"/>
              <a:gd name="T40" fmla="*/ 2375 w 2377"/>
              <a:gd name="T41" fmla="*/ 936 h 1976"/>
              <a:gd name="T42" fmla="*/ 2354 w 2377"/>
              <a:gd name="T43" fmla="*/ 850 h 1976"/>
              <a:gd name="T44" fmla="*/ 2309 w 2377"/>
              <a:gd name="T45" fmla="*/ 783 h 1976"/>
              <a:gd name="T46" fmla="*/ 2247 w 2377"/>
              <a:gd name="T47" fmla="*/ 740 h 1976"/>
              <a:gd name="T48" fmla="*/ 2191 w 2377"/>
              <a:gd name="T49" fmla="*/ 729 h 1976"/>
              <a:gd name="T50" fmla="*/ 2133 w 2377"/>
              <a:gd name="T51" fmla="*/ 743 h 1976"/>
              <a:gd name="T52" fmla="*/ 2093 w 2377"/>
              <a:gd name="T53" fmla="*/ 770 h 1976"/>
              <a:gd name="T54" fmla="*/ 2063 w 2377"/>
              <a:gd name="T55" fmla="*/ 810 h 1976"/>
              <a:gd name="T56" fmla="*/ 2037 w 2377"/>
              <a:gd name="T57" fmla="*/ 843 h 1976"/>
              <a:gd name="T58" fmla="*/ 2010 w 2377"/>
              <a:gd name="T59" fmla="*/ 852 h 1976"/>
              <a:gd name="T60" fmla="*/ 1989 w 2377"/>
              <a:gd name="T61" fmla="*/ 837 h 1976"/>
              <a:gd name="T62" fmla="*/ 1980 w 2377"/>
              <a:gd name="T63" fmla="*/ 798 h 1976"/>
              <a:gd name="T64" fmla="*/ 1178 w 2377"/>
              <a:gd name="T65" fmla="*/ 0 h 1976"/>
              <a:gd name="T66" fmla="*/ 1146 w 2377"/>
              <a:gd name="T67" fmla="*/ 6 h 1976"/>
              <a:gd name="T68" fmla="*/ 1127 w 2377"/>
              <a:gd name="T69" fmla="*/ 25 h 1976"/>
              <a:gd name="T70" fmla="*/ 1128 w 2377"/>
              <a:gd name="T71" fmla="*/ 51 h 1976"/>
              <a:gd name="T72" fmla="*/ 1155 w 2377"/>
              <a:gd name="T73" fmla="*/ 76 h 1976"/>
              <a:gd name="T74" fmla="*/ 1191 w 2377"/>
              <a:gd name="T75" fmla="*/ 98 h 1976"/>
              <a:gd name="T76" fmla="*/ 1227 w 2377"/>
              <a:gd name="T77" fmla="*/ 142 h 1976"/>
              <a:gd name="T78" fmla="*/ 1245 w 2377"/>
              <a:gd name="T79" fmla="*/ 196 h 1976"/>
              <a:gd name="T80" fmla="*/ 1242 w 2377"/>
              <a:gd name="T81" fmla="*/ 248 h 1976"/>
              <a:gd name="T82" fmla="*/ 1206 w 2377"/>
              <a:gd name="T83" fmla="*/ 314 h 1976"/>
              <a:gd name="T84" fmla="*/ 1145 w 2377"/>
              <a:gd name="T85" fmla="*/ 365 h 1976"/>
              <a:gd name="T86" fmla="*/ 1063 w 2377"/>
              <a:gd name="T87" fmla="*/ 391 h 1976"/>
              <a:gd name="T88" fmla="*/ 994 w 2377"/>
              <a:gd name="T89" fmla="*/ 394 h 1976"/>
              <a:gd name="T90" fmla="*/ 907 w 2377"/>
              <a:gd name="T91" fmla="*/ 374 h 1976"/>
              <a:gd name="T92" fmla="*/ 840 w 2377"/>
              <a:gd name="T93" fmla="*/ 329 h 1976"/>
              <a:gd name="T94" fmla="*/ 798 w 2377"/>
              <a:gd name="T95" fmla="*/ 266 h 1976"/>
              <a:gd name="T96" fmla="*/ 788 w 2377"/>
              <a:gd name="T97" fmla="*/ 212 h 19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377" h="1976">
                <a:moveTo>
                  <a:pt x="788" y="212"/>
                </a:moveTo>
                <a:lnTo>
                  <a:pt x="788" y="212"/>
                </a:lnTo>
                <a:lnTo>
                  <a:pt x="788" y="196"/>
                </a:lnTo>
                <a:lnTo>
                  <a:pt x="791" y="179"/>
                </a:lnTo>
                <a:lnTo>
                  <a:pt x="795" y="166"/>
                </a:lnTo>
                <a:lnTo>
                  <a:pt x="800" y="152"/>
                </a:lnTo>
                <a:lnTo>
                  <a:pt x="806" y="142"/>
                </a:lnTo>
                <a:lnTo>
                  <a:pt x="813" y="131"/>
                </a:lnTo>
                <a:lnTo>
                  <a:pt x="821" y="121"/>
                </a:lnTo>
                <a:lnTo>
                  <a:pt x="828" y="113"/>
                </a:lnTo>
                <a:lnTo>
                  <a:pt x="843" y="98"/>
                </a:lnTo>
                <a:lnTo>
                  <a:pt x="855" y="89"/>
                </a:lnTo>
                <a:lnTo>
                  <a:pt x="868" y="82"/>
                </a:lnTo>
                <a:lnTo>
                  <a:pt x="868" y="82"/>
                </a:lnTo>
                <a:lnTo>
                  <a:pt x="877" y="76"/>
                </a:lnTo>
                <a:lnTo>
                  <a:pt x="886" y="70"/>
                </a:lnTo>
                <a:lnTo>
                  <a:pt x="894" y="64"/>
                </a:lnTo>
                <a:lnTo>
                  <a:pt x="900" y="57"/>
                </a:lnTo>
                <a:lnTo>
                  <a:pt x="904" y="51"/>
                </a:lnTo>
                <a:lnTo>
                  <a:pt x="907" y="43"/>
                </a:lnTo>
                <a:lnTo>
                  <a:pt x="909" y="37"/>
                </a:lnTo>
                <a:lnTo>
                  <a:pt x="909" y="31"/>
                </a:lnTo>
                <a:lnTo>
                  <a:pt x="907" y="25"/>
                </a:lnTo>
                <a:lnTo>
                  <a:pt x="904" y="19"/>
                </a:lnTo>
                <a:lnTo>
                  <a:pt x="900" y="13"/>
                </a:lnTo>
                <a:lnTo>
                  <a:pt x="894" y="9"/>
                </a:lnTo>
                <a:lnTo>
                  <a:pt x="886" y="6"/>
                </a:lnTo>
                <a:lnTo>
                  <a:pt x="877" y="3"/>
                </a:lnTo>
                <a:lnTo>
                  <a:pt x="867" y="1"/>
                </a:lnTo>
                <a:lnTo>
                  <a:pt x="856" y="0"/>
                </a:lnTo>
                <a:lnTo>
                  <a:pt x="0" y="0"/>
                </a:lnTo>
                <a:lnTo>
                  <a:pt x="0" y="1976"/>
                </a:lnTo>
                <a:lnTo>
                  <a:pt x="1979" y="1976"/>
                </a:lnTo>
                <a:lnTo>
                  <a:pt x="1979" y="1522"/>
                </a:lnTo>
                <a:lnTo>
                  <a:pt x="1980" y="1522"/>
                </a:lnTo>
                <a:lnTo>
                  <a:pt x="1980" y="1121"/>
                </a:lnTo>
                <a:lnTo>
                  <a:pt x="1980" y="1121"/>
                </a:lnTo>
                <a:lnTo>
                  <a:pt x="1982" y="1109"/>
                </a:lnTo>
                <a:lnTo>
                  <a:pt x="1983" y="1099"/>
                </a:lnTo>
                <a:lnTo>
                  <a:pt x="1986" y="1090"/>
                </a:lnTo>
                <a:lnTo>
                  <a:pt x="1989" y="1082"/>
                </a:lnTo>
                <a:lnTo>
                  <a:pt x="1994" y="1076"/>
                </a:lnTo>
                <a:lnTo>
                  <a:pt x="2000" y="1072"/>
                </a:lnTo>
                <a:lnTo>
                  <a:pt x="2004" y="1069"/>
                </a:lnTo>
                <a:lnTo>
                  <a:pt x="2010" y="1067"/>
                </a:lnTo>
                <a:lnTo>
                  <a:pt x="2018" y="1067"/>
                </a:lnTo>
                <a:lnTo>
                  <a:pt x="2024" y="1069"/>
                </a:lnTo>
                <a:lnTo>
                  <a:pt x="2031" y="1072"/>
                </a:lnTo>
                <a:lnTo>
                  <a:pt x="2037" y="1076"/>
                </a:lnTo>
                <a:lnTo>
                  <a:pt x="2045" y="1082"/>
                </a:lnTo>
                <a:lnTo>
                  <a:pt x="2051" y="1090"/>
                </a:lnTo>
                <a:lnTo>
                  <a:pt x="2057" y="1099"/>
                </a:lnTo>
                <a:lnTo>
                  <a:pt x="2063" y="1109"/>
                </a:lnTo>
                <a:lnTo>
                  <a:pt x="2063" y="1109"/>
                </a:lnTo>
                <a:lnTo>
                  <a:pt x="2070" y="1121"/>
                </a:lnTo>
                <a:lnTo>
                  <a:pt x="2079" y="1134"/>
                </a:lnTo>
                <a:lnTo>
                  <a:pt x="2093" y="1149"/>
                </a:lnTo>
                <a:lnTo>
                  <a:pt x="2102" y="1157"/>
                </a:lnTo>
                <a:lnTo>
                  <a:pt x="2111" y="1163"/>
                </a:lnTo>
                <a:lnTo>
                  <a:pt x="2121" y="1170"/>
                </a:lnTo>
                <a:lnTo>
                  <a:pt x="2133" y="1176"/>
                </a:lnTo>
                <a:lnTo>
                  <a:pt x="2146" y="1181"/>
                </a:lnTo>
                <a:lnTo>
                  <a:pt x="2160" y="1185"/>
                </a:lnTo>
                <a:lnTo>
                  <a:pt x="2175" y="1188"/>
                </a:lnTo>
                <a:lnTo>
                  <a:pt x="2191" y="1188"/>
                </a:lnTo>
                <a:lnTo>
                  <a:pt x="2191" y="1188"/>
                </a:lnTo>
                <a:lnTo>
                  <a:pt x="2211" y="1188"/>
                </a:lnTo>
                <a:lnTo>
                  <a:pt x="2229" y="1184"/>
                </a:lnTo>
                <a:lnTo>
                  <a:pt x="2247" y="1179"/>
                </a:lnTo>
                <a:lnTo>
                  <a:pt x="2263" y="1170"/>
                </a:lnTo>
                <a:lnTo>
                  <a:pt x="2279" y="1161"/>
                </a:lnTo>
                <a:lnTo>
                  <a:pt x="2294" y="1149"/>
                </a:lnTo>
                <a:lnTo>
                  <a:pt x="2309" y="1136"/>
                </a:lnTo>
                <a:lnTo>
                  <a:pt x="2321" y="1121"/>
                </a:lnTo>
                <a:lnTo>
                  <a:pt x="2333" y="1106"/>
                </a:lnTo>
                <a:lnTo>
                  <a:pt x="2345" y="1088"/>
                </a:lnTo>
                <a:lnTo>
                  <a:pt x="2354" y="1069"/>
                </a:lnTo>
                <a:lnTo>
                  <a:pt x="2362" y="1049"/>
                </a:lnTo>
                <a:lnTo>
                  <a:pt x="2368" y="1028"/>
                </a:lnTo>
                <a:lnTo>
                  <a:pt x="2372" y="1006"/>
                </a:lnTo>
                <a:lnTo>
                  <a:pt x="2375" y="983"/>
                </a:lnTo>
                <a:lnTo>
                  <a:pt x="2377" y="960"/>
                </a:lnTo>
                <a:lnTo>
                  <a:pt x="2377" y="960"/>
                </a:lnTo>
                <a:lnTo>
                  <a:pt x="2375" y="936"/>
                </a:lnTo>
                <a:lnTo>
                  <a:pt x="2372" y="913"/>
                </a:lnTo>
                <a:lnTo>
                  <a:pt x="2368" y="891"/>
                </a:lnTo>
                <a:lnTo>
                  <a:pt x="2362" y="870"/>
                </a:lnTo>
                <a:lnTo>
                  <a:pt x="2354" y="850"/>
                </a:lnTo>
                <a:lnTo>
                  <a:pt x="2345" y="831"/>
                </a:lnTo>
                <a:lnTo>
                  <a:pt x="2333" y="813"/>
                </a:lnTo>
                <a:lnTo>
                  <a:pt x="2321" y="797"/>
                </a:lnTo>
                <a:lnTo>
                  <a:pt x="2309" y="783"/>
                </a:lnTo>
                <a:lnTo>
                  <a:pt x="2294" y="770"/>
                </a:lnTo>
                <a:lnTo>
                  <a:pt x="2279" y="758"/>
                </a:lnTo>
                <a:lnTo>
                  <a:pt x="2263" y="749"/>
                </a:lnTo>
                <a:lnTo>
                  <a:pt x="2247" y="740"/>
                </a:lnTo>
                <a:lnTo>
                  <a:pt x="2229" y="735"/>
                </a:lnTo>
                <a:lnTo>
                  <a:pt x="2211" y="731"/>
                </a:lnTo>
                <a:lnTo>
                  <a:pt x="2191" y="729"/>
                </a:lnTo>
                <a:lnTo>
                  <a:pt x="2191" y="729"/>
                </a:lnTo>
                <a:lnTo>
                  <a:pt x="2175" y="731"/>
                </a:lnTo>
                <a:lnTo>
                  <a:pt x="2160" y="734"/>
                </a:lnTo>
                <a:lnTo>
                  <a:pt x="2146" y="737"/>
                </a:lnTo>
                <a:lnTo>
                  <a:pt x="2133" y="743"/>
                </a:lnTo>
                <a:lnTo>
                  <a:pt x="2121" y="749"/>
                </a:lnTo>
                <a:lnTo>
                  <a:pt x="2111" y="755"/>
                </a:lnTo>
                <a:lnTo>
                  <a:pt x="2102" y="762"/>
                </a:lnTo>
                <a:lnTo>
                  <a:pt x="2093" y="770"/>
                </a:lnTo>
                <a:lnTo>
                  <a:pt x="2079" y="785"/>
                </a:lnTo>
                <a:lnTo>
                  <a:pt x="2070" y="798"/>
                </a:lnTo>
                <a:lnTo>
                  <a:pt x="2063" y="810"/>
                </a:lnTo>
                <a:lnTo>
                  <a:pt x="2063" y="810"/>
                </a:lnTo>
                <a:lnTo>
                  <a:pt x="2057" y="820"/>
                </a:lnTo>
                <a:lnTo>
                  <a:pt x="2051" y="829"/>
                </a:lnTo>
                <a:lnTo>
                  <a:pt x="2045" y="837"/>
                </a:lnTo>
                <a:lnTo>
                  <a:pt x="2037" y="843"/>
                </a:lnTo>
                <a:lnTo>
                  <a:pt x="2031" y="847"/>
                </a:lnTo>
                <a:lnTo>
                  <a:pt x="2024" y="850"/>
                </a:lnTo>
                <a:lnTo>
                  <a:pt x="2018" y="852"/>
                </a:lnTo>
                <a:lnTo>
                  <a:pt x="2010" y="852"/>
                </a:lnTo>
                <a:lnTo>
                  <a:pt x="2004" y="850"/>
                </a:lnTo>
                <a:lnTo>
                  <a:pt x="2000" y="847"/>
                </a:lnTo>
                <a:lnTo>
                  <a:pt x="1994" y="843"/>
                </a:lnTo>
                <a:lnTo>
                  <a:pt x="1989" y="837"/>
                </a:lnTo>
                <a:lnTo>
                  <a:pt x="1986" y="829"/>
                </a:lnTo>
                <a:lnTo>
                  <a:pt x="1983" y="820"/>
                </a:lnTo>
                <a:lnTo>
                  <a:pt x="1982" y="810"/>
                </a:lnTo>
                <a:lnTo>
                  <a:pt x="1980" y="798"/>
                </a:lnTo>
                <a:lnTo>
                  <a:pt x="1980" y="547"/>
                </a:lnTo>
                <a:lnTo>
                  <a:pt x="1979" y="547"/>
                </a:lnTo>
                <a:lnTo>
                  <a:pt x="1979" y="0"/>
                </a:lnTo>
                <a:lnTo>
                  <a:pt x="1178" y="0"/>
                </a:lnTo>
                <a:lnTo>
                  <a:pt x="1178" y="0"/>
                </a:lnTo>
                <a:lnTo>
                  <a:pt x="1166" y="1"/>
                </a:lnTo>
                <a:lnTo>
                  <a:pt x="1155" y="3"/>
                </a:lnTo>
                <a:lnTo>
                  <a:pt x="1146" y="6"/>
                </a:lnTo>
                <a:lnTo>
                  <a:pt x="1140" y="9"/>
                </a:lnTo>
                <a:lnTo>
                  <a:pt x="1134" y="13"/>
                </a:lnTo>
                <a:lnTo>
                  <a:pt x="1130" y="19"/>
                </a:lnTo>
                <a:lnTo>
                  <a:pt x="1127" y="25"/>
                </a:lnTo>
                <a:lnTo>
                  <a:pt x="1125" y="31"/>
                </a:lnTo>
                <a:lnTo>
                  <a:pt x="1125" y="37"/>
                </a:lnTo>
                <a:lnTo>
                  <a:pt x="1125" y="43"/>
                </a:lnTo>
                <a:lnTo>
                  <a:pt x="1128" y="51"/>
                </a:lnTo>
                <a:lnTo>
                  <a:pt x="1133" y="57"/>
                </a:lnTo>
                <a:lnTo>
                  <a:pt x="1139" y="64"/>
                </a:lnTo>
                <a:lnTo>
                  <a:pt x="1146" y="70"/>
                </a:lnTo>
                <a:lnTo>
                  <a:pt x="1155" y="76"/>
                </a:lnTo>
                <a:lnTo>
                  <a:pt x="1166" y="82"/>
                </a:lnTo>
                <a:lnTo>
                  <a:pt x="1166" y="82"/>
                </a:lnTo>
                <a:lnTo>
                  <a:pt x="1178" y="89"/>
                </a:lnTo>
                <a:lnTo>
                  <a:pt x="1191" y="98"/>
                </a:lnTo>
                <a:lnTo>
                  <a:pt x="1206" y="113"/>
                </a:lnTo>
                <a:lnTo>
                  <a:pt x="1214" y="121"/>
                </a:lnTo>
                <a:lnTo>
                  <a:pt x="1221" y="131"/>
                </a:lnTo>
                <a:lnTo>
                  <a:pt x="1227" y="142"/>
                </a:lnTo>
                <a:lnTo>
                  <a:pt x="1233" y="152"/>
                </a:lnTo>
                <a:lnTo>
                  <a:pt x="1239" y="166"/>
                </a:lnTo>
                <a:lnTo>
                  <a:pt x="1242" y="179"/>
                </a:lnTo>
                <a:lnTo>
                  <a:pt x="1245" y="196"/>
                </a:lnTo>
                <a:lnTo>
                  <a:pt x="1247" y="212"/>
                </a:lnTo>
                <a:lnTo>
                  <a:pt x="1247" y="212"/>
                </a:lnTo>
                <a:lnTo>
                  <a:pt x="1245" y="230"/>
                </a:lnTo>
                <a:lnTo>
                  <a:pt x="1242" y="248"/>
                </a:lnTo>
                <a:lnTo>
                  <a:pt x="1236" y="266"/>
                </a:lnTo>
                <a:lnTo>
                  <a:pt x="1229" y="282"/>
                </a:lnTo>
                <a:lnTo>
                  <a:pt x="1218" y="299"/>
                </a:lnTo>
                <a:lnTo>
                  <a:pt x="1206" y="314"/>
                </a:lnTo>
                <a:lnTo>
                  <a:pt x="1194" y="329"/>
                </a:lnTo>
                <a:lnTo>
                  <a:pt x="1179" y="342"/>
                </a:lnTo>
                <a:lnTo>
                  <a:pt x="1163" y="354"/>
                </a:lnTo>
                <a:lnTo>
                  <a:pt x="1145" y="365"/>
                </a:lnTo>
                <a:lnTo>
                  <a:pt x="1125" y="374"/>
                </a:lnTo>
                <a:lnTo>
                  <a:pt x="1106" y="381"/>
                </a:lnTo>
                <a:lnTo>
                  <a:pt x="1085" y="387"/>
                </a:lnTo>
                <a:lnTo>
                  <a:pt x="1063" y="391"/>
                </a:lnTo>
                <a:lnTo>
                  <a:pt x="1040" y="394"/>
                </a:lnTo>
                <a:lnTo>
                  <a:pt x="1016" y="396"/>
                </a:lnTo>
                <a:lnTo>
                  <a:pt x="1016" y="396"/>
                </a:lnTo>
                <a:lnTo>
                  <a:pt x="994" y="394"/>
                </a:lnTo>
                <a:lnTo>
                  <a:pt x="970" y="391"/>
                </a:lnTo>
                <a:lnTo>
                  <a:pt x="949" y="387"/>
                </a:lnTo>
                <a:lnTo>
                  <a:pt x="928" y="381"/>
                </a:lnTo>
                <a:lnTo>
                  <a:pt x="907" y="374"/>
                </a:lnTo>
                <a:lnTo>
                  <a:pt x="888" y="365"/>
                </a:lnTo>
                <a:lnTo>
                  <a:pt x="871" y="354"/>
                </a:lnTo>
                <a:lnTo>
                  <a:pt x="855" y="342"/>
                </a:lnTo>
                <a:lnTo>
                  <a:pt x="840" y="329"/>
                </a:lnTo>
                <a:lnTo>
                  <a:pt x="827" y="314"/>
                </a:lnTo>
                <a:lnTo>
                  <a:pt x="815" y="299"/>
                </a:lnTo>
                <a:lnTo>
                  <a:pt x="806" y="282"/>
                </a:lnTo>
                <a:lnTo>
                  <a:pt x="798" y="266"/>
                </a:lnTo>
                <a:lnTo>
                  <a:pt x="792" y="248"/>
                </a:lnTo>
                <a:lnTo>
                  <a:pt x="789" y="230"/>
                </a:lnTo>
                <a:lnTo>
                  <a:pt x="788" y="212"/>
                </a:lnTo>
                <a:lnTo>
                  <a:pt x="788" y="212"/>
                </a:lnTo>
                <a:close/>
              </a:path>
            </a:pathLst>
          </a:custGeom>
          <a:gradFill flip="none" rotWithShape="1">
            <a:gsLst>
              <a:gs pos="0">
                <a:schemeClr val="tx2">
                  <a:lumMod val="60000"/>
                  <a:lumOff val="40000"/>
                  <a:shade val="30000"/>
                  <a:satMod val="115000"/>
                </a:schemeClr>
              </a:gs>
              <a:gs pos="50000">
                <a:schemeClr val="tx2">
                  <a:lumMod val="60000"/>
                  <a:lumOff val="40000"/>
                  <a:shade val="67500"/>
                  <a:satMod val="115000"/>
                </a:schemeClr>
              </a:gs>
              <a:gs pos="100000">
                <a:schemeClr val="tx2">
                  <a:lumMod val="60000"/>
                  <a:lumOff val="40000"/>
                  <a:shade val="100000"/>
                  <a:satMod val="115000"/>
                </a:schemeClr>
              </a:gs>
            </a:gsLst>
            <a:lin ang="18900000" scaled="1"/>
            <a:tileRect/>
          </a:gradFill>
          <a:ln w="28575">
            <a:solidFill>
              <a:schemeClr val="bg1">
                <a:lumMod val="50000"/>
              </a:schemeClr>
            </a:solidFill>
            <a:prstDash val="solid"/>
            <a:round/>
            <a:headEnd/>
            <a:tailEnd/>
          </a:ln>
        </p:spPr>
        <p:txBody>
          <a:bodyPr bIns="360000" anchor="ctr"/>
          <a:lstStyle/>
          <a:p>
            <a:pPr algn="ctr">
              <a:defRPr/>
            </a:pPr>
            <a:r>
              <a:rPr lang="en-GB" dirty="0">
                <a:solidFill>
                  <a:schemeClr val="bg1"/>
                </a:solidFill>
                <a:cs typeface="Arial" charset="0"/>
              </a:rPr>
              <a:t>Romans 10:10</a:t>
            </a:r>
          </a:p>
          <a:p>
            <a:pPr algn="ctr">
              <a:defRPr/>
            </a:pPr>
            <a:r>
              <a:rPr lang="en-GB" dirty="0">
                <a:solidFill>
                  <a:schemeClr val="bg1"/>
                </a:solidFill>
                <a:cs typeface="Arial" charset="0"/>
              </a:rPr>
              <a:t>Matt. 10:32-33</a:t>
            </a:r>
          </a:p>
        </p:txBody>
      </p:sp>
      <p:sp>
        <p:nvSpPr>
          <p:cNvPr id="35" name="Freeform 7"/>
          <p:cNvSpPr>
            <a:spLocks/>
          </p:cNvSpPr>
          <p:nvPr/>
        </p:nvSpPr>
        <p:spPr bwMode="auto">
          <a:xfrm>
            <a:off x="8473355" y="317501"/>
            <a:ext cx="1884362" cy="1884362"/>
          </a:xfrm>
          <a:custGeom>
            <a:avLst/>
            <a:gdLst>
              <a:gd name="T0" fmla="*/ 2145 w 2376"/>
              <a:gd name="T1" fmla="*/ 1136 h 2374"/>
              <a:gd name="T2" fmla="*/ 2092 w 2376"/>
              <a:gd name="T3" fmla="*/ 1169 h 2374"/>
              <a:gd name="T4" fmla="*/ 2056 w 2376"/>
              <a:gd name="T5" fmla="*/ 1218 h 2374"/>
              <a:gd name="T6" fmla="*/ 2023 w 2376"/>
              <a:gd name="T7" fmla="*/ 1248 h 2374"/>
              <a:gd name="T8" fmla="*/ 1993 w 2376"/>
              <a:gd name="T9" fmla="*/ 1241 h 2374"/>
              <a:gd name="T10" fmla="*/ 1979 w 2376"/>
              <a:gd name="T11" fmla="*/ 1198 h 2374"/>
              <a:gd name="T12" fmla="*/ 1102 w 2376"/>
              <a:gd name="T13" fmla="*/ 393 h 2374"/>
              <a:gd name="T14" fmla="*/ 1072 w 2376"/>
              <a:gd name="T15" fmla="*/ 371 h 2374"/>
              <a:gd name="T16" fmla="*/ 1080 w 2376"/>
              <a:gd name="T17" fmla="*/ 338 h 2374"/>
              <a:gd name="T18" fmla="*/ 1113 w 2376"/>
              <a:gd name="T19" fmla="*/ 314 h 2374"/>
              <a:gd name="T20" fmla="*/ 1168 w 2376"/>
              <a:gd name="T21" fmla="*/ 265 h 2374"/>
              <a:gd name="T22" fmla="*/ 1192 w 2376"/>
              <a:gd name="T23" fmla="*/ 200 h 2374"/>
              <a:gd name="T24" fmla="*/ 1183 w 2376"/>
              <a:gd name="T25" fmla="*/ 130 h 2374"/>
              <a:gd name="T26" fmla="*/ 1126 w 2376"/>
              <a:gd name="T27" fmla="*/ 54 h 2374"/>
              <a:gd name="T28" fmla="*/ 1032 w 2376"/>
              <a:gd name="T29" fmla="*/ 9 h 2374"/>
              <a:gd name="T30" fmla="*/ 939 w 2376"/>
              <a:gd name="T31" fmla="*/ 2 h 2374"/>
              <a:gd name="T32" fmla="*/ 835 w 2376"/>
              <a:gd name="T33" fmla="*/ 32 h 2374"/>
              <a:gd name="T34" fmla="*/ 761 w 2376"/>
              <a:gd name="T35" fmla="*/ 97 h 2374"/>
              <a:gd name="T36" fmla="*/ 734 w 2376"/>
              <a:gd name="T37" fmla="*/ 184 h 2374"/>
              <a:gd name="T38" fmla="*/ 746 w 2376"/>
              <a:gd name="T39" fmla="*/ 242 h 2374"/>
              <a:gd name="T40" fmla="*/ 788 w 2376"/>
              <a:gd name="T41" fmla="*/ 296 h 2374"/>
              <a:gd name="T42" fmla="*/ 833 w 2376"/>
              <a:gd name="T43" fmla="*/ 326 h 2374"/>
              <a:gd name="T44" fmla="*/ 855 w 2376"/>
              <a:gd name="T45" fmla="*/ 359 h 2374"/>
              <a:gd name="T46" fmla="*/ 840 w 2376"/>
              <a:gd name="T47" fmla="*/ 386 h 2374"/>
              <a:gd name="T48" fmla="*/ 0 w 2376"/>
              <a:gd name="T49" fmla="*/ 395 h 2374"/>
              <a:gd name="T50" fmla="*/ 24 w 2376"/>
              <a:gd name="T51" fmla="*/ 1250 h 2374"/>
              <a:gd name="T52" fmla="*/ 72 w 2376"/>
              <a:gd name="T53" fmla="*/ 1208 h 2374"/>
              <a:gd name="T54" fmla="*/ 111 w 2376"/>
              <a:gd name="T55" fmla="*/ 1160 h 2374"/>
              <a:gd name="T56" fmla="*/ 169 w 2376"/>
              <a:gd name="T57" fmla="*/ 1132 h 2374"/>
              <a:gd name="T58" fmla="*/ 238 w 2376"/>
              <a:gd name="T59" fmla="*/ 1133 h 2374"/>
              <a:gd name="T60" fmla="*/ 319 w 2376"/>
              <a:gd name="T61" fmla="*/ 1181 h 2374"/>
              <a:gd name="T62" fmla="*/ 371 w 2376"/>
              <a:gd name="T63" fmla="*/ 1268 h 2374"/>
              <a:gd name="T64" fmla="*/ 386 w 2376"/>
              <a:gd name="T65" fmla="*/ 1358 h 2374"/>
              <a:gd name="T66" fmla="*/ 364 w 2376"/>
              <a:gd name="T67" fmla="*/ 1467 h 2374"/>
              <a:gd name="T68" fmla="*/ 304 w 2376"/>
              <a:gd name="T69" fmla="*/ 1547 h 2374"/>
              <a:gd name="T70" fmla="*/ 220 w 2376"/>
              <a:gd name="T71" fmla="*/ 1586 h 2374"/>
              <a:gd name="T72" fmla="*/ 156 w 2376"/>
              <a:gd name="T73" fmla="*/ 1579 h 2374"/>
              <a:gd name="T74" fmla="*/ 102 w 2376"/>
              <a:gd name="T75" fmla="*/ 1547 h 2374"/>
              <a:gd name="T76" fmla="*/ 63 w 2376"/>
              <a:gd name="T77" fmla="*/ 1492 h 2374"/>
              <a:gd name="T78" fmla="*/ 15 w 2376"/>
              <a:gd name="T79" fmla="*/ 1467 h 2374"/>
              <a:gd name="T80" fmla="*/ 1979 w 2376"/>
              <a:gd name="T81" fmla="*/ 1519 h 2374"/>
              <a:gd name="T82" fmla="*/ 1988 w 2376"/>
              <a:gd name="T83" fmla="*/ 1482 h 2374"/>
              <a:gd name="T84" fmla="*/ 2017 w 2376"/>
              <a:gd name="T85" fmla="*/ 1467 h 2374"/>
              <a:gd name="T86" fmla="*/ 2050 w 2376"/>
              <a:gd name="T87" fmla="*/ 1488 h 2374"/>
              <a:gd name="T88" fmla="*/ 2078 w 2376"/>
              <a:gd name="T89" fmla="*/ 1532 h 2374"/>
              <a:gd name="T90" fmla="*/ 2132 w 2376"/>
              <a:gd name="T91" fmla="*/ 1574 h 2374"/>
              <a:gd name="T92" fmla="*/ 2190 w 2376"/>
              <a:gd name="T93" fmla="*/ 1588 h 2374"/>
              <a:gd name="T94" fmla="*/ 2278 w 2376"/>
              <a:gd name="T95" fmla="*/ 1559 h 2374"/>
              <a:gd name="T96" fmla="*/ 2344 w 2376"/>
              <a:gd name="T97" fmla="*/ 1486 h 2374"/>
              <a:gd name="T98" fmla="*/ 2374 w 2376"/>
              <a:gd name="T99" fmla="*/ 1381 h 2374"/>
              <a:gd name="T100" fmla="*/ 2367 w 2376"/>
              <a:gd name="T101" fmla="*/ 1290 h 2374"/>
              <a:gd name="T102" fmla="*/ 2322 w 2376"/>
              <a:gd name="T103" fmla="*/ 1196 h 2374"/>
              <a:gd name="T104" fmla="*/ 2246 w 2376"/>
              <a:gd name="T105" fmla="*/ 1139 h 23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2376" h="2374">
                <a:moveTo>
                  <a:pt x="2190" y="1129"/>
                </a:moveTo>
                <a:lnTo>
                  <a:pt x="2190" y="1129"/>
                </a:lnTo>
                <a:lnTo>
                  <a:pt x="2174" y="1129"/>
                </a:lnTo>
                <a:lnTo>
                  <a:pt x="2159" y="1132"/>
                </a:lnTo>
                <a:lnTo>
                  <a:pt x="2145" y="1136"/>
                </a:lnTo>
                <a:lnTo>
                  <a:pt x="2132" y="1141"/>
                </a:lnTo>
                <a:lnTo>
                  <a:pt x="2121" y="1147"/>
                </a:lnTo>
                <a:lnTo>
                  <a:pt x="2110" y="1154"/>
                </a:lnTo>
                <a:lnTo>
                  <a:pt x="2101" y="1162"/>
                </a:lnTo>
                <a:lnTo>
                  <a:pt x="2092" y="1169"/>
                </a:lnTo>
                <a:lnTo>
                  <a:pt x="2078" y="1184"/>
                </a:lnTo>
                <a:lnTo>
                  <a:pt x="2069" y="1196"/>
                </a:lnTo>
                <a:lnTo>
                  <a:pt x="2062" y="1210"/>
                </a:lnTo>
                <a:lnTo>
                  <a:pt x="2062" y="1210"/>
                </a:lnTo>
                <a:lnTo>
                  <a:pt x="2056" y="1218"/>
                </a:lnTo>
                <a:lnTo>
                  <a:pt x="2050" y="1227"/>
                </a:lnTo>
                <a:lnTo>
                  <a:pt x="2044" y="1235"/>
                </a:lnTo>
                <a:lnTo>
                  <a:pt x="2036" y="1241"/>
                </a:lnTo>
                <a:lnTo>
                  <a:pt x="2030" y="1245"/>
                </a:lnTo>
                <a:lnTo>
                  <a:pt x="2023" y="1248"/>
                </a:lnTo>
                <a:lnTo>
                  <a:pt x="2017" y="1250"/>
                </a:lnTo>
                <a:lnTo>
                  <a:pt x="2009" y="1250"/>
                </a:lnTo>
                <a:lnTo>
                  <a:pt x="2003" y="1248"/>
                </a:lnTo>
                <a:lnTo>
                  <a:pt x="1999" y="1245"/>
                </a:lnTo>
                <a:lnTo>
                  <a:pt x="1993" y="1241"/>
                </a:lnTo>
                <a:lnTo>
                  <a:pt x="1988" y="1235"/>
                </a:lnTo>
                <a:lnTo>
                  <a:pt x="1985" y="1227"/>
                </a:lnTo>
                <a:lnTo>
                  <a:pt x="1982" y="1218"/>
                </a:lnTo>
                <a:lnTo>
                  <a:pt x="1981" y="1208"/>
                </a:lnTo>
                <a:lnTo>
                  <a:pt x="1979" y="1198"/>
                </a:lnTo>
                <a:lnTo>
                  <a:pt x="1979" y="395"/>
                </a:lnTo>
                <a:lnTo>
                  <a:pt x="1125" y="395"/>
                </a:lnTo>
                <a:lnTo>
                  <a:pt x="1125" y="395"/>
                </a:lnTo>
                <a:lnTo>
                  <a:pt x="1113" y="395"/>
                </a:lnTo>
                <a:lnTo>
                  <a:pt x="1102" y="393"/>
                </a:lnTo>
                <a:lnTo>
                  <a:pt x="1093" y="390"/>
                </a:lnTo>
                <a:lnTo>
                  <a:pt x="1086" y="386"/>
                </a:lnTo>
                <a:lnTo>
                  <a:pt x="1080" y="381"/>
                </a:lnTo>
                <a:lnTo>
                  <a:pt x="1075" y="377"/>
                </a:lnTo>
                <a:lnTo>
                  <a:pt x="1072" y="371"/>
                </a:lnTo>
                <a:lnTo>
                  <a:pt x="1071" y="365"/>
                </a:lnTo>
                <a:lnTo>
                  <a:pt x="1071" y="359"/>
                </a:lnTo>
                <a:lnTo>
                  <a:pt x="1072" y="351"/>
                </a:lnTo>
                <a:lnTo>
                  <a:pt x="1075" y="345"/>
                </a:lnTo>
                <a:lnTo>
                  <a:pt x="1080" y="338"/>
                </a:lnTo>
                <a:lnTo>
                  <a:pt x="1086" y="332"/>
                </a:lnTo>
                <a:lnTo>
                  <a:pt x="1093" y="326"/>
                </a:lnTo>
                <a:lnTo>
                  <a:pt x="1102" y="319"/>
                </a:lnTo>
                <a:lnTo>
                  <a:pt x="1113" y="314"/>
                </a:lnTo>
                <a:lnTo>
                  <a:pt x="1113" y="314"/>
                </a:lnTo>
                <a:lnTo>
                  <a:pt x="1125" y="307"/>
                </a:lnTo>
                <a:lnTo>
                  <a:pt x="1138" y="296"/>
                </a:lnTo>
                <a:lnTo>
                  <a:pt x="1153" y="283"/>
                </a:lnTo>
                <a:lnTo>
                  <a:pt x="1160" y="275"/>
                </a:lnTo>
                <a:lnTo>
                  <a:pt x="1168" y="265"/>
                </a:lnTo>
                <a:lnTo>
                  <a:pt x="1174" y="254"/>
                </a:lnTo>
                <a:lnTo>
                  <a:pt x="1180" y="242"/>
                </a:lnTo>
                <a:lnTo>
                  <a:pt x="1186" y="230"/>
                </a:lnTo>
                <a:lnTo>
                  <a:pt x="1189" y="215"/>
                </a:lnTo>
                <a:lnTo>
                  <a:pt x="1192" y="200"/>
                </a:lnTo>
                <a:lnTo>
                  <a:pt x="1193" y="184"/>
                </a:lnTo>
                <a:lnTo>
                  <a:pt x="1193" y="184"/>
                </a:lnTo>
                <a:lnTo>
                  <a:pt x="1192" y="166"/>
                </a:lnTo>
                <a:lnTo>
                  <a:pt x="1187" y="147"/>
                </a:lnTo>
                <a:lnTo>
                  <a:pt x="1183" y="130"/>
                </a:lnTo>
                <a:lnTo>
                  <a:pt x="1174" y="112"/>
                </a:lnTo>
                <a:lnTo>
                  <a:pt x="1165" y="97"/>
                </a:lnTo>
                <a:lnTo>
                  <a:pt x="1153" y="81"/>
                </a:lnTo>
                <a:lnTo>
                  <a:pt x="1141" y="67"/>
                </a:lnTo>
                <a:lnTo>
                  <a:pt x="1126" y="54"/>
                </a:lnTo>
                <a:lnTo>
                  <a:pt x="1110" y="42"/>
                </a:lnTo>
                <a:lnTo>
                  <a:pt x="1092" y="32"/>
                </a:lnTo>
                <a:lnTo>
                  <a:pt x="1072" y="23"/>
                </a:lnTo>
                <a:lnTo>
                  <a:pt x="1053" y="15"/>
                </a:lnTo>
                <a:lnTo>
                  <a:pt x="1032" y="9"/>
                </a:lnTo>
                <a:lnTo>
                  <a:pt x="1009" y="3"/>
                </a:lnTo>
                <a:lnTo>
                  <a:pt x="987" y="2"/>
                </a:lnTo>
                <a:lnTo>
                  <a:pt x="963" y="0"/>
                </a:lnTo>
                <a:lnTo>
                  <a:pt x="963" y="0"/>
                </a:lnTo>
                <a:lnTo>
                  <a:pt x="939" y="2"/>
                </a:lnTo>
                <a:lnTo>
                  <a:pt x="917" y="3"/>
                </a:lnTo>
                <a:lnTo>
                  <a:pt x="894" y="9"/>
                </a:lnTo>
                <a:lnTo>
                  <a:pt x="873" y="15"/>
                </a:lnTo>
                <a:lnTo>
                  <a:pt x="854" y="23"/>
                </a:lnTo>
                <a:lnTo>
                  <a:pt x="835" y="32"/>
                </a:lnTo>
                <a:lnTo>
                  <a:pt x="817" y="42"/>
                </a:lnTo>
                <a:lnTo>
                  <a:pt x="802" y="54"/>
                </a:lnTo>
                <a:lnTo>
                  <a:pt x="787" y="67"/>
                </a:lnTo>
                <a:lnTo>
                  <a:pt x="773" y="81"/>
                </a:lnTo>
                <a:lnTo>
                  <a:pt x="761" y="97"/>
                </a:lnTo>
                <a:lnTo>
                  <a:pt x="752" y="112"/>
                </a:lnTo>
                <a:lnTo>
                  <a:pt x="745" y="130"/>
                </a:lnTo>
                <a:lnTo>
                  <a:pt x="739" y="147"/>
                </a:lnTo>
                <a:lnTo>
                  <a:pt x="734" y="166"/>
                </a:lnTo>
                <a:lnTo>
                  <a:pt x="734" y="184"/>
                </a:lnTo>
                <a:lnTo>
                  <a:pt x="734" y="184"/>
                </a:lnTo>
                <a:lnTo>
                  <a:pt x="734" y="200"/>
                </a:lnTo>
                <a:lnTo>
                  <a:pt x="737" y="215"/>
                </a:lnTo>
                <a:lnTo>
                  <a:pt x="742" y="230"/>
                </a:lnTo>
                <a:lnTo>
                  <a:pt x="746" y="242"/>
                </a:lnTo>
                <a:lnTo>
                  <a:pt x="752" y="254"/>
                </a:lnTo>
                <a:lnTo>
                  <a:pt x="760" y="265"/>
                </a:lnTo>
                <a:lnTo>
                  <a:pt x="766" y="275"/>
                </a:lnTo>
                <a:lnTo>
                  <a:pt x="775" y="283"/>
                </a:lnTo>
                <a:lnTo>
                  <a:pt x="788" y="296"/>
                </a:lnTo>
                <a:lnTo>
                  <a:pt x="802" y="307"/>
                </a:lnTo>
                <a:lnTo>
                  <a:pt x="814" y="314"/>
                </a:lnTo>
                <a:lnTo>
                  <a:pt x="814" y="314"/>
                </a:lnTo>
                <a:lnTo>
                  <a:pt x="824" y="319"/>
                </a:lnTo>
                <a:lnTo>
                  <a:pt x="833" y="326"/>
                </a:lnTo>
                <a:lnTo>
                  <a:pt x="840" y="332"/>
                </a:lnTo>
                <a:lnTo>
                  <a:pt x="846" y="338"/>
                </a:lnTo>
                <a:lnTo>
                  <a:pt x="851" y="345"/>
                </a:lnTo>
                <a:lnTo>
                  <a:pt x="854" y="351"/>
                </a:lnTo>
                <a:lnTo>
                  <a:pt x="855" y="359"/>
                </a:lnTo>
                <a:lnTo>
                  <a:pt x="855" y="365"/>
                </a:lnTo>
                <a:lnTo>
                  <a:pt x="854" y="371"/>
                </a:lnTo>
                <a:lnTo>
                  <a:pt x="851" y="377"/>
                </a:lnTo>
                <a:lnTo>
                  <a:pt x="846" y="381"/>
                </a:lnTo>
                <a:lnTo>
                  <a:pt x="840" y="386"/>
                </a:lnTo>
                <a:lnTo>
                  <a:pt x="833" y="390"/>
                </a:lnTo>
                <a:lnTo>
                  <a:pt x="824" y="393"/>
                </a:lnTo>
                <a:lnTo>
                  <a:pt x="814" y="395"/>
                </a:lnTo>
                <a:lnTo>
                  <a:pt x="802" y="395"/>
                </a:lnTo>
                <a:lnTo>
                  <a:pt x="0" y="395"/>
                </a:lnTo>
                <a:lnTo>
                  <a:pt x="0" y="1236"/>
                </a:lnTo>
                <a:lnTo>
                  <a:pt x="0" y="1236"/>
                </a:lnTo>
                <a:lnTo>
                  <a:pt x="8" y="1244"/>
                </a:lnTo>
                <a:lnTo>
                  <a:pt x="15" y="1248"/>
                </a:lnTo>
                <a:lnTo>
                  <a:pt x="24" y="1250"/>
                </a:lnTo>
                <a:lnTo>
                  <a:pt x="35" y="1247"/>
                </a:lnTo>
                <a:lnTo>
                  <a:pt x="45" y="1242"/>
                </a:lnTo>
                <a:lnTo>
                  <a:pt x="54" y="1235"/>
                </a:lnTo>
                <a:lnTo>
                  <a:pt x="63" y="1223"/>
                </a:lnTo>
                <a:lnTo>
                  <a:pt x="72" y="1208"/>
                </a:lnTo>
                <a:lnTo>
                  <a:pt x="72" y="1208"/>
                </a:lnTo>
                <a:lnTo>
                  <a:pt x="80" y="1196"/>
                </a:lnTo>
                <a:lnTo>
                  <a:pt x="89" y="1183"/>
                </a:lnTo>
                <a:lnTo>
                  <a:pt x="102" y="1168"/>
                </a:lnTo>
                <a:lnTo>
                  <a:pt x="111" y="1160"/>
                </a:lnTo>
                <a:lnTo>
                  <a:pt x="120" y="1153"/>
                </a:lnTo>
                <a:lnTo>
                  <a:pt x="130" y="1147"/>
                </a:lnTo>
                <a:lnTo>
                  <a:pt x="142" y="1141"/>
                </a:lnTo>
                <a:lnTo>
                  <a:pt x="156" y="1135"/>
                </a:lnTo>
                <a:lnTo>
                  <a:pt x="169" y="1132"/>
                </a:lnTo>
                <a:lnTo>
                  <a:pt x="184" y="1129"/>
                </a:lnTo>
                <a:lnTo>
                  <a:pt x="201" y="1127"/>
                </a:lnTo>
                <a:lnTo>
                  <a:pt x="201" y="1127"/>
                </a:lnTo>
                <a:lnTo>
                  <a:pt x="220" y="1129"/>
                </a:lnTo>
                <a:lnTo>
                  <a:pt x="238" y="1133"/>
                </a:lnTo>
                <a:lnTo>
                  <a:pt x="256" y="1138"/>
                </a:lnTo>
                <a:lnTo>
                  <a:pt x="272" y="1147"/>
                </a:lnTo>
                <a:lnTo>
                  <a:pt x="289" y="1156"/>
                </a:lnTo>
                <a:lnTo>
                  <a:pt x="304" y="1168"/>
                </a:lnTo>
                <a:lnTo>
                  <a:pt x="319" y="1181"/>
                </a:lnTo>
                <a:lnTo>
                  <a:pt x="331" y="1195"/>
                </a:lnTo>
                <a:lnTo>
                  <a:pt x="343" y="1211"/>
                </a:lnTo>
                <a:lnTo>
                  <a:pt x="353" y="1229"/>
                </a:lnTo>
                <a:lnTo>
                  <a:pt x="364" y="1248"/>
                </a:lnTo>
                <a:lnTo>
                  <a:pt x="371" y="1268"/>
                </a:lnTo>
                <a:lnTo>
                  <a:pt x="377" y="1289"/>
                </a:lnTo>
                <a:lnTo>
                  <a:pt x="382" y="1311"/>
                </a:lnTo>
                <a:lnTo>
                  <a:pt x="385" y="1334"/>
                </a:lnTo>
                <a:lnTo>
                  <a:pt x="386" y="1358"/>
                </a:lnTo>
                <a:lnTo>
                  <a:pt x="386" y="1358"/>
                </a:lnTo>
                <a:lnTo>
                  <a:pt x="385" y="1381"/>
                </a:lnTo>
                <a:lnTo>
                  <a:pt x="382" y="1404"/>
                </a:lnTo>
                <a:lnTo>
                  <a:pt x="377" y="1426"/>
                </a:lnTo>
                <a:lnTo>
                  <a:pt x="371" y="1447"/>
                </a:lnTo>
                <a:lnTo>
                  <a:pt x="364" y="1467"/>
                </a:lnTo>
                <a:lnTo>
                  <a:pt x="353" y="1486"/>
                </a:lnTo>
                <a:lnTo>
                  <a:pt x="343" y="1504"/>
                </a:lnTo>
                <a:lnTo>
                  <a:pt x="331" y="1519"/>
                </a:lnTo>
                <a:lnTo>
                  <a:pt x="319" y="1534"/>
                </a:lnTo>
                <a:lnTo>
                  <a:pt x="304" y="1547"/>
                </a:lnTo>
                <a:lnTo>
                  <a:pt x="289" y="1559"/>
                </a:lnTo>
                <a:lnTo>
                  <a:pt x="272" y="1568"/>
                </a:lnTo>
                <a:lnTo>
                  <a:pt x="256" y="1577"/>
                </a:lnTo>
                <a:lnTo>
                  <a:pt x="238" y="1582"/>
                </a:lnTo>
                <a:lnTo>
                  <a:pt x="220" y="1586"/>
                </a:lnTo>
                <a:lnTo>
                  <a:pt x="201" y="1586"/>
                </a:lnTo>
                <a:lnTo>
                  <a:pt x="201" y="1586"/>
                </a:lnTo>
                <a:lnTo>
                  <a:pt x="184" y="1586"/>
                </a:lnTo>
                <a:lnTo>
                  <a:pt x="169" y="1583"/>
                </a:lnTo>
                <a:lnTo>
                  <a:pt x="156" y="1579"/>
                </a:lnTo>
                <a:lnTo>
                  <a:pt x="142" y="1574"/>
                </a:lnTo>
                <a:lnTo>
                  <a:pt x="130" y="1568"/>
                </a:lnTo>
                <a:lnTo>
                  <a:pt x="120" y="1561"/>
                </a:lnTo>
                <a:lnTo>
                  <a:pt x="111" y="1555"/>
                </a:lnTo>
                <a:lnTo>
                  <a:pt x="102" y="1547"/>
                </a:lnTo>
                <a:lnTo>
                  <a:pt x="89" y="1532"/>
                </a:lnTo>
                <a:lnTo>
                  <a:pt x="80" y="1519"/>
                </a:lnTo>
                <a:lnTo>
                  <a:pt x="72" y="1507"/>
                </a:lnTo>
                <a:lnTo>
                  <a:pt x="72" y="1507"/>
                </a:lnTo>
                <a:lnTo>
                  <a:pt x="63" y="1492"/>
                </a:lnTo>
                <a:lnTo>
                  <a:pt x="54" y="1480"/>
                </a:lnTo>
                <a:lnTo>
                  <a:pt x="45" y="1473"/>
                </a:lnTo>
                <a:lnTo>
                  <a:pt x="35" y="1467"/>
                </a:lnTo>
                <a:lnTo>
                  <a:pt x="24" y="1465"/>
                </a:lnTo>
                <a:lnTo>
                  <a:pt x="15" y="1467"/>
                </a:lnTo>
                <a:lnTo>
                  <a:pt x="8" y="1471"/>
                </a:lnTo>
                <a:lnTo>
                  <a:pt x="0" y="1479"/>
                </a:lnTo>
                <a:lnTo>
                  <a:pt x="0" y="2374"/>
                </a:lnTo>
                <a:lnTo>
                  <a:pt x="1979" y="2374"/>
                </a:lnTo>
                <a:lnTo>
                  <a:pt x="1979" y="1519"/>
                </a:lnTo>
                <a:lnTo>
                  <a:pt x="1979" y="1519"/>
                </a:lnTo>
                <a:lnTo>
                  <a:pt x="1981" y="1507"/>
                </a:lnTo>
                <a:lnTo>
                  <a:pt x="1982" y="1497"/>
                </a:lnTo>
                <a:lnTo>
                  <a:pt x="1985" y="1488"/>
                </a:lnTo>
                <a:lnTo>
                  <a:pt x="1988" y="1482"/>
                </a:lnTo>
                <a:lnTo>
                  <a:pt x="1993" y="1476"/>
                </a:lnTo>
                <a:lnTo>
                  <a:pt x="1999" y="1471"/>
                </a:lnTo>
                <a:lnTo>
                  <a:pt x="2003" y="1468"/>
                </a:lnTo>
                <a:lnTo>
                  <a:pt x="2009" y="1467"/>
                </a:lnTo>
                <a:lnTo>
                  <a:pt x="2017" y="1467"/>
                </a:lnTo>
                <a:lnTo>
                  <a:pt x="2023" y="1467"/>
                </a:lnTo>
                <a:lnTo>
                  <a:pt x="2030" y="1470"/>
                </a:lnTo>
                <a:lnTo>
                  <a:pt x="2036" y="1474"/>
                </a:lnTo>
                <a:lnTo>
                  <a:pt x="2044" y="1480"/>
                </a:lnTo>
                <a:lnTo>
                  <a:pt x="2050" y="1488"/>
                </a:lnTo>
                <a:lnTo>
                  <a:pt x="2056" y="1497"/>
                </a:lnTo>
                <a:lnTo>
                  <a:pt x="2062" y="1507"/>
                </a:lnTo>
                <a:lnTo>
                  <a:pt x="2062" y="1507"/>
                </a:lnTo>
                <a:lnTo>
                  <a:pt x="2069" y="1519"/>
                </a:lnTo>
                <a:lnTo>
                  <a:pt x="2078" y="1532"/>
                </a:lnTo>
                <a:lnTo>
                  <a:pt x="2092" y="1547"/>
                </a:lnTo>
                <a:lnTo>
                  <a:pt x="2101" y="1555"/>
                </a:lnTo>
                <a:lnTo>
                  <a:pt x="2110" y="1562"/>
                </a:lnTo>
                <a:lnTo>
                  <a:pt x="2121" y="1568"/>
                </a:lnTo>
                <a:lnTo>
                  <a:pt x="2132" y="1574"/>
                </a:lnTo>
                <a:lnTo>
                  <a:pt x="2145" y="1580"/>
                </a:lnTo>
                <a:lnTo>
                  <a:pt x="2159" y="1583"/>
                </a:lnTo>
                <a:lnTo>
                  <a:pt x="2174" y="1586"/>
                </a:lnTo>
                <a:lnTo>
                  <a:pt x="2190" y="1588"/>
                </a:lnTo>
                <a:lnTo>
                  <a:pt x="2190" y="1588"/>
                </a:lnTo>
                <a:lnTo>
                  <a:pt x="2210" y="1586"/>
                </a:lnTo>
                <a:lnTo>
                  <a:pt x="2228" y="1583"/>
                </a:lnTo>
                <a:lnTo>
                  <a:pt x="2246" y="1577"/>
                </a:lnTo>
                <a:lnTo>
                  <a:pt x="2262" y="1570"/>
                </a:lnTo>
                <a:lnTo>
                  <a:pt x="2278" y="1559"/>
                </a:lnTo>
                <a:lnTo>
                  <a:pt x="2293" y="1547"/>
                </a:lnTo>
                <a:lnTo>
                  <a:pt x="2308" y="1535"/>
                </a:lnTo>
                <a:lnTo>
                  <a:pt x="2322" y="1520"/>
                </a:lnTo>
                <a:lnTo>
                  <a:pt x="2332" y="1504"/>
                </a:lnTo>
                <a:lnTo>
                  <a:pt x="2344" y="1486"/>
                </a:lnTo>
                <a:lnTo>
                  <a:pt x="2353" y="1467"/>
                </a:lnTo>
                <a:lnTo>
                  <a:pt x="2361" y="1447"/>
                </a:lnTo>
                <a:lnTo>
                  <a:pt x="2367" y="1426"/>
                </a:lnTo>
                <a:lnTo>
                  <a:pt x="2371" y="1404"/>
                </a:lnTo>
                <a:lnTo>
                  <a:pt x="2374" y="1381"/>
                </a:lnTo>
                <a:lnTo>
                  <a:pt x="2376" y="1358"/>
                </a:lnTo>
                <a:lnTo>
                  <a:pt x="2376" y="1358"/>
                </a:lnTo>
                <a:lnTo>
                  <a:pt x="2374" y="1335"/>
                </a:lnTo>
                <a:lnTo>
                  <a:pt x="2371" y="1311"/>
                </a:lnTo>
                <a:lnTo>
                  <a:pt x="2367" y="1290"/>
                </a:lnTo>
                <a:lnTo>
                  <a:pt x="2361" y="1269"/>
                </a:lnTo>
                <a:lnTo>
                  <a:pt x="2353" y="1248"/>
                </a:lnTo>
                <a:lnTo>
                  <a:pt x="2344" y="1229"/>
                </a:lnTo>
                <a:lnTo>
                  <a:pt x="2332" y="1213"/>
                </a:lnTo>
                <a:lnTo>
                  <a:pt x="2322" y="1196"/>
                </a:lnTo>
                <a:lnTo>
                  <a:pt x="2308" y="1181"/>
                </a:lnTo>
                <a:lnTo>
                  <a:pt x="2293" y="1168"/>
                </a:lnTo>
                <a:lnTo>
                  <a:pt x="2278" y="1156"/>
                </a:lnTo>
                <a:lnTo>
                  <a:pt x="2262" y="1147"/>
                </a:lnTo>
                <a:lnTo>
                  <a:pt x="2246" y="1139"/>
                </a:lnTo>
                <a:lnTo>
                  <a:pt x="2228" y="1133"/>
                </a:lnTo>
                <a:lnTo>
                  <a:pt x="2210" y="1130"/>
                </a:lnTo>
                <a:lnTo>
                  <a:pt x="2190" y="1129"/>
                </a:lnTo>
                <a:lnTo>
                  <a:pt x="2190" y="1129"/>
                </a:lnTo>
                <a:close/>
              </a:path>
            </a:pathLst>
          </a:custGeom>
          <a:gradFill flip="none" rotWithShape="1">
            <a:gsLst>
              <a:gs pos="0">
                <a:schemeClr val="bg1">
                  <a:lumMod val="75000"/>
                  <a:shade val="30000"/>
                  <a:satMod val="115000"/>
                </a:schemeClr>
              </a:gs>
              <a:gs pos="50000">
                <a:schemeClr val="bg1">
                  <a:lumMod val="75000"/>
                  <a:shade val="67500"/>
                  <a:satMod val="115000"/>
                </a:schemeClr>
              </a:gs>
              <a:gs pos="100000">
                <a:schemeClr val="bg1">
                  <a:lumMod val="75000"/>
                  <a:shade val="100000"/>
                  <a:satMod val="115000"/>
                </a:schemeClr>
              </a:gs>
            </a:gsLst>
            <a:lin ang="16200000" scaled="1"/>
            <a:tileRect/>
          </a:gradFill>
          <a:ln w="28575">
            <a:solidFill>
              <a:schemeClr val="bg1">
                <a:lumMod val="50000"/>
              </a:schemeClr>
            </a:solidFill>
            <a:prstDash val="solid"/>
            <a:round/>
            <a:headEnd/>
            <a:tailEnd/>
          </a:ln>
        </p:spPr>
        <p:txBody>
          <a:bodyPr bIns="360000" anchor="ctr"/>
          <a:lstStyle/>
          <a:p>
            <a:pPr algn="ctr">
              <a:defRPr/>
            </a:pPr>
            <a:endParaRPr lang="en-GB" dirty="0">
              <a:solidFill>
                <a:schemeClr val="bg1"/>
              </a:solidFill>
              <a:cs typeface="Arial" charset="0"/>
            </a:endParaRPr>
          </a:p>
          <a:p>
            <a:pPr algn="ctr">
              <a:defRPr/>
            </a:pPr>
            <a:r>
              <a:rPr lang="en-GB" dirty="0">
                <a:solidFill>
                  <a:schemeClr val="bg1"/>
                </a:solidFill>
                <a:cs typeface="Arial" charset="0"/>
              </a:rPr>
              <a:t>1 John 4:15</a:t>
            </a:r>
          </a:p>
          <a:p>
            <a:pPr algn="ctr">
              <a:defRPr/>
            </a:pPr>
            <a:r>
              <a:rPr lang="en-GB" dirty="0">
                <a:solidFill>
                  <a:schemeClr val="bg1"/>
                </a:solidFill>
                <a:cs typeface="Arial" charset="0"/>
              </a:rPr>
              <a:t>Mark 16:16</a:t>
            </a:r>
          </a:p>
        </p:txBody>
      </p:sp>
      <p:sp>
        <p:nvSpPr>
          <p:cNvPr id="36" name="Freeform 8"/>
          <p:cNvSpPr>
            <a:spLocks/>
          </p:cNvSpPr>
          <p:nvPr/>
        </p:nvSpPr>
        <p:spPr bwMode="auto">
          <a:xfrm>
            <a:off x="311802" y="4787106"/>
            <a:ext cx="1885950" cy="1882775"/>
          </a:xfrm>
          <a:custGeom>
            <a:avLst/>
            <a:gdLst>
              <a:gd name="T0" fmla="*/ 2222 w 2377"/>
              <a:gd name="T1" fmla="*/ 795 h 2371"/>
              <a:gd name="T2" fmla="*/ 2275 w 2377"/>
              <a:gd name="T3" fmla="*/ 827 h 2371"/>
              <a:gd name="T4" fmla="*/ 2314 w 2377"/>
              <a:gd name="T5" fmla="*/ 882 h 2371"/>
              <a:gd name="T6" fmla="*/ 2362 w 2377"/>
              <a:gd name="T7" fmla="*/ 907 h 2371"/>
              <a:gd name="T8" fmla="*/ 395 w 2377"/>
              <a:gd name="T9" fmla="*/ 855 h 2371"/>
              <a:gd name="T10" fmla="*/ 386 w 2377"/>
              <a:gd name="T11" fmla="*/ 892 h 2371"/>
              <a:gd name="T12" fmla="*/ 358 w 2377"/>
              <a:gd name="T13" fmla="*/ 907 h 2371"/>
              <a:gd name="T14" fmla="*/ 325 w 2377"/>
              <a:gd name="T15" fmla="*/ 886 h 2371"/>
              <a:gd name="T16" fmla="*/ 296 w 2377"/>
              <a:gd name="T17" fmla="*/ 842 h 2371"/>
              <a:gd name="T18" fmla="*/ 242 w 2377"/>
              <a:gd name="T19" fmla="*/ 800 h 2371"/>
              <a:gd name="T20" fmla="*/ 184 w 2377"/>
              <a:gd name="T21" fmla="*/ 786 h 2371"/>
              <a:gd name="T22" fmla="*/ 96 w 2377"/>
              <a:gd name="T23" fmla="*/ 815 h 2371"/>
              <a:gd name="T24" fmla="*/ 32 w 2377"/>
              <a:gd name="T25" fmla="*/ 888 h 2371"/>
              <a:gd name="T26" fmla="*/ 0 w 2377"/>
              <a:gd name="T27" fmla="*/ 993 h 2371"/>
              <a:gd name="T28" fmla="*/ 8 w 2377"/>
              <a:gd name="T29" fmla="*/ 1084 h 2371"/>
              <a:gd name="T30" fmla="*/ 54 w 2377"/>
              <a:gd name="T31" fmla="*/ 1178 h 2371"/>
              <a:gd name="T32" fmla="*/ 129 w 2377"/>
              <a:gd name="T33" fmla="*/ 1235 h 2371"/>
              <a:gd name="T34" fmla="*/ 201 w 2377"/>
              <a:gd name="T35" fmla="*/ 1245 h 2371"/>
              <a:gd name="T36" fmla="*/ 265 w 2377"/>
              <a:gd name="T37" fmla="*/ 1220 h 2371"/>
              <a:gd name="T38" fmla="*/ 313 w 2377"/>
              <a:gd name="T39" fmla="*/ 1164 h 2371"/>
              <a:gd name="T40" fmla="*/ 338 w 2377"/>
              <a:gd name="T41" fmla="*/ 1133 h 2371"/>
              <a:gd name="T42" fmla="*/ 371 w 2377"/>
              <a:gd name="T43" fmla="*/ 1126 h 2371"/>
              <a:gd name="T44" fmla="*/ 392 w 2377"/>
              <a:gd name="T45" fmla="*/ 1155 h 2371"/>
              <a:gd name="T46" fmla="*/ 1256 w 2377"/>
              <a:gd name="T47" fmla="*/ 1976 h 2371"/>
              <a:gd name="T48" fmla="*/ 1298 w 2377"/>
              <a:gd name="T49" fmla="*/ 1990 h 2371"/>
              <a:gd name="T50" fmla="*/ 1305 w 2377"/>
              <a:gd name="T51" fmla="*/ 2020 h 2371"/>
              <a:gd name="T52" fmla="*/ 1275 w 2377"/>
              <a:gd name="T53" fmla="*/ 2052 h 2371"/>
              <a:gd name="T54" fmla="*/ 1225 w 2377"/>
              <a:gd name="T55" fmla="*/ 2088 h 2371"/>
              <a:gd name="T56" fmla="*/ 1193 w 2377"/>
              <a:gd name="T57" fmla="*/ 2141 h 2371"/>
              <a:gd name="T58" fmla="*/ 1186 w 2377"/>
              <a:gd name="T59" fmla="*/ 2206 h 2371"/>
              <a:gd name="T60" fmla="*/ 1225 w 2377"/>
              <a:gd name="T61" fmla="*/ 2290 h 2371"/>
              <a:gd name="T62" fmla="*/ 1305 w 2377"/>
              <a:gd name="T63" fmla="*/ 2348 h 2371"/>
              <a:gd name="T64" fmla="*/ 1414 w 2377"/>
              <a:gd name="T65" fmla="*/ 2371 h 2371"/>
              <a:gd name="T66" fmla="*/ 1504 w 2377"/>
              <a:gd name="T67" fmla="*/ 2357 h 2371"/>
              <a:gd name="T68" fmla="*/ 1591 w 2377"/>
              <a:gd name="T69" fmla="*/ 2304 h 2371"/>
              <a:gd name="T70" fmla="*/ 1639 w 2377"/>
              <a:gd name="T71" fmla="*/ 2224 h 2371"/>
              <a:gd name="T72" fmla="*/ 1640 w 2377"/>
              <a:gd name="T73" fmla="*/ 2156 h 2371"/>
              <a:gd name="T74" fmla="*/ 1612 w 2377"/>
              <a:gd name="T75" fmla="*/ 2097 h 2371"/>
              <a:gd name="T76" fmla="*/ 1564 w 2377"/>
              <a:gd name="T77" fmla="*/ 2057 h 2371"/>
              <a:gd name="T78" fmla="*/ 1526 w 2377"/>
              <a:gd name="T79" fmla="*/ 2026 h 2371"/>
              <a:gd name="T80" fmla="*/ 1526 w 2377"/>
              <a:gd name="T81" fmla="*/ 1994 h 2371"/>
              <a:gd name="T82" fmla="*/ 1564 w 2377"/>
              <a:gd name="T83" fmla="*/ 1976 h 2371"/>
              <a:gd name="T84" fmla="*/ 2370 w 2377"/>
              <a:gd name="T85" fmla="*/ 1130 h 2371"/>
              <a:gd name="T86" fmla="*/ 2323 w 2377"/>
              <a:gd name="T87" fmla="*/ 1139 h 2371"/>
              <a:gd name="T88" fmla="*/ 2289 w 2377"/>
              <a:gd name="T89" fmla="*/ 1191 h 2371"/>
              <a:gd name="T90" fmla="*/ 2235 w 2377"/>
              <a:gd name="T91" fmla="*/ 1233 h 2371"/>
              <a:gd name="T92" fmla="*/ 2177 w 2377"/>
              <a:gd name="T93" fmla="*/ 1245 h 2371"/>
              <a:gd name="T94" fmla="*/ 2089 w 2377"/>
              <a:gd name="T95" fmla="*/ 1218 h 2371"/>
              <a:gd name="T96" fmla="*/ 2024 w 2377"/>
              <a:gd name="T97" fmla="*/ 1145 h 2371"/>
              <a:gd name="T98" fmla="*/ 1993 w 2377"/>
              <a:gd name="T99" fmla="*/ 1040 h 2371"/>
              <a:gd name="T100" fmla="*/ 2000 w 2377"/>
              <a:gd name="T101" fmla="*/ 948 h 2371"/>
              <a:gd name="T102" fmla="*/ 2047 w 2377"/>
              <a:gd name="T103" fmla="*/ 855 h 2371"/>
              <a:gd name="T104" fmla="*/ 2121 w 2377"/>
              <a:gd name="T105" fmla="*/ 797 h 23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2377" h="2371">
                <a:moveTo>
                  <a:pt x="2177" y="788"/>
                </a:moveTo>
                <a:lnTo>
                  <a:pt x="2177" y="788"/>
                </a:lnTo>
                <a:lnTo>
                  <a:pt x="2193" y="788"/>
                </a:lnTo>
                <a:lnTo>
                  <a:pt x="2208" y="791"/>
                </a:lnTo>
                <a:lnTo>
                  <a:pt x="2222" y="795"/>
                </a:lnTo>
                <a:lnTo>
                  <a:pt x="2235" y="800"/>
                </a:lnTo>
                <a:lnTo>
                  <a:pt x="2247" y="806"/>
                </a:lnTo>
                <a:lnTo>
                  <a:pt x="2257" y="813"/>
                </a:lnTo>
                <a:lnTo>
                  <a:pt x="2266" y="819"/>
                </a:lnTo>
                <a:lnTo>
                  <a:pt x="2275" y="827"/>
                </a:lnTo>
                <a:lnTo>
                  <a:pt x="2289" y="842"/>
                </a:lnTo>
                <a:lnTo>
                  <a:pt x="2298" y="855"/>
                </a:lnTo>
                <a:lnTo>
                  <a:pt x="2305" y="867"/>
                </a:lnTo>
                <a:lnTo>
                  <a:pt x="2305" y="867"/>
                </a:lnTo>
                <a:lnTo>
                  <a:pt x="2314" y="882"/>
                </a:lnTo>
                <a:lnTo>
                  <a:pt x="2323" y="894"/>
                </a:lnTo>
                <a:lnTo>
                  <a:pt x="2334" y="901"/>
                </a:lnTo>
                <a:lnTo>
                  <a:pt x="2343" y="907"/>
                </a:lnTo>
                <a:lnTo>
                  <a:pt x="2353" y="909"/>
                </a:lnTo>
                <a:lnTo>
                  <a:pt x="2362" y="907"/>
                </a:lnTo>
                <a:lnTo>
                  <a:pt x="2370" y="903"/>
                </a:lnTo>
                <a:lnTo>
                  <a:pt x="2377" y="895"/>
                </a:lnTo>
                <a:lnTo>
                  <a:pt x="2377" y="0"/>
                </a:lnTo>
                <a:lnTo>
                  <a:pt x="395" y="0"/>
                </a:lnTo>
                <a:lnTo>
                  <a:pt x="395" y="855"/>
                </a:lnTo>
                <a:lnTo>
                  <a:pt x="395" y="855"/>
                </a:lnTo>
                <a:lnTo>
                  <a:pt x="393" y="867"/>
                </a:lnTo>
                <a:lnTo>
                  <a:pt x="392" y="877"/>
                </a:lnTo>
                <a:lnTo>
                  <a:pt x="389" y="886"/>
                </a:lnTo>
                <a:lnTo>
                  <a:pt x="386" y="892"/>
                </a:lnTo>
                <a:lnTo>
                  <a:pt x="382" y="898"/>
                </a:lnTo>
                <a:lnTo>
                  <a:pt x="377" y="903"/>
                </a:lnTo>
                <a:lnTo>
                  <a:pt x="371" y="906"/>
                </a:lnTo>
                <a:lnTo>
                  <a:pt x="365" y="907"/>
                </a:lnTo>
                <a:lnTo>
                  <a:pt x="358" y="907"/>
                </a:lnTo>
                <a:lnTo>
                  <a:pt x="352" y="907"/>
                </a:lnTo>
                <a:lnTo>
                  <a:pt x="344" y="904"/>
                </a:lnTo>
                <a:lnTo>
                  <a:pt x="338" y="900"/>
                </a:lnTo>
                <a:lnTo>
                  <a:pt x="331" y="894"/>
                </a:lnTo>
                <a:lnTo>
                  <a:pt x="325" y="886"/>
                </a:lnTo>
                <a:lnTo>
                  <a:pt x="319" y="877"/>
                </a:lnTo>
                <a:lnTo>
                  <a:pt x="313" y="867"/>
                </a:lnTo>
                <a:lnTo>
                  <a:pt x="313" y="867"/>
                </a:lnTo>
                <a:lnTo>
                  <a:pt x="305" y="855"/>
                </a:lnTo>
                <a:lnTo>
                  <a:pt x="296" y="842"/>
                </a:lnTo>
                <a:lnTo>
                  <a:pt x="283" y="827"/>
                </a:lnTo>
                <a:lnTo>
                  <a:pt x="274" y="819"/>
                </a:lnTo>
                <a:lnTo>
                  <a:pt x="265" y="812"/>
                </a:lnTo>
                <a:lnTo>
                  <a:pt x="254" y="806"/>
                </a:lnTo>
                <a:lnTo>
                  <a:pt x="242" y="800"/>
                </a:lnTo>
                <a:lnTo>
                  <a:pt x="229" y="794"/>
                </a:lnTo>
                <a:lnTo>
                  <a:pt x="216" y="791"/>
                </a:lnTo>
                <a:lnTo>
                  <a:pt x="201" y="788"/>
                </a:lnTo>
                <a:lnTo>
                  <a:pt x="184" y="786"/>
                </a:lnTo>
                <a:lnTo>
                  <a:pt x="184" y="786"/>
                </a:lnTo>
                <a:lnTo>
                  <a:pt x="165" y="788"/>
                </a:lnTo>
                <a:lnTo>
                  <a:pt x="147" y="791"/>
                </a:lnTo>
                <a:lnTo>
                  <a:pt x="129" y="797"/>
                </a:lnTo>
                <a:lnTo>
                  <a:pt x="112" y="804"/>
                </a:lnTo>
                <a:lnTo>
                  <a:pt x="96" y="815"/>
                </a:lnTo>
                <a:lnTo>
                  <a:pt x="81" y="825"/>
                </a:lnTo>
                <a:lnTo>
                  <a:pt x="66" y="839"/>
                </a:lnTo>
                <a:lnTo>
                  <a:pt x="54" y="854"/>
                </a:lnTo>
                <a:lnTo>
                  <a:pt x="42" y="870"/>
                </a:lnTo>
                <a:lnTo>
                  <a:pt x="32" y="888"/>
                </a:lnTo>
                <a:lnTo>
                  <a:pt x="21" y="907"/>
                </a:lnTo>
                <a:lnTo>
                  <a:pt x="14" y="927"/>
                </a:lnTo>
                <a:lnTo>
                  <a:pt x="8" y="948"/>
                </a:lnTo>
                <a:lnTo>
                  <a:pt x="3" y="970"/>
                </a:lnTo>
                <a:lnTo>
                  <a:pt x="0" y="993"/>
                </a:lnTo>
                <a:lnTo>
                  <a:pt x="0" y="1016"/>
                </a:lnTo>
                <a:lnTo>
                  <a:pt x="0" y="1016"/>
                </a:lnTo>
                <a:lnTo>
                  <a:pt x="0" y="1039"/>
                </a:lnTo>
                <a:lnTo>
                  <a:pt x="3" y="1063"/>
                </a:lnTo>
                <a:lnTo>
                  <a:pt x="8" y="1084"/>
                </a:lnTo>
                <a:lnTo>
                  <a:pt x="14" y="1105"/>
                </a:lnTo>
                <a:lnTo>
                  <a:pt x="21" y="1126"/>
                </a:lnTo>
                <a:lnTo>
                  <a:pt x="32" y="1145"/>
                </a:lnTo>
                <a:lnTo>
                  <a:pt x="42" y="1161"/>
                </a:lnTo>
                <a:lnTo>
                  <a:pt x="54" y="1178"/>
                </a:lnTo>
                <a:lnTo>
                  <a:pt x="66" y="1193"/>
                </a:lnTo>
                <a:lnTo>
                  <a:pt x="81" y="1206"/>
                </a:lnTo>
                <a:lnTo>
                  <a:pt x="96" y="1218"/>
                </a:lnTo>
                <a:lnTo>
                  <a:pt x="112" y="1227"/>
                </a:lnTo>
                <a:lnTo>
                  <a:pt x="129" y="1235"/>
                </a:lnTo>
                <a:lnTo>
                  <a:pt x="147" y="1241"/>
                </a:lnTo>
                <a:lnTo>
                  <a:pt x="165" y="1244"/>
                </a:lnTo>
                <a:lnTo>
                  <a:pt x="184" y="1245"/>
                </a:lnTo>
                <a:lnTo>
                  <a:pt x="184" y="1245"/>
                </a:lnTo>
                <a:lnTo>
                  <a:pt x="201" y="1245"/>
                </a:lnTo>
                <a:lnTo>
                  <a:pt x="216" y="1242"/>
                </a:lnTo>
                <a:lnTo>
                  <a:pt x="229" y="1238"/>
                </a:lnTo>
                <a:lnTo>
                  <a:pt x="242" y="1233"/>
                </a:lnTo>
                <a:lnTo>
                  <a:pt x="254" y="1227"/>
                </a:lnTo>
                <a:lnTo>
                  <a:pt x="265" y="1220"/>
                </a:lnTo>
                <a:lnTo>
                  <a:pt x="274" y="1212"/>
                </a:lnTo>
                <a:lnTo>
                  <a:pt x="283" y="1205"/>
                </a:lnTo>
                <a:lnTo>
                  <a:pt x="296" y="1190"/>
                </a:lnTo>
                <a:lnTo>
                  <a:pt x="305" y="1178"/>
                </a:lnTo>
                <a:lnTo>
                  <a:pt x="313" y="1164"/>
                </a:lnTo>
                <a:lnTo>
                  <a:pt x="313" y="1164"/>
                </a:lnTo>
                <a:lnTo>
                  <a:pt x="319" y="1155"/>
                </a:lnTo>
                <a:lnTo>
                  <a:pt x="325" y="1147"/>
                </a:lnTo>
                <a:lnTo>
                  <a:pt x="331" y="1139"/>
                </a:lnTo>
                <a:lnTo>
                  <a:pt x="338" y="1133"/>
                </a:lnTo>
                <a:lnTo>
                  <a:pt x="344" y="1129"/>
                </a:lnTo>
                <a:lnTo>
                  <a:pt x="352" y="1126"/>
                </a:lnTo>
                <a:lnTo>
                  <a:pt x="358" y="1124"/>
                </a:lnTo>
                <a:lnTo>
                  <a:pt x="365" y="1124"/>
                </a:lnTo>
                <a:lnTo>
                  <a:pt x="371" y="1126"/>
                </a:lnTo>
                <a:lnTo>
                  <a:pt x="377" y="1129"/>
                </a:lnTo>
                <a:lnTo>
                  <a:pt x="382" y="1133"/>
                </a:lnTo>
                <a:lnTo>
                  <a:pt x="386" y="1139"/>
                </a:lnTo>
                <a:lnTo>
                  <a:pt x="389" y="1147"/>
                </a:lnTo>
                <a:lnTo>
                  <a:pt x="392" y="1155"/>
                </a:lnTo>
                <a:lnTo>
                  <a:pt x="393" y="1166"/>
                </a:lnTo>
                <a:lnTo>
                  <a:pt x="395" y="1176"/>
                </a:lnTo>
                <a:lnTo>
                  <a:pt x="395" y="1979"/>
                </a:lnTo>
                <a:lnTo>
                  <a:pt x="1256" y="1976"/>
                </a:lnTo>
                <a:lnTo>
                  <a:pt x="1256" y="1976"/>
                </a:lnTo>
                <a:lnTo>
                  <a:pt x="1266" y="1978"/>
                </a:lnTo>
                <a:lnTo>
                  <a:pt x="1277" y="1979"/>
                </a:lnTo>
                <a:lnTo>
                  <a:pt x="1286" y="1982"/>
                </a:lnTo>
                <a:lnTo>
                  <a:pt x="1292" y="1985"/>
                </a:lnTo>
                <a:lnTo>
                  <a:pt x="1298" y="1990"/>
                </a:lnTo>
                <a:lnTo>
                  <a:pt x="1302" y="1996"/>
                </a:lnTo>
                <a:lnTo>
                  <a:pt x="1305" y="2000"/>
                </a:lnTo>
                <a:lnTo>
                  <a:pt x="1307" y="2006"/>
                </a:lnTo>
                <a:lnTo>
                  <a:pt x="1307" y="2014"/>
                </a:lnTo>
                <a:lnTo>
                  <a:pt x="1305" y="2020"/>
                </a:lnTo>
                <a:lnTo>
                  <a:pt x="1302" y="2027"/>
                </a:lnTo>
                <a:lnTo>
                  <a:pt x="1298" y="2033"/>
                </a:lnTo>
                <a:lnTo>
                  <a:pt x="1292" y="2040"/>
                </a:lnTo>
                <a:lnTo>
                  <a:pt x="1284" y="2046"/>
                </a:lnTo>
                <a:lnTo>
                  <a:pt x="1275" y="2052"/>
                </a:lnTo>
                <a:lnTo>
                  <a:pt x="1265" y="2057"/>
                </a:lnTo>
                <a:lnTo>
                  <a:pt x="1265" y="2057"/>
                </a:lnTo>
                <a:lnTo>
                  <a:pt x="1253" y="2064"/>
                </a:lnTo>
                <a:lnTo>
                  <a:pt x="1239" y="2075"/>
                </a:lnTo>
                <a:lnTo>
                  <a:pt x="1225" y="2088"/>
                </a:lnTo>
                <a:lnTo>
                  <a:pt x="1217" y="2097"/>
                </a:lnTo>
                <a:lnTo>
                  <a:pt x="1211" y="2106"/>
                </a:lnTo>
                <a:lnTo>
                  <a:pt x="1204" y="2117"/>
                </a:lnTo>
                <a:lnTo>
                  <a:pt x="1198" y="2129"/>
                </a:lnTo>
                <a:lnTo>
                  <a:pt x="1193" y="2141"/>
                </a:lnTo>
                <a:lnTo>
                  <a:pt x="1189" y="2156"/>
                </a:lnTo>
                <a:lnTo>
                  <a:pt x="1186" y="2171"/>
                </a:lnTo>
                <a:lnTo>
                  <a:pt x="1186" y="2187"/>
                </a:lnTo>
                <a:lnTo>
                  <a:pt x="1186" y="2187"/>
                </a:lnTo>
                <a:lnTo>
                  <a:pt x="1186" y="2206"/>
                </a:lnTo>
                <a:lnTo>
                  <a:pt x="1190" y="2224"/>
                </a:lnTo>
                <a:lnTo>
                  <a:pt x="1196" y="2242"/>
                </a:lnTo>
                <a:lnTo>
                  <a:pt x="1204" y="2259"/>
                </a:lnTo>
                <a:lnTo>
                  <a:pt x="1213" y="2275"/>
                </a:lnTo>
                <a:lnTo>
                  <a:pt x="1225" y="2290"/>
                </a:lnTo>
                <a:lnTo>
                  <a:pt x="1238" y="2304"/>
                </a:lnTo>
                <a:lnTo>
                  <a:pt x="1253" y="2317"/>
                </a:lnTo>
                <a:lnTo>
                  <a:pt x="1268" y="2329"/>
                </a:lnTo>
                <a:lnTo>
                  <a:pt x="1286" y="2339"/>
                </a:lnTo>
                <a:lnTo>
                  <a:pt x="1305" y="2348"/>
                </a:lnTo>
                <a:lnTo>
                  <a:pt x="1325" y="2357"/>
                </a:lnTo>
                <a:lnTo>
                  <a:pt x="1346" y="2363"/>
                </a:lnTo>
                <a:lnTo>
                  <a:pt x="1368" y="2368"/>
                </a:lnTo>
                <a:lnTo>
                  <a:pt x="1390" y="2371"/>
                </a:lnTo>
                <a:lnTo>
                  <a:pt x="1414" y="2371"/>
                </a:lnTo>
                <a:lnTo>
                  <a:pt x="1414" y="2371"/>
                </a:lnTo>
                <a:lnTo>
                  <a:pt x="1438" y="2371"/>
                </a:lnTo>
                <a:lnTo>
                  <a:pt x="1461" y="2368"/>
                </a:lnTo>
                <a:lnTo>
                  <a:pt x="1483" y="2363"/>
                </a:lnTo>
                <a:lnTo>
                  <a:pt x="1504" y="2357"/>
                </a:lnTo>
                <a:lnTo>
                  <a:pt x="1523" y="2348"/>
                </a:lnTo>
                <a:lnTo>
                  <a:pt x="1543" y="2339"/>
                </a:lnTo>
                <a:lnTo>
                  <a:pt x="1561" y="2329"/>
                </a:lnTo>
                <a:lnTo>
                  <a:pt x="1577" y="2317"/>
                </a:lnTo>
                <a:lnTo>
                  <a:pt x="1591" y="2304"/>
                </a:lnTo>
                <a:lnTo>
                  <a:pt x="1604" y="2290"/>
                </a:lnTo>
                <a:lnTo>
                  <a:pt x="1616" y="2275"/>
                </a:lnTo>
                <a:lnTo>
                  <a:pt x="1625" y="2259"/>
                </a:lnTo>
                <a:lnTo>
                  <a:pt x="1634" y="2242"/>
                </a:lnTo>
                <a:lnTo>
                  <a:pt x="1639" y="2224"/>
                </a:lnTo>
                <a:lnTo>
                  <a:pt x="1643" y="2206"/>
                </a:lnTo>
                <a:lnTo>
                  <a:pt x="1645" y="2187"/>
                </a:lnTo>
                <a:lnTo>
                  <a:pt x="1645" y="2187"/>
                </a:lnTo>
                <a:lnTo>
                  <a:pt x="1643" y="2171"/>
                </a:lnTo>
                <a:lnTo>
                  <a:pt x="1640" y="2156"/>
                </a:lnTo>
                <a:lnTo>
                  <a:pt x="1637" y="2141"/>
                </a:lnTo>
                <a:lnTo>
                  <a:pt x="1631" y="2129"/>
                </a:lnTo>
                <a:lnTo>
                  <a:pt x="1625" y="2117"/>
                </a:lnTo>
                <a:lnTo>
                  <a:pt x="1619" y="2106"/>
                </a:lnTo>
                <a:lnTo>
                  <a:pt x="1612" y="2097"/>
                </a:lnTo>
                <a:lnTo>
                  <a:pt x="1604" y="2088"/>
                </a:lnTo>
                <a:lnTo>
                  <a:pt x="1589" y="2075"/>
                </a:lnTo>
                <a:lnTo>
                  <a:pt x="1576" y="2064"/>
                </a:lnTo>
                <a:lnTo>
                  <a:pt x="1564" y="2057"/>
                </a:lnTo>
                <a:lnTo>
                  <a:pt x="1564" y="2057"/>
                </a:lnTo>
                <a:lnTo>
                  <a:pt x="1553" y="2052"/>
                </a:lnTo>
                <a:lnTo>
                  <a:pt x="1544" y="2046"/>
                </a:lnTo>
                <a:lnTo>
                  <a:pt x="1537" y="2039"/>
                </a:lnTo>
                <a:lnTo>
                  <a:pt x="1531" y="2033"/>
                </a:lnTo>
                <a:lnTo>
                  <a:pt x="1526" y="2026"/>
                </a:lnTo>
                <a:lnTo>
                  <a:pt x="1523" y="2020"/>
                </a:lnTo>
                <a:lnTo>
                  <a:pt x="1522" y="2012"/>
                </a:lnTo>
                <a:lnTo>
                  <a:pt x="1522" y="2006"/>
                </a:lnTo>
                <a:lnTo>
                  <a:pt x="1523" y="2000"/>
                </a:lnTo>
                <a:lnTo>
                  <a:pt x="1526" y="1994"/>
                </a:lnTo>
                <a:lnTo>
                  <a:pt x="1531" y="1990"/>
                </a:lnTo>
                <a:lnTo>
                  <a:pt x="1537" y="1985"/>
                </a:lnTo>
                <a:lnTo>
                  <a:pt x="1544" y="1981"/>
                </a:lnTo>
                <a:lnTo>
                  <a:pt x="1553" y="1978"/>
                </a:lnTo>
                <a:lnTo>
                  <a:pt x="1564" y="1976"/>
                </a:lnTo>
                <a:lnTo>
                  <a:pt x="1576" y="1976"/>
                </a:lnTo>
                <a:lnTo>
                  <a:pt x="2377" y="1976"/>
                </a:lnTo>
                <a:lnTo>
                  <a:pt x="2377" y="1138"/>
                </a:lnTo>
                <a:lnTo>
                  <a:pt x="2377" y="1138"/>
                </a:lnTo>
                <a:lnTo>
                  <a:pt x="2370" y="1130"/>
                </a:lnTo>
                <a:lnTo>
                  <a:pt x="2362" y="1126"/>
                </a:lnTo>
                <a:lnTo>
                  <a:pt x="2353" y="1124"/>
                </a:lnTo>
                <a:lnTo>
                  <a:pt x="2343" y="1127"/>
                </a:lnTo>
                <a:lnTo>
                  <a:pt x="2334" y="1132"/>
                </a:lnTo>
                <a:lnTo>
                  <a:pt x="2323" y="1139"/>
                </a:lnTo>
                <a:lnTo>
                  <a:pt x="2314" y="1151"/>
                </a:lnTo>
                <a:lnTo>
                  <a:pt x="2305" y="1166"/>
                </a:lnTo>
                <a:lnTo>
                  <a:pt x="2305" y="1166"/>
                </a:lnTo>
                <a:lnTo>
                  <a:pt x="2298" y="1178"/>
                </a:lnTo>
                <a:lnTo>
                  <a:pt x="2289" y="1191"/>
                </a:lnTo>
                <a:lnTo>
                  <a:pt x="2275" y="1206"/>
                </a:lnTo>
                <a:lnTo>
                  <a:pt x="2266" y="1214"/>
                </a:lnTo>
                <a:lnTo>
                  <a:pt x="2257" y="1220"/>
                </a:lnTo>
                <a:lnTo>
                  <a:pt x="2247" y="1227"/>
                </a:lnTo>
                <a:lnTo>
                  <a:pt x="2235" y="1233"/>
                </a:lnTo>
                <a:lnTo>
                  <a:pt x="2222" y="1239"/>
                </a:lnTo>
                <a:lnTo>
                  <a:pt x="2208" y="1242"/>
                </a:lnTo>
                <a:lnTo>
                  <a:pt x="2193" y="1245"/>
                </a:lnTo>
                <a:lnTo>
                  <a:pt x="2177" y="1245"/>
                </a:lnTo>
                <a:lnTo>
                  <a:pt x="2177" y="1245"/>
                </a:lnTo>
                <a:lnTo>
                  <a:pt x="2157" y="1245"/>
                </a:lnTo>
                <a:lnTo>
                  <a:pt x="2139" y="1241"/>
                </a:lnTo>
                <a:lnTo>
                  <a:pt x="2121" y="1236"/>
                </a:lnTo>
                <a:lnTo>
                  <a:pt x="2105" y="1227"/>
                </a:lnTo>
                <a:lnTo>
                  <a:pt x="2089" y="1218"/>
                </a:lnTo>
                <a:lnTo>
                  <a:pt x="2074" y="1206"/>
                </a:lnTo>
                <a:lnTo>
                  <a:pt x="2060" y="1193"/>
                </a:lnTo>
                <a:lnTo>
                  <a:pt x="2047" y="1179"/>
                </a:lnTo>
                <a:lnTo>
                  <a:pt x="2035" y="1163"/>
                </a:lnTo>
                <a:lnTo>
                  <a:pt x="2024" y="1145"/>
                </a:lnTo>
                <a:lnTo>
                  <a:pt x="2015" y="1126"/>
                </a:lnTo>
                <a:lnTo>
                  <a:pt x="2006" y="1106"/>
                </a:lnTo>
                <a:lnTo>
                  <a:pt x="2000" y="1085"/>
                </a:lnTo>
                <a:lnTo>
                  <a:pt x="1996" y="1063"/>
                </a:lnTo>
                <a:lnTo>
                  <a:pt x="1993" y="1040"/>
                </a:lnTo>
                <a:lnTo>
                  <a:pt x="1993" y="1016"/>
                </a:lnTo>
                <a:lnTo>
                  <a:pt x="1993" y="1016"/>
                </a:lnTo>
                <a:lnTo>
                  <a:pt x="1993" y="993"/>
                </a:lnTo>
                <a:lnTo>
                  <a:pt x="1996" y="970"/>
                </a:lnTo>
                <a:lnTo>
                  <a:pt x="2000" y="948"/>
                </a:lnTo>
                <a:lnTo>
                  <a:pt x="2006" y="927"/>
                </a:lnTo>
                <a:lnTo>
                  <a:pt x="2015" y="907"/>
                </a:lnTo>
                <a:lnTo>
                  <a:pt x="2024" y="888"/>
                </a:lnTo>
                <a:lnTo>
                  <a:pt x="2035" y="870"/>
                </a:lnTo>
                <a:lnTo>
                  <a:pt x="2047" y="855"/>
                </a:lnTo>
                <a:lnTo>
                  <a:pt x="2060" y="840"/>
                </a:lnTo>
                <a:lnTo>
                  <a:pt x="2074" y="827"/>
                </a:lnTo>
                <a:lnTo>
                  <a:pt x="2089" y="815"/>
                </a:lnTo>
                <a:lnTo>
                  <a:pt x="2105" y="806"/>
                </a:lnTo>
                <a:lnTo>
                  <a:pt x="2121" y="797"/>
                </a:lnTo>
                <a:lnTo>
                  <a:pt x="2139" y="792"/>
                </a:lnTo>
                <a:lnTo>
                  <a:pt x="2157" y="788"/>
                </a:lnTo>
                <a:lnTo>
                  <a:pt x="2177" y="788"/>
                </a:lnTo>
                <a:lnTo>
                  <a:pt x="2177" y="788"/>
                </a:lnTo>
                <a:close/>
              </a:path>
            </a:pathLst>
          </a:custGeom>
          <a:gradFill flip="none" rotWithShape="1">
            <a:gsLst>
              <a:gs pos="0">
                <a:schemeClr val="accent2">
                  <a:lumMod val="60000"/>
                  <a:lumOff val="40000"/>
                  <a:shade val="30000"/>
                  <a:satMod val="115000"/>
                </a:schemeClr>
              </a:gs>
              <a:gs pos="50000">
                <a:schemeClr val="accent2">
                  <a:lumMod val="60000"/>
                  <a:lumOff val="40000"/>
                  <a:shade val="67500"/>
                  <a:satMod val="115000"/>
                </a:schemeClr>
              </a:gs>
              <a:gs pos="100000">
                <a:schemeClr val="accent2">
                  <a:lumMod val="60000"/>
                  <a:lumOff val="40000"/>
                  <a:shade val="100000"/>
                  <a:satMod val="115000"/>
                </a:schemeClr>
              </a:gs>
            </a:gsLst>
            <a:lin ang="5400000" scaled="1"/>
            <a:tileRect/>
          </a:gradFill>
          <a:ln w="28575">
            <a:solidFill>
              <a:schemeClr val="bg1">
                <a:lumMod val="50000"/>
              </a:schemeClr>
            </a:solidFill>
            <a:prstDash val="solid"/>
            <a:round/>
            <a:headEnd/>
            <a:tailEnd/>
          </a:ln>
        </p:spPr>
        <p:txBody>
          <a:bodyPr bIns="360000" anchor="ctr"/>
          <a:lstStyle/>
          <a:p>
            <a:pPr algn="ctr">
              <a:defRPr/>
            </a:pPr>
            <a:r>
              <a:rPr lang="en-GB" dirty="0">
                <a:solidFill>
                  <a:schemeClr val="bg1"/>
                </a:solidFill>
                <a:cs typeface="Arial" charset="0"/>
              </a:rPr>
              <a:t>    1 Peter 1:18-19</a:t>
            </a:r>
          </a:p>
          <a:p>
            <a:pPr algn="ctr">
              <a:defRPr/>
            </a:pPr>
            <a:r>
              <a:rPr lang="en-GB" dirty="0">
                <a:solidFill>
                  <a:schemeClr val="bg1"/>
                </a:solidFill>
                <a:cs typeface="Arial" charset="0"/>
              </a:rPr>
              <a:t>Heb. 9:12-14</a:t>
            </a:r>
          </a:p>
          <a:p>
            <a:pPr algn="ctr">
              <a:defRPr/>
            </a:pPr>
            <a:r>
              <a:rPr lang="en-GB" dirty="0">
                <a:solidFill>
                  <a:schemeClr val="bg1"/>
                </a:solidFill>
                <a:cs typeface="Arial" charset="0"/>
              </a:rPr>
              <a:t>Matt. 26:28</a:t>
            </a:r>
          </a:p>
        </p:txBody>
      </p:sp>
      <p:sp>
        <p:nvSpPr>
          <p:cNvPr id="37" name="Freeform 9"/>
          <p:cNvSpPr>
            <a:spLocks/>
          </p:cNvSpPr>
          <p:nvPr/>
        </p:nvSpPr>
        <p:spPr bwMode="auto">
          <a:xfrm>
            <a:off x="3374184" y="4782345"/>
            <a:ext cx="2200275" cy="1568450"/>
          </a:xfrm>
          <a:custGeom>
            <a:avLst/>
            <a:gdLst>
              <a:gd name="T0" fmla="*/ 2529 w 2773"/>
              <a:gd name="T1" fmla="*/ 743 h 1976"/>
              <a:gd name="T2" fmla="*/ 2466 w 2773"/>
              <a:gd name="T3" fmla="*/ 798 h 1976"/>
              <a:gd name="T4" fmla="*/ 2421 w 2773"/>
              <a:gd name="T5" fmla="*/ 849 h 1976"/>
              <a:gd name="T6" fmla="*/ 2382 w 2773"/>
              <a:gd name="T7" fmla="*/ 831 h 1976"/>
              <a:gd name="T8" fmla="*/ 2375 w 2773"/>
              <a:gd name="T9" fmla="*/ 0 h 1976"/>
              <a:gd name="T10" fmla="*/ 1536 w 2773"/>
              <a:gd name="T11" fmla="*/ 9 h 1976"/>
              <a:gd name="T12" fmla="*/ 1523 w 2773"/>
              <a:gd name="T13" fmla="*/ 43 h 1976"/>
              <a:gd name="T14" fmla="*/ 1562 w 2773"/>
              <a:gd name="T15" fmla="*/ 82 h 1976"/>
              <a:gd name="T16" fmla="*/ 1617 w 2773"/>
              <a:gd name="T17" fmla="*/ 130 h 1976"/>
              <a:gd name="T18" fmla="*/ 1643 w 2773"/>
              <a:gd name="T19" fmla="*/ 210 h 1976"/>
              <a:gd name="T20" fmla="*/ 1614 w 2773"/>
              <a:gd name="T21" fmla="*/ 299 h 1976"/>
              <a:gd name="T22" fmla="*/ 1521 w 2773"/>
              <a:gd name="T23" fmla="*/ 373 h 1976"/>
              <a:gd name="T24" fmla="*/ 1412 w 2773"/>
              <a:gd name="T25" fmla="*/ 396 h 1976"/>
              <a:gd name="T26" fmla="*/ 1284 w 2773"/>
              <a:gd name="T27" fmla="*/ 363 h 1976"/>
              <a:gd name="T28" fmla="*/ 1202 w 2773"/>
              <a:gd name="T29" fmla="*/ 282 h 1976"/>
              <a:gd name="T30" fmla="*/ 1184 w 2773"/>
              <a:gd name="T31" fmla="*/ 194 h 1976"/>
              <a:gd name="T32" fmla="*/ 1217 w 2773"/>
              <a:gd name="T33" fmla="*/ 121 h 1976"/>
              <a:gd name="T34" fmla="*/ 1275 w 2773"/>
              <a:gd name="T35" fmla="*/ 76 h 1976"/>
              <a:gd name="T36" fmla="*/ 1305 w 2773"/>
              <a:gd name="T37" fmla="*/ 37 h 1976"/>
              <a:gd name="T38" fmla="*/ 1282 w 2773"/>
              <a:gd name="T39" fmla="*/ 6 h 1976"/>
              <a:gd name="T40" fmla="*/ 394 w 2773"/>
              <a:gd name="T41" fmla="*/ 454 h 1976"/>
              <a:gd name="T42" fmla="*/ 384 w 2773"/>
              <a:gd name="T43" fmla="*/ 897 h 1976"/>
              <a:gd name="T44" fmla="*/ 341 w 2773"/>
              <a:gd name="T45" fmla="*/ 903 h 1976"/>
              <a:gd name="T46" fmla="*/ 296 w 2773"/>
              <a:gd name="T47" fmla="*/ 843 h 1976"/>
              <a:gd name="T48" fmla="*/ 230 w 2773"/>
              <a:gd name="T49" fmla="*/ 795 h 1976"/>
              <a:gd name="T50" fmla="*/ 146 w 2773"/>
              <a:gd name="T51" fmla="*/ 792 h 1976"/>
              <a:gd name="T52" fmla="*/ 54 w 2773"/>
              <a:gd name="T53" fmla="*/ 855 h 1976"/>
              <a:gd name="T54" fmla="*/ 3 w 2773"/>
              <a:gd name="T55" fmla="*/ 971 h 1976"/>
              <a:gd name="T56" fmla="*/ 7 w 2773"/>
              <a:gd name="T57" fmla="*/ 1085 h 1976"/>
              <a:gd name="T58" fmla="*/ 67 w 2773"/>
              <a:gd name="T59" fmla="*/ 1194 h 1976"/>
              <a:gd name="T60" fmla="*/ 166 w 2773"/>
              <a:gd name="T61" fmla="*/ 1245 h 1976"/>
              <a:gd name="T62" fmla="*/ 242 w 2773"/>
              <a:gd name="T63" fmla="*/ 1234 h 1976"/>
              <a:gd name="T64" fmla="*/ 306 w 2773"/>
              <a:gd name="T65" fmla="*/ 1179 h 1976"/>
              <a:gd name="T66" fmla="*/ 350 w 2773"/>
              <a:gd name="T67" fmla="*/ 1127 h 1976"/>
              <a:gd name="T68" fmla="*/ 388 w 2773"/>
              <a:gd name="T69" fmla="*/ 1145 h 1976"/>
              <a:gd name="T70" fmla="*/ 396 w 2773"/>
              <a:gd name="T71" fmla="*/ 1976 h 1976"/>
              <a:gd name="T72" fmla="*/ 1236 w 2773"/>
              <a:gd name="T73" fmla="*/ 1967 h 1976"/>
              <a:gd name="T74" fmla="*/ 1249 w 2773"/>
              <a:gd name="T75" fmla="*/ 1933 h 1976"/>
              <a:gd name="T76" fmla="*/ 1211 w 2773"/>
              <a:gd name="T77" fmla="*/ 1894 h 1976"/>
              <a:gd name="T78" fmla="*/ 1155 w 2773"/>
              <a:gd name="T79" fmla="*/ 1846 h 1976"/>
              <a:gd name="T80" fmla="*/ 1130 w 2773"/>
              <a:gd name="T81" fmla="*/ 1765 h 1976"/>
              <a:gd name="T82" fmla="*/ 1157 w 2773"/>
              <a:gd name="T83" fmla="*/ 1677 h 1976"/>
              <a:gd name="T84" fmla="*/ 1249 w 2773"/>
              <a:gd name="T85" fmla="*/ 1604 h 1976"/>
              <a:gd name="T86" fmla="*/ 1359 w 2773"/>
              <a:gd name="T87" fmla="*/ 1581 h 1976"/>
              <a:gd name="T88" fmla="*/ 1487 w 2773"/>
              <a:gd name="T89" fmla="*/ 1613 h 1976"/>
              <a:gd name="T90" fmla="*/ 1571 w 2773"/>
              <a:gd name="T91" fmla="*/ 1693 h 1976"/>
              <a:gd name="T92" fmla="*/ 1587 w 2773"/>
              <a:gd name="T93" fmla="*/ 1782 h 1976"/>
              <a:gd name="T94" fmla="*/ 1556 w 2773"/>
              <a:gd name="T95" fmla="*/ 1855 h 1976"/>
              <a:gd name="T96" fmla="*/ 1498 w 2773"/>
              <a:gd name="T97" fmla="*/ 1900 h 1976"/>
              <a:gd name="T98" fmla="*/ 1468 w 2773"/>
              <a:gd name="T99" fmla="*/ 1940 h 1976"/>
              <a:gd name="T100" fmla="*/ 1489 w 2773"/>
              <a:gd name="T101" fmla="*/ 1971 h 1976"/>
              <a:gd name="T102" fmla="*/ 2376 w 2773"/>
              <a:gd name="T103" fmla="*/ 1521 h 1976"/>
              <a:gd name="T104" fmla="*/ 2387 w 2773"/>
              <a:gd name="T105" fmla="*/ 1079 h 1976"/>
              <a:gd name="T106" fmla="*/ 2432 w 2773"/>
              <a:gd name="T107" fmla="*/ 1074 h 1976"/>
              <a:gd name="T108" fmla="*/ 2475 w 2773"/>
              <a:gd name="T109" fmla="*/ 1133 h 1976"/>
              <a:gd name="T110" fmla="*/ 2542 w 2773"/>
              <a:gd name="T111" fmla="*/ 1181 h 1976"/>
              <a:gd name="T112" fmla="*/ 2625 w 2773"/>
              <a:gd name="T113" fmla="*/ 1184 h 1976"/>
              <a:gd name="T114" fmla="*/ 2719 w 2773"/>
              <a:gd name="T115" fmla="*/ 1121 h 1976"/>
              <a:gd name="T116" fmla="*/ 2768 w 2773"/>
              <a:gd name="T117" fmla="*/ 1006 h 1976"/>
              <a:gd name="T118" fmla="*/ 2764 w 2773"/>
              <a:gd name="T119" fmla="*/ 891 h 1976"/>
              <a:gd name="T120" fmla="*/ 2705 w 2773"/>
              <a:gd name="T121" fmla="*/ 781 h 1976"/>
              <a:gd name="T122" fmla="*/ 2607 w 2773"/>
              <a:gd name="T123" fmla="*/ 731 h 19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773" h="1976">
                <a:moveTo>
                  <a:pt x="2587" y="729"/>
                </a:moveTo>
                <a:lnTo>
                  <a:pt x="2587" y="729"/>
                </a:lnTo>
                <a:lnTo>
                  <a:pt x="2571" y="731"/>
                </a:lnTo>
                <a:lnTo>
                  <a:pt x="2556" y="734"/>
                </a:lnTo>
                <a:lnTo>
                  <a:pt x="2542" y="737"/>
                </a:lnTo>
                <a:lnTo>
                  <a:pt x="2529" y="743"/>
                </a:lnTo>
                <a:lnTo>
                  <a:pt x="2518" y="749"/>
                </a:lnTo>
                <a:lnTo>
                  <a:pt x="2507" y="755"/>
                </a:lnTo>
                <a:lnTo>
                  <a:pt x="2498" y="762"/>
                </a:lnTo>
                <a:lnTo>
                  <a:pt x="2489" y="770"/>
                </a:lnTo>
                <a:lnTo>
                  <a:pt x="2475" y="784"/>
                </a:lnTo>
                <a:lnTo>
                  <a:pt x="2466" y="798"/>
                </a:lnTo>
                <a:lnTo>
                  <a:pt x="2459" y="810"/>
                </a:lnTo>
                <a:lnTo>
                  <a:pt x="2459" y="810"/>
                </a:lnTo>
                <a:lnTo>
                  <a:pt x="2450" y="825"/>
                </a:lnTo>
                <a:lnTo>
                  <a:pt x="2441" y="835"/>
                </a:lnTo>
                <a:lnTo>
                  <a:pt x="2432" y="844"/>
                </a:lnTo>
                <a:lnTo>
                  <a:pt x="2421" y="849"/>
                </a:lnTo>
                <a:lnTo>
                  <a:pt x="2412" y="850"/>
                </a:lnTo>
                <a:lnTo>
                  <a:pt x="2403" y="850"/>
                </a:lnTo>
                <a:lnTo>
                  <a:pt x="2394" y="846"/>
                </a:lnTo>
                <a:lnTo>
                  <a:pt x="2387" y="838"/>
                </a:lnTo>
                <a:lnTo>
                  <a:pt x="2387" y="838"/>
                </a:lnTo>
                <a:lnTo>
                  <a:pt x="2382" y="831"/>
                </a:lnTo>
                <a:lnTo>
                  <a:pt x="2379" y="822"/>
                </a:lnTo>
                <a:lnTo>
                  <a:pt x="2378" y="810"/>
                </a:lnTo>
                <a:lnTo>
                  <a:pt x="2376" y="798"/>
                </a:lnTo>
                <a:lnTo>
                  <a:pt x="2376" y="547"/>
                </a:lnTo>
                <a:lnTo>
                  <a:pt x="2375" y="547"/>
                </a:lnTo>
                <a:lnTo>
                  <a:pt x="2375" y="0"/>
                </a:lnTo>
                <a:lnTo>
                  <a:pt x="1574" y="0"/>
                </a:lnTo>
                <a:lnTo>
                  <a:pt x="1574" y="0"/>
                </a:lnTo>
                <a:lnTo>
                  <a:pt x="1562" y="1"/>
                </a:lnTo>
                <a:lnTo>
                  <a:pt x="1551" y="3"/>
                </a:lnTo>
                <a:lnTo>
                  <a:pt x="1542" y="6"/>
                </a:lnTo>
                <a:lnTo>
                  <a:pt x="1536" y="9"/>
                </a:lnTo>
                <a:lnTo>
                  <a:pt x="1530" y="13"/>
                </a:lnTo>
                <a:lnTo>
                  <a:pt x="1526" y="18"/>
                </a:lnTo>
                <a:lnTo>
                  <a:pt x="1523" y="24"/>
                </a:lnTo>
                <a:lnTo>
                  <a:pt x="1521" y="30"/>
                </a:lnTo>
                <a:lnTo>
                  <a:pt x="1521" y="37"/>
                </a:lnTo>
                <a:lnTo>
                  <a:pt x="1523" y="43"/>
                </a:lnTo>
                <a:lnTo>
                  <a:pt x="1524" y="50"/>
                </a:lnTo>
                <a:lnTo>
                  <a:pt x="1529" y="56"/>
                </a:lnTo>
                <a:lnTo>
                  <a:pt x="1535" y="64"/>
                </a:lnTo>
                <a:lnTo>
                  <a:pt x="1542" y="70"/>
                </a:lnTo>
                <a:lnTo>
                  <a:pt x="1551" y="76"/>
                </a:lnTo>
                <a:lnTo>
                  <a:pt x="1562" y="82"/>
                </a:lnTo>
                <a:lnTo>
                  <a:pt x="1562" y="82"/>
                </a:lnTo>
                <a:lnTo>
                  <a:pt x="1574" y="89"/>
                </a:lnTo>
                <a:lnTo>
                  <a:pt x="1587" y="98"/>
                </a:lnTo>
                <a:lnTo>
                  <a:pt x="1602" y="112"/>
                </a:lnTo>
                <a:lnTo>
                  <a:pt x="1610" y="121"/>
                </a:lnTo>
                <a:lnTo>
                  <a:pt x="1617" y="130"/>
                </a:lnTo>
                <a:lnTo>
                  <a:pt x="1623" y="140"/>
                </a:lnTo>
                <a:lnTo>
                  <a:pt x="1629" y="152"/>
                </a:lnTo>
                <a:lnTo>
                  <a:pt x="1635" y="166"/>
                </a:lnTo>
                <a:lnTo>
                  <a:pt x="1638" y="179"/>
                </a:lnTo>
                <a:lnTo>
                  <a:pt x="1641" y="194"/>
                </a:lnTo>
                <a:lnTo>
                  <a:pt x="1643" y="210"/>
                </a:lnTo>
                <a:lnTo>
                  <a:pt x="1643" y="210"/>
                </a:lnTo>
                <a:lnTo>
                  <a:pt x="1641" y="230"/>
                </a:lnTo>
                <a:lnTo>
                  <a:pt x="1638" y="248"/>
                </a:lnTo>
                <a:lnTo>
                  <a:pt x="1632" y="266"/>
                </a:lnTo>
                <a:lnTo>
                  <a:pt x="1625" y="282"/>
                </a:lnTo>
                <a:lnTo>
                  <a:pt x="1614" y="299"/>
                </a:lnTo>
                <a:lnTo>
                  <a:pt x="1604" y="314"/>
                </a:lnTo>
                <a:lnTo>
                  <a:pt x="1590" y="329"/>
                </a:lnTo>
                <a:lnTo>
                  <a:pt x="1575" y="340"/>
                </a:lnTo>
                <a:lnTo>
                  <a:pt x="1559" y="352"/>
                </a:lnTo>
                <a:lnTo>
                  <a:pt x="1541" y="363"/>
                </a:lnTo>
                <a:lnTo>
                  <a:pt x="1521" y="373"/>
                </a:lnTo>
                <a:lnTo>
                  <a:pt x="1502" y="381"/>
                </a:lnTo>
                <a:lnTo>
                  <a:pt x="1481" y="387"/>
                </a:lnTo>
                <a:lnTo>
                  <a:pt x="1459" y="391"/>
                </a:lnTo>
                <a:lnTo>
                  <a:pt x="1436" y="394"/>
                </a:lnTo>
                <a:lnTo>
                  <a:pt x="1412" y="396"/>
                </a:lnTo>
                <a:lnTo>
                  <a:pt x="1412" y="396"/>
                </a:lnTo>
                <a:lnTo>
                  <a:pt x="1390" y="394"/>
                </a:lnTo>
                <a:lnTo>
                  <a:pt x="1366" y="391"/>
                </a:lnTo>
                <a:lnTo>
                  <a:pt x="1345" y="387"/>
                </a:lnTo>
                <a:lnTo>
                  <a:pt x="1324" y="381"/>
                </a:lnTo>
                <a:lnTo>
                  <a:pt x="1303" y="373"/>
                </a:lnTo>
                <a:lnTo>
                  <a:pt x="1284" y="363"/>
                </a:lnTo>
                <a:lnTo>
                  <a:pt x="1267" y="352"/>
                </a:lnTo>
                <a:lnTo>
                  <a:pt x="1251" y="340"/>
                </a:lnTo>
                <a:lnTo>
                  <a:pt x="1236" y="329"/>
                </a:lnTo>
                <a:lnTo>
                  <a:pt x="1223" y="314"/>
                </a:lnTo>
                <a:lnTo>
                  <a:pt x="1211" y="299"/>
                </a:lnTo>
                <a:lnTo>
                  <a:pt x="1202" y="282"/>
                </a:lnTo>
                <a:lnTo>
                  <a:pt x="1194" y="266"/>
                </a:lnTo>
                <a:lnTo>
                  <a:pt x="1188" y="248"/>
                </a:lnTo>
                <a:lnTo>
                  <a:pt x="1185" y="230"/>
                </a:lnTo>
                <a:lnTo>
                  <a:pt x="1184" y="210"/>
                </a:lnTo>
                <a:lnTo>
                  <a:pt x="1184" y="210"/>
                </a:lnTo>
                <a:lnTo>
                  <a:pt x="1184" y="194"/>
                </a:lnTo>
                <a:lnTo>
                  <a:pt x="1187" y="179"/>
                </a:lnTo>
                <a:lnTo>
                  <a:pt x="1191" y="166"/>
                </a:lnTo>
                <a:lnTo>
                  <a:pt x="1196" y="152"/>
                </a:lnTo>
                <a:lnTo>
                  <a:pt x="1202" y="140"/>
                </a:lnTo>
                <a:lnTo>
                  <a:pt x="1209" y="130"/>
                </a:lnTo>
                <a:lnTo>
                  <a:pt x="1217" y="121"/>
                </a:lnTo>
                <a:lnTo>
                  <a:pt x="1224" y="112"/>
                </a:lnTo>
                <a:lnTo>
                  <a:pt x="1239" y="98"/>
                </a:lnTo>
                <a:lnTo>
                  <a:pt x="1251" y="89"/>
                </a:lnTo>
                <a:lnTo>
                  <a:pt x="1264" y="82"/>
                </a:lnTo>
                <a:lnTo>
                  <a:pt x="1264" y="82"/>
                </a:lnTo>
                <a:lnTo>
                  <a:pt x="1275" y="76"/>
                </a:lnTo>
                <a:lnTo>
                  <a:pt x="1282" y="70"/>
                </a:lnTo>
                <a:lnTo>
                  <a:pt x="1290" y="64"/>
                </a:lnTo>
                <a:lnTo>
                  <a:pt x="1296" y="56"/>
                </a:lnTo>
                <a:lnTo>
                  <a:pt x="1300" y="50"/>
                </a:lnTo>
                <a:lnTo>
                  <a:pt x="1303" y="43"/>
                </a:lnTo>
                <a:lnTo>
                  <a:pt x="1305" y="37"/>
                </a:lnTo>
                <a:lnTo>
                  <a:pt x="1305" y="30"/>
                </a:lnTo>
                <a:lnTo>
                  <a:pt x="1303" y="24"/>
                </a:lnTo>
                <a:lnTo>
                  <a:pt x="1300" y="18"/>
                </a:lnTo>
                <a:lnTo>
                  <a:pt x="1296" y="13"/>
                </a:lnTo>
                <a:lnTo>
                  <a:pt x="1290" y="9"/>
                </a:lnTo>
                <a:lnTo>
                  <a:pt x="1282" y="6"/>
                </a:lnTo>
                <a:lnTo>
                  <a:pt x="1273" y="3"/>
                </a:lnTo>
                <a:lnTo>
                  <a:pt x="1263" y="1"/>
                </a:lnTo>
                <a:lnTo>
                  <a:pt x="1252" y="0"/>
                </a:lnTo>
                <a:lnTo>
                  <a:pt x="396" y="0"/>
                </a:lnTo>
                <a:lnTo>
                  <a:pt x="396" y="454"/>
                </a:lnTo>
                <a:lnTo>
                  <a:pt x="394" y="454"/>
                </a:lnTo>
                <a:lnTo>
                  <a:pt x="394" y="856"/>
                </a:lnTo>
                <a:lnTo>
                  <a:pt x="394" y="856"/>
                </a:lnTo>
                <a:lnTo>
                  <a:pt x="394" y="868"/>
                </a:lnTo>
                <a:lnTo>
                  <a:pt x="391" y="880"/>
                </a:lnTo>
                <a:lnTo>
                  <a:pt x="388" y="889"/>
                </a:lnTo>
                <a:lnTo>
                  <a:pt x="384" y="897"/>
                </a:lnTo>
                <a:lnTo>
                  <a:pt x="384" y="897"/>
                </a:lnTo>
                <a:lnTo>
                  <a:pt x="378" y="904"/>
                </a:lnTo>
                <a:lnTo>
                  <a:pt x="369" y="909"/>
                </a:lnTo>
                <a:lnTo>
                  <a:pt x="360" y="909"/>
                </a:lnTo>
                <a:lnTo>
                  <a:pt x="350" y="907"/>
                </a:lnTo>
                <a:lnTo>
                  <a:pt x="341" y="903"/>
                </a:lnTo>
                <a:lnTo>
                  <a:pt x="330" y="894"/>
                </a:lnTo>
                <a:lnTo>
                  <a:pt x="321" y="883"/>
                </a:lnTo>
                <a:lnTo>
                  <a:pt x="314" y="868"/>
                </a:lnTo>
                <a:lnTo>
                  <a:pt x="314" y="868"/>
                </a:lnTo>
                <a:lnTo>
                  <a:pt x="306" y="855"/>
                </a:lnTo>
                <a:lnTo>
                  <a:pt x="296" y="843"/>
                </a:lnTo>
                <a:lnTo>
                  <a:pt x="282" y="828"/>
                </a:lnTo>
                <a:lnTo>
                  <a:pt x="273" y="820"/>
                </a:lnTo>
                <a:lnTo>
                  <a:pt x="264" y="813"/>
                </a:lnTo>
                <a:lnTo>
                  <a:pt x="254" y="807"/>
                </a:lnTo>
                <a:lnTo>
                  <a:pt x="242" y="801"/>
                </a:lnTo>
                <a:lnTo>
                  <a:pt x="230" y="795"/>
                </a:lnTo>
                <a:lnTo>
                  <a:pt x="215" y="790"/>
                </a:lnTo>
                <a:lnTo>
                  <a:pt x="200" y="789"/>
                </a:lnTo>
                <a:lnTo>
                  <a:pt x="184" y="787"/>
                </a:lnTo>
                <a:lnTo>
                  <a:pt x="184" y="787"/>
                </a:lnTo>
                <a:lnTo>
                  <a:pt x="166" y="789"/>
                </a:lnTo>
                <a:lnTo>
                  <a:pt x="146" y="792"/>
                </a:lnTo>
                <a:lnTo>
                  <a:pt x="128" y="798"/>
                </a:lnTo>
                <a:lnTo>
                  <a:pt x="112" y="805"/>
                </a:lnTo>
                <a:lnTo>
                  <a:pt x="95" y="816"/>
                </a:lnTo>
                <a:lnTo>
                  <a:pt x="81" y="826"/>
                </a:lnTo>
                <a:lnTo>
                  <a:pt x="67" y="840"/>
                </a:lnTo>
                <a:lnTo>
                  <a:pt x="54" y="855"/>
                </a:lnTo>
                <a:lnTo>
                  <a:pt x="42" y="871"/>
                </a:lnTo>
                <a:lnTo>
                  <a:pt x="31" y="889"/>
                </a:lnTo>
                <a:lnTo>
                  <a:pt x="22" y="907"/>
                </a:lnTo>
                <a:lnTo>
                  <a:pt x="15" y="928"/>
                </a:lnTo>
                <a:lnTo>
                  <a:pt x="7" y="949"/>
                </a:lnTo>
                <a:lnTo>
                  <a:pt x="3" y="971"/>
                </a:lnTo>
                <a:lnTo>
                  <a:pt x="1" y="994"/>
                </a:lnTo>
                <a:lnTo>
                  <a:pt x="0" y="1018"/>
                </a:lnTo>
                <a:lnTo>
                  <a:pt x="0" y="1018"/>
                </a:lnTo>
                <a:lnTo>
                  <a:pt x="1" y="1040"/>
                </a:lnTo>
                <a:lnTo>
                  <a:pt x="3" y="1064"/>
                </a:lnTo>
                <a:lnTo>
                  <a:pt x="7" y="1085"/>
                </a:lnTo>
                <a:lnTo>
                  <a:pt x="15" y="1106"/>
                </a:lnTo>
                <a:lnTo>
                  <a:pt x="22" y="1127"/>
                </a:lnTo>
                <a:lnTo>
                  <a:pt x="31" y="1145"/>
                </a:lnTo>
                <a:lnTo>
                  <a:pt x="42" y="1163"/>
                </a:lnTo>
                <a:lnTo>
                  <a:pt x="54" y="1179"/>
                </a:lnTo>
                <a:lnTo>
                  <a:pt x="67" y="1194"/>
                </a:lnTo>
                <a:lnTo>
                  <a:pt x="81" y="1208"/>
                </a:lnTo>
                <a:lnTo>
                  <a:pt x="95" y="1219"/>
                </a:lnTo>
                <a:lnTo>
                  <a:pt x="112" y="1228"/>
                </a:lnTo>
                <a:lnTo>
                  <a:pt x="128" y="1236"/>
                </a:lnTo>
                <a:lnTo>
                  <a:pt x="146" y="1242"/>
                </a:lnTo>
                <a:lnTo>
                  <a:pt x="166" y="1245"/>
                </a:lnTo>
                <a:lnTo>
                  <a:pt x="184" y="1246"/>
                </a:lnTo>
                <a:lnTo>
                  <a:pt x="184" y="1246"/>
                </a:lnTo>
                <a:lnTo>
                  <a:pt x="200" y="1245"/>
                </a:lnTo>
                <a:lnTo>
                  <a:pt x="215" y="1243"/>
                </a:lnTo>
                <a:lnTo>
                  <a:pt x="230" y="1239"/>
                </a:lnTo>
                <a:lnTo>
                  <a:pt x="242" y="1234"/>
                </a:lnTo>
                <a:lnTo>
                  <a:pt x="254" y="1228"/>
                </a:lnTo>
                <a:lnTo>
                  <a:pt x="264" y="1221"/>
                </a:lnTo>
                <a:lnTo>
                  <a:pt x="273" y="1213"/>
                </a:lnTo>
                <a:lnTo>
                  <a:pt x="282" y="1206"/>
                </a:lnTo>
                <a:lnTo>
                  <a:pt x="296" y="1191"/>
                </a:lnTo>
                <a:lnTo>
                  <a:pt x="306" y="1179"/>
                </a:lnTo>
                <a:lnTo>
                  <a:pt x="314" y="1166"/>
                </a:lnTo>
                <a:lnTo>
                  <a:pt x="314" y="1166"/>
                </a:lnTo>
                <a:lnTo>
                  <a:pt x="321" y="1152"/>
                </a:lnTo>
                <a:lnTo>
                  <a:pt x="330" y="1140"/>
                </a:lnTo>
                <a:lnTo>
                  <a:pt x="341" y="1131"/>
                </a:lnTo>
                <a:lnTo>
                  <a:pt x="350" y="1127"/>
                </a:lnTo>
                <a:lnTo>
                  <a:pt x="360" y="1125"/>
                </a:lnTo>
                <a:lnTo>
                  <a:pt x="369" y="1127"/>
                </a:lnTo>
                <a:lnTo>
                  <a:pt x="378" y="1130"/>
                </a:lnTo>
                <a:lnTo>
                  <a:pt x="384" y="1137"/>
                </a:lnTo>
                <a:lnTo>
                  <a:pt x="384" y="1137"/>
                </a:lnTo>
                <a:lnTo>
                  <a:pt x="388" y="1145"/>
                </a:lnTo>
                <a:lnTo>
                  <a:pt x="391" y="1154"/>
                </a:lnTo>
                <a:lnTo>
                  <a:pt x="394" y="1166"/>
                </a:lnTo>
                <a:lnTo>
                  <a:pt x="394" y="1178"/>
                </a:lnTo>
                <a:lnTo>
                  <a:pt x="394" y="1429"/>
                </a:lnTo>
                <a:lnTo>
                  <a:pt x="396" y="1429"/>
                </a:lnTo>
                <a:lnTo>
                  <a:pt x="396" y="1976"/>
                </a:lnTo>
                <a:lnTo>
                  <a:pt x="1199" y="1976"/>
                </a:lnTo>
                <a:lnTo>
                  <a:pt x="1199" y="1976"/>
                </a:lnTo>
                <a:lnTo>
                  <a:pt x="1209" y="1976"/>
                </a:lnTo>
                <a:lnTo>
                  <a:pt x="1220" y="1973"/>
                </a:lnTo>
                <a:lnTo>
                  <a:pt x="1229" y="1971"/>
                </a:lnTo>
                <a:lnTo>
                  <a:pt x="1236" y="1967"/>
                </a:lnTo>
                <a:lnTo>
                  <a:pt x="1242" y="1962"/>
                </a:lnTo>
                <a:lnTo>
                  <a:pt x="1246" y="1958"/>
                </a:lnTo>
                <a:lnTo>
                  <a:pt x="1249" y="1952"/>
                </a:lnTo>
                <a:lnTo>
                  <a:pt x="1251" y="1946"/>
                </a:lnTo>
                <a:lnTo>
                  <a:pt x="1251" y="1940"/>
                </a:lnTo>
                <a:lnTo>
                  <a:pt x="1249" y="1933"/>
                </a:lnTo>
                <a:lnTo>
                  <a:pt x="1246" y="1927"/>
                </a:lnTo>
                <a:lnTo>
                  <a:pt x="1242" y="1919"/>
                </a:lnTo>
                <a:lnTo>
                  <a:pt x="1236" y="1913"/>
                </a:lnTo>
                <a:lnTo>
                  <a:pt x="1229" y="1906"/>
                </a:lnTo>
                <a:lnTo>
                  <a:pt x="1220" y="1900"/>
                </a:lnTo>
                <a:lnTo>
                  <a:pt x="1211" y="1894"/>
                </a:lnTo>
                <a:lnTo>
                  <a:pt x="1211" y="1894"/>
                </a:lnTo>
                <a:lnTo>
                  <a:pt x="1197" y="1886"/>
                </a:lnTo>
                <a:lnTo>
                  <a:pt x="1185" y="1877"/>
                </a:lnTo>
                <a:lnTo>
                  <a:pt x="1170" y="1864"/>
                </a:lnTo>
                <a:lnTo>
                  <a:pt x="1163" y="1855"/>
                </a:lnTo>
                <a:lnTo>
                  <a:pt x="1155" y="1846"/>
                </a:lnTo>
                <a:lnTo>
                  <a:pt x="1148" y="1835"/>
                </a:lnTo>
                <a:lnTo>
                  <a:pt x="1142" y="1823"/>
                </a:lnTo>
                <a:lnTo>
                  <a:pt x="1137" y="1810"/>
                </a:lnTo>
                <a:lnTo>
                  <a:pt x="1133" y="1796"/>
                </a:lnTo>
                <a:lnTo>
                  <a:pt x="1130" y="1782"/>
                </a:lnTo>
                <a:lnTo>
                  <a:pt x="1130" y="1765"/>
                </a:lnTo>
                <a:lnTo>
                  <a:pt x="1130" y="1765"/>
                </a:lnTo>
                <a:lnTo>
                  <a:pt x="1131" y="1746"/>
                </a:lnTo>
                <a:lnTo>
                  <a:pt x="1134" y="1728"/>
                </a:lnTo>
                <a:lnTo>
                  <a:pt x="1140" y="1710"/>
                </a:lnTo>
                <a:lnTo>
                  <a:pt x="1148" y="1693"/>
                </a:lnTo>
                <a:lnTo>
                  <a:pt x="1157" y="1677"/>
                </a:lnTo>
                <a:lnTo>
                  <a:pt x="1169" y="1662"/>
                </a:lnTo>
                <a:lnTo>
                  <a:pt x="1182" y="1648"/>
                </a:lnTo>
                <a:lnTo>
                  <a:pt x="1197" y="1635"/>
                </a:lnTo>
                <a:lnTo>
                  <a:pt x="1214" y="1623"/>
                </a:lnTo>
                <a:lnTo>
                  <a:pt x="1230" y="1613"/>
                </a:lnTo>
                <a:lnTo>
                  <a:pt x="1249" y="1604"/>
                </a:lnTo>
                <a:lnTo>
                  <a:pt x="1269" y="1595"/>
                </a:lnTo>
                <a:lnTo>
                  <a:pt x="1291" y="1589"/>
                </a:lnTo>
                <a:lnTo>
                  <a:pt x="1312" y="1584"/>
                </a:lnTo>
                <a:lnTo>
                  <a:pt x="1336" y="1581"/>
                </a:lnTo>
                <a:lnTo>
                  <a:pt x="1359" y="1581"/>
                </a:lnTo>
                <a:lnTo>
                  <a:pt x="1359" y="1581"/>
                </a:lnTo>
                <a:lnTo>
                  <a:pt x="1382" y="1581"/>
                </a:lnTo>
                <a:lnTo>
                  <a:pt x="1405" y="1584"/>
                </a:lnTo>
                <a:lnTo>
                  <a:pt x="1427" y="1589"/>
                </a:lnTo>
                <a:lnTo>
                  <a:pt x="1448" y="1595"/>
                </a:lnTo>
                <a:lnTo>
                  <a:pt x="1468" y="1604"/>
                </a:lnTo>
                <a:lnTo>
                  <a:pt x="1487" y="1613"/>
                </a:lnTo>
                <a:lnTo>
                  <a:pt x="1505" y="1623"/>
                </a:lnTo>
                <a:lnTo>
                  <a:pt x="1521" y="1635"/>
                </a:lnTo>
                <a:lnTo>
                  <a:pt x="1536" y="1648"/>
                </a:lnTo>
                <a:lnTo>
                  <a:pt x="1548" y="1662"/>
                </a:lnTo>
                <a:lnTo>
                  <a:pt x="1560" y="1677"/>
                </a:lnTo>
                <a:lnTo>
                  <a:pt x="1571" y="1693"/>
                </a:lnTo>
                <a:lnTo>
                  <a:pt x="1578" y="1710"/>
                </a:lnTo>
                <a:lnTo>
                  <a:pt x="1584" y="1728"/>
                </a:lnTo>
                <a:lnTo>
                  <a:pt x="1587" y="1746"/>
                </a:lnTo>
                <a:lnTo>
                  <a:pt x="1589" y="1765"/>
                </a:lnTo>
                <a:lnTo>
                  <a:pt x="1589" y="1765"/>
                </a:lnTo>
                <a:lnTo>
                  <a:pt x="1587" y="1782"/>
                </a:lnTo>
                <a:lnTo>
                  <a:pt x="1584" y="1796"/>
                </a:lnTo>
                <a:lnTo>
                  <a:pt x="1581" y="1810"/>
                </a:lnTo>
                <a:lnTo>
                  <a:pt x="1575" y="1823"/>
                </a:lnTo>
                <a:lnTo>
                  <a:pt x="1569" y="1835"/>
                </a:lnTo>
                <a:lnTo>
                  <a:pt x="1563" y="1846"/>
                </a:lnTo>
                <a:lnTo>
                  <a:pt x="1556" y="1855"/>
                </a:lnTo>
                <a:lnTo>
                  <a:pt x="1548" y="1864"/>
                </a:lnTo>
                <a:lnTo>
                  <a:pt x="1533" y="1877"/>
                </a:lnTo>
                <a:lnTo>
                  <a:pt x="1520" y="1886"/>
                </a:lnTo>
                <a:lnTo>
                  <a:pt x="1508" y="1894"/>
                </a:lnTo>
                <a:lnTo>
                  <a:pt x="1508" y="1894"/>
                </a:lnTo>
                <a:lnTo>
                  <a:pt x="1498" y="1900"/>
                </a:lnTo>
                <a:lnTo>
                  <a:pt x="1489" y="1906"/>
                </a:lnTo>
                <a:lnTo>
                  <a:pt x="1481" y="1913"/>
                </a:lnTo>
                <a:lnTo>
                  <a:pt x="1475" y="1919"/>
                </a:lnTo>
                <a:lnTo>
                  <a:pt x="1471" y="1927"/>
                </a:lnTo>
                <a:lnTo>
                  <a:pt x="1468" y="1933"/>
                </a:lnTo>
                <a:lnTo>
                  <a:pt x="1468" y="1940"/>
                </a:lnTo>
                <a:lnTo>
                  <a:pt x="1468" y="1946"/>
                </a:lnTo>
                <a:lnTo>
                  <a:pt x="1469" y="1952"/>
                </a:lnTo>
                <a:lnTo>
                  <a:pt x="1472" y="1958"/>
                </a:lnTo>
                <a:lnTo>
                  <a:pt x="1477" y="1962"/>
                </a:lnTo>
                <a:lnTo>
                  <a:pt x="1483" y="1967"/>
                </a:lnTo>
                <a:lnTo>
                  <a:pt x="1489" y="1971"/>
                </a:lnTo>
                <a:lnTo>
                  <a:pt x="1498" y="1973"/>
                </a:lnTo>
                <a:lnTo>
                  <a:pt x="1508" y="1976"/>
                </a:lnTo>
                <a:lnTo>
                  <a:pt x="1520" y="1976"/>
                </a:lnTo>
                <a:lnTo>
                  <a:pt x="2375" y="1976"/>
                </a:lnTo>
                <a:lnTo>
                  <a:pt x="2375" y="1521"/>
                </a:lnTo>
                <a:lnTo>
                  <a:pt x="2376" y="1521"/>
                </a:lnTo>
                <a:lnTo>
                  <a:pt x="2376" y="1119"/>
                </a:lnTo>
                <a:lnTo>
                  <a:pt x="2376" y="1119"/>
                </a:lnTo>
                <a:lnTo>
                  <a:pt x="2378" y="1107"/>
                </a:lnTo>
                <a:lnTo>
                  <a:pt x="2379" y="1097"/>
                </a:lnTo>
                <a:lnTo>
                  <a:pt x="2382" y="1086"/>
                </a:lnTo>
                <a:lnTo>
                  <a:pt x="2387" y="1079"/>
                </a:lnTo>
                <a:lnTo>
                  <a:pt x="2387" y="1079"/>
                </a:lnTo>
                <a:lnTo>
                  <a:pt x="2394" y="1073"/>
                </a:lnTo>
                <a:lnTo>
                  <a:pt x="2403" y="1068"/>
                </a:lnTo>
                <a:lnTo>
                  <a:pt x="2412" y="1067"/>
                </a:lnTo>
                <a:lnTo>
                  <a:pt x="2421" y="1068"/>
                </a:lnTo>
                <a:lnTo>
                  <a:pt x="2432" y="1074"/>
                </a:lnTo>
                <a:lnTo>
                  <a:pt x="2441" y="1082"/>
                </a:lnTo>
                <a:lnTo>
                  <a:pt x="2450" y="1094"/>
                </a:lnTo>
                <a:lnTo>
                  <a:pt x="2459" y="1107"/>
                </a:lnTo>
                <a:lnTo>
                  <a:pt x="2459" y="1107"/>
                </a:lnTo>
                <a:lnTo>
                  <a:pt x="2466" y="1121"/>
                </a:lnTo>
                <a:lnTo>
                  <a:pt x="2475" y="1133"/>
                </a:lnTo>
                <a:lnTo>
                  <a:pt x="2489" y="1148"/>
                </a:lnTo>
                <a:lnTo>
                  <a:pt x="2498" y="1155"/>
                </a:lnTo>
                <a:lnTo>
                  <a:pt x="2507" y="1163"/>
                </a:lnTo>
                <a:lnTo>
                  <a:pt x="2518" y="1170"/>
                </a:lnTo>
                <a:lnTo>
                  <a:pt x="2529" y="1176"/>
                </a:lnTo>
                <a:lnTo>
                  <a:pt x="2542" y="1181"/>
                </a:lnTo>
                <a:lnTo>
                  <a:pt x="2556" y="1185"/>
                </a:lnTo>
                <a:lnTo>
                  <a:pt x="2571" y="1188"/>
                </a:lnTo>
                <a:lnTo>
                  <a:pt x="2587" y="1188"/>
                </a:lnTo>
                <a:lnTo>
                  <a:pt x="2587" y="1188"/>
                </a:lnTo>
                <a:lnTo>
                  <a:pt x="2607" y="1187"/>
                </a:lnTo>
                <a:lnTo>
                  <a:pt x="2625" y="1184"/>
                </a:lnTo>
                <a:lnTo>
                  <a:pt x="2643" y="1178"/>
                </a:lnTo>
                <a:lnTo>
                  <a:pt x="2659" y="1170"/>
                </a:lnTo>
                <a:lnTo>
                  <a:pt x="2675" y="1161"/>
                </a:lnTo>
                <a:lnTo>
                  <a:pt x="2690" y="1149"/>
                </a:lnTo>
                <a:lnTo>
                  <a:pt x="2705" y="1136"/>
                </a:lnTo>
                <a:lnTo>
                  <a:pt x="2719" y="1121"/>
                </a:lnTo>
                <a:lnTo>
                  <a:pt x="2729" y="1104"/>
                </a:lnTo>
                <a:lnTo>
                  <a:pt x="2741" y="1088"/>
                </a:lnTo>
                <a:lnTo>
                  <a:pt x="2750" y="1068"/>
                </a:lnTo>
                <a:lnTo>
                  <a:pt x="2758" y="1048"/>
                </a:lnTo>
                <a:lnTo>
                  <a:pt x="2764" y="1027"/>
                </a:lnTo>
                <a:lnTo>
                  <a:pt x="2768" y="1006"/>
                </a:lnTo>
                <a:lnTo>
                  <a:pt x="2771" y="982"/>
                </a:lnTo>
                <a:lnTo>
                  <a:pt x="2773" y="959"/>
                </a:lnTo>
                <a:lnTo>
                  <a:pt x="2773" y="959"/>
                </a:lnTo>
                <a:lnTo>
                  <a:pt x="2771" y="935"/>
                </a:lnTo>
                <a:lnTo>
                  <a:pt x="2768" y="913"/>
                </a:lnTo>
                <a:lnTo>
                  <a:pt x="2764" y="891"/>
                </a:lnTo>
                <a:lnTo>
                  <a:pt x="2758" y="870"/>
                </a:lnTo>
                <a:lnTo>
                  <a:pt x="2750" y="850"/>
                </a:lnTo>
                <a:lnTo>
                  <a:pt x="2741" y="831"/>
                </a:lnTo>
                <a:lnTo>
                  <a:pt x="2729" y="813"/>
                </a:lnTo>
                <a:lnTo>
                  <a:pt x="2719" y="796"/>
                </a:lnTo>
                <a:lnTo>
                  <a:pt x="2705" y="781"/>
                </a:lnTo>
                <a:lnTo>
                  <a:pt x="2690" y="768"/>
                </a:lnTo>
                <a:lnTo>
                  <a:pt x="2675" y="758"/>
                </a:lnTo>
                <a:lnTo>
                  <a:pt x="2659" y="747"/>
                </a:lnTo>
                <a:lnTo>
                  <a:pt x="2643" y="740"/>
                </a:lnTo>
                <a:lnTo>
                  <a:pt x="2625" y="734"/>
                </a:lnTo>
                <a:lnTo>
                  <a:pt x="2607" y="731"/>
                </a:lnTo>
                <a:lnTo>
                  <a:pt x="2587" y="729"/>
                </a:lnTo>
                <a:lnTo>
                  <a:pt x="2587" y="729"/>
                </a:lnTo>
                <a:close/>
              </a:path>
            </a:pathLst>
          </a:custGeom>
          <a:gradFill flip="none" rotWithShape="1">
            <a:gsLst>
              <a:gs pos="0">
                <a:srgbClr val="FF0000">
                  <a:shade val="30000"/>
                  <a:satMod val="115000"/>
                </a:srgbClr>
              </a:gs>
              <a:gs pos="50000">
                <a:srgbClr val="FF0000">
                  <a:shade val="67500"/>
                  <a:satMod val="115000"/>
                </a:srgbClr>
              </a:gs>
              <a:gs pos="100000">
                <a:srgbClr val="FF0000">
                  <a:shade val="100000"/>
                  <a:satMod val="115000"/>
                </a:srgbClr>
              </a:gs>
            </a:gsLst>
            <a:path path="circle">
              <a:fillToRect l="50000" t="50000" r="50000" b="50000"/>
            </a:path>
            <a:tileRect/>
          </a:gradFill>
          <a:ln w="28575">
            <a:solidFill>
              <a:schemeClr val="bg1">
                <a:lumMod val="50000"/>
              </a:schemeClr>
            </a:solidFill>
            <a:prstDash val="solid"/>
            <a:round/>
            <a:headEnd/>
            <a:tailEnd/>
          </a:ln>
        </p:spPr>
        <p:txBody>
          <a:bodyPr anchor="ctr"/>
          <a:lstStyle/>
          <a:p>
            <a:pPr algn="ctr"/>
            <a:r>
              <a:rPr lang="en-GB" dirty="0">
                <a:solidFill>
                  <a:schemeClr val="bg1"/>
                </a:solidFill>
                <a:cs typeface="Arial" charset="0"/>
              </a:rPr>
              <a:t>Phil. 2:!2</a:t>
            </a:r>
          </a:p>
          <a:p>
            <a:pPr algn="ctr"/>
            <a:r>
              <a:rPr lang="en-GB" dirty="0">
                <a:solidFill>
                  <a:schemeClr val="bg1"/>
                </a:solidFill>
                <a:cs typeface="Arial" charset="0"/>
              </a:rPr>
              <a:t>Hebrews 5:9</a:t>
            </a:r>
          </a:p>
        </p:txBody>
      </p:sp>
      <p:sp>
        <p:nvSpPr>
          <p:cNvPr id="38" name="Freeform 37"/>
          <p:cNvSpPr>
            <a:spLocks/>
          </p:cNvSpPr>
          <p:nvPr/>
        </p:nvSpPr>
        <p:spPr bwMode="auto">
          <a:xfrm>
            <a:off x="10120911" y="2122245"/>
            <a:ext cx="1896949" cy="1568450"/>
          </a:xfrm>
          <a:custGeom>
            <a:avLst/>
            <a:gdLst>
              <a:gd name="connsiteX0" fmla="*/ 10886 w 1896949"/>
              <a:gd name="connsiteY0" fmla="*/ 0 h 1568450"/>
              <a:gd name="connsiteX1" fmla="*/ 690091 w 1896949"/>
              <a:gd name="connsiteY1" fmla="*/ 0 h 1568450"/>
              <a:gd name="connsiteX2" fmla="*/ 698819 w 1896949"/>
              <a:gd name="connsiteY2" fmla="*/ 794 h 1568450"/>
              <a:gd name="connsiteX3" fmla="*/ 706754 w 1896949"/>
              <a:gd name="connsiteY3" fmla="*/ 2381 h 1568450"/>
              <a:gd name="connsiteX4" fmla="*/ 713895 w 1896949"/>
              <a:gd name="connsiteY4" fmla="*/ 4763 h 1568450"/>
              <a:gd name="connsiteX5" fmla="*/ 720242 w 1896949"/>
              <a:gd name="connsiteY5" fmla="*/ 7144 h 1568450"/>
              <a:gd name="connsiteX6" fmla="*/ 725003 w 1896949"/>
              <a:gd name="connsiteY6" fmla="*/ 10319 h 1568450"/>
              <a:gd name="connsiteX7" fmla="*/ 728177 w 1896949"/>
              <a:gd name="connsiteY7" fmla="*/ 14288 h 1568450"/>
              <a:gd name="connsiteX8" fmla="*/ 730557 w 1896949"/>
              <a:gd name="connsiteY8" fmla="*/ 19050 h 1568450"/>
              <a:gd name="connsiteX9" fmla="*/ 732144 w 1896949"/>
              <a:gd name="connsiteY9" fmla="*/ 23813 h 1568450"/>
              <a:gd name="connsiteX10" fmla="*/ 732144 w 1896949"/>
              <a:gd name="connsiteY10" fmla="*/ 29369 h 1568450"/>
              <a:gd name="connsiteX11" fmla="*/ 730557 w 1896949"/>
              <a:gd name="connsiteY11" fmla="*/ 34131 h 1568450"/>
              <a:gd name="connsiteX12" fmla="*/ 728177 w 1896949"/>
              <a:gd name="connsiteY12" fmla="*/ 39688 h 1568450"/>
              <a:gd name="connsiteX13" fmla="*/ 725003 w 1896949"/>
              <a:gd name="connsiteY13" fmla="*/ 44450 h 1568450"/>
              <a:gd name="connsiteX14" fmla="*/ 720242 w 1896949"/>
              <a:gd name="connsiteY14" fmla="*/ 50800 h 1568450"/>
              <a:gd name="connsiteX15" fmla="*/ 713895 w 1896949"/>
              <a:gd name="connsiteY15" fmla="*/ 55563 h 1568450"/>
              <a:gd name="connsiteX16" fmla="*/ 708341 w 1896949"/>
              <a:gd name="connsiteY16" fmla="*/ 60325 h 1568450"/>
              <a:gd name="connsiteX17" fmla="*/ 699612 w 1896949"/>
              <a:gd name="connsiteY17" fmla="*/ 65088 h 1568450"/>
              <a:gd name="connsiteX18" fmla="*/ 689297 w 1896949"/>
              <a:gd name="connsiteY18" fmla="*/ 70644 h 1568450"/>
              <a:gd name="connsiteX19" fmla="*/ 679776 w 1896949"/>
              <a:gd name="connsiteY19" fmla="*/ 77788 h 1568450"/>
              <a:gd name="connsiteX20" fmla="*/ 667874 w 1896949"/>
              <a:gd name="connsiteY20" fmla="*/ 88900 h 1568450"/>
              <a:gd name="connsiteX21" fmla="*/ 662320 w 1896949"/>
              <a:gd name="connsiteY21" fmla="*/ 96044 h 1568450"/>
              <a:gd name="connsiteX22" fmla="*/ 655972 w 1896949"/>
              <a:gd name="connsiteY22" fmla="*/ 103188 h 1568450"/>
              <a:gd name="connsiteX23" fmla="*/ 650418 w 1896949"/>
              <a:gd name="connsiteY23" fmla="*/ 111125 h 1568450"/>
              <a:gd name="connsiteX24" fmla="*/ 645657 w 1896949"/>
              <a:gd name="connsiteY24" fmla="*/ 120650 h 1568450"/>
              <a:gd name="connsiteX25" fmla="*/ 641690 w 1896949"/>
              <a:gd name="connsiteY25" fmla="*/ 131763 h 1568450"/>
              <a:gd name="connsiteX26" fmla="*/ 638516 w 1896949"/>
              <a:gd name="connsiteY26" fmla="*/ 142081 h 1568450"/>
              <a:gd name="connsiteX27" fmla="*/ 636135 w 1896949"/>
              <a:gd name="connsiteY27" fmla="*/ 153988 h 1568450"/>
              <a:gd name="connsiteX28" fmla="*/ 636135 w 1896949"/>
              <a:gd name="connsiteY28" fmla="*/ 166688 h 1568450"/>
              <a:gd name="connsiteX29" fmla="*/ 636929 w 1896949"/>
              <a:gd name="connsiteY29" fmla="*/ 182563 h 1568450"/>
              <a:gd name="connsiteX30" fmla="*/ 639309 w 1896949"/>
              <a:gd name="connsiteY30" fmla="*/ 196850 h 1568450"/>
              <a:gd name="connsiteX31" fmla="*/ 644070 w 1896949"/>
              <a:gd name="connsiteY31" fmla="*/ 211138 h 1568450"/>
              <a:gd name="connsiteX32" fmla="*/ 650418 w 1896949"/>
              <a:gd name="connsiteY32" fmla="*/ 223838 h 1568450"/>
              <a:gd name="connsiteX33" fmla="*/ 657559 w 1896949"/>
              <a:gd name="connsiteY33" fmla="*/ 237331 h 1568450"/>
              <a:gd name="connsiteX34" fmla="*/ 667080 w 1896949"/>
              <a:gd name="connsiteY34" fmla="*/ 249238 h 1568450"/>
              <a:gd name="connsiteX35" fmla="*/ 677395 w 1896949"/>
              <a:gd name="connsiteY35" fmla="*/ 261144 h 1568450"/>
              <a:gd name="connsiteX36" fmla="*/ 689297 w 1896949"/>
              <a:gd name="connsiteY36" fmla="*/ 269875 h 1568450"/>
              <a:gd name="connsiteX37" fmla="*/ 701993 w 1896949"/>
              <a:gd name="connsiteY37" fmla="*/ 279400 h 1568450"/>
              <a:gd name="connsiteX38" fmla="*/ 715482 w 1896949"/>
              <a:gd name="connsiteY38" fmla="*/ 288131 h 1568450"/>
              <a:gd name="connsiteX39" fmla="*/ 730557 w 1896949"/>
              <a:gd name="connsiteY39" fmla="*/ 296069 h 1568450"/>
              <a:gd name="connsiteX40" fmla="*/ 747220 w 1896949"/>
              <a:gd name="connsiteY40" fmla="*/ 302419 h 1568450"/>
              <a:gd name="connsiteX41" fmla="*/ 763883 w 1896949"/>
              <a:gd name="connsiteY41" fmla="*/ 307181 h 1568450"/>
              <a:gd name="connsiteX42" fmla="*/ 780546 w 1896949"/>
              <a:gd name="connsiteY42" fmla="*/ 310356 h 1568450"/>
              <a:gd name="connsiteX43" fmla="*/ 799589 w 1896949"/>
              <a:gd name="connsiteY43" fmla="*/ 312738 h 1568450"/>
              <a:gd name="connsiteX44" fmla="*/ 817045 w 1896949"/>
              <a:gd name="connsiteY44" fmla="*/ 314325 h 1568450"/>
              <a:gd name="connsiteX45" fmla="*/ 836088 w 1896949"/>
              <a:gd name="connsiteY45" fmla="*/ 312738 h 1568450"/>
              <a:gd name="connsiteX46" fmla="*/ 854338 w 1896949"/>
              <a:gd name="connsiteY46" fmla="*/ 310356 h 1568450"/>
              <a:gd name="connsiteX47" fmla="*/ 871794 w 1896949"/>
              <a:gd name="connsiteY47" fmla="*/ 307181 h 1568450"/>
              <a:gd name="connsiteX48" fmla="*/ 888457 w 1896949"/>
              <a:gd name="connsiteY48" fmla="*/ 302419 h 1568450"/>
              <a:gd name="connsiteX49" fmla="*/ 903533 w 1896949"/>
              <a:gd name="connsiteY49" fmla="*/ 296069 h 1568450"/>
              <a:gd name="connsiteX50" fmla="*/ 919402 w 1896949"/>
              <a:gd name="connsiteY50" fmla="*/ 288131 h 1568450"/>
              <a:gd name="connsiteX51" fmla="*/ 933684 w 1896949"/>
              <a:gd name="connsiteY51" fmla="*/ 279400 h 1568450"/>
              <a:gd name="connsiteX52" fmla="*/ 946380 w 1896949"/>
              <a:gd name="connsiteY52" fmla="*/ 269875 h 1568450"/>
              <a:gd name="connsiteX53" fmla="*/ 958282 w 1896949"/>
              <a:gd name="connsiteY53" fmla="*/ 261144 h 1568450"/>
              <a:gd name="connsiteX54" fmla="*/ 969390 w 1896949"/>
              <a:gd name="connsiteY54" fmla="*/ 249238 h 1568450"/>
              <a:gd name="connsiteX55" fmla="*/ 977325 w 1896949"/>
              <a:gd name="connsiteY55" fmla="*/ 237331 h 1568450"/>
              <a:gd name="connsiteX56" fmla="*/ 986053 w 1896949"/>
              <a:gd name="connsiteY56" fmla="*/ 223838 h 1568450"/>
              <a:gd name="connsiteX57" fmla="*/ 991607 w 1896949"/>
              <a:gd name="connsiteY57" fmla="*/ 211138 h 1568450"/>
              <a:gd name="connsiteX58" fmla="*/ 996368 w 1896949"/>
              <a:gd name="connsiteY58" fmla="*/ 196850 h 1568450"/>
              <a:gd name="connsiteX59" fmla="*/ 998748 w 1896949"/>
              <a:gd name="connsiteY59" fmla="*/ 182563 h 1568450"/>
              <a:gd name="connsiteX60" fmla="*/ 1000335 w 1896949"/>
              <a:gd name="connsiteY60" fmla="*/ 166688 h 1568450"/>
              <a:gd name="connsiteX61" fmla="*/ 998748 w 1896949"/>
              <a:gd name="connsiteY61" fmla="*/ 153988 h 1568450"/>
              <a:gd name="connsiteX62" fmla="*/ 996368 w 1896949"/>
              <a:gd name="connsiteY62" fmla="*/ 142081 h 1568450"/>
              <a:gd name="connsiteX63" fmla="*/ 993987 w 1896949"/>
              <a:gd name="connsiteY63" fmla="*/ 131763 h 1568450"/>
              <a:gd name="connsiteX64" fmla="*/ 989227 w 1896949"/>
              <a:gd name="connsiteY64" fmla="*/ 120650 h 1568450"/>
              <a:gd name="connsiteX65" fmla="*/ 984466 w 1896949"/>
              <a:gd name="connsiteY65" fmla="*/ 111125 h 1568450"/>
              <a:gd name="connsiteX66" fmla="*/ 979705 w 1896949"/>
              <a:gd name="connsiteY66" fmla="*/ 103188 h 1568450"/>
              <a:gd name="connsiteX67" fmla="*/ 974151 w 1896949"/>
              <a:gd name="connsiteY67" fmla="*/ 96044 h 1568450"/>
              <a:gd name="connsiteX68" fmla="*/ 967803 w 1896949"/>
              <a:gd name="connsiteY68" fmla="*/ 88900 h 1568450"/>
              <a:gd name="connsiteX69" fmla="*/ 955901 w 1896949"/>
              <a:gd name="connsiteY69" fmla="*/ 77788 h 1568450"/>
              <a:gd name="connsiteX70" fmla="*/ 945586 w 1896949"/>
              <a:gd name="connsiteY70" fmla="*/ 70644 h 1568450"/>
              <a:gd name="connsiteX71" fmla="*/ 936065 w 1896949"/>
              <a:gd name="connsiteY71" fmla="*/ 65088 h 1568450"/>
              <a:gd name="connsiteX72" fmla="*/ 927336 w 1896949"/>
              <a:gd name="connsiteY72" fmla="*/ 60325 h 1568450"/>
              <a:gd name="connsiteX73" fmla="*/ 920195 w 1896949"/>
              <a:gd name="connsiteY73" fmla="*/ 55563 h 1568450"/>
              <a:gd name="connsiteX74" fmla="*/ 914641 w 1896949"/>
              <a:gd name="connsiteY74" fmla="*/ 50800 h 1568450"/>
              <a:gd name="connsiteX75" fmla="*/ 909880 w 1896949"/>
              <a:gd name="connsiteY75" fmla="*/ 44450 h 1568450"/>
              <a:gd name="connsiteX76" fmla="*/ 905913 w 1896949"/>
              <a:gd name="connsiteY76" fmla="*/ 39688 h 1568450"/>
              <a:gd name="connsiteX77" fmla="*/ 905119 w 1896949"/>
              <a:gd name="connsiteY77" fmla="*/ 34131 h 1568450"/>
              <a:gd name="connsiteX78" fmla="*/ 903533 w 1896949"/>
              <a:gd name="connsiteY78" fmla="*/ 29369 h 1568450"/>
              <a:gd name="connsiteX79" fmla="*/ 903533 w 1896949"/>
              <a:gd name="connsiteY79" fmla="*/ 23813 h 1568450"/>
              <a:gd name="connsiteX80" fmla="*/ 905119 w 1896949"/>
              <a:gd name="connsiteY80" fmla="*/ 19050 h 1568450"/>
              <a:gd name="connsiteX81" fmla="*/ 907500 w 1896949"/>
              <a:gd name="connsiteY81" fmla="*/ 14288 h 1568450"/>
              <a:gd name="connsiteX82" fmla="*/ 910674 w 1896949"/>
              <a:gd name="connsiteY82" fmla="*/ 10319 h 1568450"/>
              <a:gd name="connsiteX83" fmla="*/ 915435 w 1896949"/>
              <a:gd name="connsiteY83" fmla="*/ 7144 h 1568450"/>
              <a:gd name="connsiteX84" fmla="*/ 920195 w 1896949"/>
              <a:gd name="connsiteY84" fmla="*/ 4763 h 1568450"/>
              <a:gd name="connsiteX85" fmla="*/ 927336 w 1896949"/>
              <a:gd name="connsiteY85" fmla="*/ 2381 h 1568450"/>
              <a:gd name="connsiteX86" fmla="*/ 936065 w 1896949"/>
              <a:gd name="connsiteY86" fmla="*/ 794 h 1568450"/>
              <a:gd name="connsiteX87" fmla="*/ 945586 w 1896949"/>
              <a:gd name="connsiteY87" fmla="*/ 0 h 1568450"/>
              <a:gd name="connsiteX88" fmla="*/ 1581151 w 1896949"/>
              <a:gd name="connsiteY88" fmla="*/ 0 h 1568450"/>
              <a:gd name="connsiteX89" fmla="*/ 1581151 w 1896949"/>
              <a:gd name="connsiteY89" fmla="*/ 434181 h 1568450"/>
              <a:gd name="connsiteX90" fmla="*/ 1581944 w 1896949"/>
              <a:gd name="connsiteY90" fmla="*/ 434181 h 1568450"/>
              <a:gd name="connsiteX91" fmla="*/ 1581944 w 1896949"/>
              <a:gd name="connsiteY91" fmla="*/ 633413 h 1568450"/>
              <a:gd name="connsiteX92" fmla="*/ 1583531 w 1896949"/>
              <a:gd name="connsiteY92" fmla="*/ 642938 h 1568450"/>
              <a:gd name="connsiteX93" fmla="*/ 1584324 w 1896949"/>
              <a:gd name="connsiteY93" fmla="*/ 652463 h 1568450"/>
              <a:gd name="connsiteX94" fmla="*/ 1586705 w 1896949"/>
              <a:gd name="connsiteY94" fmla="*/ 659606 h 1568450"/>
              <a:gd name="connsiteX95" fmla="*/ 1590672 w 1896949"/>
              <a:gd name="connsiteY95" fmla="*/ 665163 h 1568450"/>
              <a:gd name="connsiteX96" fmla="*/ 1596226 w 1896949"/>
              <a:gd name="connsiteY96" fmla="*/ 671513 h 1568450"/>
              <a:gd name="connsiteX97" fmla="*/ 1603368 w 1896949"/>
              <a:gd name="connsiteY97" fmla="*/ 674688 h 1568450"/>
              <a:gd name="connsiteX98" fmla="*/ 1610509 w 1896949"/>
              <a:gd name="connsiteY98" fmla="*/ 674688 h 1568450"/>
              <a:gd name="connsiteX99" fmla="*/ 1617650 w 1896949"/>
              <a:gd name="connsiteY99" fmla="*/ 673894 h 1568450"/>
              <a:gd name="connsiteX100" fmla="*/ 1626378 w 1896949"/>
              <a:gd name="connsiteY100" fmla="*/ 669925 h 1568450"/>
              <a:gd name="connsiteX101" fmla="*/ 1633519 w 1896949"/>
              <a:gd name="connsiteY101" fmla="*/ 662781 h 1568450"/>
              <a:gd name="connsiteX102" fmla="*/ 1640660 w 1896949"/>
              <a:gd name="connsiteY102" fmla="*/ 654844 h 1568450"/>
              <a:gd name="connsiteX103" fmla="*/ 1647802 w 1896949"/>
              <a:gd name="connsiteY103" fmla="*/ 642938 h 1568450"/>
              <a:gd name="connsiteX104" fmla="*/ 1653356 w 1896949"/>
              <a:gd name="connsiteY104" fmla="*/ 633413 h 1568450"/>
              <a:gd name="connsiteX105" fmla="*/ 1660497 w 1896949"/>
              <a:gd name="connsiteY105" fmla="*/ 622300 h 1568450"/>
              <a:gd name="connsiteX106" fmla="*/ 1671605 w 1896949"/>
              <a:gd name="connsiteY106" fmla="*/ 611188 h 1568450"/>
              <a:gd name="connsiteX107" fmla="*/ 1678747 w 1896949"/>
              <a:gd name="connsiteY107" fmla="*/ 604838 h 1568450"/>
              <a:gd name="connsiteX108" fmla="*/ 1685888 w 1896949"/>
              <a:gd name="connsiteY108" fmla="*/ 599281 h 1568450"/>
              <a:gd name="connsiteX109" fmla="*/ 1694616 w 1896949"/>
              <a:gd name="connsiteY109" fmla="*/ 594519 h 1568450"/>
              <a:gd name="connsiteX110" fmla="*/ 1703344 w 1896949"/>
              <a:gd name="connsiteY110" fmla="*/ 589756 h 1568450"/>
              <a:gd name="connsiteX111" fmla="*/ 1713659 w 1896949"/>
              <a:gd name="connsiteY111" fmla="*/ 584994 h 1568450"/>
              <a:gd name="connsiteX112" fmla="*/ 1724768 w 1896949"/>
              <a:gd name="connsiteY112" fmla="*/ 582613 h 1568450"/>
              <a:gd name="connsiteX113" fmla="*/ 1736670 w 1896949"/>
              <a:gd name="connsiteY113" fmla="*/ 580231 h 1568450"/>
              <a:gd name="connsiteX114" fmla="*/ 1749365 w 1896949"/>
              <a:gd name="connsiteY114" fmla="*/ 578644 h 1568450"/>
              <a:gd name="connsiteX115" fmla="*/ 1765234 w 1896949"/>
              <a:gd name="connsiteY115" fmla="*/ 580231 h 1568450"/>
              <a:gd name="connsiteX116" fmla="*/ 1779517 w 1896949"/>
              <a:gd name="connsiteY116" fmla="*/ 582613 h 1568450"/>
              <a:gd name="connsiteX117" fmla="*/ 1793799 w 1896949"/>
              <a:gd name="connsiteY117" fmla="*/ 587375 h 1568450"/>
              <a:gd name="connsiteX118" fmla="*/ 1806494 w 1896949"/>
              <a:gd name="connsiteY118" fmla="*/ 592931 h 1568450"/>
              <a:gd name="connsiteX119" fmla="*/ 1819190 w 1896949"/>
              <a:gd name="connsiteY119" fmla="*/ 601663 h 1568450"/>
              <a:gd name="connsiteX120" fmla="*/ 1831092 w 1896949"/>
              <a:gd name="connsiteY120" fmla="*/ 609600 h 1568450"/>
              <a:gd name="connsiteX121" fmla="*/ 1842994 w 1896949"/>
              <a:gd name="connsiteY121" fmla="*/ 619919 h 1568450"/>
              <a:gd name="connsiteX122" fmla="*/ 1854102 w 1896949"/>
              <a:gd name="connsiteY122" fmla="*/ 631825 h 1568450"/>
              <a:gd name="connsiteX123" fmla="*/ 1862037 w 1896949"/>
              <a:gd name="connsiteY123" fmla="*/ 645319 h 1568450"/>
              <a:gd name="connsiteX124" fmla="*/ 1871558 w 1896949"/>
              <a:gd name="connsiteY124" fmla="*/ 659606 h 1568450"/>
              <a:gd name="connsiteX125" fmla="*/ 1878699 w 1896949"/>
              <a:gd name="connsiteY125" fmla="*/ 674688 h 1568450"/>
              <a:gd name="connsiteX126" fmla="*/ 1885047 w 1896949"/>
              <a:gd name="connsiteY126" fmla="*/ 690563 h 1568450"/>
              <a:gd name="connsiteX127" fmla="*/ 1889808 w 1896949"/>
              <a:gd name="connsiteY127" fmla="*/ 707231 h 1568450"/>
              <a:gd name="connsiteX128" fmla="*/ 1892982 w 1896949"/>
              <a:gd name="connsiteY128" fmla="*/ 724694 h 1568450"/>
              <a:gd name="connsiteX129" fmla="*/ 1895362 w 1896949"/>
              <a:gd name="connsiteY129" fmla="*/ 742156 h 1568450"/>
              <a:gd name="connsiteX130" fmla="*/ 1896949 w 1896949"/>
              <a:gd name="connsiteY130" fmla="*/ 761206 h 1568450"/>
              <a:gd name="connsiteX131" fmla="*/ 1895362 w 1896949"/>
              <a:gd name="connsiteY131" fmla="*/ 779463 h 1568450"/>
              <a:gd name="connsiteX132" fmla="*/ 1892982 w 1896949"/>
              <a:gd name="connsiteY132" fmla="*/ 798513 h 1568450"/>
              <a:gd name="connsiteX133" fmla="*/ 1889808 w 1896949"/>
              <a:gd name="connsiteY133" fmla="*/ 815181 h 1568450"/>
              <a:gd name="connsiteX134" fmla="*/ 1885047 w 1896949"/>
              <a:gd name="connsiteY134" fmla="*/ 831850 h 1568450"/>
              <a:gd name="connsiteX135" fmla="*/ 1878699 w 1896949"/>
              <a:gd name="connsiteY135" fmla="*/ 847725 h 1568450"/>
              <a:gd name="connsiteX136" fmla="*/ 1871558 w 1896949"/>
              <a:gd name="connsiteY136" fmla="*/ 863600 h 1568450"/>
              <a:gd name="connsiteX137" fmla="*/ 1862037 w 1896949"/>
              <a:gd name="connsiteY137" fmla="*/ 876300 h 1568450"/>
              <a:gd name="connsiteX138" fmla="*/ 1854102 w 1896949"/>
              <a:gd name="connsiteY138" fmla="*/ 889794 h 1568450"/>
              <a:gd name="connsiteX139" fmla="*/ 1842994 w 1896949"/>
              <a:gd name="connsiteY139" fmla="*/ 901700 h 1568450"/>
              <a:gd name="connsiteX140" fmla="*/ 1831092 w 1896949"/>
              <a:gd name="connsiteY140" fmla="*/ 912019 h 1568450"/>
              <a:gd name="connsiteX141" fmla="*/ 1819190 w 1896949"/>
              <a:gd name="connsiteY141" fmla="*/ 921544 h 1568450"/>
              <a:gd name="connsiteX142" fmla="*/ 1806494 w 1896949"/>
              <a:gd name="connsiteY142" fmla="*/ 928688 h 1568450"/>
              <a:gd name="connsiteX143" fmla="*/ 1793799 w 1896949"/>
              <a:gd name="connsiteY143" fmla="*/ 935038 h 1568450"/>
              <a:gd name="connsiteX144" fmla="*/ 1779517 w 1896949"/>
              <a:gd name="connsiteY144" fmla="*/ 939800 h 1568450"/>
              <a:gd name="connsiteX145" fmla="*/ 1765234 w 1896949"/>
              <a:gd name="connsiteY145" fmla="*/ 942181 h 1568450"/>
              <a:gd name="connsiteX146" fmla="*/ 1749365 w 1896949"/>
              <a:gd name="connsiteY146" fmla="*/ 942975 h 1568450"/>
              <a:gd name="connsiteX147" fmla="*/ 1736670 w 1896949"/>
              <a:gd name="connsiteY147" fmla="*/ 942975 h 1568450"/>
              <a:gd name="connsiteX148" fmla="*/ 1724768 w 1896949"/>
              <a:gd name="connsiteY148" fmla="*/ 940594 h 1568450"/>
              <a:gd name="connsiteX149" fmla="*/ 1713659 w 1896949"/>
              <a:gd name="connsiteY149" fmla="*/ 937419 h 1568450"/>
              <a:gd name="connsiteX150" fmla="*/ 1703344 w 1896949"/>
              <a:gd name="connsiteY150" fmla="*/ 933450 h 1568450"/>
              <a:gd name="connsiteX151" fmla="*/ 1694616 w 1896949"/>
              <a:gd name="connsiteY151" fmla="*/ 928688 h 1568450"/>
              <a:gd name="connsiteX152" fmla="*/ 1685888 w 1896949"/>
              <a:gd name="connsiteY152" fmla="*/ 923131 h 1568450"/>
              <a:gd name="connsiteX153" fmla="*/ 1678747 w 1896949"/>
              <a:gd name="connsiteY153" fmla="*/ 916781 h 1568450"/>
              <a:gd name="connsiteX154" fmla="*/ 1671605 w 1896949"/>
              <a:gd name="connsiteY154" fmla="*/ 911225 h 1568450"/>
              <a:gd name="connsiteX155" fmla="*/ 1660497 w 1896949"/>
              <a:gd name="connsiteY155" fmla="*/ 899319 h 1568450"/>
              <a:gd name="connsiteX156" fmla="*/ 1653356 w 1896949"/>
              <a:gd name="connsiteY156" fmla="*/ 889794 h 1568450"/>
              <a:gd name="connsiteX157" fmla="*/ 1647802 w 1896949"/>
              <a:gd name="connsiteY157" fmla="*/ 878681 h 1568450"/>
              <a:gd name="connsiteX158" fmla="*/ 1640660 w 1896949"/>
              <a:gd name="connsiteY158" fmla="*/ 868363 h 1568450"/>
              <a:gd name="connsiteX159" fmla="*/ 1633519 w 1896949"/>
              <a:gd name="connsiteY159" fmla="*/ 858838 h 1568450"/>
              <a:gd name="connsiteX160" fmla="*/ 1626378 w 1896949"/>
              <a:gd name="connsiteY160" fmla="*/ 852488 h 1568450"/>
              <a:gd name="connsiteX161" fmla="*/ 1617650 w 1896949"/>
              <a:gd name="connsiteY161" fmla="*/ 847725 h 1568450"/>
              <a:gd name="connsiteX162" fmla="*/ 1610509 w 1896949"/>
              <a:gd name="connsiteY162" fmla="*/ 846931 h 1568450"/>
              <a:gd name="connsiteX163" fmla="*/ 1603368 w 1896949"/>
              <a:gd name="connsiteY163" fmla="*/ 847725 h 1568450"/>
              <a:gd name="connsiteX164" fmla="*/ 1596226 w 1896949"/>
              <a:gd name="connsiteY164" fmla="*/ 851694 h 1568450"/>
              <a:gd name="connsiteX165" fmla="*/ 1590672 w 1896949"/>
              <a:gd name="connsiteY165" fmla="*/ 856456 h 1568450"/>
              <a:gd name="connsiteX166" fmla="*/ 1586705 w 1896949"/>
              <a:gd name="connsiteY166" fmla="*/ 862013 h 1568450"/>
              <a:gd name="connsiteX167" fmla="*/ 1584324 w 1896949"/>
              <a:gd name="connsiteY167" fmla="*/ 870744 h 1568450"/>
              <a:gd name="connsiteX168" fmla="*/ 1583531 w 1896949"/>
              <a:gd name="connsiteY168" fmla="*/ 878681 h 1568450"/>
              <a:gd name="connsiteX169" fmla="*/ 1581944 w 1896949"/>
              <a:gd name="connsiteY169" fmla="*/ 888206 h 1568450"/>
              <a:gd name="connsiteX170" fmla="*/ 1581944 w 1896949"/>
              <a:gd name="connsiteY170" fmla="*/ 1207294 h 1568450"/>
              <a:gd name="connsiteX171" fmla="*/ 1581151 w 1896949"/>
              <a:gd name="connsiteY171" fmla="*/ 1207294 h 1568450"/>
              <a:gd name="connsiteX172" fmla="*/ 1581151 w 1896949"/>
              <a:gd name="connsiteY172" fmla="*/ 1568450 h 1568450"/>
              <a:gd name="connsiteX173" fmla="*/ 902739 w 1896949"/>
              <a:gd name="connsiteY173" fmla="*/ 1568450 h 1568450"/>
              <a:gd name="connsiteX174" fmla="*/ 893218 w 1896949"/>
              <a:gd name="connsiteY174" fmla="*/ 1568450 h 1568450"/>
              <a:gd name="connsiteX175" fmla="*/ 885283 w 1896949"/>
              <a:gd name="connsiteY175" fmla="*/ 1566069 h 1568450"/>
              <a:gd name="connsiteX176" fmla="*/ 878142 w 1896949"/>
              <a:gd name="connsiteY176" fmla="*/ 1564481 h 1568450"/>
              <a:gd name="connsiteX177" fmla="*/ 873381 w 1896949"/>
              <a:gd name="connsiteY177" fmla="*/ 1561306 h 1568450"/>
              <a:gd name="connsiteX178" fmla="*/ 868620 w 1896949"/>
              <a:gd name="connsiteY178" fmla="*/ 1557338 h 1568450"/>
              <a:gd name="connsiteX179" fmla="*/ 864653 w 1896949"/>
              <a:gd name="connsiteY179" fmla="*/ 1554163 h 1568450"/>
              <a:gd name="connsiteX180" fmla="*/ 862272 w 1896949"/>
              <a:gd name="connsiteY180" fmla="*/ 1549400 h 1568450"/>
              <a:gd name="connsiteX181" fmla="*/ 861479 w 1896949"/>
              <a:gd name="connsiteY181" fmla="*/ 1544638 h 1568450"/>
              <a:gd name="connsiteX182" fmla="*/ 861479 w 1896949"/>
              <a:gd name="connsiteY182" fmla="*/ 1539875 h 1568450"/>
              <a:gd name="connsiteX183" fmla="*/ 861479 w 1896949"/>
              <a:gd name="connsiteY183" fmla="*/ 1534319 h 1568450"/>
              <a:gd name="connsiteX184" fmla="*/ 863859 w 1896949"/>
              <a:gd name="connsiteY184" fmla="*/ 1529556 h 1568450"/>
              <a:gd name="connsiteX185" fmla="*/ 867033 w 1896949"/>
              <a:gd name="connsiteY185" fmla="*/ 1523206 h 1568450"/>
              <a:gd name="connsiteX186" fmla="*/ 871794 w 1896949"/>
              <a:gd name="connsiteY186" fmla="*/ 1518444 h 1568450"/>
              <a:gd name="connsiteX187" fmla="*/ 878142 w 1896949"/>
              <a:gd name="connsiteY187" fmla="*/ 1512888 h 1568450"/>
              <a:gd name="connsiteX188" fmla="*/ 885283 w 1896949"/>
              <a:gd name="connsiteY188" fmla="*/ 1508125 h 1568450"/>
              <a:gd name="connsiteX189" fmla="*/ 893218 w 1896949"/>
              <a:gd name="connsiteY189" fmla="*/ 1503363 h 1568450"/>
              <a:gd name="connsiteX190" fmla="*/ 902739 w 1896949"/>
              <a:gd name="connsiteY190" fmla="*/ 1497013 h 1568450"/>
              <a:gd name="connsiteX191" fmla="*/ 913054 w 1896949"/>
              <a:gd name="connsiteY191" fmla="*/ 1489869 h 1568450"/>
              <a:gd name="connsiteX192" fmla="*/ 924956 w 1896949"/>
              <a:gd name="connsiteY192" fmla="*/ 1479550 h 1568450"/>
              <a:gd name="connsiteX193" fmla="*/ 931304 w 1896949"/>
              <a:gd name="connsiteY193" fmla="*/ 1472406 h 1568450"/>
              <a:gd name="connsiteX194" fmla="*/ 936858 w 1896949"/>
              <a:gd name="connsiteY194" fmla="*/ 1465263 h 1568450"/>
              <a:gd name="connsiteX195" fmla="*/ 941619 w 1896949"/>
              <a:gd name="connsiteY195" fmla="*/ 1456531 h 1568450"/>
              <a:gd name="connsiteX196" fmla="*/ 946380 w 1896949"/>
              <a:gd name="connsiteY196" fmla="*/ 1447006 h 1568450"/>
              <a:gd name="connsiteX197" fmla="*/ 951140 w 1896949"/>
              <a:gd name="connsiteY197" fmla="*/ 1436688 h 1568450"/>
              <a:gd name="connsiteX198" fmla="*/ 953521 w 1896949"/>
              <a:gd name="connsiteY198" fmla="*/ 1425575 h 1568450"/>
              <a:gd name="connsiteX199" fmla="*/ 955901 w 1896949"/>
              <a:gd name="connsiteY199" fmla="*/ 1414463 h 1568450"/>
              <a:gd name="connsiteX200" fmla="*/ 957488 w 1896949"/>
              <a:gd name="connsiteY200" fmla="*/ 1400969 h 1568450"/>
              <a:gd name="connsiteX201" fmla="*/ 955901 w 1896949"/>
              <a:gd name="connsiteY201" fmla="*/ 1385888 h 1568450"/>
              <a:gd name="connsiteX202" fmla="*/ 953521 w 1896949"/>
              <a:gd name="connsiteY202" fmla="*/ 1371600 h 1568450"/>
              <a:gd name="connsiteX203" fmla="*/ 948760 w 1896949"/>
              <a:gd name="connsiteY203" fmla="*/ 1357313 h 1568450"/>
              <a:gd name="connsiteX204" fmla="*/ 943206 w 1896949"/>
              <a:gd name="connsiteY204" fmla="*/ 1343819 h 1568450"/>
              <a:gd name="connsiteX205" fmla="*/ 934478 w 1896949"/>
              <a:gd name="connsiteY205" fmla="*/ 1331119 h 1568450"/>
              <a:gd name="connsiteX206" fmla="*/ 924956 w 1896949"/>
              <a:gd name="connsiteY206" fmla="*/ 1319213 h 1568450"/>
              <a:gd name="connsiteX207" fmla="*/ 915435 w 1896949"/>
              <a:gd name="connsiteY207" fmla="*/ 1308100 h 1568450"/>
              <a:gd name="connsiteX208" fmla="*/ 903533 w 1896949"/>
              <a:gd name="connsiteY208" fmla="*/ 1297781 h 1568450"/>
              <a:gd name="connsiteX209" fmla="*/ 890837 w 1896949"/>
              <a:gd name="connsiteY209" fmla="*/ 1288256 h 1568450"/>
              <a:gd name="connsiteX210" fmla="*/ 876555 w 1896949"/>
              <a:gd name="connsiteY210" fmla="*/ 1280319 h 1568450"/>
              <a:gd name="connsiteX211" fmla="*/ 861479 w 1896949"/>
              <a:gd name="connsiteY211" fmla="*/ 1273175 h 1568450"/>
              <a:gd name="connsiteX212" fmla="*/ 845610 w 1896949"/>
              <a:gd name="connsiteY212" fmla="*/ 1266031 h 1568450"/>
              <a:gd name="connsiteX213" fmla="*/ 828947 w 1896949"/>
              <a:gd name="connsiteY213" fmla="*/ 1261269 h 1568450"/>
              <a:gd name="connsiteX214" fmla="*/ 811491 w 1896949"/>
              <a:gd name="connsiteY214" fmla="*/ 1257300 h 1568450"/>
              <a:gd name="connsiteX215" fmla="*/ 793241 w 1896949"/>
              <a:gd name="connsiteY215" fmla="*/ 1254919 h 1568450"/>
              <a:gd name="connsiteX216" fmla="*/ 774991 w 1896949"/>
              <a:gd name="connsiteY216" fmla="*/ 1254919 h 1568450"/>
              <a:gd name="connsiteX217" fmla="*/ 756742 w 1896949"/>
              <a:gd name="connsiteY217" fmla="*/ 1254919 h 1568450"/>
              <a:gd name="connsiteX218" fmla="*/ 737699 w 1896949"/>
              <a:gd name="connsiteY218" fmla="*/ 1257300 h 1568450"/>
              <a:gd name="connsiteX219" fmla="*/ 721036 w 1896949"/>
              <a:gd name="connsiteY219" fmla="*/ 1261269 h 1568450"/>
              <a:gd name="connsiteX220" fmla="*/ 703580 w 1896949"/>
              <a:gd name="connsiteY220" fmla="*/ 1266031 h 1568450"/>
              <a:gd name="connsiteX221" fmla="*/ 687710 w 1896949"/>
              <a:gd name="connsiteY221" fmla="*/ 1273175 h 1568450"/>
              <a:gd name="connsiteX222" fmla="*/ 672635 w 1896949"/>
              <a:gd name="connsiteY222" fmla="*/ 1280319 h 1568450"/>
              <a:gd name="connsiteX223" fmla="*/ 659939 w 1896949"/>
              <a:gd name="connsiteY223" fmla="*/ 1288256 h 1568450"/>
              <a:gd name="connsiteX224" fmla="*/ 646450 w 1896949"/>
              <a:gd name="connsiteY224" fmla="*/ 1297781 h 1568450"/>
              <a:gd name="connsiteX225" fmla="*/ 634548 w 1896949"/>
              <a:gd name="connsiteY225" fmla="*/ 1308100 h 1568450"/>
              <a:gd name="connsiteX226" fmla="*/ 624233 w 1896949"/>
              <a:gd name="connsiteY226" fmla="*/ 1319213 h 1568450"/>
              <a:gd name="connsiteX227" fmla="*/ 614712 w 1896949"/>
              <a:gd name="connsiteY227" fmla="*/ 1331119 h 1568450"/>
              <a:gd name="connsiteX228" fmla="*/ 607571 w 1896949"/>
              <a:gd name="connsiteY228" fmla="*/ 1343819 h 1568450"/>
              <a:gd name="connsiteX229" fmla="*/ 601223 w 1896949"/>
              <a:gd name="connsiteY229" fmla="*/ 1357313 h 1568450"/>
              <a:gd name="connsiteX230" fmla="*/ 596462 w 1896949"/>
              <a:gd name="connsiteY230" fmla="*/ 1371600 h 1568450"/>
              <a:gd name="connsiteX231" fmla="*/ 594082 w 1896949"/>
              <a:gd name="connsiteY231" fmla="*/ 1385888 h 1568450"/>
              <a:gd name="connsiteX232" fmla="*/ 593288 w 1896949"/>
              <a:gd name="connsiteY232" fmla="*/ 1400969 h 1568450"/>
              <a:gd name="connsiteX233" fmla="*/ 593288 w 1896949"/>
              <a:gd name="connsiteY233" fmla="*/ 1414463 h 1568450"/>
              <a:gd name="connsiteX234" fmla="*/ 595669 w 1896949"/>
              <a:gd name="connsiteY234" fmla="*/ 1425575 h 1568450"/>
              <a:gd name="connsiteX235" fmla="*/ 598843 w 1896949"/>
              <a:gd name="connsiteY235" fmla="*/ 1436688 h 1568450"/>
              <a:gd name="connsiteX236" fmla="*/ 602810 w 1896949"/>
              <a:gd name="connsiteY236" fmla="*/ 1447006 h 1568450"/>
              <a:gd name="connsiteX237" fmla="*/ 607571 w 1896949"/>
              <a:gd name="connsiteY237" fmla="*/ 1456531 h 1568450"/>
              <a:gd name="connsiteX238" fmla="*/ 613125 w 1896949"/>
              <a:gd name="connsiteY238" fmla="*/ 1465263 h 1568450"/>
              <a:gd name="connsiteX239" fmla="*/ 619473 w 1896949"/>
              <a:gd name="connsiteY239" fmla="*/ 1472406 h 1568450"/>
              <a:gd name="connsiteX240" fmla="*/ 625027 w 1896949"/>
              <a:gd name="connsiteY240" fmla="*/ 1479550 h 1568450"/>
              <a:gd name="connsiteX241" fmla="*/ 636929 w 1896949"/>
              <a:gd name="connsiteY241" fmla="*/ 1489869 h 1568450"/>
              <a:gd name="connsiteX242" fmla="*/ 646450 w 1896949"/>
              <a:gd name="connsiteY242" fmla="*/ 1497013 h 1568450"/>
              <a:gd name="connsiteX243" fmla="*/ 657559 w 1896949"/>
              <a:gd name="connsiteY243" fmla="*/ 1503363 h 1568450"/>
              <a:gd name="connsiteX244" fmla="*/ 664700 w 1896949"/>
              <a:gd name="connsiteY244" fmla="*/ 1508125 h 1568450"/>
              <a:gd name="connsiteX245" fmla="*/ 671841 w 1896949"/>
              <a:gd name="connsiteY245" fmla="*/ 1512888 h 1568450"/>
              <a:gd name="connsiteX246" fmla="*/ 677395 w 1896949"/>
              <a:gd name="connsiteY246" fmla="*/ 1518444 h 1568450"/>
              <a:gd name="connsiteX247" fmla="*/ 682156 w 1896949"/>
              <a:gd name="connsiteY247" fmla="*/ 1523206 h 1568450"/>
              <a:gd name="connsiteX248" fmla="*/ 685330 w 1896949"/>
              <a:gd name="connsiteY248" fmla="*/ 1529556 h 1568450"/>
              <a:gd name="connsiteX249" fmla="*/ 687710 w 1896949"/>
              <a:gd name="connsiteY249" fmla="*/ 1534319 h 1568450"/>
              <a:gd name="connsiteX250" fmla="*/ 689297 w 1896949"/>
              <a:gd name="connsiteY250" fmla="*/ 1539875 h 1568450"/>
              <a:gd name="connsiteX251" fmla="*/ 689297 w 1896949"/>
              <a:gd name="connsiteY251" fmla="*/ 1544638 h 1568450"/>
              <a:gd name="connsiteX252" fmla="*/ 687710 w 1896949"/>
              <a:gd name="connsiteY252" fmla="*/ 1549400 h 1568450"/>
              <a:gd name="connsiteX253" fmla="*/ 685330 w 1896949"/>
              <a:gd name="connsiteY253" fmla="*/ 1554163 h 1568450"/>
              <a:gd name="connsiteX254" fmla="*/ 682156 w 1896949"/>
              <a:gd name="connsiteY254" fmla="*/ 1557338 h 1568450"/>
              <a:gd name="connsiteX255" fmla="*/ 677395 w 1896949"/>
              <a:gd name="connsiteY255" fmla="*/ 1561306 h 1568450"/>
              <a:gd name="connsiteX256" fmla="*/ 671841 w 1896949"/>
              <a:gd name="connsiteY256" fmla="*/ 1564481 h 1568450"/>
              <a:gd name="connsiteX257" fmla="*/ 664700 w 1896949"/>
              <a:gd name="connsiteY257" fmla="*/ 1566069 h 1568450"/>
              <a:gd name="connsiteX258" fmla="*/ 655972 w 1896949"/>
              <a:gd name="connsiteY258" fmla="*/ 1568450 h 1568450"/>
              <a:gd name="connsiteX259" fmla="*/ 648037 w 1896949"/>
              <a:gd name="connsiteY259" fmla="*/ 1568450 h 1568450"/>
              <a:gd name="connsiteX260" fmla="*/ 10886 w 1896949"/>
              <a:gd name="connsiteY260" fmla="*/ 1568450 h 1568450"/>
              <a:gd name="connsiteX261" fmla="*/ 10886 w 1896949"/>
              <a:gd name="connsiteY261" fmla="*/ 1134269 h 1568450"/>
              <a:gd name="connsiteX262" fmla="*/ 9299 w 1896949"/>
              <a:gd name="connsiteY262" fmla="*/ 1134269 h 1568450"/>
              <a:gd name="connsiteX263" fmla="*/ 9299 w 1896949"/>
              <a:gd name="connsiteY263" fmla="*/ 935038 h 1568450"/>
              <a:gd name="connsiteX264" fmla="*/ 9299 w 1896949"/>
              <a:gd name="connsiteY264" fmla="*/ 925513 h 1568450"/>
              <a:gd name="connsiteX265" fmla="*/ 6919 w 1896949"/>
              <a:gd name="connsiteY265" fmla="*/ 915988 h 1568450"/>
              <a:gd name="connsiteX266" fmla="*/ 4538 w 1896949"/>
              <a:gd name="connsiteY266" fmla="*/ 908844 h 1568450"/>
              <a:gd name="connsiteX267" fmla="*/ 1364 w 1896949"/>
              <a:gd name="connsiteY267" fmla="*/ 902494 h 1568450"/>
              <a:gd name="connsiteX268" fmla="*/ 0 w 1896949"/>
              <a:gd name="connsiteY268" fmla="*/ 900902 h 1568450"/>
              <a:gd name="connsiteX269" fmla="*/ 0 w 1896949"/>
              <a:gd name="connsiteY269" fmla="*/ 897731 h 1568450"/>
              <a:gd name="connsiteX270" fmla="*/ 1587 w 1896949"/>
              <a:gd name="connsiteY270" fmla="*/ 888206 h 1568450"/>
              <a:gd name="connsiteX271" fmla="*/ 2380 w 1896949"/>
              <a:gd name="connsiteY271" fmla="*/ 880269 h 1568450"/>
              <a:gd name="connsiteX272" fmla="*/ 4761 w 1896949"/>
              <a:gd name="connsiteY272" fmla="*/ 871538 h 1568450"/>
              <a:gd name="connsiteX273" fmla="*/ 8728 w 1896949"/>
              <a:gd name="connsiteY273" fmla="*/ 865981 h 1568450"/>
              <a:gd name="connsiteX274" fmla="*/ 14282 w 1896949"/>
              <a:gd name="connsiteY274" fmla="*/ 861219 h 1568450"/>
              <a:gd name="connsiteX275" fmla="*/ 21424 w 1896949"/>
              <a:gd name="connsiteY275" fmla="*/ 857250 h 1568450"/>
              <a:gd name="connsiteX276" fmla="*/ 28565 w 1896949"/>
              <a:gd name="connsiteY276" fmla="*/ 856456 h 1568450"/>
              <a:gd name="connsiteX277" fmla="*/ 35706 w 1896949"/>
              <a:gd name="connsiteY277" fmla="*/ 857250 h 1568450"/>
              <a:gd name="connsiteX278" fmla="*/ 44434 w 1896949"/>
              <a:gd name="connsiteY278" fmla="*/ 862013 h 1568450"/>
              <a:gd name="connsiteX279" fmla="*/ 51575 w 1896949"/>
              <a:gd name="connsiteY279" fmla="*/ 868363 h 1568450"/>
              <a:gd name="connsiteX280" fmla="*/ 58716 w 1896949"/>
              <a:gd name="connsiteY280" fmla="*/ 877888 h 1568450"/>
              <a:gd name="connsiteX281" fmla="*/ 65858 w 1896949"/>
              <a:gd name="connsiteY281" fmla="*/ 888206 h 1568450"/>
              <a:gd name="connsiteX282" fmla="*/ 71412 w 1896949"/>
              <a:gd name="connsiteY282" fmla="*/ 899319 h 1568450"/>
              <a:gd name="connsiteX283" fmla="*/ 78553 w 1896949"/>
              <a:gd name="connsiteY283" fmla="*/ 908844 h 1568450"/>
              <a:gd name="connsiteX284" fmla="*/ 89661 w 1896949"/>
              <a:gd name="connsiteY284" fmla="*/ 920750 h 1568450"/>
              <a:gd name="connsiteX285" fmla="*/ 96803 w 1896949"/>
              <a:gd name="connsiteY285" fmla="*/ 926306 h 1568450"/>
              <a:gd name="connsiteX286" fmla="*/ 103944 w 1896949"/>
              <a:gd name="connsiteY286" fmla="*/ 932656 h 1568450"/>
              <a:gd name="connsiteX287" fmla="*/ 112672 w 1896949"/>
              <a:gd name="connsiteY287" fmla="*/ 938213 h 1568450"/>
              <a:gd name="connsiteX288" fmla="*/ 121400 w 1896949"/>
              <a:gd name="connsiteY288" fmla="*/ 942975 h 1568450"/>
              <a:gd name="connsiteX289" fmla="*/ 131715 w 1896949"/>
              <a:gd name="connsiteY289" fmla="*/ 946944 h 1568450"/>
              <a:gd name="connsiteX290" fmla="*/ 142824 w 1896949"/>
              <a:gd name="connsiteY290" fmla="*/ 950119 h 1568450"/>
              <a:gd name="connsiteX291" fmla="*/ 154726 w 1896949"/>
              <a:gd name="connsiteY291" fmla="*/ 952500 h 1568450"/>
              <a:gd name="connsiteX292" fmla="*/ 167421 w 1896949"/>
              <a:gd name="connsiteY292" fmla="*/ 952500 h 1568450"/>
              <a:gd name="connsiteX293" fmla="*/ 183290 w 1896949"/>
              <a:gd name="connsiteY293" fmla="*/ 951706 h 1568450"/>
              <a:gd name="connsiteX294" fmla="*/ 197573 w 1896949"/>
              <a:gd name="connsiteY294" fmla="*/ 949325 h 1568450"/>
              <a:gd name="connsiteX295" fmla="*/ 211855 w 1896949"/>
              <a:gd name="connsiteY295" fmla="*/ 944563 h 1568450"/>
              <a:gd name="connsiteX296" fmla="*/ 224550 w 1896949"/>
              <a:gd name="connsiteY296" fmla="*/ 938213 h 1568450"/>
              <a:gd name="connsiteX297" fmla="*/ 237246 w 1896949"/>
              <a:gd name="connsiteY297" fmla="*/ 931069 h 1568450"/>
              <a:gd name="connsiteX298" fmla="*/ 249148 w 1896949"/>
              <a:gd name="connsiteY298" fmla="*/ 921544 h 1568450"/>
              <a:gd name="connsiteX299" fmla="*/ 261050 w 1896949"/>
              <a:gd name="connsiteY299" fmla="*/ 911225 h 1568450"/>
              <a:gd name="connsiteX300" fmla="*/ 272158 w 1896949"/>
              <a:gd name="connsiteY300" fmla="*/ 899319 h 1568450"/>
              <a:gd name="connsiteX301" fmla="*/ 280093 w 1896949"/>
              <a:gd name="connsiteY301" fmla="*/ 885825 h 1568450"/>
              <a:gd name="connsiteX302" fmla="*/ 289614 w 1896949"/>
              <a:gd name="connsiteY302" fmla="*/ 873125 h 1568450"/>
              <a:gd name="connsiteX303" fmla="*/ 296755 w 1896949"/>
              <a:gd name="connsiteY303" fmla="*/ 857250 h 1568450"/>
              <a:gd name="connsiteX304" fmla="*/ 303103 w 1896949"/>
              <a:gd name="connsiteY304" fmla="*/ 841375 h 1568450"/>
              <a:gd name="connsiteX305" fmla="*/ 307864 w 1896949"/>
              <a:gd name="connsiteY305" fmla="*/ 824706 h 1568450"/>
              <a:gd name="connsiteX306" fmla="*/ 311038 w 1896949"/>
              <a:gd name="connsiteY306" fmla="*/ 808038 h 1568450"/>
              <a:gd name="connsiteX307" fmla="*/ 313418 w 1896949"/>
              <a:gd name="connsiteY307" fmla="*/ 788988 h 1568450"/>
              <a:gd name="connsiteX308" fmla="*/ 315005 w 1896949"/>
              <a:gd name="connsiteY308" fmla="*/ 770731 h 1568450"/>
              <a:gd name="connsiteX309" fmla="*/ 313418 w 1896949"/>
              <a:gd name="connsiteY309" fmla="*/ 751681 h 1568450"/>
              <a:gd name="connsiteX310" fmla="*/ 311038 w 1896949"/>
              <a:gd name="connsiteY310" fmla="*/ 734219 h 1568450"/>
              <a:gd name="connsiteX311" fmla="*/ 307864 w 1896949"/>
              <a:gd name="connsiteY311" fmla="*/ 716756 h 1568450"/>
              <a:gd name="connsiteX312" fmla="*/ 303103 w 1896949"/>
              <a:gd name="connsiteY312" fmla="*/ 700088 h 1568450"/>
              <a:gd name="connsiteX313" fmla="*/ 296755 w 1896949"/>
              <a:gd name="connsiteY313" fmla="*/ 684213 h 1568450"/>
              <a:gd name="connsiteX314" fmla="*/ 289614 w 1896949"/>
              <a:gd name="connsiteY314" fmla="*/ 669131 h 1568450"/>
              <a:gd name="connsiteX315" fmla="*/ 280093 w 1896949"/>
              <a:gd name="connsiteY315" fmla="*/ 654844 h 1568450"/>
              <a:gd name="connsiteX316" fmla="*/ 272158 w 1896949"/>
              <a:gd name="connsiteY316" fmla="*/ 641350 h 1568450"/>
              <a:gd name="connsiteX317" fmla="*/ 261050 w 1896949"/>
              <a:gd name="connsiteY317" fmla="*/ 629444 h 1568450"/>
              <a:gd name="connsiteX318" fmla="*/ 249148 w 1896949"/>
              <a:gd name="connsiteY318" fmla="*/ 619125 h 1568450"/>
              <a:gd name="connsiteX319" fmla="*/ 237246 w 1896949"/>
              <a:gd name="connsiteY319" fmla="*/ 611188 h 1568450"/>
              <a:gd name="connsiteX320" fmla="*/ 224550 w 1896949"/>
              <a:gd name="connsiteY320" fmla="*/ 602456 h 1568450"/>
              <a:gd name="connsiteX321" fmla="*/ 211855 w 1896949"/>
              <a:gd name="connsiteY321" fmla="*/ 596900 h 1568450"/>
              <a:gd name="connsiteX322" fmla="*/ 197573 w 1896949"/>
              <a:gd name="connsiteY322" fmla="*/ 592138 h 1568450"/>
              <a:gd name="connsiteX323" fmla="*/ 183290 w 1896949"/>
              <a:gd name="connsiteY323" fmla="*/ 589756 h 1568450"/>
              <a:gd name="connsiteX324" fmla="*/ 167421 w 1896949"/>
              <a:gd name="connsiteY324" fmla="*/ 588169 h 1568450"/>
              <a:gd name="connsiteX325" fmla="*/ 154726 w 1896949"/>
              <a:gd name="connsiteY325" fmla="*/ 589756 h 1568450"/>
              <a:gd name="connsiteX326" fmla="*/ 142824 w 1896949"/>
              <a:gd name="connsiteY326" fmla="*/ 592138 h 1568450"/>
              <a:gd name="connsiteX327" fmla="*/ 131715 w 1896949"/>
              <a:gd name="connsiteY327" fmla="*/ 594519 h 1568450"/>
              <a:gd name="connsiteX328" fmla="*/ 121400 w 1896949"/>
              <a:gd name="connsiteY328" fmla="*/ 599281 h 1568450"/>
              <a:gd name="connsiteX329" fmla="*/ 112672 w 1896949"/>
              <a:gd name="connsiteY329" fmla="*/ 604044 h 1568450"/>
              <a:gd name="connsiteX330" fmla="*/ 103944 w 1896949"/>
              <a:gd name="connsiteY330" fmla="*/ 608806 h 1568450"/>
              <a:gd name="connsiteX331" fmla="*/ 96803 w 1896949"/>
              <a:gd name="connsiteY331" fmla="*/ 614363 h 1568450"/>
              <a:gd name="connsiteX332" fmla="*/ 89661 w 1896949"/>
              <a:gd name="connsiteY332" fmla="*/ 620713 h 1568450"/>
              <a:gd name="connsiteX333" fmla="*/ 78553 w 1896949"/>
              <a:gd name="connsiteY333" fmla="*/ 631825 h 1568450"/>
              <a:gd name="connsiteX334" fmla="*/ 71412 w 1896949"/>
              <a:gd name="connsiteY334" fmla="*/ 642938 h 1568450"/>
              <a:gd name="connsiteX335" fmla="*/ 65858 w 1896949"/>
              <a:gd name="connsiteY335" fmla="*/ 652463 h 1568450"/>
              <a:gd name="connsiteX336" fmla="*/ 58716 w 1896949"/>
              <a:gd name="connsiteY336" fmla="*/ 664369 h 1568450"/>
              <a:gd name="connsiteX337" fmla="*/ 51575 w 1896949"/>
              <a:gd name="connsiteY337" fmla="*/ 672306 h 1568450"/>
              <a:gd name="connsiteX338" fmla="*/ 44434 w 1896949"/>
              <a:gd name="connsiteY338" fmla="*/ 679450 h 1568450"/>
              <a:gd name="connsiteX339" fmla="*/ 35706 w 1896949"/>
              <a:gd name="connsiteY339" fmla="*/ 683419 h 1568450"/>
              <a:gd name="connsiteX340" fmla="*/ 28565 w 1896949"/>
              <a:gd name="connsiteY340" fmla="*/ 684213 h 1568450"/>
              <a:gd name="connsiteX341" fmla="*/ 21424 w 1896949"/>
              <a:gd name="connsiteY341" fmla="*/ 684213 h 1568450"/>
              <a:gd name="connsiteX342" fmla="*/ 14282 w 1896949"/>
              <a:gd name="connsiteY342" fmla="*/ 681038 h 1568450"/>
              <a:gd name="connsiteX343" fmla="*/ 9299 w 1896949"/>
              <a:gd name="connsiteY343" fmla="*/ 675340 h 1568450"/>
              <a:gd name="connsiteX344" fmla="*/ 9299 w 1896949"/>
              <a:gd name="connsiteY344" fmla="*/ 360363 h 1568450"/>
              <a:gd name="connsiteX345" fmla="*/ 10886 w 1896949"/>
              <a:gd name="connsiteY345" fmla="*/ 360363 h 15684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Lst>
            <a:rect l="l" t="t" r="r" b="b"/>
            <a:pathLst>
              <a:path w="1896949" h="1568450">
                <a:moveTo>
                  <a:pt x="10886" y="0"/>
                </a:moveTo>
                <a:lnTo>
                  <a:pt x="690091" y="0"/>
                </a:lnTo>
                <a:lnTo>
                  <a:pt x="698819" y="794"/>
                </a:lnTo>
                <a:lnTo>
                  <a:pt x="706754" y="2381"/>
                </a:lnTo>
                <a:lnTo>
                  <a:pt x="713895" y="4763"/>
                </a:lnTo>
                <a:lnTo>
                  <a:pt x="720242" y="7144"/>
                </a:lnTo>
                <a:lnTo>
                  <a:pt x="725003" y="10319"/>
                </a:lnTo>
                <a:lnTo>
                  <a:pt x="728177" y="14288"/>
                </a:lnTo>
                <a:lnTo>
                  <a:pt x="730557" y="19050"/>
                </a:lnTo>
                <a:lnTo>
                  <a:pt x="732144" y="23813"/>
                </a:lnTo>
                <a:lnTo>
                  <a:pt x="732144" y="29369"/>
                </a:lnTo>
                <a:lnTo>
                  <a:pt x="730557" y="34131"/>
                </a:lnTo>
                <a:lnTo>
                  <a:pt x="728177" y="39688"/>
                </a:lnTo>
                <a:lnTo>
                  <a:pt x="725003" y="44450"/>
                </a:lnTo>
                <a:lnTo>
                  <a:pt x="720242" y="50800"/>
                </a:lnTo>
                <a:lnTo>
                  <a:pt x="713895" y="55563"/>
                </a:lnTo>
                <a:lnTo>
                  <a:pt x="708341" y="60325"/>
                </a:lnTo>
                <a:lnTo>
                  <a:pt x="699612" y="65088"/>
                </a:lnTo>
                <a:lnTo>
                  <a:pt x="689297" y="70644"/>
                </a:lnTo>
                <a:lnTo>
                  <a:pt x="679776" y="77788"/>
                </a:lnTo>
                <a:lnTo>
                  <a:pt x="667874" y="88900"/>
                </a:lnTo>
                <a:lnTo>
                  <a:pt x="662320" y="96044"/>
                </a:lnTo>
                <a:lnTo>
                  <a:pt x="655972" y="103188"/>
                </a:lnTo>
                <a:lnTo>
                  <a:pt x="650418" y="111125"/>
                </a:lnTo>
                <a:lnTo>
                  <a:pt x="645657" y="120650"/>
                </a:lnTo>
                <a:lnTo>
                  <a:pt x="641690" y="131763"/>
                </a:lnTo>
                <a:lnTo>
                  <a:pt x="638516" y="142081"/>
                </a:lnTo>
                <a:lnTo>
                  <a:pt x="636135" y="153988"/>
                </a:lnTo>
                <a:lnTo>
                  <a:pt x="636135" y="166688"/>
                </a:lnTo>
                <a:lnTo>
                  <a:pt x="636929" y="182563"/>
                </a:lnTo>
                <a:lnTo>
                  <a:pt x="639309" y="196850"/>
                </a:lnTo>
                <a:lnTo>
                  <a:pt x="644070" y="211138"/>
                </a:lnTo>
                <a:lnTo>
                  <a:pt x="650418" y="223838"/>
                </a:lnTo>
                <a:lnTo>
                  <a:pt x="657559" y="237331"/>
                </a:lnTo>
                <a:lnTo>
                  <a:pt x="667080" y="249238"/>
                </a:lnTo>
                <a:lnTo>
                  <a:pt x="677395" y="261144"/>
                </a:lnTo>
                <a:lnTo>
                  <a:pt x="689297" y="269875"/>
                </a:lnTo>
                <a:lnTo>
                  <a:pt x="701993" y="279400"/>
                </a:lnTo>
                <a:lnTo>
                  <a:pt x="715482" y="288131"/>
                </a:lnTo>
                <a:lnTo>
                  <a:pt x="730557" y="296069"/>
                </a:lnTo>
                <a:lnTo>
                  <a:pt x="747220" y="302419"/>
                </a:lnTo>
                <a:lnTo>
                  <a:pt x="763883" y="307181"/>
                </a:lnTo>
                <a:lnTo>
                  <a:pt x="780546" y="310356"/>
                </a:lnTo>
                <a:lnTo>
                  <a:pt x="799589" y="312738"/>
                </a:lnTo>
                <a:lnTo>
                  <a:pt x="817045" y="314325"/>
                </a:lnTo>
                <a:lnTo>
                  <a:pt x="836088" y="312738"/>
                </a:lnTo>
                <a:lnTo>
                  <a:pt x="854338" y="310356"/>
                </a:lnTo>
                <a:lnTo>
                  <a:pt x="871794" y="307181"/>
                </a:lnTo>
                <a:lnTo>
                  <a:pt x="888457" y="302419"/>
                </a:lnTo>
                <a:lnTo>
                  <a:pt x="903533" y="296069"/>
                </a:lnTo>
                <a:lnTo>
                  <a:pt x="919402" y="288131"/>
                </a:lnTo>
                <a:lnTo>
                  <a:pt x="933684" y="279400"/>
                </a:lnTo>
                <a:lnTo>
                  <a:pt x="946380" y="269875"/>
                </a:lnTo>
                <a:lnTo>
                  <a:pt x="958282" y="261144"/>
                </a:lnTo>
                <a:lnTo>
                  <a:pt x="969390" y="249238"/>
                </a:lnTo>
                <a:lnTo>
                  <a:pt x="977325" y="237331"/>
                </a:lnTo>
                <a:lnTo>
                  <a:pt x="986053" y="223838"/>
                </a:lnTo>
                <a:lnTo>
                  <a:pt x="991607" y="211138"/>
                </a:lnTo>
                <a:lnTo>
                  <a:pt x="996368" y="196850"/>
                </a:lnTo>
                <a:lnTo>
                  <a:pt x="998748" y="182563"/>
                </a:lnTo>
                <a:lnTo>
                  <a:pt x="1000335" y="166688"/>
                </a:lnTo>
                <a:lnTo>
                  <a:pt x="998748" y="153988"/>
                </a:lnTo>
                <a:lnTo>
                  <a:pt x="996368" y="142081"/>
                </a:lnTo>
                <a:lnTo>
                  <a:pt x="993987" y="131763"/>
                </a:lnTo>
                <a:lnTo>
                  <a:pt x="989227" y="120650"/>
                </a:lnTo>
                <a:lnTo>
                  <a:pt x="984466" y="111125"/>
                </a:lnTo>
                <a:lnTo>
                  <a:pt x="979705" y="103188"/>
                </a:lnTo>
                <a:lnTo>
                  <a:pt x="974151" y="96044"/>
                </a:lnTo>
                <a:lnTo>
                  <a:pt x="967803" y="88900"/>
                </a:lnTo>
                <a:lnTo>
                  <a:pt x="955901" y="77788"/>
                </a:lnTo>
                <a:lnTo>
                  <a:pt x="945586" y="70644"/>
                </a:lnTo>
                <a:lnTo>
                  <a:pt x="936065" y="65088"/>
                </a:lnTo>
                <a:lnTo>
                  <a:pt x="927336" y="60325"/>
                </a:lnTo>
                <a:lnTo>
                  <a:pt x="920195" y="55563"/>
                </a:lnTo>
                <a:lnTo>
                  <a:pt x="914641" y="50800"/>
                </a:lnTo>
                <a:lnTo>
                  <a:pt x="909880" y="44450"/>
                </a:lnTo>
                <a:lnTo>
                  <a:pt x="905913" y="39688"/>
                </a:lnTo>
                <a:lnTo>
                  <a:pt x="905119" y="34131"/>
                </a:lnTo>
                <a:lnTo>
                  <a:pt x="903533" y="29369"/>
                </a:lnTo>
                <a:lnTo>
                  <a:pt x="903533" y="23813"/>
                </a:lnTo>
                <a:lnTo>
                  <a:pt x="905119" y="19050"/>
                </a:lnTo>
                <a:lnTo>
                  <a:pt x="907500" y="14288"/>
                </a:lnTo>
                <a:lnTo>
                  <a:pt x="910674" y="10319"/>
                </a:lnTo>
                <a:lnTo>
                  <a:pt x="915435" y="7144"/>
                </a:lnTo>
                <a:lnTo>
                  <a:pt x="920195" y="4763"/>
                </a:lnTo>
                <a:lnTo>
                  <a:pt x="927336" y="2381"/>
                </a:lnTo>
                <a:lnTo>
                  <a:pt x="936065" y="794"/>
                </a:lnTo>
                <a:lnTo>
                  <a:pt x="945586" y="0"/>
                </a:lnTo>
                <a:lnTo>
                  <a:pt x="1581151" y="0"/>
                </a:lnTo>
                <a:lnTo>
                  <a:pt x="1581151" y="434181"/>
                </a:lnTo>
                <a:lnTo>
                  <a:pt x="1581944" y="434181"/>
                </a:lnTo>
                <a:lnTo>
                  <a:pt x="1581944" y="633413"/>
                </a:lnTo>
                <a:lnTo>
                  <a:pt x="1583531" y="642938"/>
                </a:lnTo>
                <a:lnTo>
                  <a:pt x="1584324" y="652463"/>
                </a:lnTo>
                <a:lnTo>
                  <a:pt x="1586705" y="659606"/>
                </a:lnTo>
                <a:lnTo>
                  <a:pt x="1590672" y="665163"/>
                </a:lnTo>
                <a:lnTo>
                  <a:pt x="1596226" y="671513"/>
                </a:lnTo>
                <a:lnTo>
                  <a:pt x="1603368" y="674688"/>
                </a:lnTo>
                <a:lnTo>
                  <a:pt x="1610509" y="674688"/>
                </a:lnTo>
                <a:lnTo>
                  <a:pt x="1617650" y="673894"/>
                </a:lnTo>
                <a:lnTo>
                  <a:pt x="1626378" y="669925"/>
                </a:lnTo>
                <a:lnTo>
                  <a:pt x="1633519" y="662781"/>
                </a:lnTo>
                <a:lnTo>
                  <a:pt x="1640660" y="654844"/>
                </a:lnTo>
                <a:lnTo>
                  <a:pt x="1647802" y="642938"/>
                </a:lnTo>
                <a:lnTo>
                  <a:pt x="1653356" y="633413"/>
                </a:lnTo>
                <a:lnTo>
                  <a:pt x="1660497" y="622300"/>
                </a:lnTo>
                <a:lnTo>
                  <a:pt x="1671605" y="611188"/>
                </a:lnTo>
                <a:lnTo>
                  <a:pt x="1678747" y="604838"/>
                </a:lnTo>
                <a:lnTo>
                  <a:pt x="1685888" y="599281"/>
                </a:lnTo>
                <a:lnTo>
                  <a:pt x="1694616" y="594519"/>
                </a:lnTo>
                <a:lnTo>
                  <a:pt x="1703344" y="589756"/>
                </a:lnTo>
                <a:lnTo>
                  <a:pt x="1713659" y="584994"/>
                </a:lnTo>
                <a:lnTo>
                  <a:pt x="1724768" y="582613"/>
                </a:lnTo>
                <a:lnTo>
                  <a:pt x="1736670" y="580231"/>
                </a:lnTo>
                <a:lnTo>
                  <a:pt x="1749365" y="578644"/>
                </a:lnTo>
                <a:lnTo>
                  <a:pt x="1765234" y="580231"/>
                </a:lnTo>
                <a:lnTo>
                  <a:pt x="1779517" y="582613"/>
                </a:lnTo>
                <a:lnTo>
                  <a:pt x="1793799" y="587375"/>
                </a:lnTo>
                <a:lnTo>
                  <a:pt x="1806494" y="592931"/>
                </a:lnTo>
                <a:lnTo>
                  <a:pt x="1819190" y="601663"/>
                </a:lnTo>
                <a:lnTo>
                  <a:pt x="1831092" y="609600"/>
                </a:lnTo>
                <a:lnTo>
                  <a:pt x="1842994" y="619919"/>
                </a:lnTo>
                <a:lnTo>
                  <a:pt x="1854102" y="631825"/>
                </a:lnTo>
                <a:lnTo>
                  <a:pt x="1862037" y="645319"/>
                </a:lnTo>
                <a:lnTo>
                  <a:pt x="1871558" y="659606"/>
                </a:lnTo>
                <a:lnTo>
                  <a:pt x="1878699" y="674688"/>
                </a:lnTo>
                <a:lnTo>
                  <a:pt x="1885047" y="690563"/>
                </a:lnTo>
                <a:lnTo>
                  <a:pt x="1889808" y="707231"/>
                </a:lnTo>
                <a:lnTo>
                  <a:pt x="1892982" y="724694"/>
                </a:lnTo>
                <a:lnTo>
                  <a:pt x="1895362" y="742156"/>
                </a:lnTo>
                <a:lnTo>
                  <a:pt x="1896949" y="761206"/>
                </a:lnTo>
                <a:lnTo>
                  <a:pt x="1895362" y="779463"/>
                </a:lnTo>
                <a:lnTo>
                  <a:pt x="1892982" y="798513"/>
                </a:lnTo>
                <a:lnTo>
                  <a:pt x="1889808" y="815181"/>
                </a:lnTo>
                <a:lnTo>
                  <a:pt x="1885047" y="831850"/>
                </a:lnTo>
                <a:lnTo>
                  <a:pt x="1878699" y="847725"/>
                </a:lnTo>
                <a:lnTo>
                  <a:pt x="1871558" y="863600"/>
                </a:lnTo>
                <a:lnTo>
                  <a:pt x="1862037" y="876300"/>
                </a:lnTo>
                <a:lnTo>
                  <a:pt x="1854102" y="889794"/>
                </a:lnTo>
                <a:lnTo>
                  <a:pt x="1842994" y="901700"/>
                </a:lnTo>
                <a:lnTo>
                  <a:pt x="1831092" y="912019"/>
                </a:lnTo>
                <a:lnTo>
                  <a:pt x="1819190" y="921544"/>
                </a:lnTo>
                <a:lnTo>
                  <a:pt x="1806494" y="928688"/>
                </a:lnTo>
                <a:lnTo>
                  <a:pt x="1793799" y="935038"/>
                </a:lnTo>
                <a:lnTo>
                  <a:pt x="1779517" y="939800"/>
                </a:lnTo>
                <a:lnTo>
                  <a:pt x="1765234" y="942181"/>
                </a:lnTo>
                <a:lnTo>
                  <a:pt x="1749365" y="942975"/>
                </a:lnTo>
                <a:lnTo>
                  <a:pt x="1736670" y="942975"/>
                </a:lnTo>
                <a:lnTo>
                  <a:pt x="1724768" y="940594"/>
                </a:lnTo>
                <a:lnTo>
                  <a:pt x="1713659" y="937419"/>
                </a:lnTo>
                <a:lnTo>
                  <a:pt x="1703344" y="933450"/>
                </a:lnTo>
                <a:lnTo>
                  <a:pt x="1694616" y="928688"/>
                </a:lnTo>
                <a:lnTo>
                  <a:pt x="1685888" y="923131"/>
                </a:lnTo>
                <a:lnTo>
                  <a:pt x="1678747" y="916781"/>
                </a:lnTo>
                <a:lnTo>
                  <a:pt x="1671605" y="911225"/>
                </a:lnTo>
                <a:lnTo>
                  <a:pt x="1660497" y="899319"/>
                </a:lnTo>
                <a:lnTo>
                  <a:pt x="1653356" y="889794"/>
                </a:lnTo>
                <a:lnTo>
                  <a:pt x="1647802" y="878681"/>
                </a:lnTo>
                <a:lnTo>
                  <a:pt x="1640660" y="868363"/>
                </a:lnTo>
                <a:lnTo>
                  <a:pt x="1633519" y="858838"/>
                </a:lnTo>
                <a:lnTo>
                  <a:pt x="1626378" y="852488"/>
                </a:lnTo>
                <a:lnTo>
                  <a:pt x="1617650" y="847725"/>
                </a:lnTo>
                <a:lnTo>
                  <a:pt x="1610509" y="846931"/>
                </a:lnTo>
                <a:lnTo>
                  <a:pt x="1603368" y="847725"/>
                </a:lnTo>
                <a:lnTo>
                  <a:pt x="1596226" y="851694"/>
                </a:lnTo>
                <a:lnTo>
                  <a:pt x="1590672" y="856456"/>
                </a:lnTo>
                <a:lnTo>
                  <a:pt x="1586705" y="862013"/>
                </a:lnTo>
                <a:lnTo>
                  <a:pt x="1584324" y="870744"/>
                </a:lnTo>
                <a:lnTo>
                  <a:pt x="1583531" y="878681"/>
                </a:lnTo>
                <a:lnTo>
                  <a:pt x="1581944" y="888206"/>
                </a:lnTo>
                <a:lnTo>
                  <a:pt x="1581944" y="1207294"/>
                </a:lnTo>
                <a:lnTo>
                  <a:pt x="1581151" y="1207294"/>
                </a:lnTo>
                <a:lnTo>
                  <a:pt x="1581151" y="1568450"/>
                </a:lnTo>
                <a:lnTo>
                  <a:pt x="902739" y="1568450"/>
                </a:lnTo>
                <a:lnTo>
                  <a:pt x="893218" y="1568450"/>
                </a:lnTo>
                <a:lnTo>
                  <a:pt x="885283" y="1566069"/>
                </a:lnTo>
                <a:lnTo>
                  <a:pt x="878142" y="1564481"/>
                </a:lnTo>
                <a:lnTo>
                  <a:pt x="873381" y="1561306"/>
                </a:lnTo>
                <a:lnTo>
                  <a:pt x="868620" y="1557338"/>
                </a:lnTo>
                <a:lnTo>
                  <a:pt x="864653" y="1554163"/>
                </a:lnTo>
                <a:lnTo>
                  <a:pt x="862272" y="1549400"/>
                </a:lnTo>
                <a:lnTo>
                  <a:pt x="861479" y="1544638"/>
                </a:lnTo>
                <a:lnTo>
                  <a:pt x="861479" y="1539875"/>
                </a:lnTo>
                <a:lnTo>
                  <a:pt x="861479" y="1534319"/>
                </a:lnTo>
                <a:lnTo>
                  <a:pt x="863859" y="1529556"/>
                </a:lnTo>
                <a:lnTo>
                  <a:pt x="867033" y="1523206"/>
                </a:lnTo>
                <a:lnTo>
                  <a:pt x="871794" y="1518444"/>
                </a:lnTo>
                <a:lnTo>
                  <a:pt x="878142" y="1512888"/>
                </a:lnTo>
                <a:lnTo>
                  <a:pt x="885283" y="1508125"/>
                </a:lnTo>
                <a:lnTo>
                  <a:pt x="893218" y="1503363"/>
                </a:lnTo>
                <a:lnTo>
                  <a:pt x="902739" y="1497013"/>
                </a:lnTo>
                <a:lnTo>
                  <a:pt x="913054" y="1489869"/>
                </a:lnTo>
                <a:lnTo>
                  <a:pt x="924956" y="1479550"/>
                </a:lnTo>
                <a:lnTo>
                  <a:pt x="931304" y="1472406"/>
                </a:lnTo>
                <a:lnTo>
                  <a:pt x="936858" y="1465263"/>
                </a:lnTo>
                <a:lnTo>
                  <a:pt x="941619" y="1456531"/>
                </a:lnTo>
                <a:lnTo>
                  <a:pt x="946380" y="1447006"/>
                </a:lnTo>
                <a:lnTo>
                  <a:pt x="951140" y="1436688"/>
                </a:lnTo>
                <a:lnTo>
                  <a:pt x="953521" y="1425575"/>
                </a:lnTo>
                <a:lnTo>
                  <a:pt x="955901" y="1414463"/>
                </a:lnTo>
                <a:lnTo>
                  <a:pt x="957488" y="1400969"/>
                </a:lnTo>
                <a:lnTo>
                  <a:pt x="955901" y="1385888"/>
                </a:lnTo>
                <a:lnTo>
                  <a:pt x="953521" y="1371600"/>
                </a:lnTo>
                <a:lnTo>
                  <a:pt x="948760" y="1357313"/>
                </a:lnTo>
                <a:lnTo>
                  <a:pt x="943206" y="1343819"/>
                </a:lnTo>
                <a:lnTo>
                  <a:pt x="934478" y="1331119"/>
                </a:lnTo>
                <a:lnTo>
                  <a:pt x="924956" y="1319213"/>
                </a:lnTo>
                <a:lnTo>
                  <a:pt x="915435" y="1308100"/>
                </a:lnTo>
                <a:lnTo>
                  <a:pt x="903533" y="1297781"/>
                </a:lnTo>
                <a:lnTo>
                  <a:pt x="890837" y="1288256"/>
                </a:lnTo>
                <a:lnTo>
                  <a:pt x="876555" y="1280319"/>
                </a:lnTo>
                <a:lnTo>
                  <a:pt x="861479" y="1273175"/>
                </a:lnTo>
                <a:lnTo>
                  <a:pt x="845610" y="1266031"/>
                </a:lnTo>
                <a:lnTo>
                  <a:pt x="828947" y="1261269"/>
                </a:lnTo>
                <a:lnTo>
                  <a:pt x="811491" y="1257300"/>
                </a:lnTo>
                <a:lnTo>
                  <a:pt x="793241" y="1254919"/>
                </a:lnTo>
                <a:lnTo>
                  <a:pt x="774991" y="1254919"/>
                </a:lnTo>
                <a:lnTo>
                  <a:pt x="756742" y="1254919"/>
                </a:lnTo>
                <a:lnTo>
                  <a:pt x="737699" y="1257300"/>
                </a:lnTo>
                <a:lnTo>
                  <a:pt x="721036" y="1261269"/>
                </a:lnTo>
                <a:lnTo>
                  <a:pt x="703580" y="1266031"/>
                </a:lnTo>
                <a:lnTo>
                  <a:pt x="687710" y="1273175"/>
                </a:lnTo>
                <a:lnTo>
                  <a:pt x="672635" y="1280319"/>
                </a:lnTo>
                <a:lnTo>
                  <a:pt x="659939" y="1288256"/>
                </a:lnTo>
                <a:lnTo>
                  <a:pt x="646450" y="1297781"/>
                </a:lnTo>
                <a:lnTo>
                  <a:pt x="634548" y="1308100"/>
                </a:lnTo>
                <a:lnTo>
                  <a:pt x="624233" y="1319213"/>
                </a:lnTo>
                <a:lnTo>
                  <a:pt x="614712" y="1331119"/>
                </a:lnTo>
                <a:lnTo>
                  <a:pt x="607571" y="1343819"/>
                </a:lnTo>
                <a:lnTo>
                  <a:pt x="601223" y="1357313"/>
                </a:lnTo>
                <a:lnTo>
                  <a:pt x="596462" y="1371600"/>
                </a:lnTo>
                <a:lnTo>
                  <a:pt x="594082" y="1385888"/>
                </a:lnTo>
                <a:lnTo>
                  <a:pt x="593288" y="1400969"/>
                </a:lnTo>
                <a:lnTo>
                  <a:pt x="593288" y="1414463"/>
                </a:lnTo>
                <a:lnTo>
                  <a:pt x="595669" y="1425575"/>
                </a:lnTo>
                <a:lnTo>
                  <a:pt x="598843" y="1436688"/>
                </a:lnTo>
                <a:lnTo>
                  <a:pt x="602810" y="1447006"/>
                </a:lnTo>
                <a:lnTo>
                  <a:pt x="607571" y="1456531"/>
                </a:lnTo>
                <a:lnTo>
                  <a:pt x="613125" y="1465263"/>
                </a:lnTo>
                <a:lnTo>
                  <a:pt x="619473" y="1472406"/>
                </a:lnTo>
                <a:lnTo>
                  <a:pt x="625027" y="1479550"/>
                </a:lnTo>
                <a:lnTo>
                  <a:pt x="636929" y="1489869"/>
                </a:lnTo>
                <a:lnTo>
                  <a:pt x="646450" y="1497013"/>
                </a:lnTo>
                <a:lnTo>
                  <a:pt x="657559" y="1503363"/>
                </a:lnTo>
                <a:lnTo>
                  <a:pt x="664700" y="1508125"/>
                </a:lnTo>
                <a:lnTo>
                  <a:pt x="671841" y="1512888"/>
                </a:lnTo>
                <a:lnTo>
                  <a:pt x="677395" y="1518444"/>
                </a:lnTo>
                <a:lnTo>
                  <a:pt x="682156" y="1523206"/>
                </a:lnTo>
                <a:lnTo>
                  <a:pt x="685330" y="1529556"/>
                </a:lnTo>
                <a:lnTo>
                  <a:pt x="687710" y="1534319"/>
                </a:lnTo>
                <a:lnTo>
                  <a:pt x="689297" y="1539875"/>
                </a:lnTo>
                <a:lnTo>
                  <a:pt x="689297" y="1544638"/>
                </a:lnTo>
                <a:lnTo>
                  <a:pt x="687710" y="1549400"/>
                </a:lnTo>
                <a:lnTo>
                  <a:pt x="685330" y="1554163"/>
                </a:lnTo>
                <a:lnTo>
                  <a:pt x="682156" y="1557338"/>
                </a:lnTo>
                <a:lnTo>
                  <a:pt x="677395" y="1561306"/>
                </a:lnTo>
                <a:lnTo>
                  <a:pt x="671841" y="1564481"/>
                </a:lnTo>
                <a:lnTo>
                  <a:pt x="664700" y="1566069"/>
                </a:lnTo>
                <a:lnTo>
                  <a:pt x="655972" y="1568450"/>
                </a:lnTo>
                <a:lnTo>
                  <a:pt x="648037" y="1568450"/>
                </a:lnTo>
                <a:lnTo>
                  <a:pt x="10886" y="1568450"/>
                </a:lnTo>
                <a:lnTo>
                  <a:pt x="10886" y="1134269"/>
                </a:lnTo>
                <a:lnTo>
                  <a:pt x="9299" y="1134269"/>
                </a:lnTo>
                <a:lnTo>
                  <a:pt x="9299" y="935038"/>
                </a:lnTo>
                <a:lnTo>
                  <a:pt x="9299" y="925513"/>
                </a:lnTo>
                <a:lnTo>
                  <a:pt x="6919" y="915988"/>
                </a:lnTo>
                <a:lnTo>
                  <a:pt x="4538" y="908844"/>
                </a:lnTo>
                <a:lnTo>
                  <a:pt x="1364" y="902494"/>
                </a:lnTo>
                <a:lnTo>
                  <a:pt x="0" y="900902"/>
                </a:lnTo>
                <a:lnTo>
                  <a:pt x="0" y="897731"/>
                </a:lnTo>
                <a:lnTo>
                  <a:pt x="1587" y="888206"/>
                </a:lnTo>
                <a:lnTo>
                  <a:pt x="2380" y="880269"/>
                </a:lnTo>
                <a:lnTo>
                  <a:pt x="4761" y="871538"/>
                </a:lnTo>
                <a:lnTo>
                  <a:pt x="8728" y="865981"/>
                </a:lnTo>
                <a:lnTo>
                  <a:pt x="14282" y="861219"/>
                </a:lnTo>
                <a:lnTo>
                  <a:pt x="21424" y="857250"/>
                </a:lnTo>
                <a:lnTo>
                  <a:pt x="28565" y="856456"/>
                </a:lnTo>
                <a:lnTo>
                  <a:pt x="35706" y="857250"/>
                </a:lnTo>
                <a:lnTo>
                  <a:pt x="44434" y="862013"/>
                </a:lnTo>
                <a:lnTo>
                  <a:pt x="51575" y="868363"/>
                </a:lnTo>
                <a:lnTo>
                  <a:pt x="58716" y="877888"/>
                </a:lnTo>
                <a:lnTo>
                  <a:pt x="65858" y="888206"/>
                </a:lnTo>
                <a:lnTo>
                  <a:pt x="71412" y="899319"/>
                </a:lnTo>
                <a:lnTo>
                  <a:pt x="78553" y="908844"/>
                </a:lnTo>
                <a:lnTo>
                  <a:pt x="89661" y="920750"/>
                </a:lnTo>
                <a:lnTo>
                  <a:pt x="96803" y="926306"/>
                </a:lnTo>
                <a:lnTo>
                  <a:pt x="103944" y="932656"/>
                </a:lnTo>
                <a:lnTo>
                  <a:pt x="112672" y="938213"/>
                </a:lnTo>
                <a:lnTo>
                  <a:pt x="121400" y="942975"/>
                </a:lnTo>
                <a:lnTo>
                  <a:pt x="131715" y="946944"/>
                </a:lnTo>
                <a:lnTo>
                  <a:pt x="142824" y="950119"/>
                </a:lnTo>
                <a:lnTo>
                  <a:pt x="154726" y="952500"/>
                </a:lnTo>
                <a:lnTo>
                  <a:pt x="167421" y="952500"/>
                </a:lnTo>
                <a:lnTo>
                  <a:pt x="183290" y="951706"/>
                </a:lnTo>
                <a:lnTo>
                  <a:pt x="197573" y="949325"/>
                </a:lnTo>
                <a:lnTo>
                  <a:pt x="211855" y="944563"/>
                </a:lnTo>
                <a:lnTo>
                  <a:pt x="224550" y="938213"/>
                </a:lnTo>
                <a:lnTo>
                  <a:pt x="237246" y="931069"/>
                </a:lnTo>
                <a:lnTo>
                  <a:pt x="249148" y="921544"/>
                </a:lnTo>
                <a:lnTo>
                  <a:pt x="261050" y="911225"/>
                </a:lnTo>
                <a:lnTo>
                  <a:pt x="272158" y="899319"/>
                </a:lnTo>
                <a:lnTo>
                  <a:pt x="280093" y="885825"/>
                </a:lnTo>
                <a:lnTo>
                  <a:pt x="289614" y="873125"/>
                </a:lnTo>
                <a:lnTo>
                  <a:pt x="296755" y="857250"/>
                </a:lnTo>
                <a:lnTo>
                  <a:pt x="303103" y="841375"/>
                </a:lnTo>
                <a:lnTo>
                  <a:pt x="307864" y="824706"/>
                </a:lnTo>
                <a:lnTo>
                  <a:pt x="311038" y="808038"/>
                </a:lnTo>
                <a:lnTo>
                  <a:pt x="313418" y="788988"/>
                </a:lnTo>
                <a:lnTo>
                  <a:pt x="315005" y="770731"/>
                </a:lnTo>
                <a:lnTo>
                  <a:pt x="313418" y="751681"/>
                </a:lnTo>
                <a:lnTo>
                  <a:pt x="311038" y="734219"/>
                </a:lnTo>
                <a:lnTo>
                  <a:pt x="307864" y="716756"/>
                </a:lnTo>
                <a:lnTo>
                  <a:pt x="303103" y="700088"/>
                </a:lnTo>
                <a:lnTo>
                  <a:pt x="296755" y="684213"/>
                </a:lnTo>
                <a:lnTo>
                  <a:pt x="289614" y="669131"/>
                </a:lnTo>
                <a:lnTo>
                  <a:pt x="280093" y="654844"/>
                </a:lnTo>
                <a:lnTo>
                  <a:pt x="272158" y="641350"/>
                </a:lnTo>
                <a:lnTo>
                  <a:pt x="261050" y="629444"/>
                </a:lnTo>
                <a:lnTo>
                  <a:pt x="249148" y="619125"/>
                </a:lnTo>
                <a:lnTo>
                  <a:pt x="237246" y="611188"/>
                </a:lnTo>
                <a:lnTo>
                  <a:pt x="224550" y="602456"/>
                </a:lnTo>
                <a:lnTo>
                  <a:pt x="211855" y="596900"/>
                </a:lnTo>
                <a:lnTo>
                  <a:pt x="197573" y="592138"/>
                </a:lnTo>
                <a:lnTo>
                  <a:pt x="183290" y="589756"/>
                </a:lnTo>
                <a:lnTo>
                  <a:pt x="167421" y="588169"/>
                </a:lnTo>
                <a:lnTo>
                  <a:pt x="154726" y="589756"/>
                </a:lnTo>
                <a:lnTo>
                  <a:pt x="142824" y="592138"/>
                </a:lnTo>
                <a:lnTo>
                  <a:pt x="131715" y="594519"/>
                </a:lnTo>
                <a:lnTo>
                  <a:pt x="121400" y="599281"/>
                </a:lnTo>
                <a:lnTo>
                  <a:pt x="112672" y="604044"/>
                </a:lnTo>
                <a:lnTo>
                  <a:pt x="103944" y="608806"/>
                </a:lnTo>
                <a:lnTo>
                  <a:pt x="96803" y="614363"/>
                </a:lnTo>
                <a:lnTo>
                  <a:pt x="89661" y="620713"/>
                </a:lnTo>
                <a:lnTo>
                  <a:pt x="78553" y="631825"/>
                </a:lnTo>
                <a:lnTo>
                  <a:pt x="71412" y="642938"/>
                </a:lnTo>
                <a:lnTo>
                  <a:pt x="65858" y="652463"/>
                </a:lnTo>
                <a:lnTo>
                  <a:pt x="58716" y="664369"/>
                </a:lnTo>
                <a:lnTo>
                  <a:pt x="51575" y="672306"/>
                </a:lnTo>
                <a:lnTo>
                  <a:pt x="44434" y="679450"/>
                </a:lnTo>
                <a:lnTo>
                  <a:pt x="35706" y="683419"/>
                </a:lnTo>
                <a:lnTo>
                  <a:pt x="28565" y="684213"/>
                </a:lnTo>
                <a:lnTo>
                  <a:pt x="21424" y="684213"/>
                </a:lnTo>
                <a:lnTo>
                  <a:pt x="14282" y="681038"/>
                </a:lnTo>
                <a:lnTo>
                  <a:pt x="9299" y="675340"/>
                </a:lnTo>
                <a:lnTo>
                  <a:pt x="9299" y="360363"/>
                </a:lnTo>
                <a:lnTo>
                  <a:pt x="10886" y="360363"/>
                </a:lnTo>
                <a:close/>
              </a:path>
            </a:pathLst>
          </a:custGeom>
          <a:gradFill flip="none" rotWithShape="1">
            <a:gsLst>
              <a:gs pos="0">
                <a:srgbClr val="7030A0">
                  <a:shade val="30000"/>
                  <a:satMod val="115000"/>
                </a:srgbClr>
              </a:gs>
              <a:gs pos="50000">
                <a:srgbClr val="7030A0">
                  <a:shade val="67500"/>
                  <a:satMod val="115000"/>
                </a:srgbClr>
              </a:gs>
              <a:gs pos="100000">
                <a:srgbClr val="7030A0">
                  <a:shade val="100000"/>
                  <a:satMod val="115000"/>
                </a:srgbClr>
              </a:gs>
            </a:gsLst>
            <a:path path="circle">
              <a:fillToRect l="50000" t="50000" r="50000" b="50000"/>
            </a:path>
            <a:tileRect/>
          </a:gradFill>
          <a:ln w="28575">
            <a:solidFill>
              <a:schemeClr val="bg1">
                <a:lumMod val="50000"/>
              </a:schemeClr>
            </a:solidFill>
            <a:prstDash val="solid"/>
            <a:round/>
            <a:headEnd/>
            <a:tailEnd/>
          </a:ln>
        </p:spPr>
        <p:txBody>
          <a:bodyPr wrap="square" anchor="ctr">
            <a:noAutofit/>
          </a:bodyPr>
          <a:lstStyle/>
          <a:p>
            <a:pPr algn="ctr"/>
            <a:r>
              <a:rPr lang="en-GB" dirty="0">
                <a:solidFill>
                  <a:schemeClr val="bg1"/>
                </a:solidFill>
                <a:cs typeface="Arial" charset="0"/>
              </a:rPr>
              <a:t>2 </a:t>
            </a:r>
            <a:r>
              <a:rPr lang="en-GB" dirty="0" err="1">
                <a:solidFill>
                  <a:schemeClr val="bg1"/>
                </a:solidFill>
                <a:cs typeface="Arial" charset="0"/>
              </a:rPr>
              <a:t>Corin</a:t>
            </a:r>
            <a:r>
              <a:rPr lang="en-GB" dirty="0">
                <a:solidFill>
                  <a:schemeClr val="bg1"/>
                </a:solidFill>
                <a:cs typeface="Arial" charset="0"/>
              </a:rPr>
              <a:t>. 7:10</a:t>
            </a:r>
          </a:p>
          <a:p>
            <a:pPr algn="ctr"/>
            <a:r>
              <a:rPr lang="en-GB" dirty="0">
                <a:solidFill>
                  <a:schemeClr val="bg1"/>
                </a:solidFill>
                <a:cs typeface="Arial" charset="0"/>
              </a:rPr>
              <a:t>Luke 13:3</a:t>
            </a:r>
          </a:p>
        </p:txBody>
      </p:sp>
    </p:spTree>
    <p:extLst>
      <p:ext uri="{BB962C8B-B14F-4D97-AF65-F5344CB8AC3E}">
        <p14:creationId xmlns:p14="http://schemas.microsoft.com/office/powerpoint/2010/main" val="26198967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7" name="Group 26"/>
          <p:cNvGrpSpPr/>
          <p:nvPr/>
        </p:nvGrpSpPr>
        <p:grpSpPr>
          <a:xfrm>
            <a:off x="3007492" y="938835"/>
            <a:ext cx="6274456" cy="4715415"/>
            <a:chOff x="2663497" y="442549"/>
            <a:chExt cx="6274456" cy="4715415"/>
          </a:xfrm>
        </p:grpSpPr>
        <p:sp>
          <p:nvSpPr>
            <p:cNvPr id="14" name="Freeform 6">
              <a:extLst>
                <a:ext uri="{FF2B5EF4-FFF2-40B4-BE49-F238E27FC236}">
                  <a16:creationId xmlns:a16="http://schemas.microsoft.com/office/drawing/2014/main" id="{5918241F-0D5C-2145-9F42-D9D9026A8C4A}"/>
                </a:ext>
              </a:extLst>
            </p:cNvPr>
            <p:cNvSpPr>
              <a:spLocks/>
            </p:cNvSpPr>
            <p:nvPr/>
          </p:nvSpPr>
          <p:spPr bwMode="auto">
            <a:xfrm>
              <a:off x="7356667" y="1705151"/>
              <a:ext cx="1571625" cy="1881187"/>
            </a:xfrm>
            <a:custGeom>
              <a:avLst/>
              <a:gdLst>
                <a:gd name="T0" fmla="*/ 1085 w 1979"/>
                <a:gd name="T1" fmla="*/ 386 h 2371"/>
                <a:gd name="T2" fmla="*/ 1070 w 1979"/>
                <a:gd name="T3" fmla="*/ 368 h 2371"/>
                <a:gd name="T4" fmla="*/ 1073 w 1979"/>
                <a:gd name="T5" fmla="*/ 345 h 2371"/>
                <a:gd name="T6" fmla="*/ 1094 w 1979"/>
                <a:gd name="T7" fmla="*/ 323 h 2371"/>
                <a:gd name="T8" fmla="*/ 1124 w 1979"/>
                <a:gd name="T9" fmla="*/ 305 h 2371"/>
                <a:gd name="T10" fmla="*/ 1166 w 1979"/>
                <a:gd name="T11" fmla="*/ 265 h 2371"/>
                <a:gd name="T12" fmla="*/ 1188 w 1979"/>
                <a:gd name="T13" fmla="*/ 215 h 2371"/>
                <a:gd name="T14" fmla="*/ 1190 w 1979"/>
                <a:gd name="T15" fmla="*/ 164 h 2371"/>
                <a:gd name="T16" fmla="*/ 1163 w 1979"/>
                <a:gd name="T17" fmla="*/ 96 h 2371"/>
                <a:gd name="T18" fmla="*/ 1108 w 1979"/>
                <a:gd name="T19" fmla="*/ 42 h 2371"/>
                <a:gd name="T20" fmla="*/ 1030 w 1979"/>
                <a:gd name="T21" fmla="*/ 7 h 2371"/>
                <a:gd name="T22" fmla="*/ 963 w 1979"/>
                <a:gd name="T23" fmla="*/ 0 h 2371"/>
                <a:gd name="T24" fmla="*/ 873 w 1979"/>
                <a:gd name="T25" fmla="*/ 13 h 2371"/>
                <a:gd name="T26" fmla="*/ 800 w 1979"/>
                <a:gd name="T27" fmla="*/ 54 h 2371"/>
                <a:gd name="T28" fmla="*/ 750 w 1979"/>
                <a:gd name="T29" fmla="*/ 112 h 2371"/>
                <a:gd name="T30" fmla="*/ 732 w 1979"/>
                <a:gd name="T31" fmla="*/ 184 h 2371"/>
                <a:gd name="T32" fmla="*/ 740 w 1979"/>
                <a:gd name="T33" fmla="*/ 229 h 2371"/>
                <a:gd name="T34" fmla="*/ 765 w 1979"/>
                <a:gd name="T35" fmla="*/ 274 h 2371"/>
                <a:gd name="T36" fmla="*/ 813 w 1979"/>
                <a:gd name="T37" fmla="*/ 312 h 2371"/>
                <a:gd name="T38" fmla="*/ 837 w 1979"/>
                <a:gd name="T39" fmla="*/ 329 h 2371"/>
                <a:gd name="T40" fmla="*/ 852 w 1979"/>
                <a:gd name="T41" fmla="*/ 351 h 2371"/>
                <a:gd name="T42" fmla="*/ 850 w 1979"/>
                <a:gd name="T43" fmla="*/ 374 h 2371"/>
                <a:gd name="T44" fmla="*/ 831 w 1979"/>
                <a:gd name="T45" fmla="*/ 389 h 2371"/>
                <a:gd name="T46" fmla="*/ 0 w 1979"/>
                <a:gd name="T47" fmla="*/ 1233 h 2371"/>
                <a:gd name="T48" fmla="*/ 33 w 1979"/>
                <a:gd name="T49" fmla="*/ 1244 h 2371"/>
                <a:gd name="T50" fmla="*/ 70 w 1979"/>
                <a:gd name="T51" fmla="*/ 1205 h 2371"/>
                <a:gd name="T52" fmla="*/ 102 w 1979"/>
                <a:gd name="T53" fmla="*/ 1165 h 2371"/>
                <a:gd name="T54" fmla="*/ 142 w 1979"/>
                <a:gd name="T55" fmla="*/ 1138 h 2371"/>
                <a:gd name="T56" fmla="*/ 200 w 1979"/>
                <a:gd name="T57" fmla="*/ 1124 h 2371"/>
                <a:gd name="T58" fmla="*/ 254 w 1979"/>
                <a:gd name="T59" fmla="*/ 1135 h 2371"/>
                <a:gd name="T60" fmla="*/ 317 w 1979"/>
                <a:gd name="T61" fmla="*/ 1176 h 2371"/>
                <a:gd name="T62" fmla="*/ 362 w 1979"/>
                <a:gd name="T63" fmla="*/ 1245 h 2371"/>
                <a:gd name="T64" fmla="*/ 383 w 1979"/>
                <a:gd name="T65" fmla="*/ 1330 h 2371"/>
                <a:gd name="T66" fmla="*/ 380 w 1979"/>
                <a:gd name="T67" fmla="*/ 1401 h 2371"/>
                <a:gd name="T68" fmla="*/ 353 w 1979"/>
                <a:gd name="T69" fmla="*/ 1483 h 2371"/>
                <a:gd name="T70" fmla="*/ 303 w 1979"/>
                <a:gd name="T71" fmla="*/ 1544 h 2371"/>
                <a:gd name="T72" fmla="*/ 238 w 1979"/>
                <a:gd name="T73" fmla="*/ 1579 h 2371"/>
                <a:gd name="T74" fmla="*/ 184 w 1979"/>
                <a:gd name="T75" fmla="*/ 1583 h 2371"/>
                <a:gd name="T76" fmla="*/ 130 w 1979"/>
                <a:gd name="T77" fmla="*/ 1565 h 2371"/>
                <a:gd name="T78" fmla="*/ 88 w 1979"/>
                <a:gd name="T79" fmla="*/ 1528 h 2371"/>
                <a:gd name="T80" fmla="*/ 63 w 1979"/>
                <a:gd name="T81" fmla="*/ 1489 h 2371"/>
                <a:gd name="T82" fmla="*/ 24 w 1979"/>
                <a:gd name="T83" fmla="*/ 1462 h 2371"/>
                <a:gd name="T84" fmla="*/ 0 w 1979"/>
                <a:gd name="T85" fmla="*/ 2371 h 2371"/>
                <a:gd name="T86" fmla="*/ 853 w 1979"/>
                <a:gd name="T87" fmla="*/ 2356 h 2371"/>
                <a:gd name="T88" fmla="*/ 836 w 1979"/>
                <a:gd name="T89" fmla="*/ 2322 h 2371"/>
                <a:gd name="T90" fmla="*/ 800 w 1979"/>
                <a:gd name="T91" fmla="*/ 2298 h 2371"/>
                <a:gd name="T92" fmla="*/ 758 w 1979"/>
                <a:gd name="T93" fmla="*/ 2257 h 2371"/>
                <a:gd name="T94" fmla="*/ 735 w 1979"/>
                <a:gd name="T95" fmla="*/ 2208 h 2371"/>
                <a:gd name="T96" fmla="*/ 734 w 1979"/>
                <a:gd name="T97" fmla="*/ 2157 h 2371"/>
                <a:gd name="T98" fmla="*/ 759 w 1979"/>
                <a:gd name="T99" fmla="*/ 2088 h 2371"/>
                <a:gd name="T100" fmla="*/ 816 w 1979"/>
                <a:gd name="T101" fmla="*/ 2035 h 2371"/>
                <a:gd name="T102" fmla="*/ 894 w 1979"/>
                <a:gd name="T103" fmla="*/ 2000 h 2371"/>
                <a:gd name="T104" fmla="*/ 961 w 1979"/>
                <a:gd name="T105" fmla="*/ 1993 h 2371"/>
                <a:gd name="T106" fmla="*/ 1051 w 1979"/>
                <a:gd name="T107" fmla="*/ 2006 h 2371"/>
                <a:gd name="T108" fmla="*/ 1124 w 1979"/>
                <a:gd name="T109" fmla="*/ 2046 h 2371"/>
                <a:gd name="T110" fmla="*/ 1173 w 1979"/>
                <a:gd name="T111" fmla="*/ 2105 h 2371"/>
                <a:gd name="T112" fmla="*/ 1191 w 1979"/>
                <a:gd name="T113" fmla="*/ 2177 h 2371"/>
                <a:gd name="T114" fmla="*/ 1184 w 1979"/>
                <a:gd name="T115" fmla="*/ 2221 h 2371"/>
                <a:gd name="T116" fmla="*/ 1158 w 1979"/>
                <a:gd name="T117" fmla="*/ 2266 h 2371"/>
                <a:gd name="T118" fmla="*/ 1111 w 1979"/>
                <a:gd name="T119" fmla="*/ 2305 h 2371"/>
                <a:gd name="T120" fmla="*/ 1079 w 1979"/>
                <a:gd name="T121" fmla="*/ 2329 h 2371"/>
                <a:gd name="T122" fmla="*/ 1072 w 1979"/>
                <a:gd name="T123" fmla="*/ 2363 h 2371"/>
                <a:gd name="T124" fmla="*/ 1100 w 1979"/>
                <a:gd name="T125" fmla="*/ 392 h 23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979" h="2371">
                  <a:moveTo>
                    <a:pt x="1100" y="392"/>
                  </a:moveTo>
                  <a:lnTo>
                    <a:pt x="1100" y="392"/>
                  </a:lnTo>
                  <a:lnTo>
                    <a:pt x="1093" y="389"/>
                  </a:lnTo>
                  <a:lnTo>
                    <a:pt x="1085" y="386"/>
                  </a:lnTo>
                  <a:lnTo>
                    <a:pt x="1081" y="383"/>
                  </a:lnTo>
                  <a:lnTo>
                    <a:pt x="1076" y="378"/>
                  </a:lnTo>
                  <a:lnTo>
                    <a:pt x="1073" y="374"/>
                  </a:lnTo>
                  <a:lnTo>
                    <a:pt x="1070" y="368"/>
                  </a:lnTo>
                  <a:lnTo>
                    <a:pt x="1070" y="363"/>
                  </a:lnTo>
                  <a:lnTo>
                    <a:pt x="1070" y="357"/>
                  </a:lnTo>
                  <a:lnTo>
                    <a:pt x="1072" y="351"/>
                  </a:lnTo>
                  <a:lnTo>
                    <a:pt x="1073" y="345"/>
                  </a:lnTo>
                  <a:lnTo>
                    <a:pt x="1078" y="339"/>
                  </a:lnTo>
                  <a:lnTo>
                    <a:pt x="1082" y="333"/>
                  </a:lnTo>
                  <a:lnTo>
                    <a:pt x="1087" y="329"/>
                  </a:lnTo>
                  <a:lnTo>
                    <a:pt x="1094" y="323"/>
                  </a:lnTo>
                  <a:lnTo>
                    <a:pt x="1102" y="317"/>
                  </a:lnTo>
                  <a:lnTo>
                    <a:pt x="1111" y="312"/>
                  </a:lnTo>
                  <a:lnTo>
                    <a:pt x="1111" y="312"/>
                  </a:lnTo>
                  <a:lnTo>
                    <a:pt x="1124" y="305"/>
                  </a:lnTo>
                  <a:lnTo>
                    <a:pt x="1136" y="296"/>
                  </a:lnTo>
                  <a:lnTo>
                    <a:pt x="1151" y="283"/>
                  </a:lnTo>
                  <a:lnTo>
                    <a:pt x="1158" y="274"/>
                  </a:lnTo>
                  <a:lnTo>
                    <a:pt x="1166" y="265"/>
                  </a:lnTo>
                  <a:lnTo>
                    <a:pt x="1173" y="254"/>
                  </a:lnTo>
                  <a:lnTo>
                    <a:pt x="1179" y="242"/>
                  </a:lnTo>
                  <a:lnTo>
                    <a:pt x="1184" y="229"/>
                  </a:lnTo>
                  <a:lnTo>
                    <a:pt x="1188" y="215"/>
                  </a:lnTo>
                  <a:lnTo>
                    <a:pt x="1190" y="200"/>
                  </a:lnTo>
                  <a:lnTo>
                    <a:pt x="1191" y="184"/>
                  </a:lnTo>
                  <a:lnTo>
                    <a:pt x="1191" y="184"/>
                  </a:lnTo>
                  <a:lnTo>
                    <a:pt x="1190" y="164"/>
                  </a:lnTo>
                  <a:lnTo>
                    <a:pt x="1187" y="147"/>
                  </a:lnTo>
                  <a:lnTo>
                    <a:pt x="1181" y="129"/>
                  </a:lnTo>
                  <a:lnTo>
                    <a:pt x="1173" y="112"/>
                  </a:lnTo>
                  <a:lnTo>
                    <a:pt x="1163" y="96"/>
                  </a:lnTo>
                  <a:lnTo>
                    <a:pt x="1152" y="81"/>
                  </a:lnTo>
                  <a:lnTo>
                    <a:pt x="1139" y="66"/>
                  </a:lnTo>
                  <a:lnTo>
                    <a:pt x="1124" y="54"/>
                  </a:lnTo>
                  <a:lnTo>
                    <a:pt x="1108" y="42"/>
                  </a:lnTo>
                  <a:lnTo>
                    <a:pt x="1090" y="31"/>
                  </a:lnTo>
                  <a:lnTo>
                    <a:pt x="1072" y="21"/>
                  </a:lnTo>
                  <a:lnTo>
                    <a:pt x="1051" y="13"/>
                  </a:lnTo>
                  <a:lnTo>
                    <a:pt x="1030" y="7"/>
                  </a:lnTo>
                  <a:lnTo>
                    <a:pt x="1007" y="3"/>
                  </a:lnTo>
                  <a:lnTo>
                    <a:pt x="985" y="0"/>
                  </a:lnTo>
                  <a:lnTo>
                    <a:pt x="963" y="0"/>
                  </a:lnTo>
                  <a:lnTo>
                    <a:pt x="963" y="0"/>
                  </a:lnTo>
                  <a:lnTo>
                    <a:pt x="939" y="0"/>
                  </a:lnTo>
                  <a:lnTo>
                    <a:pt x="916" y="3"/>
                  </a:lnTo>
                  <a:lnTo>
                    <a:pt x="894" y="7"/>
                  </a:lnTo>
                  <a:lnTo>
                    <a:pt x="873" y="13"/>
                  </a:lnTo>
                  <a:lnTo>
                    <a:pt x="852" y="21"/>
                  </a:lnTo>
                  <a:lnTo>
                    <a:pt x="834" y="31"/>
                  </a:lnTo>
                  <a:lnTo>
                    <a:pt x="816" y="42"/>
                  </a:lnTo>
                  <a:lnTo>
                    <a:pt x="800" y="54"/>
                  </a:lnTo>
                  <a:lnTo>
                    <a:pt x="785" y="66"/>
                  </a:lnTo>
                  <a:lnTo>
                    <a:pt x="771" y="81"/>
                  </a:lnTo>
                  <a:lnTo>
                    <a:pt x="761" y="96"/>
                  </a:lnTo>
                  <a:lnTo>
                    <a:pt x="750" y="112"/>
                  </a:lnTo>
                  <a:lnTo>
                    <a:pt x="743" y="129"/>
                  </a:lnTo>
                  <a:lnTo>
                    <a:pt x="737" y="147"/>
                  </a:lnTo>
                  <a:lnTo>
                    <a:pt x="734" y="164"/>
                  </a:lnTo>
                  <a:lnTo>
                    <a:pt x="732" y="184"/>
                  </a:lnTo>
                  <a:lnTo>
                    <a:pt x="732" y="184"/>
                  </a:lnTo>
                  <a:lnTo>
                    <a:pt x="734" y="200"/>
                  </a:lnTo>
                  <a:lnTo>
                    <a:pt x="735" y="215"/>
                  </a:lnTo>
                  <a:lnTo>
                    <a:pt x="740" y="229"/>
                  </a:lnTo>
                  <a:lnTo>
                    <a:pt x="744" y="242"/>
                  </a:lnTo>
                  <a:lnTo>
                    <a:pt x="752" y="254"/>
                  </a:lnTo>
                  <a:lnTo>
                    <a:pt x="758" y="265"/>
                  </a:lnTo>
                  <a:lnTo>
                    <a:pt x="765" y="274"/>
                  </a:lnTo>
                  <a:lnTo>
                    <a:pt x="773" y="283"/>
                  </a:lnTo>
                  <a:lnTo>
                    <a:pt x="788" y="296"/>
                  </a:lnTo>
                  <a:lnTo>
                    <a:pt x="800" y="305"/>
                  </a:lnTo>
                  <a:lnTo>
                    <a:pt x="813" y="312"/>
                  </a:lnTo>
                  <a:lnTo>
                    <a:pt x="813" y="312"/>
                  </a:lnTo>
                  <a:lnTo>
                    <a:pt x="822" y="317"/>
                  </a:lnTo>
                  <a:lnTo>
                    <a:pt x="830" y="323"/>
                  </a:lnTo>
                  <a:lnTo>
                    <a:pt x="837" y="329"/>
                  </a:lnTo>
                  <a:lnTo>
                    <a:pt x="843" y="333"/>
                  </a:lnTo>
                  <a:lnTo>
                    <a:pt x="847" y="339"/>
                  </a:lnTo>
                  <a:lnTo>
                    <a:pt x="850" y="345"/>
                  </a:lnTo>
                  <a:lnTo>
                    <a:pt x="852" y="351"/>
                  </a:lnTo>
                  <a:lnTo>
                    <a:pt x="853" y="357"/>
                  </a:lnTo>
                  <a:lnTo>
                    <a:pt x="853" y="363"/>
                  </a:lnTo>
                  <a:lnTo>
                    <a:pt x="853" y="368"/>
                  </a:lnTo>
                  <a:lnTo>
                    <a:pt x="850" y="374"/>
                  </a:lnTo>
                  <a:lnTo>
                    <a:pt x="847" y="378"/>
                  </a:lnTo>
                  <a:lnTo>
                    <a:pt x="843" y="383"/>
                  </a:lnTo>
                  <a:lnTo>
                    <a:pt x="839" y="386"/>
                  </a:lnTo>
                  <a:lnTo>
                    <a:pt x="831" y="389"/>
                  </a:lnTo>
                  <a:lnTo>
                    <a:pt x="824" y="392"/>
                  </a:lnTo>
                  <a:lnTo>
                    <a:pt x="0" y="392"/>
                  </a:lnTo>
                  <a:lnTo>
                    <a:pt x="0" y="1233"/>
                  </a:lnTo>
                  <a:lnTo>
                    <a:pt x="0" y="1233"/>
                  </a:lnTo>
                  <a:lnTo>
                    <a:pt x="6" y="1241"/>
                  </a:lnTo>
                  <a:lnTo>
                    <a:pt x="15" y="1245"/>
                  </a:lnTo>
                  <a:lnTo>
                    <a:pt x="24" y="1245"/>
                  </a:lnTo>
                  <a:lnTo>
                    <a:pt x="33" y="1244"/>
                  </a:lnTo>
                  <a:lnTo>
                    <a:pt x="43" y="1239"/>
                  </a:lnTo>
                  <a:lnTo>
                    <a:pt x="54" y="1230"/>
                  </a:lnTo>
                  <a:lnTo>
                    <a:pt x="63" y="1220"/>
                  </a:lnTo>
                  <a:lnTo>
                    <a:pt x="70" y="1205"/>
                  </a:lnTo>
                  <a:lnTo>
                    <a:pt x="70" y="1205"/>
                  </a:lnTo>
                  <a:lnTo>
                    <a:pt x="78" y="1193"/>
                  </a:lnTo>
                  <a:lnTo>
                    <a:pt x="88" y="1179"/>
                  </a:lnTo>
                  <a:lnTo>
                    <a:pt x="102" y="1165"/>
                  </a:lnTo>
                  <a:lnTo>
                    <a:pt x="109" y="1157"/>
                  </a:lnTo>
                  <a:lnTo>
                    <a:pt x="120" y="1150"/>
                  </a:lnTo>
                  <a:lnTo>
                    <a:pt x="130" y="1144"/>
                  </a:lnTo>
                  <a:lnTo>
                    <a:pt x="142" y="1138"/>
                  </a:lnTo>
                  <a:lnTo>
                    <a:pt x="154" y="1132"/>
                  </a:lnTo>
                  <a:lnTo>
                    <a:pt x="169" y="1129"/>
                  </a:lnTo>
                  <a:lnTo>
                    <a:pt x="184" y="1126"/>
                  </a:lnTo>
                  <a:lnTo>
                    <a:pt x="200" y="1124"/>
                  </a:lnTo>
                  <a:lnTo>
                    <a:pt x="200" y="1124"/>
                  </a:lnTo>
                  <a:lnTo>
                    <a:pt x="218" y="1126"/>
                  </a:lnTo>
                  <a:lnTo>
                    <a:pt x="238" y="1129"/>
                  </a:lnTo>
                  <a:lnTo>
                    <a:pt x="254" y="1135"/>
                  </a:lnTo>
                  <a:lnTo>
                    <a:pt x="272" y="1142"/>
                  </a:lnTo>
                  <a:lnTo>
                    <a:pt x="287" y="1153"/>
                  </a:lnTo>
                  <a:lnTo>
                    <a:pt x="303" y="1163"/>
                  </a:lnTo>
                  <a:lnTo>
                    <a:pt x="317" y="1176"/>
                  </a:lnTo>
                  <a:lnTo>
                    <a:pt x="330" y="1191"/>
                  </a:lnTo>
                  <a:lnTo>
                    <a:pt x="342" y="1208"/>
                  </a:lnTo>
                  <a:lnTo>
                    <a:pt x="353" y="1226"/>
                  </a:lnTo>
                  <a:lnTo>
                    <a:pt x="362" y="1245"/>
                  </a:lnTo>
                  <a:lnTo>
                    <a:pt x="369" y="1265"/>
                  </a:lnTo>
                  <a:lnTo>
                    <a:pt x="375" y="1286"/>
                  </a:lnTo>
                  <a:lnTo>
                    <a:pt x="380" y="1308"/>
                  </a:lnTo>
                  <a:lnTo>
                    <a:pt x="383" y="1330"/>
                  </a:lnTo>
                  <a:lnTo>
                    <a:pt x="384" y="1354"/>
                  </a:lnTo>
                  <a:lnTo>
                    <a:pt x="384" y="1354"/>
                  </a:lnTo>
                  <a:lnTo>
                    <a:pt x="383" y="1377"/>
                  </a:lnTo>
                  <a:lnTo>
                    <a:pt x="380" y="1401"/>
                  </a:lnTo>
                  <a:lnTo>
                    <a:pt x="375" y="1422"/>
                  </a:lnTo>
                  <a:lnTo>
                    <a:pt x="369" y="1443"/>
                  </a:lnTo>
                  <a:lnTo>
                    <a:pt x="362" y="1463"/>
                  </a:lnTo>
                  <a:lnTo>
                    <a:pt x="353" y="1483"/>
                  </a:lnTo>
                  <a:lnTo>
                    <a:pt x="342" y="1499"/>
                  </a:lnTo>
                  <a:lnTo>
                    <a:pt x="330" y="1516"/>
                  </a:lnTo>
                  <a:lnTo>
                    <a:pt x="317" y="1531"/>
                  </a:lnTo>
                  <a:lnTo>
                    <a:pt x="303" y="1544"/>
                  </a:lnTo>
                  <a:lnTo>
                    <a:pt x="287" y="1556"/>
                  </a:lnTo>
                  <a:lnTo>
                    <a:pt x="272" y="1565"/>
                  </a:lnTo>
                  <a:lnTo>
                    <a:pt x="254" y="1573"/>
                  </a:lnTo>
                  <a:lnTo>
                    <a:pt x="238" y="1579"/>
                  </a:lnTo>
                  <a:lnTo>
                    <a:pt x="218" y="1582"/>
                  </a:lnTo>
                  <a:lnTo>
                    <a:pt x="200" y="1583"/>
                  </a:lnTo>
                  <a:lnTo>
                    <a:pt x="200" y="1583"/>
                  </a:lnTo>
                  <a:lnTo>
                    <a:pt x="184" y="1583"/>
                  </a:lnTo>
                  <a:lnTo>
                    <a:pt x="169" y="1580"/>
                  </a:lnTo>
                  <a:lnTo>
                    <a:pt x="154" y="1576"/>
                  </a:lnTo>
                  <a:lnTo>
                    <a:pt x="142" y="1571"/>
                  </a:lnTo>
                  <a:lnTo>
                    <a:pt x="130" y="1565"/>
                  </a:lnTo>
                  <a:lnTo>
                    <a:pt x="120" y="1558"/>
                  </a:lnTo>
                  <a:lnTo>
                    <a:pt x="109" y="1550"/>
                  </a:lnTo>
                  <a:lnTo>
                    <a:pt x="102" y="1543"/>
                  </a:lnTo>
                  <a:lnTo>
                    <a:pt x="88" y="1528"/>
                  </a:lnTo>
                  <a:lnTo>
                    <a:pt x="78" y="1516"/>
                  </a:lnTo>
                  <a:lnTo>
                    <a:pt x="70" y="1502"/>
                  </a:lnTo>
                  <a:lnTo>
                    <a:pt x="70" y="1502"/>
                  </a:lnTo>
                  <a:lnTo>
                    <a:pt x="63" y="1489"/>
                  </a:lnTo>
                  <a:lnTo>
                    <a:pt x="54" y="1477"/>
                  </a:lnTo>
                  <a:lnTo>
                    <a:pt x="43" y="1469"/>
                  </a:lnTo>
                  <a:lnTo>
                    <a:pt x="33" y="1463"/>
                  </a:lnTo>
                  <a:lnTo>
                    <a:pt x="24" y="1462"/>
                  </a:lnTo>
                  <a:lnTo>
                    <a:pt x="15" y="1463"/>
                  </a:lnTo>
                  <a:lnTo>
                    <a:pt x="6" y="1468"/>
                  </a:lnTo>
                  <a:lnTo>
                    <a:pt x="0" y="1474"/>
                  </a:lnTo>
                  <a:lnTo>
                    <a:pt x="0" y="2371"/>
                  </a:lnTo>
                  <a:lnTo>
                    <a:pt x="847" y="2371"/>
                  </a:lnTo>
                  <a:lnTo>
                    <a:pt x="847" y="2371"/>
                  </a:lnTo>
                  <a:lnTo>
                    <a:pt x="852" y="2363"/>
                  </a:lnTo>
                  <a:lnTo>
                    <a:pt x="853" y="2356"/>
                  </a:lnTo>
                  <a:lnTo>
                    <a:pt x="853" y="2347"/>
                  </a:lnTo>
                  <a:lnTo>
                    <a:pt x="850" y="2338"/>
                  </a:lnTo>
                  <a:lnTo>
                    <a:pt x="844" y="2329"/>
                  </a:lnTo>
                  <a:lnTo>
                    <a:pt x="836" y="2322"/>
                  </a:lnTo>
                  <a:lnTo>
                    <a:pt x="825" y="2313"/>
                  </a:lnTo>
                  <a:lnTo>
                    <a:pt x="813" y="2305"/>
                  </a:lnTo>
                  <a:lnTo>
                    <a:pt x="813" y="2305"/>
                  </a:lnTo>
                  <a:lnTo>
                    <a:pt x="800" y="2298"/>
                  </a:lnTo>
                  <a:lnTo>
                    <a:pt x="788" y="2289"/>
                  </a:lnTo>
                  <a:lnTo>
                    <a:pt x="773" y="2275"/>
                  </a:lnTo>
                  <a:lnTo>
                    <a:pt x="765" y="2266"/>
                  </a:lnTo>
                  <a:lnTo>
                    <a:pt x="758" y="2257"/>
                  </a:lnTo>
                  <a:lnTo>
                    <a:pt x="750" y="2247"/>
                  </a:lnTo>
                  <a:lnTo>
                    <a:pt x="744" y="2235"/>
                  </a:lnTo>
                  <a:lnTo>
                    <a:pt x="740" y="2221"/>
                  </a:lnTo>
                  <a:lnTo>
                    <a:pt x="735" y="2208"/>
                  </a:lnTo>
                  <a:lnTo>
                    <a:pt x="732" y="2193"/>
                  </a:lnTo>
                  <a:lnTo>
                    <a:pt x="732" y="2177"/>
                  </a:lnTo>
                  <a:lnTo>
                    <a:pt x="732" y="2177"/>
                  </a:lnTo>
                  <a:lnTo>
                    <a:pt x="734" y="2157"/>
                  </a:lnTo>
                  <a:lnTo>
                    <a:pt x="737" y="2139"/>
                  </a:lnTo>
                  <a:lnTo>
                    <a:pt x="743" y="2121"/>
                  </a:lnTo>
                  <a:lnTo>
                    <a:pt x="750" y="2105"/>
                  </a:lnTo>
                  <a:lnTo>
                    <a:pt x="759" y="2088"/>
                  </a:lnTo>
                  <a:lnTo>
                    <a:pt x="771" y="2073"/>
                  </a:lnTo>
                  <a:lnTo>
                    <a:pt x="785" y="2060"/>
                  </a:lnTo>
                  <a:lnTo>
                    <a:pt x="800" y="2046"/>
                  </a:lnTo>
                  <a:lnTo>
                    <a:pt x="816" y="2035"/>
                  </a:lnTo>
                  <a:lnTo>
                    <a:pt x="833" y="2024"/>
                  </a:lnTo>
                  <a:lnTo>
                    <a:pt x="852" y="2015"/>
                  </a:lnTo>
                  <a:lnTo>
                    <a:pt x="873" y="2006"/>
                  </a:lnTo>
                  <a:lnTo>
                    <a:pt x="894" y="2000"/>
                  </a:lnTo>
                  <a:lnTo>
                    <a:pt x="915" y="1996"/>
                  </a:lnTo>
                  <a:lnTo>
                    <a:pt x="939" y="1993"/>
                  </a:lnTo>
                  <a:lnTo>
                    <a:pt x="961" y="1993"/>
                  </a:lnTo>
                  <a:lnTo>
                    <a:pt x="961" y="1993"/>
                  </a:lnTo>
                  <a:lnTo>
                    <a:pt x="985" y="1993"/>
                  </a:lnTo>
                  <a:lnTo>
                    <a:pt x="1007" y="1996"/>
                  </a:lnTo>
                  <a:lnTo>
                    <a:pt x="1030" y="2000"/>
                  </a:lnTo>
                  <a:lnTo>
                    <a:pt x="1051" y="2006"/>
                  </a:lnTo>
                  <a:lnTo>
                    <a:pt x="1070" y="2015"/>
                  </a:lnTo>
                  <a:lnTo>
                    <a:pt x="1090" y="2024"/>
                  </a:lnTo>
                  <a:lnTo>
                    <a:pt x="1108" y="2035"/>
                  </a:lnTo>
                  <a:lnTo>
                    <a:pt x="1124" y="2046"/>
                  </a:lnTo>
                  <a:lnTo>
                    <a:pt x="1139" y="2060"/>
                  </a:lnTo>
                  <a:lnTo>
                    <a:pt x="1152" y="2073"/>
                  </a:lnTo>
                  <a:lnTo>
                    <a:pt x="1163" y="2088"/>
                  </a:lnTo>
                  <a:lnTo>
                    <a:pt x="1173" y="2105"/>
                  </a:lnTo>
                  <a:lnTo>
                    <a:pt x="1181" y="2121"/>
                  </a:lnTo>
                  <a:lnTo>
                    <a:pt x="1187" y="2139"/>
                  </a:lnTo>
                  <a:lnTo>
                    <a:pt x="1190" y="2157"/>
                  </a:lnTo>
                  <a:lnTo>
                    <a:pt x="1191" y="2177"/>
                  </a:lnTo>
                  <a:lnTo>
                    <a:pt x="1191" y="2177"/>
                  </a:lnTo>
                  <a:lnTo>
                    <a:pt x="1190" y="2193"/>
                  </a:lnTo>
                  <a:lnTo>
                    <a:pt x="1187" y="2208"/>
                  </a:lnTo>
                  <a:lnTo>
                    <a:pt x="1184" y="2221"/>
                  </a:lnTo>
                  <a:lnTo>
                    <a:pt x="1178" y="2235"/>
                  </a:lnTo>
                  <a:lnTo>
                    <a:pt x="1172" y="2247"/>
                  </a:lnTo>
                  <a:lnTo>
                    <a:pt x="1166" y="2257"/>
                  </a:lnTo>
                  <a:lnTo>
                    <a:pt x="1158" y="2266"/>
                  </a:lnTo>
                  <a:lnTo>
                    <a:pt x="1151" y="2275"/>
                  </a:lnTo>
                  <a:lnTo>
                    <a:pt x="1136" y="2289"/>
                  </a:lnTo>
                  <a:lnTo>
                    <a:pt x="1123" y="2298"/>
                  </a:lnTo>
                  <a:lnTo>
                    <a:pt x="1111" y="2305"/>
                  </a:lnTo>
                  <a:lnTo>
                    <a:pt x="1111" y="2305"/>
                  </a:lnTo>
                  <a:lnTo>
                    <a:pt x="1097" y="2313"/>
                  </a:lnTo>
                  <a:lnTo>
                    <a:pt x="1087" y="2322"/>
                  </a:lnTo>
                  <a:lnTo>
                    <a:pt x="1079" y="2329"/>
                  </a:lnTo>
                  <a:lnTo>
                    <a:pt x="1073" y="2338"/>
                  </a:lnTo>
                  <a:lnTo>
                    <a:pt x="1070" y="2347"/>
                  </a:lnTo>
                  <a:lnTo>
                    <a:pt x="1070" y="2356"/>
                  </a:lnTo>
                  <a:lnTo>
                    <a:pt x="1072" y="2363"/>
                  </a:lnTo>
                  <a:lnTo>
                    <a:pt x="1076" y="2371"/>
                  </a:lnTo>
                  <a:lnTo>
                    <a:pt x="1979" y="2371"/>
                  </a:lnTo>
                  <a:lnTo>
                    <a:pt x="1979" y="392"/>
                  </a:lnTo>
                  <a:lnTo>
                    <a:pt x="1100" y="392"/>
                  </a:lnTo>
                  <a:close/>
                </a:path>
              </a:pathLst>
            </a:custGeom>
            <a:gradFill flip="none" rotWithShape="1">
              <a:gsLst>
                <a:gs pos="0">
                  <a:srgbClr val="00B0F0">
                    <a:shade val="30000"/>
                    <a:satMod val="115000"/>
                  </a:srgbClr>
                </a:gs>
                <a:gs pos="50000">
                  <a:srgbClr val="00B0F0">
                    <a:shade val="67500"/>
                    <a:satMod val="115000"/>
                  </a:srgbClr>
                </a:gs>
                <a:gs pos="100000">
                  <a:srgbClr val="00B0F0">
                    <a:shade val="100000"/>
                    <a:satMod val="115000"/>
                  </a:srgbClr>
                </a:gs>
              </a:gsLst>
              <a:lin ang="10800000" scaled="1"/>
              <a:tileRect/>
            </a:gradFill>
            <a:ln w="28575">
              <a:noFill/>
              <a:prstDash val="solid"/>
              <a:round/>
              <a:headEnd/>
              <a:tailEnd/>
            </a:ln>
          </p:spPr>
          <p:txBody>
            <a:bodyPr lIns="288000" tIns="288000" anchor="ctr"/>
            <a:lstStyle/>
            <a:p>
              <a:pPr algn="ctr" eaLnBrk="1" hangingPunct="1">
                <a:defRPr/>
              </a:pPr>
              <a:r>
                <a:rPr lang="en-GB" dirty="0">
                  <a:solidFill>
                    <a:schemeClr val="bg1"/>
                  </a:solidFill>
                  <a:cs typeface="Arial" charset="0"/>
                </a:rPr>
                <a:t>Acts 3:19</a:t>
              </a:r>
            </a:p>
            <a:p>
              <a:pPr algn="ctr" eaLnBrk="1" hangingPunct="1">
                <a:defRPr/>
              </a:pPr>
              <a:r>
                <a:rPr lang="en-GB" dirty="0">
                  <a:solidFill>
                    <a:schemeClr val="bg1"/>
                  </a:solidFill>
                  <a:cs typeface="Arial" charset="0"/>
                </a:rPr>
                <a:t>Phil. 2:11</a:t>
              </a:r>
            </a:p>
          </p:txBody>
        </p:sp>
        <p:sp>
          <p:nvSpPr>
            <p:cNvPr id="15" name="Freeform 7">
              <a:extLst>
                <a:ext uri="{FF2B5EF4-FFF2-40B4-BE49-F238E27FC236}">
                  <a16:creationId xmlns:a16="http://schemas.microsoft.com/office/drawing/2014/main" id="{36FC01E7-2DC8-B64A-80B4-DABA07A03032}"/>
                </a:ext>
              </a:extLst>
            </p:cNvPr>
            <p:cNvSpPr>
              <a:spLocks/>
            </p:cNvSpPr>
            <p:nvPr/>
          </p:nvSpPr>
          <p:spPr bwMode="auto">
            <a:xfrm>
              <a:off x="5798753" y="3272013"/>
              <a:ext cx="1884362" cy="1884363"/>
            </a:xfrm>
            <a:custGeom>
              <a:avLst/>
              <a:gdLst>
                <a:gd name="T0" fmla="*/ 2145 w 2376"/>
                <a:gd name="T1" fmla="*/ 1136 h 2374"/>
                <a:gd name="T2" fmla="*/ 2092 w 2376"/>
                <a:gd name="T3" fmla="*/ 1169 h 2374"/>
                <a:gd name="T4" fmla="*/ 2056 w 2376"/>
                <a:gd name="T5" fmla="*/ 1218 h 2374"/>
                <a:gd name="T6" fmla="*/ 2023 w 2376"/>
                <a:gd name="T7" fmla="*/ 1248 h 2374"/>
                <a:gd name="T8" fmla="*/ 1993 w 2376"/>
                <a:gd name="T9" fmla="*/ 1241 h 2374"/>
                <a:gd name="T10" fmla="*/ 1979 w 2376"/>
                <a:gd name="T11" fmla="*/ 1198 h 2374"/>
                <a:gd name="T12" fmla="*/ 1102 w 2376"/>
                <a:gd name="T13" fmla="*/ 393 h 2374"/>
                <a:gd name="T14" fmla="*/ 1072 w 2376"/>
                <a:gd name="T15" fmla="*/ 371 h 2374"/>
                <a:gd name="T16" fmla="*/ 1080 w 2376"/>
                <a:gd name="T17" fmla="*/ 338 h 2374"/>
                <a:gd name="T18" fmla="*/ 1113 w 2376"/>
                <a:gd name="T19" fmla="*/ 314 h 2374"/>
                <a:gd name="T20" fmla="*/ 1168 w 2376"/>
                <a:gd name="T21" fmla="*/ 265 h 2374"/>
                <a:gd name="T22" fmla="*/ 1192 w 2376"/>
                <a:gd name="T23" fmla="*/ 200 h 2374"/>
                <a:gd name="T24" fmla="*/ 1183 w 2376"/>
                <a:gd name="T25" fmla="*/ 130 h 2374"/>
                <a:gd name="T26" fmla="*/ 1126 w 2376"/>
                <a:gd name="T27" fmla="*/ 54 h 2374"/>
                <a:gd name="T28" fmla="*/ 1032 w 2376"/>
                <a:gd name="T29" fmla="*/ 9 h 2374"/>
                <a:gd name="T30" fmla="*/ 939 w 2376"/>
                <a:gd name="T31" fmla="*/ 2 h 2374"/>
                <a:gd name="T32" fmla="*/ 835 w 2376"/>
                <a:gd name="T33" fmla="*/ 32 h 2374"/>
                <a:gd name="T34" fmla="*/ 761 w 2376"/>
                <a:gd name="T35" fmla="*/ 97 h 2374"/>
                <a:gd name="T36" fmla="*/ 734 w 2376"/>
                <a:gd name="T37" fmla="*/ 184 h 2374"/>
                <a:gd name="T38" fmla="*/ 746 w 2376"/>
                <a:gd name="T39" fmla="*/ 242 h 2374"/>
                <a:gd name="T40" fmla="*/ 788 w 2376"/>
                <a:gd name="T41" fmla="*/ 296 h 2374"/>
                <a:gd name="T42" fmla="*/ 833 w 2376"/>
                <a:gd name="T43" fmla="*/ 326 h 2374"/>
                <a:gd name="T44" fmla="*/ 855 w 2376"/>
                <a:gd name="T45" fmla="*/ 359 h 2374"/>
                <a:gd name="T46" fmla="*/ 840 w 2376"/>
                <a:gd name="T47" fmla="*/ 386 h 2374"/>
                <a:gd name="T48" fmla="*/ 0 w 2376"/>
                <a:gd name="T49" fmla="*/ 395 h 2374"/>
                <a:gd name="T50" fmla="*/ 24 w 2376"/>
                <a:gd name="T51" fmla="*/ 1250 h 2374"/>
                <a:gd name="T52" fmla="*/ 72 w 2376"/>
                <a:gd name="T53" fmla="*/ 1208 h 2374"/>
                <a:gd name="T54" fmla="*/ 111 w 2376"/>
                <a:gd name="T55" fmla="*/ 1160 h 2374"/>
                <a:gd name="T56" fmla="*/ 169 w 2376"/>
                <a:gd name="T57" fmla="*/ 1132 h 2374"/>
                <a:gd name="T58" fmla="*/ 238 w 2376"/>
                <a:gd name="T59" fmla="*/ 1133 h 2374"/>
                <a:gd name="T60" fmla="*/ 319 w 2376"/>
                <a:gd name="T61" fmla="*/ 1181 h 2374"/>
                <a:gd name="T62" fmla="*/ 371 w 2376"/>
                <a:gd name="T63" fmla="*/ 1268 h 2374"/>
                <a:gd name="T64" fmla="*/ 386 w 2376"/>
                <a:gd name="T65" fmla="*/ 1358 h 2374"/>
                <a:gd name="T66" fmla="*/ 364 w 2376"/>
                <a:gd name="T67" fmla="*/ 1467 h 2374"/>
                <a:gd name="T68" fmla="*/ 304 w 2376"/>
                <a:gd name="T69" fmla="*/ 1547 h 2374"/>
                <a:gd name="T70" fmla="*/ 220 w 2376"/>
                <a:gd name="T71" fmla="*/ 1586 h 2374"/>
                <a:gd name="T72" fmla="*/ 156 w 2376"/>
                <a:gd name="T73" fmla="*/ 1579 h 2374"/>
                <a:gd name="T74" fmla="*/ 102 w 2376"/>
                <a:gd name="T75" fmla="*/ 1547 h 2374"/>
                <a:gd name="T76" fmla="*/ 63 w 2376"/>
                <a:gd name="T77" fmla="*/ 1492 h 2374"/>
                <a:gd name="T78" fmla="*/ 15 w 2376"/>
                <a:gd name="T79" fmla="*/ 1467 h 2374"/>
                <a:gd name="T80" fmla="*/ 1979 w 2376"/>
                <a:gd name="T81" fmla="*/ 1519 h 2374"/>
                <a:gd name="T82" fmla="*/ 1988 w 2376"/>
                <a:gd name="T83" fmla="*/ 1482 h 2374"/>
                <a:gd name="T84" fmla="*/ 2017 w 2376"/>
                <a:gd name="T85" fmla="*/ 1467 h 2374"/>
                <a:gd name="T86" fmla="*/ 2050 w 2376"/>
                <a:gd name="T87" fmla="*/ 1488 h 2374"/>
                <a:gd name="T88" fmla="*/ 2078 w 2376"/>
                <a:gd name="T89" fmla="*/ 1532 h 2374"/>
                <a:gd name="T90" fmla="*/ 2132 w 2376"/>
                <a:gd name="T91" fmla="*/ 1574 h 2374"/>
                <a:gd name="T92" fmla="*/ 2190 w 2376"/>
                <a:gd name="T93" fmla="*/ 1588 h 2374"/>
                <a:gd name="T94" fmla="*/ 2278 w 2376"/>
                <a:gd name="T95" fmla="*/ 1559 h 2374"/>
                <a:gd name="T96" fmla="*/ 2344 w 2376"/>
                <a:gd name="T97" fmla="*/ 1486 h 2374"/>
                <a:gd name="T98" fmla="*/ 2374 w 2376"/>
                <a:gd name="T99" fmla="*/ 1381 h 2374"/>
                <a:gd name="T100" fmla="*/ 2367 w 2376"/>
                <a:gd name="T101" fmla="*/ 1290 h 2374"/>
                <a:gd name="T102" fmla="*/ 2322 w 2376"/>
                <a:gd name="T103" fmla="*/ 1196 h 2374"/>
                <a:gd name="T104" fmla="*/ 2246 w 2376"/>
                <a:gd name="T105" fmla="*/ 1139 h 23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2376" h="2374">
                  <a:moveTo>
                    <a:pt x="2190" y="1129"/>
                  </a:moveTo>
                  <a:lnTo>
                    <a:pt x="2190" y="1129"/>
                  </a:lnTo>
                  <a:lnTo>
                    <a:pt x="2174" y="1129"/>
                  </a:lnTo>
                  <a:lnTo>
                    <a:pt x="2159" y="1132"/>
                  </a:lnTo>
                  <a:lnTo>
                    <a:pt x="2145" y="1136"/>
                  </a:lnTo>
                  <a:lnTo>
                    <a:pt x="2132" y="1141"/>
                  </a:lnTo>
                  <a:lnTo>
                    <a:pt x="2121" y="1147"/>
                  </a:lnTo>
                  <a:lnTo>
                    <a:pt x="2110" y="1154"/>
                  </a:lnTo>
                  <a:lnTo>
                    <a:pt x="2101" y="1162"/>
                  </a:lnTo>
                  <a:lnTo>
                    <a:pt x="2092" y="1169"/>
                  </a:lnTo>
                  <a:lnTo>
                    <a:pt x="2078" y="1184"/>
                  </a:lnTo>
                  <a:lnTo>
                    <a:pt x="2069" y="1196"/>
                  </a:lnTo>
                  <a:lnTo>
                    <a:pt x="2062" y="1210"/>
                  </a:lnTo>
                  <a:lnTo>
                    <a:pt x="2062" y="1210"/>
                  </a:lnTo>
                  <a:lnTo>
                    <a:pt x="2056" y="1218"/>
                  </a:lnTo>
                  <a:lnTo>
                    <a:pt x="2050" y="1227"/>
                  </a:lnTo>
                  <a:lnTo>
                    <a:pt x="2044" y="1235"/>
                  </a:lnTo>
                  <a:lnTo>
                    <a:pt x="2036" y="1241"/>
                  </a:lnTo>
                  <a:lnTo>
                    <a:pt x="2030" y="1245"/>
                  </a:lnTo>
                  <a:lnTo>
                    <a:pt x="2023" y="1248"/>
                  </a:lnTo>
                  <a:lnTo>
                    <a:pt x="2017" y="1250"/>
                  </a:lnTo>
                  <a:lnTo>
                    <a:pt x="2009" y="1250"/>
                  </a:lnTo>
                  <a:lnTo>
                    <a:pt x="2003" y="1248"/>
                  </a:lnTo>
                  <a:lnTo>
                    <a:pt x="1999" y="1245"/>
                  </a:lnTo>
                  <a:lnTo>
                    <a:pt x="1993" y="1241"/>
                  </a:lnTo>
                  <a:lnTo>
                    <a:pt x="1988" y="1235"/>
                  </a:lnTo>
                  <a:lnTo>
                    <a:pt x="1985" y="1227"/>
                  </a:lnTo>
                  <a:lnTo>
                    <a:pt x="1982" y="1218"/>
                  </a:lnTo>
                  <a:lnTo>
                    <a:pt x="1981" y="1208"/>
                  </a:lnTo>
                  <a:lnTo>
                    <a:pt x="1979" y="1198"/>
                  </a:lnTo>
                  <a:lnTo>
                    <a:pt x="1979" y="395"/>
                  </a:lnTo>
                  <a:lnTo>
                    <a:pt x="1125" y="395"/>
                  </a:lnTo>
                  <a:lnTo>
                    <a:pt x="1125" y="395"/>
                  </a:lnTo>
                  <a:lnTo>
                    <a:pt x="1113" y="395"/>
                  </a:lnTo>
                  <a:lnTo>
                    <a:pt x="1102" y="393"/>
                  </a:lnTo>
                  <a:lnTo>
                    <a:pt x="1093" y="390"/>
                  </a:lnTo>
                  <a:lnTo>
                    <a:pt x="1086" y="386"/>
                  </a:lnTo>
                  <a:lnTo>
                    <a:pt x="1080" y="381"/>
                  </a:lnTo>
                  <a:lnTo>
                    <a:pt x="1075" y="377"/>
                  </a:lnTo>
                  <a:lnTo>
                    <a:pt x="1072" y="371"/>
                  </a:lnTo>
                  <a:lnTo>
                    <a:pt x="1071" y="365"/>
                  </a:lnTo>
                  <a:lnTo>
                    <a:pt x="1071" y="359"/>
                  </a:lnTo>
                  <a:lnTo>
                    <a:pt x="1072" y="351"/>
                  </a:lnTo>
                  <a:lnTo>
                    <a:pt x="1075" y="345"/>
                  </a:lnTo>
                  <a:lnTo>
                    <a:pt x="1080" y="338"/>
                  </a:lnTo>
                  <a:lnTo>
                    <a:pt x="1086" y="332"/>
                  </a:lnTo>
                  <a:lnTo>
                    <a:pt x="1093" y="326"/>
                  </a:lnTo>
                  <a:lnTo>
                    <a:pt x="1102" y="319"/>
                  </a:lnTo>
                  <a:lnTo>
                    <a:pt x="1113" y="314"/>
                  </a:lnTo>
                  <a:lnTo>
                    <a:pt x="1113" y="314"/>
                  </a:lnTo>
                  <a:lnTo>
                    <a:pt x="1125" y="307"/>
                  </a:lnTo>
                  <a:lnTo>
                    <a:pt x="1138" y="296"/>
                  </a:lnTo>
                  <a:lnTo>
                    <a:pt x="1153" y="283"/>
                  </a:lnTo>
                  <a:lnTo>
                    <a:pt x="1160" y="275"/>
                  </a:lnTo>
                  <a:lnTo>
                    <a:pt x="1168" y="265"/>
                  </a:lnTo>
                  <a:lnTo>
                    <a:pt x="1174" y="254"/>
                  </a:lnTo>
                  <a:lnTo>
                    <a:pt x="1180" y="242"/>
                  </a:lnTo>
                  <a:lnTo>
                    <a:pt x="1186" y="230"/>
                  </a:lnTo>
                  <a:lnTo>
                    <a:pt x="1189" y="215"/>
                  </a:lnTo>
                  <a:lnTo>
                    <a:pt x="1192" y="200"/>
                  </a:lnTo>
                  <a:lnTo>
                    <a:pt x="1193" y="184"/>
                  </a:lnTo>
                  <a:lnTo>
                    <a:pt x="1193" y="184"/>
                  </a:lnTo>
                  <a:lnTo>
                    <a:pt x="1192" y="166"/>
                  </a:lnTo>
                  <a:lnTo>
                    <a:pt x="1187" y="147"/>
                  </a:lnTo>
                  <a:lnTo>
                    <a:pt x="1183" y="130"/>
                  </a:lnTo>
                  <a:lnTo>
                    <a:pt x="1174" y="112"/>
                  </a:lnTo>
                  <a:lnTo>
                    <a:pt x="1165" y="97"/>
                  </a:lnTo>
                  <a:lnTo>
                    <a:pt x="1153" y="81"/>
                  </a:lnTo>
                  <a:lnTo>
                    <a:pt x="1141" y="67"/>
                  </a:lnTo>
                  <a:lnTo>
                    <a:pt x="1126" y="54"/>
                  </a:lnTo>
                  <a:lnTo>
                    <a:pt x="1110" y="42"/>
                  </a:lnTo>
                  <a:lnTo>
                    <a:pt x="1092" y="32"/>
                  </a:lnTo>
                  <a:lnTo>
                    <a:pt x="1072" y="23"/>
                  </a:lnTo>
                  <a:lnTo>
                    <a:pt x="1053" y="15"/>
                  </a:lnTo>
                  <a:lnTo>
                    <a:pt x="1032" y="9"/>
                  </a:lnTo>
                  <a:lnTo>
                    <a:pt x="1009" y="3"/>
                  </a:lnTo>
                  <a:lnTo>
                    <a:pt x="987" y="2"/>
                  </a:lnTo>
                  <a:lnTo>
                    <a:pt x="963" y="0"/>
                  </a:lnTo>
                  <a:lnTo>
                    <a:pt x="963" y="0"/>
                  </a:lnTo>
                  <a:lnTo>
                    <a:pt x="939" y="2"/>
                  </a:lnTo>
                  <a:lnTo>
                    <a:pt x="917" y="3"/>
                  </a:lnTo>
                  <a:lnTo>
                    <a:pt x="894" y="9"/>
                  </a:lnTo>
                  <a:lnTo>
                    <a:pt x="873" y="15"/>
                  </a:lnTo>
                  <a:lnTo>
                    <a:pt x="854" y="23"/>
                  </a:lnTo>
                  <a:lnTo>
                    <a:pt x="835" y="32"/>
                  </a:lnTo>
                  <a:lnTo>
                    <a:pt x="817" y="42"/>
                  </a:lnTo>
                  <a:lnTo>
                    <a:pt x="802" y="54"/>
                  </a:lnTo>
                  <a:lnTo>
                    <a:pt x="787" y="67"/>
                  </a:lnTo>
                  <a:lnTo>
                    <a:pt x="773" y="81"/>
                  </a:lnTo>
                  <a:lnTo>
                    <a:pt x="761" y="97"/>
                  </a:lnTo>
                  <a:lnTo>
                    <a:pt x="752" y="112"/>
                  </a:lnTo>
                  <a:lnTo>
                    <a:pt x="745" y="130"/>
                  </a:lnTo>
                  <a:lnTo>
                    <a:pt x="739" y="147"/>
                  </a:lnTo>
                  <a:lnTo>
                    <a:pt x="734" y="166"/>
                  </a:lnTo>
                  <a:lnTo>
                    <a:pt x="734" y="184"/>
                  </a:lnTo>
                  <a:lnTo>
                    <a:pt x="734" y="184"/>
                  </a:lnTo>
                  <a:lnTo>
                    <a:pt x="734" y="200"/>
                  </a:lnTo>
                  <a:lnTo>
                    <a:pt x="737" y="215"/>
                  </a:lnTo>
                  <a:lnTo>
                    <a:pt x="742" y="230"/>
                  </a:lnTo>
                  <a:lnTo>
                    <a:pt x="746" y="242"/>
                  </a:lnTo>
                  <a:lnTo>
                    <a:pt x="752" y="254"/>
                  </a:lnTo>
                  <a:lnTo>
                    <a:pt x="760" y="265"/>
                  </a:lnTo>
                  <a:lnTo>
                    <a:pt x="766" y="275"/>
                  </a:lnTo>
                  <a:lnTo>
                    <a:pt x="775" y="283"/>
                  </a:lnTo>
                  <a:lnTo>
                    <a:pt x="788" y="296"/>
                  </a:lnTo>
                  <a:lnTo>
                    <a:pt x="802" y="307"/>
                  </a:lnTo>
                  <a:lnTo>
                    <a:pt x="814" y="314"/>
                  </a:lnTo>
                  <a:lnTo>
                    <a:pt x="814" y="314"/>
                  </a:lnTo>
                  <a:lnTo>
                    <a:pt x="824" y="319"/>
                  </a:lnTo>
                  <a:lnTo>
                    <a:pt x="833" y="326"/>
                  </a:lnTo>
                  <a:lnTo>
                    <a:pt x="840" y="332"/>
                  </a:lnTo>
                  <a:lnTo>
                    <a:pt x="846" y="338"/>
                  </a:lnTo>
                  <a:lnTo>
                    <a:pt x="851" y="345"/>
                  </a:lnTo>
                  <a:lnTo>
                    <a:pt x="854" y="351"/>
                  </a:lnTo>
                  <a:lnTo>
                    <a:pt x="855" y="359"/>
                  </a:lnTo>
                  <a:lnTo>
                    <a:pt x="855" y="365"/>
                  </a:lnTo>
                  <a:lnTo>
                    <a:pt x="854" y="371"/>
                  </a:lnTo>
                  <a:lnTo>
                    <a:pt x="851" y="377"/>
                  </a:lnTo>
                  <a:lnTo>
                    <a:pt x="846" y="381"/>
                  </a:lnTo>
                  <a:lnTo>
                    <a:pt x="840" y="386"/>
                  </a:lnTo>
                  <a:lnTo>
                    <a:pt x="833" y="390"/>
                  </a:lnTo>
                  <a:lnTo>
                    <a:pt x="824" y="393"/>
                  </a:lnTo>
                  <a:lnTo>
                    <a:pt x="814" y="395"/>
                  </a:lnTo>
                  <a:lnTo>
                    <a:pt x="802" y="395"/>
                  </a:lnTo>
                  <a:lnTo>
                    <a:pt x="0" y="395"/>
                  </a:lnTo>
                  <a:lnTo>
                    <a:pt x="0" y="1236"/>
                  </a:lnTo>
                  <a:lnTo>
                    <a:pt x="0" y="1236"/>
                  </a:lnTo>
                  <a:lnTo>
                    <a:pt x="8" y="1244"/>
                  </a:lnTo>
                  <a:lnTo>
                    <a:pt x="15" y="1248"/>
                  </a:lnTo>
                  <a:lnTo>
                    <a:pt x="24" y="1250"/>
                  </a:lnTo>
                  <a:lnTo>
                    <a:pt x="35" y="1247"/>
                  </a:lnTo>
                  <a:lnTo>
                    <a:pt x="45" y="1242"/>
                  </a:lnTo>
                  <a:lnTo>
                    <a:pt x="54" y="1235"/>
                  </a:lnTo>
                  <a:lnTo>
                    <a:pt x="63" y="1223"/>
                  </a:lnTo>
                  <a:lnTo>
                    <a:pt x="72" y="1208"/>
                  </a:lnTo>
                  <a:lnTo>
                    <a:pt x="72" y="1208"/>
                  </a:lnTo>
                  <a:lnTo>
                    <a:pt x="80" y="1196"/>
                  </a:lnTo>
                  <a:lnTo>
                    <a:pt x="89" y="1183"/>
                  </a:lnTo>
                  <a:lnTo>
                    <a:pt x="102" y="1168"/>
                  </a:lnTo>
                  <a:lnTo>
                    <a:pt x="111" y="1160"/>
                  </a:lnTo>
                  <a:lnTo>
                    <a:pt x="120" y="1153"/>
                  </a:lnTo>
                  <a:lnTo>
                    <a:pt x="130" y="1147"/>
                  </a:lnTo>
                  <a:lnTo>
                    <a:pt x="142" y="1141"/>
                  </a:lnTo>
                  <a:lnTo>
                    <a:pt x="156" y="1135"/>
                  </a:lnTo>
                  <a:lnTo>
                    <a:pt x="169" y="1132"/>
                  </a:lnTo>
                  <a:lnTo>
                    <a:pt x="184" y="1129"/>
                  </a:lnTo>
                  <a:lnTo>
                    <a:pt x="201" y="1127"/>
                  </a:lnTo>
                  <a:lnTo>
                    <a:pt x="201" y="1127"/>
                  </a:lnTo>
                  <a:lnTo>
                    <a:pt x="220" y="1129"/>
                  </a:lnTo>
                  <a:lnTo>
                    <a:pt x="238" y="1133"/>
                  </a:lnTo>
                  <a:lnTo>
                    <a:pt x="256" y="1138"/>
                  </a:lnTo>
                  <a:lnTo>
                    <a:pt x="272" y="1147"/>
                  </a:lnTo>
                  <a:lnTo>
                    <a:pt x="289" y="1156"/>
                  </a:lnTo>
                  <a:lnTo>
                    <a:pt x="304" y="1168"/>
                  </a:lnTo>
                  <a:lnTo>
                    <a:pt x="319" y="1181"/>
                  </a:lnTo>
                  <a:lnTo>
                    <a:pt x="331" y="1195"/>
                  </a:lnTo>
                  <a:lnTo>
                    <a:pt x="343" y="1211"/>
                  </a:lnTo>
                  <a:lnTo>
                    <a:pt x="353" y="1229"/>
                  </a:lnTo>
                  <a:lnTo>
                    <a:pt x="364" y="1248"/>
                  </a:lnTo>
                  <a:lnTo>
                    <a:pt x="371" y="1268"/>
                  </a:lnTo>
                  <a:lnTo>
                    <a:pt x="377" y="1289"/>
                  </a:lnTo>
                  <a:lnTo>
                    <a:pt x="382" y="1311"/>
                  </a:lnTo>
                  <a:lnTo>
                    <a:pt x="385" y="1334"/>
                  </a:lnTo>
                  <a:lnTo>
                    <a:pt x="386" y="1358"/>
                  </a:lnTo>
                  <a:lnTo>
                    <a:pt x="386" y="1358"/>
                  </a:lnTo>
                  <a:lnTo>
                    <a:pt x="385" y="1381"/>
                  </a:lnTo>
                  <a:lnTo>
                    <a:pt x="382" y="1404"/>
                  </a:lnTo>
                  <a:lnTo>
                    <a:pt x="377" y="1426"/>
                  </a:lnTo>
                  <a:lnTo>
                    <a:pt x="371" y="1447"/>
                  </a:lnTo>
                  <a:lnTo>
                    <a:pt x="364" y="1467"/>
                  </a:lnTo>
                  <a:lnTo>
                    <a:pt x="353" y="1486"/>
                  </a:lnTo>
                  <a:lnTo>
                    <a:pt x="343" y="1504"/>
                  </a:lnTo>
                  <a:lnTo>
                    <a:pt x="331" y="1519"/>
                  </a:lnTo>
                  <a:lnTo>
                    <a:pt x="319" y="1534"/>
                  </a:lnTo>
                  <a:lnTo>
                    <a:pt x="304" y="1547"/>
                  </a:lnTo>
                  <a:lnTo>
                    <a:pt x="289" y="1559"/>
                  </a:lnTo>
                  <a:lnTo>
                    <a:pt x="272" y="1568"/>
                  </a:lnTo>
                  <a:lnTo>
                    <a:pt x="256" y="1577"/>
                  </a:lnTo>
                  <a:lnTo>
                    <a:pt x="238" y="1582"/>
                  </a:lnTo>
                  <a:lnTo>
                    <a:pt x="220" y="1586"/>
                  </a:lnTo>
                  <a:lnTo>
                    <a:pt x="201" y="1586"/>
                  </a:lnTo>
                  <a:lnTo>
                    <a:pt x="201" y="1586"/>
                  </a:lnTo>
                  <a:lnTo>
                    <a:pt x="184" y="1586"/>
                  </a:lnTo>
                  <a:lnTo>
                    <a:pt x="169" y="1583"/>
                  </a:lnTo>
                  <a:lnTo>
                    <a:pt x="156" y="1579"/>
                  </a:lnTo>
                  <a:lnTo>
                    <a:pt x="142" y="1574"/>
                  </a:lnTo>
                  <a:lnTo>
                    <a:pt x="130" y="1568"/>
                  </a:lnTo>
                  <a:lnTo>
                    <a:pt x="120" y="1561"/>
                  </a:lnTo>
                  <a:lnTo>
                    <a:pt x="111" y="1555"/>
                  </a:lnTo>
                  <a:lnTo>
                    <a:pt x="102" y="1547"/>
                  </a:lnTo>
                  <a:lnTo>
                    <a:pt x="89" y="1532"/>
                  </a:lnTo>
                  <a:lnTo>
                    <a:pt x="80" y="1519"/>
                  </a:lnTo>
                  <a:lnTo>
                    <a:pt x="72" y="1507"/>
                  </a:lnTo>
                  <a:lnTo>
                    <a:pt x="72" y="1507"/>
                  </a:lnTo>
                  <a:lnTo>
                    <a:pt x="63" y="1492"/>
                  </a:lnTo>
                  <a:lnTo>
                    <a:pt x="54" y="1480"/>
                  </a:lnTo>
                  <a:lnTo>
                    <a:pt x="45" y="1473"/>
                  </a:lnTo>
                  <a:lnTo>
                    <a:pt x="35" y="1467"/>
                  </a:lnTo>
                  <a:lnTo>
                    <a:pt x="24" y="1465"/>
                  </a:lnTo>
                  <a:lnTo>
                    <a:pt x="15" y="1467"/>
                  </a:lnTo>
                  <a:lnTo>
                    <a:pt x="8" y="1471"/>
                  </a:lnTo>
                  <a:lnTo>
                    <a:pt x="0" y="1479"/>
                  </a:lnTo>
                  <a:lnTo>
                    <a:pt x="0" y="2374"/>
                  </a:lnTo>
                  <a:lnTo>
                    <a:pt x="1979" y="2374"/>
                  </a:lnTo>
                  <a:lnTo>
                    <a:pt x="1979" y="1519"/>
                  </a:lnTo>
                  <a:lnTo>
                    <a:pt x="1979" y="1519"/>
                  </a:lnTo>
                  <a:lnTo>
                    <a:pt x="1981" y="1507"/>
                  </a:lnTo>
                  <a:lnTo>
                    <a:pt x="1982" y="1497"/>
                  </a:lnTo>
                  <a:lnTo>
                    <a:pt x="1985" y="1488"/>
                  </a:lnTo>
                  <a:lnTo>
                    <a:pt x="1988" y="1482"/>
                  </a:lnTo>
                  <a:lnTo>
                    <a:pt x="1993" y="1476"/>
                  </a:lnTo>
                  <a:lnTo>
                    <a:pt x="1999" y="1471"/>
                  </a:lnTo>
                  <a:lnTo>
                    <a:pt x="2003" y="1468"/>
                  </a:lnTo>
                  <a:lnTo>
                    <a:pt x="2009" y="1467"/>
                  </a:lnTo>
                  <a:lnTo>
                    <a:pt x="2017" y="1467"/>
                  </a:lnTo>
                  <a:lnTo>
                    <a:pt x="2023" y="1467"/>
                  </a:lnTo>
                  <a:lnTo>
                    <a:pt x="2030" y="1470"/>
                  </a:lnTo>
                  <a:lnTo>
                    <a:pt x="2036" y="1474"/>
                  </a:lnTo>
                  <a:lnTo>
                    <a:pt x="2044" y="1480"/>
                  </a:lnTo>
                  <a:lnTo>
                    <a:pt x="2050" y="1488"/>
                  </a:lnTo>
                  <a:lnTo>
                    <a:pt x="2056" y="1497"/>
                  </a:lnTo>
                  <a:lnTo>
                    <a:pt x="2062" y="1507"/>
                  </a:lnTo>
                  <a:lnTo>
                    <a:pt x="2062" y="1507"/>
                  </a:lnTo>
                  <a:lnTo>
                    <a:pt x="2069" y="1519"/>
                  </a:lnTo>
                  <a:lnTo>
                    <a:pt x="2078" y="1532"/>
                  </a:lnTo>
                  <a:lnTo>
                    <a:pt x="2092" y="1547"/>
                  </a:lnTo>
                  <a:lnTo>
                    <a:pt x="2101" y="1555"/>
                  </a:lnTo>
                  <a:lnTo>
                    <a:pt x="2110" y="1562"/>
                  </a:lnTo>
                  <a:lnTo>
                    <a:pt x="2121" y="1568"/>
                  </a:lnTo>
                  <a:lnTo>
                    <a:pt x="2132" y="1574"/>
                  </a:lnTo>
                  <a:lnTo>
                    <a:pt x="2145" y="1580"/>
                  </a:lnTo>
                  <a:lnTo>
                    <a:pt x="2159" y="1583"/>
                  </a:lnTo>
                  <a:lnTo>
                    <a:pt x="2174" y="1586"/>
                  </a:lnTo>
                  <a:lnTo>
                    <a:pt x="2190" y="1588"/>
                  </a:lnTo>
                  <a:lnTo>
                    <a:pt x="2190" y="1588"/>
                  </a:lnTo>
                  <a:lnTo>
                    <a:pt x="2210" y="1586"/>
                  </a:lnTo>
                  <a:lnTo>
                    <a:pt x="2228" y="1583"/>
                  </a:lnTo>
                  <a:lnTo>
                    <a:pt x="2246" y="1577"/>
                  </a:lnTo>
                  <a:lnTo>
                    <a:pt x="2262" y="1570"/>
                  </a:lnTo>
                  <a:lnTo>
                    <a:pt x="2278" y="1559"/>
                  </a:lnTo>
                  <a:lnTo>
                    <a:pt x="2293" y="1547"/>
                  </a:lnTo>
                  <a:lnTo>
                    <a:pt x="2308" y="1535"/>
                  </a:lnTo>
                  <a:lnTo>
                    <a:pt x="2322" y="1520"/>
                  </a:lnTo>
                  <a:lnTo>
                    <a:pt x="2332" y="1504"/>
                  </a:lnTo>
                  <a:lnTo>
                    <a:pt x="2344" y="1486"/>
                  </a:lnTo>
                  <a:lnTo>
                    <a:pt x="2353" y="1467"/>
                  </a:lnTo>
                  <a:lnTo>
                    <a:pt x="2361" y="1447"/>
                  </a:lnTo>
                  <a:lnTo>
                    <a:pt x="2367" y="1426"/>
                  </a:lnTo>
                  <a:lnTo>
                    <a:pt x="2371" y="1404"/>
                  </a:lnTo>
                  <a:lnTo>
                    <a:pt x="2374" y="1381"/>
                  </a:lnTo>
                  <a:lnTo>
                    <a:pt x="2376" y="1358"/>
                  </a:lnTo>
                  <a:lnTo>
                    <a:pt x="2376" y="1358"/>
                  </a:lnTo>
                  <a:lnTo>
                    <a:pt x="2374" y="1335"/>
                  </a:lnTo>
                  <a:lnTo>
                    <a:pt x="2371" y="1311"/>
                  </a:lnTo>
                  <a:lnTo>
                    <a:pt x="2367" y="1290"/>
                  </a:lnTo>
                  <a:lnTo>
                    <a:pt x="2361" y="1269"/>
                  </a:lnTo>
                  <a:lnTo>
                    <a:pt x="2353" y="1248"/>
                  </a:lnTo>
                  <a:lnTo>
                    <a:pt x="2344" y="1229"/>
                  </a:lnTo>
                  <a:lnTo>
                    <a:pt x="2332" y="1213"/>
                  </a:lnTo>
                  <a:lnTo>
                    <a:pt x="2322" y="1196"/>
                  </a:lnTo>
                  <a:lnTo>
                    <a:pt x="2308" y="1181"/>
                  </a:lnTo>
                  <a:lnTo>
                    <a:pt x="2293" y="1168"/>
                  </a:lnTo>
                  <a:lnTo>
                    <a:pt x="2278" y="1156"/>
                  </a:lnTo>
                  <a:lnTo>
                    <a:pt x="2262" y="1147"/>
                  </a:lnTo>
                  <a:lnTo>
                    <a:pt x="2246" y="1139"/>
                  </a:lnTo>
                  <a:lnTo>
                    <a:pt x="2228" y="1133"/>
                  </a:lnTo>
                  <a:lnTo>
                    <a:pt x="2210" y="1130"/>
                  </a:lnTo>
                  <a:lnTo>
                    <a:pt x="2190" y="1129"/>
                  </a:lnTo>
                  <a:lnTo>
                    <a:pt x="2190" y="1129"/>
                  </a:lnTo>
                  <a:close/>
                </a:path>
              </a:pathLst>
            </a:custGeom>
            <a:gradFill flip="none" rotWithShape="1">
              <a:gsLst>
                <a:gs pos="0">
                  <a:srgbClr val="0070C0">
                    <a:shade val="30000"/>
                    <a:satMod val="115000"/>
                  </a:srgbClr>
                </a:gs>
                <a:gs pos="50000">
                  <a:srgbClr val="0070C0">
                    <a:shade val="67500"/>
                    <a:satMod val="115000"/>
                  </a:srgbClr>
                </a:gs>
                <a:gs pos="100000">
                  <a:srgbClr val="0070C0">
                    <a:shade val="100000"/>
                    <a:satMod val="115000"/>
                  </a:srgbClr>
                </a:gs>
              </a:gsLst>
              <a:lin ang="16200000" scaled="1"/>
              <a:tileRect/>
            </a:gradFill>
            <a:ln w="28575">
              <a:noFill/>
              <a:prstDash val="solid"/>
              <a:round/>
              <a:headEnd/>
              <a:tailEnd/>
            </a:ln>
          </p:spPr>
          <p:txBody>
            <a:bodyPr lIns="36000" tIns="324000" anchor="ctr"/>
            <a:lstStyle/>
            <a:p>
              <a:pPr algn="ctr" eaLnBrk="1" hangingPunct="1">
                <a:defRPr/>
              </a:pPr>
              <a:r>
                <a:rPr lang="en-GB" dirty="0">
                  <a:solidFill>
                    <a:schemeClr val="bg1"/>
                  </a:solidFill>
                  <a:cs typeface="Arial" charset="0"/>
                </a:rPr>
                <a:t>Acts 2:38</a:t>
              </a:r>
            </a:p>
            <a:p>
              <a:pPr algn="ctr" eaLnBrk="1" hangingPunct="1">
                <a:defRPr/>
              </a:pPr>
              <a:r>
                <a:rPr lang="en-GB" dirty="0">
                  <a:solidFill>
                    <a:schemeClr val="bg1"/>
                  </a:solidFill>
                  <a:cs typeface="Arial" charset="0"/>
                </a:rPr>
                <a:t>Acts 22:16</a:t>
              </a:r>
            </a:p>
          </p:txBody>
        </p:sp>
        <p:sp>
          <p:nvSpPr>
            <p:cNvPr id="16" name="Freeform 8">
              <a:extLst>
                <a:ext uri="{FF2B5EF4-FFF2-40B4-BE49-F238E27FC236}">
                  <a16:creationId xmlns:a16="http://schemas.microsoft.com/office/drawing/2014/main" id="{E5E740D4-1F45-624A-A246-AB6FF1E34905}"/>
                </a:ext>
              </a:extLst>
            </p:cNvPr>
            <p:cNvSpPr>
              <a:spLocks/>
            </p:cNvSpPr>
            <p:nvPr/>
          </p:nvSpPr>
          <p:spPr bwMode="auto">
            <a:xfrm>
              <a:off x="5481966" y="449439"/>
              <a:ext cx="1885950" cy="1882775"/>
            </a:xfrm>
            <a:custGeom>
              <a:avLst/>
              <a:gdLst>
                <a:gd name="T0" fmla="*/ 2222 w 2377"/>
                <a:gd name="T1" fmla="*/ 795 h 2371"/>
                <a:gd name="T2" fmla="*/ 2275 w 2377"/>
                <a:gd name="T3" fmla="*/ 827 h 2371"/>
                <a:gd name="T4" fmla="*/ 2314 w 2377"/>
                <a:gd name="T5" fmla="*/ 882 h 2371"/>
                <a:gd name="T6" fmla="*/ 2362 w 2377"/>
                <a:gd name="T7" fmla="*/ 907 h 2371"/>
                <a:gd name="T8" fmla="*/ 395 w 2377"/>
                <a:gd name="T9" fmla="*/ 855 h 2371"/>
                <a:gd name="T10" fmla="*/ 386 w 2377"/>
                <a:gd name="T11" fmla="*/ 892 h 2371"/>
                <a:gd name="T12" fmla="*/ 358 w 2377"/>
                <a:gd name="T13" fmla="*/ 907 h 2371"/>
                <a:gd name="T14" fmla="*/ 325 w 2377"/>
                <a:gd name="T15" fmla="*/ 886 h 2371"/>
                <a:gd name="T16" fmla="*/ 296 w 2377"/>
                <a:gd name="T17" fmla="*/ 842 h 2371"/>
                <a:gd name="T18" fmla="*/ 242 w 2377"/>
                <a:gd name="T19" fmla="*/ 800 h 2371"/>
                <a:gd name="T20" fmla="*/ 184 w 2377"/>
                <a:gd name="T21" fmla="*/ 786 h 2371"/>
                <a:gd name="T22" fmla="*/ 96 w 2377"/>
                <a:gd name="T23" fmla="*/ 815 h 2371"/>
                <a:gd name="T24" fmla="*/ 32 w 2377"/>
                <a:gd name="T25" fmla="*/ 888 h 2371"/>
                <a:gd name="T26" fmla="*/ 0 w 2377"/>
                <a:gd name="T27" fmla="*/ 993 h 2371"/>
                <a:gd name="T28" fmla="*/ 8 w 2377"/>
                <a:gd name="T29" fmla="*/ 1084 h 2371"/>
                <a:gd name="T30" fmla="*/ 54 w 2377"/>
                <a:gd name="T31" fmla="*/ 1178 h 2371"/>
                <a:gd name="T32" fmla="*/ 129 w 2377"/>
                <a:gd name="T33" fmla="*/ 1235 h 2371"/>
                <a:gd name="T34" fmla="*/ 201 w 2377"/>
                <a:gd name="T35" fmla="*/ 1245 h 2371"/>
                <a:gd name="T36" fmla="*/ 265 w 2377"/>
                <a:gd name="T37" fmla="*/ 1220 h 2371"/>
                <a:gd name="T38" fmla="*/ 313 w 2377"/>
                <a:gd name="T39" fmla="*/ 1164 h 2371"/>
                <a:gd name="T40" fmla="*/ 338 w 2377"/>
                <a:gd name="T41" fmla="*/ 1133 h 2371"/>
                <a:gd name="T42" fmla="*/ 371 w 2377"/>
                <a:gd name="T43" fmla="*/ 1126 h 2371"/>
                <a:gd name="T44" fmla="*/ 392 w 2377"/>
                <a:gd name="T45" fmla="*/ 1155 h 2371"/>
                <a:gd name="T46" fmla="*/ 1256 w 2377"/>
                <a:gd name="T47" fmla="*/ 1976 h 2371"/>
                <a:gd name="T48" fmla="*/ 1298 w 2377"/>
                <a:gd name="T49" fmla="*/ 1990 h 2371"/>
                <a:gd name="T50" fmla="*/ 1305 w 2377"/>
                <a:gd name="T51" fmla="*/ 2020 h 2371"/>
                <a:gd name="T52" fmla="*/ 1275 w 2377"/>
                <a:gd name="T53" fmla="*/ 2052 h 2371"/>
                <a:gd name="T54" fmla="*/ 1225 w 2377"/>
                <a:gd name="T55" fmla="*/ 2088 h 2371"/>
                <a:gd name="T56" fmla="*/ 1193 w 2377"/>
                <a:gd name="T57" fmla="*/ 2141 h 2371"/>
                <a:gd name="T58" fmla="*/ 1186 w 2377"/>
                <a:gd name="T59" fmla="*/ 2206 h 2371"/>
                <a:gd name="T60" fmla="*/ 1225 w 2377"/>
                <a:gd name="T61" fmla="*/ 2290 h 2371"/>
                <a:gd name="T62" fmla="*/ 1305 w 2377"/>
                <a:gd name="T63" fmla="*/ 2348 h 2371"/>
                <a:gd name="T64" fmla="*/ 1414 w 2377"/>
                <a:gd name="T65" fmla="*/ 2371 h 2371"/>
                <a:gd name="T66" fmla="*/ 1504 w 2377"/>
                <a:gd name="T67" fmla="*/ 2357 h 2371"/>
                <a:gd name="T68" fmla="*/ 1591 w 2377"/>
                <a:gd name="T69" fmla="*/ 2304 h 2371"/>
                <a:gd name="T70" fmla="*/ 1639 w 2377"/>
                <a:gd name="T71" fmla="*/ 2224 h 2371"/>
                <a:gd name="T72" fmla="*/ 1640 w 2377"/>
                <a:gd name="T73" fmla="*/ 2156 h 2371"/>
                <a:gd name="T74" fmla="*/ 1612 w 2377"/>
                <a:gd name="T75" fmla="*/ 2097 h 2371"/>
                <a:gd name="T76" fmla="*/ 1564 w 2377"/>
                <a:gd name="T77" fmla="*/ 2057 h 2371"/>
                <a:gd name="T78" fmla="*/ 1526 w 2377"/>
                <a:gd name="T79" fmla="*/ 2026 h 2371"/>
                <a:gd name="T80" fmla="*/ 1526 w 2377"/>
                <a:gd name="T81" fmla="*/ 1994 h 2371"/>
                <a:gd name="T82" fmla="*/ 1564 w 2377"/>
                <a:gd name="T83" fmla="*/ 1976 h 2371"/>
                <a:gd name="T84" fmla="*/ 2370 w 2377"/>
                <a:gd name="T85" fmla="*/ 1130 h 2371"/>
                <a:gd name="T86" fmla="*/ 2323 w 2377"/>
                <a:gd name="T87" fmla="*/ 1139 h 2371"/>
                <a:gd name="T88" fmla="*/ 2289 w 2377"/>
                <a:gd name="T89" fmla="*/ 1191 h 2371"/>
                <a:gd name="T90" fmla="*/ 2235 w 2377"/>
                <a:gd name="T91" fmla="*/ 1233 h 2371"/>
                <a:gd name="T92" fmla="*/ 2177 w 2377"/>
                <a:gd name="T93" fmla="*/ 1245 h 2371"/>
                <a:gd name="T94" fmla="*/ 2089 w 2377"/>
                <a:gd name="T95" fmla="*/ 1218 h 2371"/>
                <a:gd name="T96" fmla="*/ 2024 w 2377"/>
                <a:gd name="T97" fmla="*/ 1145 h 2371"/>
                <a:gd name="T98" fmla="*/ 1993 w 2377"/>
                <a:gd name="T99" fmla="*/ 1040 h 2371"/>
                <a:gd name="T100" fmla="*/ 2000 w 2377"/>
                <a:gd name="T101" fmla="*/ 948 h 2371"/>
                <a:gd name="T102" fmla="*/ 2047 w 2377"/>
                <a:gd name="T103" fmla="*/ 855 h 2371"/>
                <a:gd name="T104" fmla="*/ 2121 w 2377"/>
                <a:gd name="T105" fmla="*/ 797 h 23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2377" h="2371">
                  <a:moveTo>
                    <a:pt x="2177" y="788"/>
                  </a:moveTo>
                  <a:lnTo>
                    <a:pt x="2177" y="788"/>
                  </a:lnTo>
                  <a:lnTo>
                    <a:pt x="2193" y="788"/>
                  </a:lnTo>
                  <a:lnTo>
                    <a:pt x="2208" y="791"/>
                  </a:lnTo>
                  <a:lnTo>
                    <a:pt x="2222" y="795"/>
                  </a:lnTo>
                  <a:lnTo>
                    <a:pt x="2235" y="800"/>
                  </a:lnTo>
                  <a:lnTo>
                    <a:pt x="2247" y="806"/>
                  </a:lnTo>
                  <a:lnTo>
                    <a:pt x="2257" y="813"/>
                  </a:lnTo>
                  <a:lnTo>
                    <a:pt x="2266" y="819"/>
                  </a:lnTo>
                  <a:lnTo>
                    <a:pt x="2275" y="827"/>
                  </a:lnTo>
                  <a:lnTo>
                    <a:pt x="2289" y="842"/>
                  </a:lnTo>
                  <a:lnTo>
                    <a:pt x="2298" y="855"/>
                  </a:lnTo>
                  <a:lnTo>
                    <a:pt x="2305" y="867"/>
                  </a:lnTo>
                  <a:lnTo>
                    <a:pt x="2305" y="867"/>
                  </a:lnTo>
                  <a:lnTo>
                    <a:pt x="2314" y="882"/>
                  </a:lnTo>
                  <a:lnTo>
                    <a:pt x="2323" y="894"/>
                  </a:lnTo>
                  <a:lnTo>
                    <a:pt x="2334" y="901"/>
                  </a:lnTo>
                  <a:lnTo>
                    <a:pt x="2343" y="907"/>
                  </a:lnTo>
                  <a:lnTo>
                    <a:pt x="2353" y="909"/>
                  </a:lnTo>
                  <a:lnTo>
                    <a:pt x="2362" y="907"/>
                  </a:lnTo>
                  <a:lnTo>
                    <a:pt x="2370" y="903"/>
                  </a:lnTo>
                  <a:lnTo>
                    <a:pt x="2377" y="895"/>
                  </a:lnTo>
                  <a:lnTo>
                    <a:pt x="2377" y="0"/>
                  </a:lnTo>
                  <a:lnTo>
                    <a:pt x="395" y="0"/>
                  </a:lnTo>
                  <a:lnTo>
                    <a:pt x="395" y="855"/>
                  </a:lnTo>
                  <a:lnTo>
                    <a:pt x="395" y="855"/>
                  </a:lnTo>
                  <a:lnTo>
                    <a:pt x="393" y="867"/>
                  </a:lnTo>
                  <a:lnTo>
                    <a:pt x="392" y="877"/>
                  </a:lnTo>
                  <a:lnTo>
                    <a:pt x="389" y="886"/>
                  </a:lnTo>
                  <a:lnTo>
                    <a:pt x="386" y="892"/>
                  </a:lnTo>
                  <a:lnTo>
                    <a:pt x="382" y="898"/>
                  </a:lnTo>
                  <a:lnTo>
                    <a:pt x="377" y="903"/>
                  </a:lnTo>
                  <a:lnTo>
                    <a:pt x="371" y="906"/>
                  </a:lnTo>
                  <a:lnTo>
                    <a:pt x="365" y="907"/>
                  </a:lnTo>
                  <a:lnTo>
                    <a:pt x="358" y="907"/>
                  </a:lnTo>
                  <a:lnTo>
                    <a:pt x="352" y="907"/>
                  </a:lnTo>
                  <a:lnTo>
                    <a:pt x="344" y="904"/>
                  </a:lnTo>
                  <a:lnTo>
                    <a:pt x="338" y="900"/>
                  </a:lnTo>
                  <a:lnTo>
                    <a:pt x="331" y="894"/>
                  </a:lnTo>
                  <a:lnTo>
                    <a:pt x="325" y="886"/>
                  </a:lnTo>
                  <a:lnTo>
                    <a:pt x="319" y="877"/>
                  </a:lnTo>
                  <a:lnTo>
                    <a:pt x="313" y="867"/>
                  </a:lnTo>
                  <a:lnTo>
                    <a:pt x="313" y="867"/>
                  </a:lnTo>
                  <a:lnTo>
                    <a:pt x="305" y="855"/>
                  </a:lnTo>
                  <a:lnTo>
                    <a:pt x="296" y="842"/>
                  </a:lnTo>
                  <a:lnTo>
                    <a:pt x="283" y="827"/>
                  </a:lnTo>
                  <a:lnTo>
                    <a:pt x="274" y="819"/>
                  </a:lnTo>
                  <a:lnTo>
                    <a:pt x="265" y="812"/>
                  </a:lnTo>
                  <a:lnTo>
                    <a:pt x="254" y="806"/>
                  </a:lnTo>
                  <a:lnTo>
                    <a:pt x="242" y="800"/>
                  </a:lnTo>
                  <a:lnTo>
                    <a:pt x="229" y="794"/>
                  </a:lnTo>
                  <a:lnTo>
                    <a:pt x="216" y="791"/>
                  </a:lnTo>
                  <a:lnTo>
                    <a:pt x="201" y="788"/>
                  </a:lnTo>
                  <a:lnTo>
                    <a:pt x="184" y="786"/>
                  </a:lnTo>
                  <a:lnTo>
                    <a:pt x="184" y="786"/>
                  </a:lnTo>
                  <a:lnTo>
                    <a:pt x="165" y="788"/>
                  </a:lnTo>
                  <a:lnTo>
                    <a:pt x="147" y="791"/>
                  </a:lnTo>
                  <a:lnTo>
                    <a:pt x="129" y="797"/>
                  </a:lnTo>
                  <a:lnTo>
                    <a:pt x="112" y="804"/>
                  </a:lnTo>
                  <a:lnTo>
                    <a:pt x="96" y="815"/>
                  </a:lnTo>
                  <a:lnTo>
                    <a:pt x="81" y="825"/>
                  </a:lnTo>
                  <a:lnTo>
                    <a:pt x="66" y="839"/>
                  </a:lnTo>
                  <a:lnTo>
                    <a:pt x="54" y="854"/>
                  </a:lnTo>
                  <a:lnTo>
                    <a:pt x="42" y="870"/>
                  </a:lnTo>
                  <a:lnTo>
                    <a:pt x="32" y="888"/>
                  </a:lnTo>
                  <a:lnTo>
                    <a:pt x="21" y="907"/>
                  </a:lnTo>
                  <a:lnTo>
                    <a:pt x="14" y="927"/>
                  </a:lnTo>
                  <a:lnTo>
                    <a:pt x="8" y="948"/>
                  </a:lnTo>
                  <a:lnTo>
                    <a:pt x="3" y="970"/>
                  </a:lnTo>
                  <a:lnTo>
                    <a:pt x="0" y="993"/>
                  </a:lnTo>
                  <a:lnTo>
                    <a:pt x="0" y="1016"/>
                  </a:lnTo>
                  <a:lnTo>
                    <a:pt x="0" y="1016"/>
                  </a:lnTo>
                  <a:lnTo>
                    <a:pt x="0" y="1039"/>
                  </a:lnTo>
                  <a:lnTo>
                    <a:pt x="3" y="1063"/>
                  </a:lnTo>
                  <a:lnTo>
                    <a:pt x="8" y="1084"/>
                  </a:lnTo>
                  <a:lnTo>
                    <a:pt x="14" y="1105"/>
                  </a:lnTo>
                  <a:lnTo>
                    <a:pt x="21" y="1126"/>
                  </a:lnTo>
                  <a:lnTo>
                    <a:pt x="32" y="1145"/>
                  </a:lnTo>
                  <a:lnTo>
                    <a:pt x="42" y="1161"/>
                  </a:lnTo>
                  <a:lnTo>
                    <a:pt x="54" y="1178"/>
                  </a:lnTo>
                  <a:lnTo>
                    <a:pt x="66" y="1193"/>
                  </a:lnTo>
                  <a:lnTo>
                    <a:pt x="81" y="1206"/>
                  </a:lnTo>
                  <a:lnTo>
                    <a:pt x="96" y="1218"/>
                  </a:lnTo>
                  <a:lnTo>
                    <a:pt x="112" y="1227"/>
                  </a:lnTo>
                  <a:lnTo>
                    <a:pt x="129" y="1235"/>
                  </a:lnTo>
                  <a:lnTo>
                    <a:pt x="147" y="1241"/>
                  </a:lnTo>
                  <a:lnTo>
                    <a:pt x="165" y="1244"/>
                  </a:lnTo>
                  <a:lnTo>
                    <a:pt x="184" y="1245"/>
                  </a:lnTo>
                  <a:lnTo>
                    <a:pt x="184" y="1245"/>
                  </a:lnTo>
                  <a:lnTo>
                    <a:pt x="201" y="1245"/>
                  </a:lnTo>
                  <a:lnTo>
                    <a:pt x="216" y="1242"/>
                  </a:lnTo>
                  <a:lnTo>
                    <a:pt x="229" y="1238"/>
                  </a:lnTo>
                  <a:lnTo>
                    <a:pt x="242" y="1233"/>
                  </a:lnTo>
                  <a:lnTo>
                    <a:pt x="254" y="1227"/>
                  </a:lnTo>
                  <a:lnTo>
                    <a:pt x="265" y="1220"/>
                  </a:lnTo>
                  <a:lnTo>
                    <a:pt x="274" y="1212"/>
                  </a:lnTo>
                  <a:lnTo>
                    <a:pt x="283" y="1205"/>
                  </a:lnTo>
                  <a:lnTo>
                    <a:pt x="296" y="1190"/>
                  </a:lnTo>
                  <a:lnTo>
                    <a:pt x="305" y="1178"/>
                  </a:lnTo>
                  <a:lnTo>
                    <a:pt x="313" y="1164"/>
                  </a:lnTo>
                  <a:lnTo>
                    <a:pt x="313" y="1164"/>
                  </a:lnTo>
                  <a:lnTo>
                    <a:pt x="319" y="1155"/>
                  </a:lnTo>
                  <a:lnTo>
                    <a:pt x="325" y="1147"/>
                  </a:lnTo>
                  <a:lnTo>
                    <a:pt x="331" y="1139"/>
                  </a:lnTo>
                  <a:lnTo>
                    <a:pt x="338" y="1133"/>
                  </a:lnTo>
                  <a:lnTo>
                    <a:pt x="344" y="1129"/>
                  </a:lnTo>
                  <a:lnTo>
                    <a:pt x="352" y="1126"/>
                  </a:lnTo>
                  <a:lnTo>
                    <a:pt x="358" y="1124"/>
                  </a:lnTo>
                  <a:lnTo>
                    <a:pt x="365" y="1124"/>
                  </a:lnTo>
                  <a:lnTo>
                    <a:pt x="371" y="1126"/>
                  </a:lnTo>
                  <a:lnTo>
                    <a:pt x="377" y="1129"/>
                  </a:lnTo>
                  <a:lnTo>
                    <a:pt x="382" y="1133"/>
                  </a:lnTo>
                  <a:lnTo>
                    <a:pt x="386" y="1139"/>
                  </a:lnTo>
                  <a:lnTo>
                    <a:pt x="389" y="1147"/>
                  </a:lnTo>
                  <a:lnTo>
                    <a:pt x="392" y="1155"/>
                  </a:lnTo>
                  <a:lnTo>
                    <a:pt x="393" y="1166"/>
                  </a:lnTo>
                  <a:lnTo>
                    <a:pt x="395" y="1176"/>
                  </a:lnTo>
                  <a:lnTo>
                    <a:pt x="395" y="1979"/>
                  </a:lnTo>
                  <a:lnTo>
                    <a:pt x="1256" y="1976"/>
                  </a:lnTo>
                  <a:lnTo>
                    <a:pt x="1256" y="1976"/>
                  </a:lnTo>
                  <a:lnTo>
                    <a:pt x="1266" y="1978"/>
                  </a:lnTo>
                  <a:lnTo>
                    <a:pt x="1277" y="1979"/>
                  </a:lnTo>
                  <a:lnTo>
                    <a:pt x="1286" y="1982"/>
                  </a:lnTo>
                  <a:lnTo>
                    <a:pt x="1292" y="1985"/>
                  </a:lnTo>
                  <a:lnTo>
                    <a:pt x="1298" y="1990"/>
                  </a:lnTo>
                  <a:lnTo>
                    <a:pt x="1302" y="1996"/>
                  </a:lnTo>
                  <a:lnTo>
                    <a:pt x="1305" y="2000"/>
                  </a:lnTo>
                  <a:lnTo>
                    <a:pt x="1307" y="2006"/>
                  </a:lnTo>
                  <a:lnTo>
                    <a:pt x="1307" y="2014"/>
                  </a:lnTo>
                  <a:lnTo>
                    <a:pt x="1305" y="2020"/>
                  </a:lnTo>
                  <a:lnTo>
                    <a:pt x="1302" y="2027"/>
                  </a:lnTo>
                  <a:lnTo>
                    <a:pt x="1298" y="2033"/>
                  </a:lnTo>
                  <a:lnTo>
                    <a:pt x="1292" y="2040"/>
                  </a:lnTo>
                  <a:lnTo>
                    <a:pt x="1284" y="2046"/>
                  </a:lnTo>
                  <a:lnTo>
                    <a:pt x="1275" y="2052"/>
                  </a:lnTo>
                  <a:lnTo>
                    <a:pt x="1265" y="2057"/>
                  </a:lnTo>
                  <a:lnTo>
                    <a:pt x="1265" y="2057"/>
                  </a:lnTo>
                  <a:lnTo>
                    <a:pt x="1253" y="2064"/>
                  </a:lnTo>
                  <a:lnTo>
                    <a:pt x="1239" y="2075"/>
                  </a:lnTo>
                  <a:lnTo>
                    <a:pt x="1225" y="2088"/>
                  </a:lnTo>
                  <a:lnTo>
                    <a:pt x="1217" y="2097"/>
                  </a:lnTo>
                  <a:lnTo>
                    <a:pt x="1211" y="2106"/>
                  </a:lnTo>
                  <a:lnTo>
                    <a:pt x="1204" y="2117"/>
                  </a:lnTo>
                  <a:lnTo>
                    <a:pt x="1198" y="2129"/>
                  </a:lnTo>
                  <a:lnTo>
                    <a:pt x="1193" y="2141"/>
                  </a:lnTo>
                  <a:lnTo>
                    <a:pt x="1189" y="2156"/>
                  </a:lnTo>
                  <a:lnTo>
                    <a:pt x="1186" y="2171"/>
                  </a:lnTo>
                  <a:lnTo>
                    <a:pt x="1186" y="2187"/>
                  </a:lnTo>
                  <a:lnTo>
                    <a:pt x="1186" y="2187"/>
                  </a:lnTo>
                  <a:lnTo>
                    <a:pt x="1186" y="2206"/>
                  </a:lnTo>
                  <a:lnTo>
                    <a:pt x="1190" y="2224"/>
                  </a:lnTo>
                  <a:lnTo>
                    <a:pt x="1196" y="2242"/>
                  </a:lnTo>
                  <a:lnTo>
                    <a:pt x="1204" y="2259"/>
                  </a:lnTo>
                  <a:lnTo>
                    <a:pt x="1213" y="2275"/>
                  </a:lnTo>
                  <a:lnTo>
                    <a:pt x="1225" y="2290"/>
                  </a:lnTo>
                  <a:lnTo>
                    <a:pt x="1238" y="2304"/>
                  </a:lnTo>
                  <a:lnTo>
                    <a:pt x="1253" y="2317"/>
                  </a:lnTo>
                  <a:lnTo>
                    <a:pt x="1268" y="2329"/>
                  </a:lnTo>
                  <a:lnTo>
                    <a:pt x="1286" y="2339"/>
                  </a:lnTo>
                  <a:lnTo>
                    <a:pt x="1305" y="2348"/>
                  </a:lnTo>
                  <a:lnTo>
                    <a:pt x="1325" y="2357"/>
                  </a:lnTo>
                  <a:lnTo>
                    <a:pt x="1346" y="2363"/>
                  </a:lnTo>
                  <a:lnTo>
                    <a:pt x="1368" y="2368"/>
                  </a:lnTo>
                  <a:lnTo>
                    <a:pt x="1390" y="2371"/>
                  </a:lnTo>
                  <a:lnTo>
                    <a:pt x="1414" y="2371"/>
                  </a:lnTo>
                  <a:lnTo>
                    <a:pt x="1414" y="2371"/>
                  </a:lnTo>
                  <a:lnTo>
                    <a:pt x="1438" y="2371"/>
                  </a:lnTo>
                  <a:lnTo>
                    <a:pt x="1461" y="2368"/>
                  </a:lnTo>
                  <a:lnTo>
                    <a:pt x="1483" y="2363"/>
                  </a:lnTo>
                  <a:lnTo>
                    <a:pt x="1504" y="2357"/>
                  </a:lnTo>
                  <a:lnTo>
                    <a:pt x="1523" y="2348"/>
                  </a:lnTo>
                  <a:lnTo>
                    <a:pt x="1543" y="2339"/>
                  </a:lnTo>
                  <a:lnTo>
                    <a:pt x="1561" y="2329"/>
                  </a:lnTo>
                  <a:lnTo>
                    <a:pt x="1577" y="2317"/>
                  </a:lnTo>
                  <a:lnTo>
                    <a:pt x="1591" y="2304"/>
                  </a:lnTo>
                  <a:lnTo>
                    <a:pt x="1604" y="2290"/>
                  </a:lnTo>
                  <a:lnTo>
                    <a:pt x="1616" y="2275"/>
                  </a:lnTo>
                  <a:lnTo>
                    <a:pt x="1625" y="2259"/>
                  </a:lnTo>
                  <a:lnTo>
                    <a:pt x="1634" y="2242"/>
                  </a:lnTo>
                  <a:lnTo>
                    <a:pt x="1639" y="2224"/>
                  </a:lnTo>
                  <a:lnTo>
                    <a:pt x="1643" y="2206"/>
                  </a:lnTo>
                  <a:lnTo>
                    <a:pt x="1645" y="2187"/>
                  </a:lnTo>
                  <a:lnTo>
                    <a:pt x="1645" y="2187"/>
                  </a:lnTo>
                  <a:lnTo>
                    <a:pt x="1643" y="2171"/>
                  </a:lnTo>
                  <a:lnTo>
                    <a:pt x="1640" y="2156"/>
                  </a:lnTo>
                  <a:lnTo>
                    <a:pt x="1637" y="2141"/>
                  </a:lnTo>
                  <a:lnTo>
                    <a:pt x="1631" y="2129"/>
                  </a:lnTo>
                  <a:lnTo>
                    <a:pt x="1625" y="2117"/>
                  </a:lnTo>
                  <a:lnTo>
                    <a:pt x="1619" y="2106"/>
                  </a:lnTo>
                  <a:lnTo>
                    <a:pt x="1612" y="2097"/>
                  </a:lnTo>
                  <a:lnTo>
                    <a:pt x="1604" y="2088"/>
                  </a:lnTo>
                  <a:lnTo>
                    <a:pt x="1589" y="2075"/>
                  </a:lnTo>
                  <a:lnTo>
                    <a:pt x="1576" y="2064"/>
                  </a:lnTo>
                  <a:lnTo>
                    <a:pt x="1564" y="2057"/>
                  </a:lnTo>
                  <a:lnTo>
                    <a:pt x="1564" y="2057"/>
                  </a:lnTo>
                  <a:lnTo>
                    <a:pt x="1553" y="2052"/>
                  </a:lnTo>
                  <a:lnTo>
                    <a:pt x="1544" y="2046"/>
                  </a:lnTo>
                  <a:lnTo>
                    <a:pt x="1537" y="2039"/>
                  </a:lnTo>
                  <a:lnTo>
                    <a:pt x="1531" y="2033"/>
                  </a:lnTo>
                  <a:lnTo>
                    <a:pt x="1526" y="2026"/>
                  </a:lnTo>
                  <a:lnTo>
                    <a:pt x="1523" y="2020"/>
                  </a:lnTo>
                  <a:lnTo>
                    <a:pt x="1522" y="2012"/>
                  </a:lnTo>
                  <a:lnTo>
                    <a:pt x="1522" y="2006"/>
                  </a:lnTo>
                  <a:lnTo>
                    <a:pt x="1523" y="2000"/>
                  </a:lnTo>
                  <a:lnTo>
                    <a:pt x="1526" y="1994"/>
                  </a:lnTo>
                  <a:lnTo>
                    <a:pt x="1531" y="1990"/>
                  </a:lnTo>
                  <a:lnTo>
                    <a:pt x="1537" y="1985"/>
                  </a:lnTo>
                  <a:lnTo>
                    <a:pt x="1544" y="1981"/>
                  </a:lnTo>
                  <a:lnTo>
                    <a:pt x="1553" y="1978"/>
                  </a:lnTo>
                  <a:lnTo>
                    <a:pt x="1564" y="1976"/>
                  </a:lnTo>
                  <a:lnTo>
                    <a:pt x="1576" y="1976"/>
                  </a:lnTo>
                  <a:lnTo>
                    <a:pt x="2377" y="1976"/>
                  </a:lnTo>
                  <a:lnTo>
                    <a:pt x="2377" y="1138"/>
                  </a:lnTo>
                  <a:lnTo>
                    <a:pt x="2377" y="1138"/>
                  </a:lnTo>
                  <a:lnTo>
                    <a:pt x="2370" y="1130"/>
                  </a:lnTo>
                  <a:lnTo>
                    <a:pt x="2362" y="1126"/>
                  </a:lnTo>
                  <a:lnTo>
                    <a:pt x="2353" y="1124"/>
                  </a:lnTo>
                  <a:lnTo>
                    <a:pt x="2343" y="1127"/>
                  </a:lnTo>
                  <a:lnTo>
                    <a:pt x="2334" y="1132"/>
                  </a:lnTo>
                  <a:lnTo>
                    <a:pt x="2323" y="1139"/>
                  </a:lnTo>
                  <a:lnTo>
                    <a:pt x="2314" y="1151"/>
                  </a:lnTo>
                  <a:lnTo>
                    <a:pt x="2305" y="1166"/>
                  </a:lnTo>
                  <a:lnTo>
                    <a:pt x="2305" y="1166"/>
                  </a:lnTo>
                  <a:lnTo>
                    <a:pt x="2298" y="1178"/>
                  </a:lnTo>
                  <a:lnTo>
                    <a:pt x="2289" y="1191"/>
                  </a:lnTo>
                  <a:lnTo>
                    <a:pt x="2275" y="1206"/>
                  </a:lnTo>
                  <a:lnTo>
                    <a:pt x="2266" y="1214"/>
                  </a:lnTo>
                  <a:lnTo>
                    <a:pt x="2257" y="1220"/>
                  </a:lnTo>
                  <a:lnTo>
                    <a:pt x="2247" y="1227"/>
                  </a:lnTo>
                  <a:lnTo>
                    <a:pt x="2235" y="1233"/>
                  </a:lnTo>
                  <a:lnTo>
                    <a:pt x="2222" y="1239"/>
                  </a:lnTo>
                  <a:lnTo>
                    <a:pt x="2208" y="1242"/>
                  </a:lnTo>
                  <a:lnTo>
                    <a:pt x="2193" y="1245"/>
                  </a:lnTo>
                  <a:lnTo>
                    <a:pt x="2177" y="1245"/>
                  </a:lnTo>
                  <a:lnTo>
                    <a:pt x="2177" y="1245"/>
                  </a:lnTo>
                  <a:lnTo>
                    <a:pt x="2157" y="1245"/>
                  </a:lnTo>
                  <a:lnTo>
                    <a:pt x="2139" y="1241"/>
                  </a:lnTo>
                  <a:lnTo>
                    <a:pt x="2121" y="1236"/>
                  </a:lnTo>
                  <a:lnTo>
                    <a:pt x="2105" y="1227"/>
                  </a:lnTo>
                  <a:lnTo>
                    <a:pt x="2089" y="1218"/>
                  </a:lnTo>
                  <a:lnTo>
                    <a:pt x="2074" y="1206"/>
                  </a:lnTo>
                  <a:lnTo>
                    <a:pt x="2060" y="1193"/>
                  </a:lnTo>
                  <a:lnTo>
                    <a:pt x="2047" y="1179"/>
                  </a:lnTo>
                  <a:lnTo>
                    <a:pt x="2035" y="1163"/>
                  </a:lnTo>
                  <a:lnTo>
                    <a:pt x="2024" y="1145"/>
                  </a:lnTo>
                  <a:lnTo>
                    <a:pt x="2015" y="1126"/>
                  </a:lnTo>
                  <a:lnTo>
                    <a:pt x="2006" y="1106"/>
                  </a:lnTo>
                  <a:lnTo>
                    <a:pt x="2000" y="1085"/>
                  </a:lnTo>
                  <a:lnTo>
                    <a:pt x="1996" y="1063"/>
                  </a:lnTo>
                  <a:lnTo>
                    <a:pt x="1993" y="1040"/>
                  </a:lnTo>
                  <a:lnTo>
                    <a:pt x="1993" y="1016"/>
                  </a:lnTo>
                  <a:lnTo>
                    <a:pt x="1993" y="1016"/>
                  </a:lnTo>
                  <a:lnTo>
                    <a:pt x="1993" y="993"/>
                  </a:lnTo>
                  <a:lnTo>
                    <a:pt x="1996" y="970"/>
                  </a:lnTo>
                  <a:lnTo>
                    <a:pt x="2000" y="948"/>
                  </a:lnTo>
                  <a:lnTo>
                    <a:pt x="2006" y="927"/>
                  </a:lnTo>
                  <a:lnTo>
                    <a:pt x="2015" y="907"/>
                  </a:lnTo>
                  <a:lnTo>
                    <a:pt x="2024" y="888"/>
                  </a:lnTo>
                  <a:lnTo>
                    <a:pt x="2035" y="870"/>
                  </a:lnTo>
                  <a:lnTo>
                    <a:pt x="2047" y="855"/>
                  </a:lnTo>
                  <a:lnTo>
                    <a:pt x="2060" y="840"/>
                  </a:lnTo>
                  <a:lnTo>
                    <a:pt x="2074" y="827"/>
                  </a:lnTo>
                  <a:lnTo>
                    <a:pt x="2089" y="815"/>
                  </a:lnTo>
                  <a:lnTo>
                    <a:pt x="2105" y="806"/>
                  </a:lnTo>
                  <a:lnTo>
                    <a:pt x="2121" y="797"/>
                  </a:lnTo>
                  <a:lnTo>
                    <a:pt x="2139" y="792"/>
                  </a:lnTo>
                  <a:lnTo>
                    <a:pt x="2157" y="788"/>
                  </a:lnTo>
                  <a:lnTo>
                    <a:pt x="2177" y="788"/>
                  </a:lnTo>
                  <a:lnTo>
                    <a:pt x="2177" y="788"/>
                  </a:lnTo>
                  <a:close/>
                </a:path>
              </a:pathLst>
            </a:custGeom>
            <a:gradFill flip="none" rotWithShape="1">
              <a:gsLst>
                <a:gs pos="0">
                  <a:schemeClr val="accent6">
                    <a:lumMod val="60000"/>
                    <a:lumOff val="40000"/>
                    <a:shade val="30000"/>
                    <a:satMod val="115000"/>
                  </a:schemeClr>
                </a:gs>
                <a:gs pos="50000">
                  <a:schemeClr val="accent6">
                    <a:lumMod val="60000"/>
                    <a:lumOff val="40000"/>
                    <a:shade val="67500"/>
                    <a:satMod val="115000"/>
                  </a:schemeClr>
                </a:gs>
                <a:gs pos="100000">
                  <a:schemeClr val="accent6">
                    <a:lumMod val="60000"/>
                    <a:lumOff val="40000"/>
                    <a:shade val="100000"/>
                    <a:satMod val="115000"/>
                  </a:schemeClr>
                </a:gs>
              </a:gsLst>
              <a:lin ang="5400000" scaled="1"/>
              <a:tileRect/>
            </a:gradFill>
            <a:ln w="28575">
              <a:noFill/>
              <a:prstDash val="solid"/>
              <a:round/>
              <a:headEnd/>
              <a:tailEnd/>
            </a:ln>
          </p:spPr>
          <p:txBody>
            <a:bodyPr bIns="360000" anchor="ctr"/>
            <a:lstStyle/>
            <a:p>
              <a:pPr algn="ctr" eaLnBrk="1" hangingPunct="1">
                <a:defRPr/>
              </a:pPr>
              <a:r>
                <a:rPr lang="en-GB" dirty="0">
                  <a:solidFill>
                    <a:schemeClr val="bg1"/>
                  </a:solidFill>
                  <a:cs typeface="Arial" charset="0"/>
                </a:rPr>
                <a:t>John 6:44-45</a:t>
              </a:r>
            </a:p>
            <a:p>
              <a:pPr algn="ctr" eaLnBrk="1" hangingPunct="1">
                <a:defRPr/>
              </a:pPr>
              <a:r>
                <a:rPr lang="en-GB" dirty="0">
                  <a:solidFill>
                    <a:schemeClr val="bg1"/>
                  </a:solidFill>
                  <a:cs typeface="Arial" charset="0"/>
                </a:rPr>
                <a:t>Romans 1:16</a:t>
              </a:r>
            </a:p>
            <a:p>
              <a:pPr algn="ctr" eaLnBrk="1" hangingPunct="1">
                <a:defRPr/>
              </a:pPr>
              <a:r>
                <a:rPr lang="en-GB" dirty="0">
                  <a:solidFill>
                    <a:schemeClr val="bg1"/>
                  </a:solidFill>
                  <a:cs typeface="Arial" charset="0"/>
                </a:rPr>
                <a:t>Acts 11:14</a:t>
              </a:r>
            </a:p>
          </p:txBody>
        </p:sp>
        <p:sp>
          <p:nvSpPr>
            <p:cNvPr id="17" name="Freeform 12">
              <a:extLst>
                <a:ext uri="{FF2B5EF4-FFF2-40B4-BE49-F238E27FC236}">
                  <a16:creationId xmlns:a16="http://schemas.microsoft.com/office/drawing/2014/main" id="{848CDBF2-D7FA-484D-A576-BDC9973B22B5}"/>
                </a:ext>
              </a:extLst>
            </p:cNvPr>
            <p:cNvSpPr>
              <a:spLocks/>
            </p:cNvSpPr>
            <p:nvPr/>
          </p:nvSpPr>
          <p:spPr bwMode="auto">
            <a:xfrm>
              <a:off x="7050416" y="442549"/>
              <a:ext cx="1887537" cy="1568450"/>
            </a:xfrm>
            <a:custGeom>
              <a:avLst/>
              <a:gdLst>
                <a:gd name="T0" fmla="*/ 1586 w 2377"/>
                <a:gd name="T1" fmla="*/ 1797 h 1975"/>
                <a:gd name="T2" fmla="*/ 1564 w 2377"/>
                <a:gd name="T3" fmla="*/ 1845 h 1975"/>
                <a:gd name="T4" fmla="*/ 1522 w 2377"/>
                <a:gd name="T5" fmla="*/ 1886 h 1975"/>
                <a:gd name="T6" fmla="*/ 1489 w 2377"/>
                <a:gd name="T7" fmla="*/ 1906 h 1975"/>
                <a:gd name="T8" fmla="*/ 1470 w 2377"/>
                <a:gd name="T9" fmla="*/ 1933 h 1975"/>
                <a:gd name="T10" fmla="*/ 1473 w 2377"/>
                <a:gd name="T11" fmla="*/ 1957 h 1975"/>
                <a:gd name="T12" fmla="*/ 1500 w 2377"/>
                <a:gd name="T13" fmla="*/ 1973 h 1975"/>
                <a:gd name="T14" fmla="*/ 2377 w 2377"/>
                <a:gd name="T15" fmla="*/ 0 h 1975"/>
                <a:gd name="T16" fmla="*/ 395 w 2377"/>
                <a:gd name="T17" fmla="*/ 855 h 1975"/>
                <a:gd name="T18" fmla="*/ 390 w 2377"/>
                <a:gd name="T19" fmla="*/ 886 h 1975"/>
                <a:gd name="T20" fmla="*/ 371 w 2377"/>
                <a:gd name="T21" fmla="*/ 907 h 1975"/>
                <a:gd name="T22" fmla="*/ 346 w 2377"/>
                <a:gd name="T23" fmla="*/ 904 h 1975"/>
                <a:gd name="T24" fmla="*/ 320 w 2377"/>
                <a:gd name="T25" fmla="*/ 877 h 1975"/>
                <a:gd name="T26" fmla="*/ 298 w 2377"/>
                <a:gd name="T27" fmla="*/ 842 h 1975"/>
                <a:gd name="T28" fmla="*/ 254 w 2377"/>
                <a:gd name="T29" fmla="*/ 806 h 1975"/>
                <a:gd name="T30" fmla="*/ 201 w 2377"/>
                <a:gd name="T31" fmla="*/ 788 h 1975"/>
                <a:gd name="T32" fmla="*/ 148 w 2377"/>
                <a:gd name="T33" fmla="*/ 792 h 1975"/>
                <a:gd name="T34" fmla="*/ 83 w 2377"/>
                <a:gd name="T35" fmla="*/ 827 h 1975"/>
                <a:gd name="T36" fmla="*/ 32 w 2377"/>
                <a:gd name="T37" fmla="*/ 888 h 1975"/>
                <a:gd name="T38" fmla="*/ 5 w 2377"/>
                <a:gd name="T39" fmla="*/ 970 h 1975"/>
                <a:gd name="T40" fmla="*/ 2 w 2377"/>
                <a:gd name="T41" fmla="*/ 1040 h 1975"/>
                <a:gd name="T42" fmla="*/ 23 w 2377"/>
                <a:gd name="T43" fmla="*/ 1126 h 1975"/>
                <a:gd name="T44" fmla="*/ 68 w 2377"/>
                <a:gd name="T45" fmla="*/ 1193 h 1975"/>
                <a:gd name="T46" fmla="*/ 130 w 2377"/>
                <a:gd name="T47" fmla="*/ 1236 h 1975"/>
                <a:gd name="T48" fmla="*/ 184 w 2377"/>
                <a:gd name="T49" fmla="*/ 1245 h 1975"/>
                <a:gd name="T50" fmla="*/ 243 w 2377"/>
                <a:gd name="T51" fmla="*/ 1233 h 1975"/>
                <a:gd name="T52" fmla="*/ 283 w 2377"/>
                <a:gd name="T53" fmla="*/ 1206 h 1975"/>
                <a:gd name="T54" fmla="*/ 314 w 2377"/>
                <a:gd name="T55" fmla="*/ 1166 h 1975"/>
                <a:gd name="T56" fmla="*/ 340 w 2377"/>
                <a:gd name="T57" fmla="*/ 1133 h 1975"/>
                <a:gd name="T58" fmla="*/ 365 w 2377"/>
                <a:gd name="T59" fmla="*/ 1124 h 1975"/>
                <a:gd name="T60" fmla="*/ 388 w 2377"/>
                <a:gd name="T61" fmla="*/ 1139 h 1975"/>
                <a:gd name="T62" fmla="*/ 395 w 2377"/>
                <a:gd name="T63" fmla="*/ 1178 h 1975"/>
                <a:gd name="T64" fmla="*/ 1199 w 2377"/>
                <a:gd name="T65" fmla="*/ 1975 h 1975"/>
                <a:gd name="T66" fmla="*/ 1229 w 2377"/>
                <a:gd name="T67" fmla="*/ 1970 h 1975"/>
                <a:gd name="T68" fmla="*/ 1250 w 2377"/>
                <a:gd name="T69" fmla="*/ 1951 h 1975"/>
                <a:gd name="T70" fmla="*/ 1247 w 2377"/>
                <a:gd name="T71" fmla="*/ 1925 h 1975"/>
                <a:gd name="T72" fmla="*/ 1222 w 2377"/>
                <a:gd name="T73" fmla="*/ 1900 h 1975"/>
                <a:gd name="T74" fmla="*/ 1186 w 2377"/>
                <a:gd name="T75" fmla="*/ 1878 h 1975"/>
                <a:gd name="T76" fmla="*/ 1150 w 2377"/>
                <a:gd name="T77" fmla="*/ 1834 h 1975"/>
                <a:gd name="T78" fmla="*/ 1132 w 2377"/>
                <a:gd name="T79" fmla="*/ 1780 h 1975"/>
                <a:gd name="T80" fmla="*/ 1135 w 2377"/>
                <a:gd name="T81" fmla="*/ 1728 h 1975"/>
                <a:gd name="T82" fmla="*/ 1169 w 2377"/>
                <a:gd name="T83" fmla="*/ 1662 h 1975"/>
                <a:gd name="T84" fmla="*/ 1232 w 2377"/>
                <a:gd name="T85" fmla="*/ 1611 h 1975"/>
                <a:gd name="T86" fmla="*/ 1314 w 2377"/>
                <a:gd name="T87" fmla="*/ 1585 h 1975"/>
                <a:gd name="T88" fmla="*/ 1383 w 2377"/>
                <a:gd name="T89" fmla="*/ 1582 h 1975"/>
                <a:gd name="T90" fmla="*/ 1470 w 2377"/>
                <a:gd name="T91" fmla="*/ 1602 h 1975"/>
                <a:gd name="T92" fmla="*/ 1537 w 2377"/>
                <a:gd name="T93" fmla="*/ 1647 h 1975"/>
                <a:gd name="T94" fmla="*/ 1579 w 2377"/>
                <a:gd name="T95" fmla="*/ 1710 h 1975"/>
                <a:gd name="T96" fmla="*/ 1589 w 2377"/>
                <a:gd name="T97" fmla="*/ 1764 h 19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377" h="1975">
                  <a:moveTo>
                    <a:pt x="1589" y="1764"/>
                  </a:moveTo>
                  <a:lnTo>
                    <a:pt x="1589" y="1764"/>
                  </a:lnTo>
                  <a:lnTo>
                    <a:pt x="1588" y="1780"/>
                  </a:lnTo>
                  <a:lnTo>
                    <a:pt x="1586" y="1797"/>
                  </a:lnTo>
                  <a:lnTo>
                    <a:pt x="1582" y="1810"/>
                  </a:lnTo>
                  <a:lnTo>
                    <a:pt x="1577" y="1822"/>
                  </a:lnTo>
                  <a:lnTo>
                    <a:pt x="1571" y="1834"/>
                  </a:lnTo>
                  <a:lnTo>
                    <a:pt x="1564" y="1845"/>
                  </a:lnTo>
                  <a:lnTo>
                    <a:pt x="1556" y="1855"/>
                  </a:lnTo>
                  <a:lnTo>
                    <a:pt x="1549" y="1863"/>
                  </a:lnTo>
                  <a:lnTo>
                    <a:pt x="1534" y="1878"/>
                  </a:lnTo>
                  <a:lnTo>
                    <a:pt x="1522" y="1886"/>
                  </a:lnTo>
                  <a:lnTo>
                    <a:pt x="1509" y="1894"/>
                  </a:lnTo>
                  <a:lnTo>
                    <a:pt x="1509" y="1894"/>
                  </a:lnTo>
                  <a:lnTo>
                    <a:pt x="1498" y="1900"/>
                  </a:lnTo>
                  <a:lnTo>
                    <a:pt x="1489" y="1906"/>
                  </a:lnTo>
                  <a:lnTo>
                    <a:pt x="1483" y="1912"/>
                  </a:lnTo>
                  <a:lnTo>
                    <a:pt x="1477" y="1919"/>
                  </a:lnTo>
                  <a:lnTo>
                    <a:pt x="1473" y="1925"/>
                  </a:lnTo>
                  <a:lnTo>
                    <a:pt x="1470" y="1933"/>
                  </a:lnTo>
                  <a:lnTo>
                    <a:pt x="1468" y="1939"/>
                  </a:lnTo>
                  <a:lnTo>
                    <a:pt x="1468" y="1945"/>
                  </a:lnTo>
                  <a:lnTo>
                    <a:pt x="1470" y="1951"/>
                  </a:lnTo>
                  <a:lnTo>
                    <a:pt x="1473" y="1957"/>
                  </a:lnTo>
                  <a:lnTo>
                    <a:pt x="1477" y="1963"/>
                  </a:lnTo>
                  <a:lnTo>
                    <a:pt x="1483" y="1967"/>
                  </a:lnTo>
                  <a:lnTo>
                    <a:pt x="1491" y="1970"/>
                  </a:lnTo>
                  <a:lnTo>
                    <a:pt x="1500" y="1973"/>
                  </a:lnTo>
                  <a:lnTo>
                    <a:pt x="1509" y="1975"/>
                  </a:lnTo>
                  <a:lnTo>
                    <a:pt x="1521" y="1975"/>
                  </a:lnTo>
                  <a:lnTo>
                    <a:pt x="2377" y="1975"/>
                  </a:lnTo>
                  <a:lnTo>
                    <a:pt x="2377" y="0"/>
                  </a:lnTo>
                  <a:lnTo>
                    <a:pt x="398" y="0"/>
                  </a:lnTo>
                  <a:lnTo>
                    <a:pt x="398" y="454"/>
                  </a:lnTo>
                  <a:lnTo>
                    <a:pt x="395" y="454"/>
                  </a:lnTo>
                  <a:lnTo>
                    <a:pt x="395" y="855"/>
                  </a:lnTo>
                  <a:lnTo>
                    <a:pt x="395" y="855"/>
                  </a:lnTo>
                  <a:lnTo>
                    <a:pt x="395" y="867"/>
                  </a:lnTo>
                  <a:lnTo>
                    <a:pt x="393" y="877"/>
                  </a:lnTo>
                  <a:lnTo>
                    <a:pt x="390" y="886"/>
                  </a:lnTo>
                  <a:lnTo>
                    <a:pt x="388" y="894"/>
                  </a:lnTo>
                  <a:lnTo>
                    <a:pt x="383" y="900"/>
                  </a:lnTo>
                  <a:lnTo>
                    <a:pt x="377" y="904"/>
                  </a:lnTo>
                  <a:lnTo>
                    <a:pt x="371" y="907"/>
                  </a:lnTo>
                  <a:lnTo>
                    <a:pt x="365" y="909"/>
                  </a:lnTo>
                  <a:lnTo>
                    <a:pt x="359" y="909"/>
                  </a:lnTo>
                  <a:lnTo>
                    <a:pt x="353" y="907"/>
                  </a:lnTo>
                  <a:lnTo>
                    <a:pt x="346" y="904"/>
                  </a:lnTo>
                  <a:lnTo>
                    <a:pt x="340" y="900"/>
                  </a:lnTo>
                  <a:lnTo>
                    <a:pt x="332" y="894"/>
                  </a:lnTo>
                  <a:lnTo>
                    <a:pt x="326" y="886"/>
                  </a:lnTo>
                  <a:lnTo>
                    <a:pt x="320" y="877"/>
                  </a:lnTo>
                  <a:lnTo>
                    <a:pt x="314" y="867"/>
                  </a:lnTo>
                  <a:lnTo>
                    <a:pt x="314" y="867"/>
                  </a:lnTo>
                  <a:lnTo>
                    <a:pt x="307" y="855"/>
                  </a:lnTo>
                  <a:lnTo>
                    <a:pt x="298" y="842"/>
                  </a:lnTo>
                  <a:lnTo>
                    <a:pt x="283" y="827"/>
                  </a:lnTo>
                  <a:lnTo>
                    <a:pt x="275" y="819"/>
                  </a:lnTo>
                  <a:lnTo>
                    <a:pt x="265" y="813"/>
                  </a:lnTo>
                  <a:lnTo>
                    <a:pt x="254" y="806"/>
                  </a:lnTo>
                  <a:lnTo>
                    <a:pt x="243" y="800"/>
                  </a:lnTo>
                  <a:lnTo>
                    <a:pt x="231" y="795"/>
                  </a:lnTo>
                  <a:lnTo>
                    <a:pt x="217" y="791"/>
                  </a:lnTo>
                  <a:lnTo>
                    <a:pt x="201" y="788"/>
                  </a:lnTo>
                  <a:lnTo>
                    <a:pt x="184" y="788"/>
                  </a:lnTo>
                  <a:lnTo>
                    <a:pt x="184" y="788"/>
                  </a:lnTo>
                  <a:lnTo>
                    <a:pt x="166" y="788"/>
                  </a:lnTo>
                  <a:lnTo>
                    <a:pt x="148" y="792"/>
                  </a:lnTo>
                  <a:lnTo>
                    <a:pt x="130" y="797"/>
                  </a:lnTo>
                  <a:lnTo>
                    <a:pt x="112" y="806"/>
                  </a:lnTo>
                  <a:lnTo>
                    <a:pt x="98" y="815"/>
                  </a:lnTo>
                  <a:lnTo>
                    <a:pt x="83" y="827"/>
                  </a:lnTo>
                  <a:lnTo>
                    <a:pt x="68" y="840"/>
                  </a:lnTo>
                  <a:lnTo>
                    <a:pt x="54" y="855"/>
                  </a:lnTo>
                  <a:lnTo>
                    <a:pt x="42" y="870"/>
                  </a:lnTo>
                  <a:lnTo>
                    <a:pt x="32" y="888"/>
                  </a:lnTo>
                  <a:lnTo>
                    <a:pt x="23" y="907"/>
                  </a:lnTo>
                  <a:lnTo>
                    <a:pt x="15" y="927"/>
                  </a:lnTo>
                  <a:lnTo>
                    <a:pt x="9" y="948"/>
                  </a:lnTo>
                  <a:lnTo>
                    <a:pt x="5" y="970"/>
                  </a:lnTo>
                  <a:lnTo>
                    <a:pt x="2" y="993"/>
                  </a:lnTo>
                  <a:lnTo>
                    <a:pt x="0" y="1016"/>
                  </a:lnTo>
                  <a:lnTo>
                    <a:pt x="0" y="1016"/>
                  </a:lnTo>
                  <a:lnTo>
                    <a:pt x="2" y="1040"/>
                  </a:lnTo>
                  <a:lnTo>
                    <a:pt x="5" y="1063"/>
                  </a:lnTo>
                  <a:lnTo>
                    <a:pt x="9" y="1085"/>
                  </a:lnTo>
                  <a:lnTo>
                    <a:pt x="15" y="1106"/>
                  </a:lnTo>
                  <a:lnTo>
                    <a:pt x="23" y="1126"/>
                  </a:lnTo>
                  <a:lnTo>
                    <a:pt x="32" y="1145"/>
                  </a:lnTo>
                  <a:lnTo>
                    <a:pt x="42" y="1163"/>
                  </a:lnTo>
                  <a:lnTo>
                    <a:pt x="54" y="1179"/>
                  </a:lnTo>
                  <a:lnTo>
                    <a:pt x="68" y="1193"/>
                  </a:lnTo>
                  <a:lnTo>
                    <a:pt x="83" y="1206"/>
                  </a:lnTo>
                  <a:lnTo>
                    <a:pt x="98" y="1218"/>
                  </a:lnTo>
                  <a:lnTo>
                    <a:pt x="112" y="1227"/>
                  </a:lnTo>
                  <a:lnTo>
                    <a:pt x="130" y="1236"/>
                  </a:lnTo>
                  <a:lnTo>
                    <a:pt x="148" y="1241"/>
                  </a:lnTo>
                  <a:lnTo>
                    <a:pt x="166" y="1245"/>
                  </a:lnTo>
                  <a:lnTo>
                    <a:pt x="184" y="1245"/>
                  </a:lnTo>
                  <a:lnTo>
                    <a:pt x="184" y="1245"/>
                  </a:lnTo>
                  <a:lnTo>
                    <a:pt x="201" y="1245"/>
                  </a:lnTo>
                  <a:lnTo>
                    <a:pt x="217" y="1242"/>
                  </a:lnTo>
                  <a:lnTo>
                    <a:pt x="231" y="1239"/>
                  </a:lnTo>
                  <a:lnTo>
                    <a:pt x="243" y="1233"/>
                  </a:lnTo>
                  <a:lnTo>
                    <a:pt x="254" y="1227"/>
                  </a:lnTo>
                  <a:lnTo>
                    <a:pt x="265" y="1220"/>
                  </a:lnTo>
                  <a:lnTo>
                    <a:pt x="275" y="1214"/>
                  </a:lnTo>
                  <a:lnTo>
                    <a:pt x="283" y="1206"/>
                  </a:lnTo>
                  <a:lnTo>
                    <a:pt x="298" y="1191"/>
                  </a:lnTo>
                  <a:lnTo>
                    <a:pt x="307" y="1178"/>
                  </a:lnTo>
                  <a:lnTo>
                    <a:pt x="314" y="1166"/>
                  </a:lnTo>
                  <a:lnTo>
                    <a:pt x="314" y="1166"/>
                  </a:lnTo>
                  <a:lnTo>
                    <a:pt x="320" y="1155"/>
                  </a:lnTo>
                  <a:lnTo>
                    <a:pt x="326" y="1147"/>
                  </a:lnTo>
                  <a:lnTo>
                    <a:pt x="332" y="1139"/>
                  </a:lnTo>
                  <a:lnTo>
                    <a:pt x="340" y="1133"/>
                  </a:lnTo>
                  <a:lnTo>
                    <a:pt x="346" y="1129"/>
                  </a:lnTo>
                  <a:lnTo>
                    <a:pt x="353" y="1126"/>
                  </a:lnTo>
                  <a:lnTo>
                    <a:pt x="359" y="1124"/>
                  </a:lnTo>
                  <a:lnTo>
                    <a:pt x="365" y="1124"/>
                  </a:lnTo>
                  <a:lnTo>
                    <a:pt x="371" y="1126"/>
                  </a:lnTo>
                  <a:lnTo>
                    <a:pt x="377" y="1129"/>
                  </a:lnTo>
                  <a:lnTo>
                    <a:pt x="383" y="1133"/>
                  </a:lnTo>
                  <a:lnTo>
                    <a:pt x="388" y="1139"/>
                  </a:lnTo>
                  <a:lnTo>
                    <a:pt x="390" y="1147"/>
                  </a:lnTo>
                  <a:lnTo>
                    <a:pt x="393" y="1155"/>
                  </a:lnTo>
                  <a:lnTo>
                    <a:pt x="395" y="1166"/>
                  </a:lnTo>
                  <a:lnTo>
                    <a:pt x="395" y="1178"/>
                  </a:lnTo>
                  <a:lnTo>
                    <a:pt x="395" y="1429"/>
                  </a:lnTo>
                  <a:lnTo>
                    <a:pt x="398" y="1429"/>
                  </a:lnTo>
                  <a:lnTo>
                    <a:pt x="398" y="1975"/>
                  </a:lnTo>
                  <a:lnTo>
                    <a:pt x="1199" y="1975"/>
                  </a:lnTo>
                  <a:lnTo>
                    <a:pt x="1199" y="1975"/>
                  </a:lnTo>
                  <a:lnTo>
                    <a:pt x="1211" y="1975"/>
                  </a:lnTo>
                  <a:lnTo>
                    <a:pt x="1220" y="1973"/>
                  </a:lnTo>
                  <a:lnTo>
                    <a:pt x="1229" y="1970"/>
                  </a:lnTo>
                  <a:lnTo>
                    <a:pt x="1237" y="1967"/>
                  </a:lnTo>
                  <a:lnTo>
                    <a:pt x="1242" y="1963"/>
                  </a:lnTo>
                  <a:lnTo>
                    <a:pt x="1247" y="1957"/>
                  </a:lnTo>
                  <a:lnTo>
                    <a:pt x="1250" y="1951"/>
                  </a:lnTo>
                  <a:lnTo>
                    <a:pt x="1251" y="1945"/>
                  </a:lnTo>
                  <a:lnTo>
                    <a:pt x="1251" y="1939"/>
                  </a:lnTo>
                  <a:lnTo>
                    <a:pt x="1250" y="1933"/>
                  </a:lnTo>
                  <a:lnTo>
                    <a:pt x="1247" y="1925"/>
                  </a:lnTo>
                  <a:lnTo>
                    <a:pt x="1242" y="1919"/>
                  </a:lnTo>
                  <a:lnTo>
                    <a:pt x="1238" y="1912"/>
                  </a:lnTo>
                  <a:lnTo>
                    <a:pt x="1231" y="1906"/>
                  </a:lnTo>
                  <a:lnTo>
                    <a:pt x="1222" y="1900"/>
                  </a:lnTo>
                  <a:lnTo>
                    <a:pt x="1211" y="1894"/>
                  </a:lnTo>
                  <a:lnTo>
                    <a:pt x="1211" y="1894"/>
                  </a:lnTo>
                  <a:lnTo>
                    <a:pt x="1198" y="1886"/>
                  </a:lnTo>
                  <a:lnTo>
                    <a:pt x="1186" y="1878"/>
                  </a:lnTo>
                  <a:lnTo>
                    <a:pt x="1171" y="1863"/>
                  </a:lnTo>
                  <a:lnTo>
                    <a:pt x="1163" y="1855"/>
                  </a:lnTo>
                  <a:lnTo>
                    <a:pt x="1156" y="1845"/>
                  </a:lnTo>
                  <a:lnTo>
                    <a:pt x="1150" y="1834"/>
                  </a:lnTo>
                  <a:lnTo>
                    <a:pt x="1142" y="1822"/>
                  </a:lnTo>
                  <a:lnTo>
                    <a:pt x="1138" y="1810"/>
                  </a:lnTo>
                  <a:lnTo>
                    <a:pt x="1133" y="1797"/>
                  </a:lnTo>
                  <a:lnTo>
                    <a:pt x="1132" y="1780"/>
                  </a:lnTo>
                  <a:lnTo>
                    <a:pt x="1130" y="1764"/>
                  </a:lnTo>
                  <a:lnTo>
                    <a:pt x="1130" y="1764"/>
                  </a:lnTo>
                  <a:lnTo>
                    <a:pt x="1132" y="1746"/>
                  </a:lnTo>
                  <a:lnTo>
                    <a:pt x="1135" y="1728"/>
                  </a:lnTo>
                  <a:lnTo>
                    <a:pt x="1141" y="1710"/>
                  </a:lnTo>
                  <a:lnTo>
                    <a:pt x="1148" y="1692"/>
                  </a:lnTo>
                  <a:lnTo>
                    <a:pt x="1159" y="1677"/>
                  </a:lnTo>
                  <a:lnTo>
                    <a:pt x="1169" y="1662"/>
                  </a:lnTo>
                  <a:lnTo>
                    <a:pt x="1183" y="1647"/>
                  </a:lnTo>
                  <a:lnTo>
                    <a:pt x="1198" y="1634"/>
                  </a:lnTo>
                  <a:lnTo>
                    <a:pt x="1214" y="1622"/>
                  </a:lnTo>
                  <a:lnTo>
                    <a:pt x="1232" y="1611"/>
                  </a:lnTo>
                  <a:lnTo>
                    <a:pt x="1250" y="1602"/>
                  </a:lnTo>
                  <a:lnTo>
                    <a:pt x="1271" y="1595"/>
                  </a:lnTo>
                  <a:lnTo>
                    <a:pt x="1292" y="1589"/>
                  </a:lnTo>
                  <a:lnTo>
                    <a:pt x="1314" y="1585"/>
                  </a:lnTo>
                  <a:lnTo>
                    <a:pt x="1337" y="1582"/>
                  </a:lnTo>
                  <a:lnTo>
                    <a:pt x="1361" y="1580"/>
                  </a:lnTo>
                  <a:lnTo>
                    <a:pt x="1361" y="1580"/>
                  </a:lnTo>
                  <a:lnTo>
                    <a:pt x="1383" y="1582"/>
                  </a:lnTo>
                  <a:lnTo>
                    <a:pt x="1405" y="1585"/>
                  </a:lnTo>
                  <a:lnTo>
                    <a:pt x="1428" y="1589"/>
                  </a:lnTo>
                  <a:lnTo>
                    <a:pt x="1449" y="1595"/>
                  </a:lnTo>
                  <a:lnTo>
                    <a:pt x="1470" y="1602"/>
                  </a:lnTo>
                  <a:lnTo>
                    <a:pt x="1488" y="1611"/>
                  </a:lnTo>
                  <a:lnTo>
                    <a:pt x="1506" y="1622"/>
                  </a:lnTo>
                  <a:lnTo>
                    <a:pt x="1522" y="1634"/>
                  </a:lnTo>
                  <a:lnTo>
                    <a:pt x="1537" y="1647"/>
                  </a:lnTo>
                  <a:lnTo>
                    <a:pt x="1550" y="1662"/>
                  </a:lnTo>
                  <a:lnTo>
                    <a:pt x="1561" y="1677"/>
                  </a:lnTo>
                  <a:lnTo>
                    <a:pt x="1571" y="1692"/>
                  </a:lnTo>
                  <a:lnTo>
                    <a:pt x="1579" y="1710"/>
                  </a:lnTo>
                  <a:lnTo>
                    <a:pt x="1585" y="1728"/>
                  </a:lnTo>
                  <a:lnTo>
                    <a:pt x="1588" y="1746"/>
                  </a:lnTo>
                  <a:lnTo>
                    <a:pt x="1589" y="1764"/>
                  </a:lnTo>
                  <a:lnTo>
                    <a:pt x="1589" y="1764"/>
                  </a:lnTo>
                  <a:close/>
                </a:path>
              </a:pathLst>
            </a:custGeom>
            <a:gradFill flip="none" rotWithShape="1">
              <a:gsLst>
                <a:gs pos="0">
                  <a:schemeClr val="accent4">
                    <a:lumMod val="60000"/>
                    <a:lumOff val="40000"/>
                    <a:shade val="30000"/>
                    <a:satMod val="115000"/>
                  </a:schemeClr>
                </a:gs>
                <a:gs pos="50000">
                  <a:schemeClr val="accent4">
                    <a:lumMod val="60000"/>
                    <a:lumOff val="40000"/>
                    <a:shade val="67500"/>
                    <a:satMod val="115000"/>
                  </a:schemeClr>
                </a:gs>
                <a:gs pos="100000">
                  <a:schemeClr val="accent4">
                    <a:lumMod val="60000"/>
                    <a:lumOff val="40000"/>
                    <a:shade val="100000"/>
                    <a:satMod val="115000"/>
                  </a:schemeClr>
                </a:gs>
              </a:gsLst>
              <a:lin ang="8100000" scaled="1"/>
              <a:tileRect/>
            </a:gradFill>
            <a:ln w="28575">
              <a:noFill/>
              <a:prstDash val="solid"/>
              <a:round/>
              <a:headEnd/>
              <a:tailEnd/>
            </a:ln>
          </p:spPr>
          <p:txBody>
            <a:bodyPr lIns="360000" anchor="ctr"/>
            <a:lstStyle/>
            <a:p>
              <a:pPr algn="ctr" eaLnBrk="1" hangingPunct="1">
                <a:defRPr/>
              </a:pPr>
              <a:r>
                <a:rPr lang="en-GB" dirty="0">
                  <a:solidFill>
                    <a:schemeClr val="bg1"/>
                  </a:solidFill>
                  <a:cs typeface="Arial" charset="0"/>
                </a:rPr>
                <a:t>Heb. 11:6</a:t>
              </a:r>
            </a:p>
            <a:p>
              <a:pPr algn="ctr" eaLnBrk="1" hangingPunct="1">
                <a:defRPr/>
              </a:pPr>
              <a:r>
                <a:rPr lang="en-GB" dirty="0">
                  <a:solidFill>
                    <a:schemeClr val="bg1"/>
                  </a:solidFill>
                  <a:cs typeface="Arial" charset="0"/>
                </a:rPr>
                <a:t>Romans 5:1-2</a:t>
              </a:r>
            </a:p>
          </p:txBody>
        </p:sp>
        <p:sp>
          <p:nvSpPr>
            <p:cNvPr id="18" name="Freeform 13">
              <a:extLst>
                <a:ext uri="{FF2B5EF4-FFF2-40B4-BE49-F238E27FC236}">
                  <a16:creationId xmlns:a16="http://schemas.microsoft.com/office/drawing/2014/main" id="{F5C66E4F-FE59-DF41-A3A3-9BFA526FEF64}"/>
                </a:ext>
              </a:extLst>
            </p:cNvPr>
            <p:cNvSpPr>
              <a:spLocks/>
            </p:cNvSpPr>
            <p:nvPr/>
          </p:nvSpPr>
          <p:spPr bwMode="auto">
            <a:xfrm>
              <a:off x="7367916" y="3272014"/>
              <a:ext cx="1570037" cy="1885950"/>
            </a:xfrm>
            <a:custGeom>
              <a:avLst/>
              <a:gdLst>
                <a:gd name="T0" fmla="*/ 179 w 1976"/>
                <a:gd name="T1" fmla="*/ 1584 h 2375"/>
                <a:gd name="T2" fmla="*/ 130 w 1976"/>
                <a:gd name="T3" fmla="*/ 1563 h 2375"/>
                <a:gd name="T4" fmla="*/ 88 w 1976"/>
                <a:gd name="T5" fmla="*/ 1520 h 2375"/>
                <a:gd name="T6" fmla="*/ 70 w 1976"/>
                <a:gd name="T7" fmla="*/ 1489 h 2375"/>
                <a:gd name="T8" fmla="*/ 43 w 1976"/>
                <a:gd name="T9" fmla="*/ 1468 h 2375"/>
                <a:gd name="T10" fmla="*/ 18 w 1976"/>
                <a:gd name="T11" fmla="*/ 1472 h 2375"/>
                <a:gd name="T12" fmla="*/ 1 w 1976"/>
                <a:gd name="T13" fmla="*/ 1498 h 2375"/>
                <a:gd name="T14" fmla="*/ 1976 w 1976"/>
                <a:gd name="T15" fmla="*/ 2375 h 2375"/>
                <a:gd name="T16" fmla="*/ 1120 w 1976"/>
                <a:gd name="T17" fmla="*/ 394 h 2375"/>
                <a:gd name="T18" fmla="*/ 1088 w 1976"/>
                <a:gd name="T19" fmla="*/ 390 h 2375"/>
                <a:gd name="T20" fmla="*/ 1069 w 1976"/>
                <a:gd name="T21" fmla="*/ 370 h 2375"/>
                <a:gd name="T22" fmla="*/ 1070 w 1976"/>
                <a:gd name="T23" fmla="*/ 345 h 2375"/>
                <a:gd name="T24" fmla="*/ 1097 w 1976"/>
                <a:gd name="T25" fmla="*/ 318 h 2375"/>
                <a:gd name="T26" fmla="*/ 1133 w 1976"/>
                <a:gd name="T27" fmla="*/ 296 h 2375"/>
                <a:gd name="T28" fmla="*/ 1169 w 1976"/>
                <a:gd name="T29" fmla="*/ 254 h 2375"/>
                <a:gd name="T30" fmla="*/ 1187 w 1976"/>
                <a:gd name="T31" fmla="*/ 200 h 2375"/>
                <a:gd name="T32" fmla="*/ 1184 w 1976"/>
                <a:gd name="T33" fmla="*/ 146 h 2375"/>
                <a:gd name="T34" fmla="*/ 1149 w 1976"/>
                <a:gd name="T35" fmla="*/ 80 h 2375"/>
                <a:gd name="T36" fmla="*/ 1087 w 1976"/>
                <a:gd name="T37" fmla="*/ 31 h 2375"/>
                <a:gd name="T38" fmla="*/ 1004 w 1976"/>
                <a:gd name="T39" fmla="*/ 3 h 2375"/>
                <a:gd name="T40" fmla="*/ 936 w 1976"/>
                <a:gd name="T41" fmla="*/ 1 h 2375"/>
                <a:gd name="T42" fmla="*/ 849 w 1976"/>
                <a:gd name="T43" fmla="*/ 22 h 2375"/>
                <a:gd name="T44" fmla="*/ 782 w 1976"/>
                <a:gd name="T45" fmla="*/ 67 h 2375"/>
                <a:gd name="T46" fmla="*/ 740 w 1976"/>
                <a:gd name="T47" fmla="*/ 130 h 2375"/>
                <a:gd name="T48" fmla="*/ 729 w 1976"/>
                <a:gd name="T49" fmla="*/ 184 h 2375"/>
                <a:gd name="T50" fmla="*/ 741 w 1976"/>
                <a:gd name="T51" fmla="*/ 242 h 2375"/>
                <a:gd name="T52" fmla="*/ 770 w 1976"/>
                <a:gd name="T53" fmla="*/ 282 h 2375"/>
                <a:gd name="T54" fmla="*/ 810 w 1976"/>
                <a:gd name="T55" fmla="*/ 314 h 2375"/>
                <a:gd name="T56" fmla="*/ 841 w 1976"/>
                <a:gd name="T57" fmla="*/ 338 h 2375"/>
                <a:gd name="T58" fmla="*/ 850 w 1976"/>
                <a:gd name="T59" fmla="*/ 364 h 2375"/>
                <a:gd name="T60" fmla="*/ 836 w 1976"/>
                <a:gd name="T61" fmla="*/ 385 h 2375"/>
                <a:gd name="T62" fmla="*/ 798 w 1976"/>
                <a:gd name="T63" fmla="*/ 394 h 2375"/>
                <a:gd name="T64" fmla="*/ 0 w 1976"/>
                <a:gd name="T65" fmla="*/ 1199 h 2375"/>
                <a:gd name="T66" fmla="*/ 4 w 1976"/>
                <a:gd name="T67" fmla="*/ 1228 h 2375"/>
                <a:gd name="T68" fmla="*/ 24 w 1976"/>
                <a:gd name="T69" fmla="*/ 1249 h 2375"/>
                <a:gd name="T70" fmla="*/ 49 w 1976"/>
                <a:gd name="T71" fmla="*/ 1246 h 2375"/>
                <a:gd name="T72" fmla="*/ 76 w 1976"/>
                <a:gd name="T73" fmla="*/ 1219 h 2375"/>
                <a:gd name="T74" fmla="*/ 99 w 1976"/>
                <a:gd name="T75" fmla="*/ 1185 h 2375"/>
                <a:gd name="T76" fmla="*/ 140 w 1976"/>
                <a:gd name="T77" fmla="*/ 1148 h 2375"/>
                <a:gd name="T78" fmla="*/ 194 w 1976"/>
                <a:gd name="T79" fmla="*/ 1130 h 2375"/>
                <a:gd name="T80" fmla="*/ 248 w 1976"/>
                <a:gd name="T81" fmla="*/ 1134 h 2375"/>
                <a:gd name="T82" fmla="*/ 314 w 1976"/>
                <a:gd name="T83" fmla="*/ 1169 h 2375"/>
                <a:gd name="T84" fmla="*/ 363 w 1976"/>
                <a:gd name="T85" fmla="*/ 1230 h 2375"/>
                <a:gd name="T86" fmla="*/ 392 w 1976"/>
                <a:gd name="T87" fmla="*/ 1312 h 2375"/>
                <a:gd name="T88" fmla="*/ 393 w 1976"/>
                <a:gd name="T89" fmla="*/ 1382 h 2375"/>
                <a:gd name="T90" fmla="*/ 372 w 1976"/>
                <a:gd name="T91" fmla="*/ 1468 h 2375"/>
                <a:gd name="T92" fmla="*/ 327 w 1976"/>
                <a:gd name="T93" fmla="*/ 1536 h 2375"/>
                <a:gd name="T94" fmla="*/ 265 w 1976"/>
                <a:gd name="T95" fmla="*/ 1578 h 2375"/>
                <a:gd name="T96" fmla="*/ 211 w 1976"/>
                <a:gd name="T97" fmla="*/ 1589 h 23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976" h="2375">
                  <a:moveTo>
                    <a:pt x="211" y="1589"/>
                  </a:moveTo>
                  <a:lnTo>
                    <a:pt x="211" y="1589"/>
                  </a:lnTo>
                  <a:lnTo>
                    <a:pt x="194" y="1587"/>
                  </a:lnTo>
                  <a:lnTo>
                    <a:pt x="179" y="1584"/>
                  </a:lnTo>
                  <a:lnTo>
                    <a:pt x="164" y="1581"/>
                  </a:lnTo>
                  <a:lnTo>
                    <a:pt x="152" y="1575"/>
                  </a:lnTo>
                  <a:lnTo>
                    <a:pt x="140" y="1569"/>
                  </a:lnTo>
                  <a:lnTo>
                    <a:pt x="130" y="1563"/>
                  </a:lnTo>
                  <a:lnTo>
                    <a:pt x="121" y="1556"/>
                  </a:lnTo>
                  <a:lnTo>
                    <a:pt x="112" y="1548"/>
                  </a:lnTo>
                  <a:lnTo>
                    <a:pt x="99" y="1533"/>
                  </a:lnTo>
                  <a:lnTo>
                    <a:pt x="88" y="1520"/>
                  </a:lnTo>
                  <a:lnTo>
                    <a:pt x="81" y="1508"/>
                  </a:lnTo>
                  <a:lnTo>
                    <a:pt x="81" y="1508"/>
                  </a:lnTo>
                  <a:lnTo>
                    <a:pt x="76" y="1498"/>
                  </a:lnTo>
                  <a:lnTo>
                    <a:pt x="70" y="1489"/>
                  </a:lnTo>
                  <a:lnTo>
                    <a:pt x="63" y="1481"/>
                  </a:lnTo>
                  <a:lnTo>
                    <a:pt x="57" y="1475"/>
                  </a:lnTo>
                  <a:lnTo>
                    <a:pt x="49" y="1471"/>
                  </a:lnTo>
                  <a:lnTo>
                    <a:pt x="43" y="1468"/>
                  </a:lnTo>
                  <a:lnTo>
                    <a:pt x="36" y="1468"/>
                  </a:lnTo>
                  <a:lnTo>
                    <a:pt x="30" y="1468"/>
                  </a:lnTo>
                  <a:lnTo>
                    <a:pt x="24" y="1469"/>
                  </a:lnTo>
                  <a:lnTo>
                    <a:pt x="18" y="1472"/>
                  </a:lnTo>
                  <a:lnTo>
                    <a:pt x="13" y="1477"/>
                  </a:lnTo>
                  <a:lnTo>
                    <a:pt x="9" y="1483"/>
                  </a:lnTo>
                  <a:lnTo>
                    <a:pt x="4" y="1489"/>
                  </a:lnTo>
                  <a:lnTo>
                    <a:pt x="1" y="1498"/>
                  </a:lnTo>
                  <a:lnTo>
                    <a:pt x="0" y="1508"/>
                  </a:lnTo>
                  <a:lnTo>
                    <a:pt x="0" y="1520"/>
                  </a:lnTo>
                  <a:lnTo>
                    <a:pt x="0" y="2375"/>
                  </a:lnTo>
                  <a:lnTo>
                    <a:pt x="1976" y="2375"/>
                  </a:lnTo>
                  <a:lnTo>
                    <a:pt x="1976" y="396"/>
                  </a:lnTo>
                  <a:lnTo>
                    <a:pt x="1522" y="396"/>
                  </a:lnTo>
                  <a:lnTo>
                    <a:pt x="1522" y="394"/>
                  </a:lnTo>
                  <a:lnTo>
                    <a:pt x="1120" y="394"/>
                  </a:lnTo>
                  <a:lnTo>
                    <a:pt x="1120" y="394"/>
                  </a:lnTo>
                  <a:lnTo>
                    <a:pt x="1108" y="394"/>
                  </a:lnTo>
                  <a:lnTo>
                    <a:pt x="1097" y="393"/>
                  </a:lnTo>
                  <a:lnTo>
                    <a:pt x="1088" y="390"/>
                  </a:lnTo>
                  <a:lnTo>
                    <a:pt x="1082" y="385"/>
                  </a:lnTo>
                  <a:lnTo>
                    <a:pt x="1076" y="381"/>
                  </a:lnTo>
                  <a:lnTo>
                    <a:pt x="1072" y="376"/>
                  </a:lnTo>
                  <a:lnTo>
                    <a:pt x="1069" y="370"/>
                  </a:lnTo>
                  <a:lnTo>
                    <a:pt x="1067" y="364"/>
                  </a:lnTo>
                  <a:lnTo>
                    <a:pt x="1067" y="358"/>
                  </a:lnTo>
                  <a:lnTo>
                    <a:pt x="1067" y="351"/>
                  </a:lnTo>
                  <a:lnTo>
                    <a:pt x="1070" y="345"/>
                  </a:lnTo>
                  <a:lnTo>
                    <a:pt x="1075" y="338"/>
                  </a:lnTo>
                  <a:lnTo>
                    <a:pt x="1081" y="332"/>
                  </a:lnTo>
                  <a:lnTo>
                    <a:pt x="1088" y="324"/>
                  </a:lnTo>
                  <a:lnTo>
                    <a:pt x="1097" y="318"/>
                  </a:lnTo>
                  <a:lnTo>
                    <a:pt x="1108" y="314"/>
                  </a:lnTo>
                  <a:lnTo>
                    <a:pt x="1108" y="314"/>
                  </a:lnTo>
                  <a:lnTo>
                    <a:pt x="1120" y="306"/>
                  </a:lnTo>
                  <a:lnTo>
                    <a:pt x="1133" y="296"/>
                  </a:lnTo>
                  <a:lnTo>
                    <a:pt x="1148" y="282"/>
                  </a:lnTo>
                  <a:lnTo>
                    <a:pt x="1155" y="273"/>
                  </a:lnTo>
                  <a:lnTo>
                    <a:pt x="1163" y="264"/>
                  </a:lnTo>
                  <a:lnTo>
                    <a:pt x="1169" y="254"/>
                  </a:lnTo>
                  <a:lnTo>
                    <a:pt x="1175" y="242"/>
                  </a:lnTo>
                  <a:lnTo>
                    <a:pt x="1181" y="230"/>
                  </a:lnTo>
                  <a:lnTo>
                    <a:pt x="1184" y="215"/>
                  </a:lnTo>
                  <a:lnTo>
                    <a:pt x="1187" y="200"/>
                  </a:lnTo>
                  <a:lnTo>
                    <a:pt x="1188" y="184"/>
                  </a:lnTo>
                  <a:lnTo>
                    <a:pt x="1188" y="184"/>
                  </a:lnTo>
                  <a:lnTo>
                    <a:pt x="1187" y="166"/>
                  </a:lnTo>
                  <a:lnTo>
                    <a:pt x="1184" y="146"/>
                  </a:lnTo>
                  <a:lnTo>
                    <a:pt x="1178" y="130"/>
                  </a:lnTo>
                  <a:lnTo>
                    <a:pt x="1170" y="112"/>
                  </a:lnTo>
                  <a:lnTo>
                    <a:pt x="1160" y="95"/>
                  </a:lnTo>
                  <a:lnTo>
                    <a:pt x="1149" y="80"/>
                  </a:lnTo>
                  <a:lnTo>
                    <a:pt x="1136" y="67"/>
                  </a:lnTo>
                  <a:lnTo>
                    <a:pt x="1121" y="53"/>
                  </a:lnTo>
                  <a:lnTo>
                    <a:pt x="1105" y="42"/>
                  </a:lnTo>
                  <a:lnTo>
                    <a:pt x="1087" y="31"/>
                  </a:lnTo>
                  <a:lnTo>
                    <a:pt x="1067" y="22"/>
                  </a:lnTo>
                  <a:lnTo>
                    <a:pt x="1048" y="15"/>
                  </a:lnTo>
                  <a:lnTo>
                    <a:pt x="1027" y="7"/>
                  </a:lnTo>
                  <a:lnTo>
                    <a:pt x="1004" y="3"/>
                  </a:lnTo>
                  <a:lnTo>
                    <a:pt x="982" y="1"/>
                  </a:lnTo>
                  <a:lnTo>
                    <a:pt x="958" y="0"/>
                  </a:lnTo>
                  <a:lnTo>
                    <a:pt x="958" y="0"/>
                  </a:lnTo>
                  <a:lnTo>
                    <a:pt x="936" y="1"/>
                  </a:lnTo>
                  <a:lnTo>
                    <a:pt x="912" y="3"/>
                  </a:lnTo>
                  <a:lnTo>
                    <a:pt x="891" y="7"/>
                  </a:lnTo>
                  <a:lnTo>
                    <a:pt x="870" y="15"/>
                  </a:lnTo>
                  <a:lnTo>
                    <a:pt x="849" y="22"/>
                  </a:lnTo>
                  <a:lnTo>
                    <a:pt x="830" y="31"/>
                  </a:lnTo>
                  <a:lnTo>
                    <a:pt x="813" y="42"/>
                  </a:lnTo>
                  <a:lnTo>
                    <a:pt x="797" y="53"/>
                  </a:lnTo>
                  <a:lnTo>
                    <a:pt x="782" y="67"/>
                  </a:lnTo>
                  <a:lnTo>
                    <a:pt x="768" y="80"/>
                  </a:lnTo>
                  <a:lnTo>
                    <a:pt x="756" y="95"/>
                  </a:lnTo>
                  <a:lnTo>
                    <a:pt x="747" y="112"/>
                  </a:lnTo>
                  <a:lnTo>
                    <a:pt x="740" y="130"/>
                  </a:lnTo>
                  <a:lnTo>
                    <a:pt x="734" y="146"/>
                  </a:lnTo>
                  <a:lnTo>
                    <a:pt x="731" y="166"/>
                  </a:lnTo>
                  <a:lnTo>
                    <a:pt x="729" y="184"/>
                  </a:lnTo>
                  <a:lnTo>
                    <a:pt x="729" y="184"/>
                  </a:lnTo>
                  <a:lnTo>
                    <a:pt x="729" y="200"/>
                  </a:lnTo>
                  <a:lnTo>
                    <a:pt x="732" y="215"/>
                  </a:lnTo>
                  <a:lnTo>
                    <a:pt x="737" y="230"/>
                  </a:lnTo>
                  <a:lnTo>
                    <a:pt x="741" y="242"/>
                  </a:lnTo>
                  <a:lnTo>
                    <a:pt x="747" y="254"/>
                  </a:lnTo>
                  <a:lnTo>
                    <a:pt x="755" y="264"/>
                  </a:lnTo>
                  <a:lnTo>
                    <a:pt x="762" y="273"/>
                  </a:lnTo>
                  <a:lnTo>
                    <a:pt x="770" y="282"/>
                  </a:lnTo>
                  <a:lnTo>
                    <a:pt x="785" y="296"/>
                  </a:lnTo>
                  <a:lnTo>
                    <a:pt x="797" y="306"/>
                  </a:lnTo>
                  <a:lnTo>
                    <a:pt x="810" y="314"/>
                  </a:lnTo>
                  <a:lnTo>
                    <a:pt x="810" y="314"/>
                  </a:lnTo>
                  <a:lnTo>
                    <a:pt x="819" y="318"/>
                  </a:lnTo>
                  <a:lnTo>
                    <a:pt x="828" y="324"/>
                  </a:lnTo>
                  <a:lnTo>
                    <a:pt x="836" y="332"/>
                  </a:lnTo>
                  <a:lnTo>
                    <a:pt x="841" y="338"/>
                  </a:lnTo>
                  <a:lnTo>
                    <a:pt x="846" y="345"/>
                  </a:lnTo>
                  <a:lnTo>
                    <a:pt x="849" y="351"/>
                  </a:lnTo>
                  <a:lnTo>
                    <a:pt x="850" y="358"/>
                  </a:lnTo>
                  <a:lnTo>
                    <a:pt x="850" y="364"/>
                  </a:lnTo>
                  <a:lnTo>
                    <a:pt x="849" y="370"/>
                  </a:lnTo>
                  <a:lnTo>
                    <a:pt x="846" y="376"/>
                  </a:lnTo>
                  <a:lnTo>
                    <a:pt x="841" y="381"/>
                  </a:lnTo>
                  <a:lnTo>
                    <a:pt x="836" y="385"/>
                  </a:lnTo>
                  <a:lnTo>
                    <a:pt x="828" y="390"/>
                  </a:lnTo>
                  <a:lnTo>
                    <a:pt x="819" y="393"/>
                  </a:lnTo>
                  <a:lnTo>
                    <a:pt x="809" y="394"/>
                  </a:lnTo>
                  <a:lnTo>
                    <a:pt x="798" y="394"/>
                  </a:lnTo>
                  <a:lnTo>
                    <a:pt x="547" y="394"/>
                  </a:lnTo>
                  <a:lnTo>
                    <a:pt x="547" y="396"/>
                  </a:lnTo>
                  <a:lnTo>
                    <a:pt x="0" y="396"/>
                  </a:lnTo>
                  <a:lnTo>
                    <a:pt x="0" y="1199"/>
                  </a:lnTo>
                  <a:lnTo>
                    <a:pt x="0" y="1199"/>
                  </a:lnTo>
                  <a:lnTo>
                    <a:pt x="0" y="1209"/>
                  </a:lnTo>
                  <a:lnTo>
                    <a:pt x="1" y="1219"/>
                  </a:lnTo>
                  <a:lnTo>
                    <a:pt x="4" y="1228"/>
                  </a:lnTo>
                  <a:lnTo>
                    <a:pt x="9" y="1236"/>
                  </a:lnTo>
                  <a:lnTo>
                    <a:pt x="13" y="1242"/>
                  </a:lnTo>
                  <a:lnTo>
                    <a:pt x="18" y="1246"/>
                  </a:lnTo>
                  <a:lnTo>
                    <a:pt x="24" y="1249"/>
                  </a:lnTo>
                  <a:lnTo>
                    <a:pt x="30" y="1251"/>
                  </a:lnTo>
                  <a:lnTo>
                    <a:pt x="36" y="1251"/>
                  </a:lnTo>
                  <a:lnTo>
                    <a:pt x="43" y="1249"/>
                  </a:lnTo>
                  <a:lnTo>
                    <a:pt x="49" y="1246"/>
                  </a:lnTo>
                  <a:lnTo>
                    <a:pt x="57" y="1242"/>
                  </a:lnTo>
                  <a:lnTo>
                    <a:pt x="63" y="1236"/>
                  </a:lnTo>
                  <a:lnTo>
                    <a:pt x="70" y="1228"/>
                  </a:lnTo>
                  <a:lnTo>
                    <a:pt x="76" y="1219"/>
                  </a:lnTo>
                  <a:lnTo>
                    <a:pt x="81" y="1211"/>
                  </a:lnTo>
                  <a:lnTo>
                    <a:pt x="81" y="1211"/>
                  </a:lnTo>
                  <a:lnTo>
                    <a:pt x="88" y="1197"/>
                  </a:lnTo>
                  <a:lnTo>
                    <a:pt x="99" y="1185"/>
                  </a:lnTo>
                  <a:lnTo>
                    <a:pt x="112" y="1170"/>
                  </a:lnTo>
                  <a:lnTo>
                    <a:pt x="121" y="1163"/>
                  </a:lnTo>
                  <a:lnTo>
                    <a:pt x="130" y="1155"/>
                  </a:lnTo>
                  <a:lnTo>
                    <a:pt x="140" y="1148"/>
                  </a:lnTo>
                  <a:lnTo>
                    <a:pt x="152" y="1142"/>
                  </a:lnTo>
                  <a:lnTo>
                    <a:pt x="164" y="1137"/>
                  </a:lnTo>
                  <a:lnTo>
                    <a:pt x="179" y="1133"/>
                  </a:lnTo>
                  <a:lnTo>
                    <a:pt x="194" y="1130"/>
                  </a:lnTo>
                  <a:lnTo>
                    <a:pt x="211" y="1130"/>
                  </a:lnTo>
                  <a:lnTo>
                    <a:pt x="211" y="1130"/>
                  </a:lnTo>
                  <a:lnTo>
                    <a:pt x="229" y="1131"/>
                  </a:lnTo>
                  <a:lnTo>
                    <a:pt x="248" y="1134"/>
                  </a:lnTo>
                  <a:lnTo>
                    <a:pt x="265" y="1140"/>
                  </a:lnTo>
                  <a:lnTo>
                    <a:pt x="282" y="1148"/>
                  </a:lnTo>
                  <a:lnTo>
                    <a:pt x="299" y="1157"/>
                  </a:lnTo>
                  <a:lnTo>
                    <a:pt x="314" y="1169"/>
                  </a:lnTo>
                  <a:lnTo>
                    <a:pt x="327" y="1182"/>
                  </a:lnTo>
                  <a:lnTo>
                    <a:pt x="341" y="1197"/>
                  </a:lnTo>
                  <a:lnTo>
                    <a:pt x="353" y="1214"/>
                  </a:lnTo>
                  <a:lnTo>
                    <a:pt x="363" y="1230"/>
                  </a:lnTo>
                  <a:lnTo>
                    <a:pt x="372" y="1249"/>
                  </a:lnTo>
                  <a:lnTo>
                    <a:pt x="380" y="1270"/>
                  </a:lnTo>
                  <a:lnTo>
                    <a:pt x="387" y="1291"/>
                  </a:lnTo>
                  <a:lnTo>
                    <a:pt x="392" y="1312"/>
                  </a:lnTo>
                  <a:lnTo>
                    <a:pt x="393" y="1336"/>
                  </a:lnTo>
                  <a:lnTo>
                    <a:pt x="395" y="1359"/>
                  </a:lnTo>
                  <a:lnTo>
                    <a:pt x="395" y="1359"/>
                  </a:lnTo>
                  <a:lnTo>
                    <a:pt x="393" y="1382"/>
                  </a:lnTo>
                  <a:lnTo>
                    <a:pt x="392" y="1405"/>
                  </a:lnTo>
                  <a:lnTo>
                    <a:pt x="387" y="1427"/>
                  </a:lnTo>
                  <a:lnTo>
                    <a:pt x="380" y="1448"/>
                  </a:lnTo>
                  <a:lnTo>
                    <a:pt x="372" y="1468"/>
                  </a:lnTo>
                  <a:lnTo>
                    <a:pt x="363" y="1487"/>
                  </a:lnTo>
                  <a:lnTo>
                    <a:pt x="353" y="1505"/>
                  </a:lnTo>
                  <a:lnTo>
                    <a:pt x="341" y="1521"/>
                  </a:lnTo>
                  <a:lnTo>
                    <a:pt x="327" y="1536"/>
                  </a:lnTo>
                  <a:lnTo>
                    <a:pt x="314" y="1548"/>
                  </a:lnTo>
                  <a:lnTo>
                    <a:pt x="299" y="1560"/>
                  </a:lnTo>
                  <a:lnTo>
                    <a:pt x="282" y="1571"/>
                  </a:lnTo>
                  <a:lnTo>
                    <a:pt x="265" y="1578"/>
                  </a:lnTo>
                  <a:lnTo>
                    <a:pt x="248" y="1584"/>
                  </a:lnTo>
                  <a:lnTo>
                    <a:pt x="229" y="1587"/>
                  </a:lnTo>
                  <a:lnTo>
                    <a:pt x="211" y="1589"/>
                  </a:lnTo>
                  <a:lnTo>
                    <a:pt x="211" y="1589"/>
                  </a:lnTo>
                  <a:close/>
                </a:path>
              </a:pathLst>
            </a:custGeom>
            <a:gradFill flip="none" rotWithShape="1">
              <a:gsLst>
                <a:gs pos="0">
                  <a:schemeClr val="bg2">
                    <a:lumMod val="50000"/>
                    <a:shade val="30000"/>
                    <a:satMod val="115000"/>
                  </a:schemeClr>
                </a:gs>
                <a:gs pos="50000">
                  <a:schemeClr val="bg2">
                    <a:lumMod val="50000"/>
                    <a:shade val="67500"/>
                    <a:satMod val="115000"/>
                  </a:schemeClr>
                </a:gs>
                <a:gs pos="100000">
                  <a:schemeClr val="bg2">
                    <a:lumMod val="50000"/>
                    <a:shade val="100000"/>
                    <a:satMod val="115000"/>
                  </a:schemeClr>
                </a:gs>
              </a:gsLst>
              <a:lin ang="13500000" scaled="1"/>
              <a:tileRect/>
            </a:gradFill>
            <a:ln w="28575">
              <a:noFill/>
              <a:prstDash val="solid"/>
              <a:round/>
              <a:headEnd/>
              <a:tailEnd/>
            </a:ln>
          </p:spPr>
          <p:txBody>
            <a:bodyPr lIns="324000" tIns="288000" anchor="ctr"/>
            <a:lstStyle/>
            <a:p>
              <a:pPr algn="ctr" eaLnBrk="1" hangingPunct="1">
                <a:defRPr/>
              </a:pPr>
              <a:r>
                <a:rPr lang="en-GB" dirty="0">
                  <a:solidFill>
                    <a:schemeClr val="bg1"/>
                  </a:solidFill>
                  <a:cs typeface="Arial" charset="0"/>
                </a:rPr>
                <a:t>Rom. 6:3-4</a:t>
              </a:r>
            </a:p>
            <a:p>
              <a:pPr algn="ctr" eaLnBrk="1" hangingPunct="1">
                <a:defRPr/>
              </a:pPr>
              <a:r>
                <a:rPr lang="en-GB" dirty="0">
                  <a:solidFill>
                    <a:schemeClr val="bg1"/>
                  </a:solidFill>
                  <a:cs typeface="Arial" charset="0"/>
                </a:rPr>
                <a:t>1 Peter 3:21</a:t>
              </a:r>
            </a:p>
          </p:txBody>
        </p:sp>
        <p:sp>
          <p:nvSpPr>
            <p:cNvPr id="19" name="Freeform 5">
              <a:extLst>
                <a:ext uri="{FF2B5EF4-FFF2-40B4-BE49-F238E27FC236}">
                  <a16:creationId xmlns:a16="http://schemas.microsoft.com/office/drawing/2014/main" id="{9F4633C2-69AC-914D-83A1-AA4F52BF57C6}"/>
                </a:ext>
              </a:extLst>
            </p:cNvPr>
            <p:cNvSpPr>
              <a:spLocks/>
            </p:cNvSpPr>
            <p:nvPr/>
          </p:nvSpPr>
          <p:spPr bwMode="auto">
            <a:xfrm>
              <a:off x="2663497" y="2013920"/>
              <a:ext cx="1571625" cy="1887537"/>
            </a:xfrm>
            <a:custGeom>
              <a:avLst/>
              <a:gdLst>
                <a:gd name="T0" fmla="*/ 1810 w 1979"/>
                <a:gd name="T1" fmla="*/ 795 h 2378"/>
                <a:gd name="T2" fmla="*/ 1859 w 1979"/>
                <a:gd name="T3" fmla="*/ 816 h 2378"/>
                <a:gd name="T4" fmla="*/ 1901 w 1979"/>
                <a:gd name="T5" fmla="*/ 859 h 2378"/>
                <a:gd name="T6" fmla="*/ 1925 w 1979"/>
                <a:gd name="T7" fmla="*/ 897 h 2378"/>
                <a:gd name="T8" fmla="*/ 1964 w 1979"/>
                <a:gd name="T9" fmla="*/ 912 h 2378"/>
                <a:gd name="T10" fmla="*/ 1131 w 1979"/>
                <a:gd name="T11" fmla="*/ 0 h 2378"/>
                <a:gd name="T12" fmla="*/ 1125 w 1979"/>
                <a:gd name="T13" fmla="*/ 24 h 2378"/>
                <a:gd name="T14" fmla="*/ 1152 w 1979"/>
                <a:gd name="T15" fmla="*/ 58 h 2378"/>
                <a:gd name="T16" fmla="*/ 1191 w 1979"/>
                <a:gd name="T17" fmla="*/ 82 h 2378"/>
                <a:gd name="T18" fmla="*/ 1229 w 1979"/>
                <a:gd name="T19" fmla="*/ 125 h 2378"/>
                <a:gd name="T20" fmla="*/ 1245 w 1979"/>
                <a:gd name="T21" fmla="*/ 178 h 2378"/>
                <a:gd name="T22" fmla="*/ 1242 w 1979"/>
                <a:gd name="T23" fmla="*/ 231 h 2378"/>
                <a:gd name="T24" fmla="*/ 1208 w 1979"/>
                <a:gd name="T25" fmla="*/ 297 h 2378"/>
                <a:gd name="T26" fmla="*/ 1145 w 1979"/>
                <a:gd name="T27" fmla="*/ 348 h 2378"/>
                <a:gd name="T28" fmla="*/ 1063 w 1979"/>
                <a:gd name="T29" fmla="*/ 375 h 2378"/>
                <a:gd name="T30" fmla="*/ 994 w 1979"/>
                <a:gd name="T31" fmla="*/ 378 h 2378"/>
                <a:gd name="T32" fmla="*/ 907 w 1979"/>
                <a:gd name="T33" fmla="*/ 357 h 2378"/>
                <a:gd name="T34" fmla="*/ 840 w 1979"/>
                <a:gd name="T35" fmla="*/ 312 h 2378"/>
                <a:gd name="T36" fmla="*/ 798 w 1979"/>
                <a:gd name="T37" fmla="*/ 249 h 2378"/>
                <a:gd name="T38" fmla="*/ 788 w 1979"/>
                <a:gd name="T39" fmla="*/ 194 h 2378"/>
                <a:gd name="T40" fmla="*/ 800 w 1979"/>
                <a:gd name="T41" fmla="*/ 136 h 2378"/>
                <a:gd name="T42" fmla="*/ 828 w 1979"/>
                <a:gd name="T43" fmla="*/ 95 h 2378"/>
                <a:gd name="T44" fmla="*/ 868 w 1979"/>
                <a:gd name="T45" fmla="*/ 65 h 2378"/>
                <a:gd name="T46" fmla="*/ 906 w 1979"/>
                <a:gd name="T47" fmla="*/ 33 h 2378"/>
                <a:gd name="T48" fmla="*/ 903 w 1979"/>
                <a:gd name="T49" fmla="*/ 0 h 2378"/>
                <a:gd name="T50" fmla="*/ 856 w 1979"/>
                <a:gd name="T51" fmla="*/ 1982 h 2378"/>
                <a:gd name="T52" fmla="*/ 894 w 1979"/>
                <a:gd name="T53" fmla="*/ 1991 h 2378"/>
                <a:gd name="T54" fmla="*/ 909 w 1979"/>
                <a:gd name="T55" fmla="*/ 2013 h 2378"/>
                <a:gd name="T56" fmla="*/ 900 w 1979"/>
                <a:gd name="T57" fmla="*/ 2039 h 2378"/>
                <a:gd name="T58" fmla="*/ 868 w 1979"/>
                <a:gd name="T59" fmla="*/ 2064 h 2378"/>
                <a:gd name="T60" fmla="*/ 828 w 1979"/>
                <a:gd name="T61" fmla="*/ 2095 h 2378"/>
                <a:gd name="T62" fmla="*/ 800 w 1979"/>
                <a:gd name="T63" fmla="*/ 2134 h 2378"/>
                <a:gd name="T64" fmla="*/ 788 w 1979"/>
                <a:gd name="T65" fmla="*/ 2193 h 2378"/>
                <a:gd name="T66" fmla="*/ 798 w 1979"/>
                <a:gd name="T67" fmla="*/ 2248 h 2378"/>
                <a:gd name="T68" fmla="*/ 840 w 1979"/>
                <a:gd name="T69" fmla="*/ 2311 h 2378"/>
                <a:gd name="T70" fmla="*/ 907 w 1979"/>
                <a:gd name="T71" fmla="*/ 2356 h 2378"/>
                <a:gd name="T72" fmla="*/ 994 w 1979"/>
                <a:gd name="T73" fmla="*/ 2376 h 2378"/>
                <a:gd name="T74" fmla="*/ 1063 w 1979"/>
                <a:gd name="T75" fmla="*/ 2374 h 2378"/>
                <a:gd name="T76" fmla="*/ 1145 w 1979"/>
                <a:gd name="T77" fmla="*/ 2347 h 2378"/>
                <a:gd name="T78" fmla="*/ 1206 w 1979"/>
                <a:gd name="T79" fmla="*/ 2296 h 2378"/>
                <a:gd name="T80" fmla="*/ 1242 w 1979"/>
                <a:gd name="T81" fmla="*/ 2230 h 2378"/>
                <a:gd name="T82" fmla="*/ 1245 w 1979"/>
                <a:gd name="T83" fmla="*/ 2178 h 2378"/>
                <a:gd name="T84" fmla="*/ 1227 w 1979"/>
                <a:gd name="T85" fmla="*/ 2124 h 2378"/>
                <a:gd name="T86" fmla="*/ 1191 w 1979"/>
                <a:gd name="T87" fmla="*/ 2081 h 2378"/>
                <a:gd name="T88" fmla="*/ 1155 w 1979"/>
                <a:gd name="T89" fmla="*/ 2058 h 2378"/>
                <a:gd name="T90" fmla="*/ 1128 w 1979"/>
                <a:gd name="T91" fmla="*/ 2033 h 2378"/>
                <a:gd name="T92" fmla="*/ 1127 w 1979"/>
                <a:gd name="T93" fmla="*/ 2006 h 2378"/>
                <a:gd name="T94" fmla="*/ 1146 w 1979"/>
                <a:gd name="T95" fmla="*/ 1988 h 2378"/>
                <a:gd name="T96" fmla="*/ 1979 w 1979"/>
                <a:gd name="T97" fmla="*/ 1982 h 2378"/>
                <a:gd name="T98" fmla="*/ 1964 w 1979"/>
                <a:gd name="T99" fmla="*/ 1130 h 2378"/>
                <a:gd name="T100" fmla="*/ 1925 w 1979"/>
                <a:gd name="T101" fmla="*/ 1143 h 2378"/>
                <a:gd name="T102" fmla="*/ 1901 w 1979"/>
                <a:gd name="T103" fmla="*/ 1182 h 2378"/>
                <a:gd name="T104" fmla="*/ 1859 w 1979"/>
                <a:gd name="T105" fmla="*/ 1224 h 2378"/>
                <a:gd name="T106" fmla="*/ 1810 w 1979"/>
                <a:gd name="T107" fmla="*/ 1246 h 2378"/>
                <a:gd name="T108" fmla="*/ 1759 w 1979"/>
                <a:gd name="T109" fmla="*/ 1248 h 2378"/>
                <a:gd name="T110" fmla="*/ 1690 w 1979"/>
                <a:gd name="T111" fmla="*/ 1222 h 2378"/>
                <a:gd name="T112" fmla="*/ 1637 w 1979"/>
                <a:gd name="T113" fmla="*/ 1166 h 2378"/>
                <a:gd name="T114" fmla="*/ 1602 w 1979"/>
                <a:gd name="T115" fmla="*/ 1088 h 2378"/>
                <a:gd name="T116" fmla="*/ 1595 w 1979"/>
                <a:gd name="T117" fmla="*/ 1021 h 2378"/>
                <a:gd name="T118" fmla="*/ 1610 w 1979"/>
                <a:gd name="T119" fmla="*/ 931 h 2378"/>
                <a:gd name="T120" fmla="*/ 1649 w 1979"/>
                <a:gd name="T121" fmla="*/ 858 h 2378"/>
                <a:gd name="T122" fmla="*/ 1707 w 1979"/>
                <a:gd name="T123" fmla="*/ 808 h 2378"/>
                <a:gd name="T124" fmla="*/ 1779 w 1979"/>
                <a:gd name="T125" fmla="*/ 790 h 23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979" h="2378">
                  <a:moveTo>
                    <a:pt x="1779" y="790"/>
                  </a:moveTo>
                  <a:lnTo>
                    <a:pt x="1779" y="790"/>
                  </a:lnTo>
                  <a:lnTo>
                    <a:pt x="1795" y="792"/>
                  </a:lnTo>
                  <a:lnTo>
                    <a:pt x="1810" y="795"/>
                  </a:lnTo>
                  <a:lnTo>
                    <a:pt x="1825" y="798"/>
                  </a:lnTo>
                  <a:lnTo>
                    <a:pt x="1837" y="804"/>
                  </a:lnTo>
                  <a:lnTo>
                    <a:pt x="1849" y="810"/>
                  </a:lnTo>
                  <a:lnTo>
                    <a:pt x="1859" y="816"/>
                  </a:lnTo>
                  <a:lnTo>
                    <a:pt x="1868" y="823"/>
                  </a:lnTo>
                  <a:lnTo>
                    <a:pt x="1877" y="831"/>
                  </a:lnTo>
                  <a:lnTo>
                    <a:pt x="1891" y="846"/>
                  </a:lnTo>
                  <a:lnTo>
                    <a:pt x="1901" y="859"/>
                  </a:lnTo>
                  <a:lnTo>
                    <a:pt x="1909" y="871"/>
                  </a:lnTo>
                  <a:lnTo>
                    <a:pt x="1909" y="871"/>
                  </a:lnTo>
                  <a:lnTo>
                    <a:pt x="1916" y="886"/>
                  </a:lnTo>
                  <a:lnTo>
                    <a:pt x="1925" y="897"/>
                  </a:lnTo>
                  <a:lnTo>
                    <a:pt x="1936" y="906"/>
                  </a:lnTo>
                  <a:lnTo>
                    <a:pt x="1945" y="910"/>
                  </a:lnTo>
                  <a:lnTo>
                    <a:pt x="1955" y="913"/>
                  </a:lnTo>
                  <a:lnTo>
                    <a:pt x="1964" y="912"/>
                  </a:lnTo>
                  <a:lnTo>
                    <a:pt x="1972" y="907"/>
                  </a:lnTo>
                  <a:lnTo>
                    <a:pt x="1979" y="900"/>
                  </a:lnTo>
                  <a:lnTo>
                    <a:pt x="1979" y="0"/>
                  </a:lnTo>
                  <a:lnTo>
                    <a:pt x="1131" y="0"/>
                  </a:lnTo>
                  <a:lnTo>
                    <a:pt x="1131" y="0"/>
                  </a:lnTo>
                  <a:lnTo>
                    <a:pt x="1127" y="7"/>
                  </a:lnTo>
                  <a:lnTo>
                    <a:pt x="1125" y="15"/>
                  </a:lnTo>
                  <a:lnTo>
                    <a:pt x="1125" y="24"/>
                  </a:lnTo>
                  <a:lnTo>
                    <a:pt x="1128" y="33"/>
                  </a:lnTo>
                  <a:lnTo>
                    <a:pt x="1134" y="42"/>
                  </a:lnTo>
                  <a:lnTo>
                    <a:pt x="1142" y="50"/>
                  </a:lnTo>
                  <a:lnTo>
                    <a:pt x="1152" y="58"/>
                  </a:lnTo>
                  <a:lnTo>
                    <a:pt x="1166" y="65"/>
                  </a:lnTo>
                  <a:lnTo>
                    <a:pt x="1166" y="65"/>
                  </a:lnTo>
                  <a:lnTo>
                    <a:pt x="1179" y="73"/>
                  </a:lnTo>
                  <a:lnTo>
                    <a:pt x="1191" y="82"/>
                  </a:lnTo>
                  <a:lnTo>
                    <a:pt x="1206" y="95"/>
                  </a:lnTo>
                  <a:lnTo>
                    <a:pt x="1214" y="104"/>
                  </a:lnTo>
                  <a:lnTo>
                    <a:pt x="1221" y="113"/>
                  </a:lnTo>
                  <a:lnTo>
                    <a:pt x="1229" y="125"/>
                  </a:lnTo>
                  <a:lnTo>
                    <a:pt x="1235" y="136"/>
                  </a:lnTo>
                  <a:lnTo>
                    <a:pt x="1239" y="149"/>
                  </a:lnTo>
                  <a:lnTo>
                    <a:pt x="1244" y="163"/>
                  </a:lnTo>
                  <a:lnTo>
                    <a:pt x="1245" y="178"/>
                  </a:lnTo>
                  <a:lnTo>
                    <a:pt x="1247" y="194"/>
                  </a:lnTo>
                  <a:lnTo>
                    <a:pt x="1247" y="194"/>
                  </a:lnTo>
                  <a:lnTo>
                    <a:pt x="1245" y="213"/>
                  </a:lnTo>
                  <a:lnTo>
                    <a:pt x="1242" y="231"/>
                  </a:lnTo>
                  <a:lnTo>
                    <a:pt x="1236" y="249"/>
                  </a:lnTo>
                  <a:lnTo>
                    <a:pt x="1229" y="266"/>
                  </a:lnTo>
                  <a:lnTo>
                    <a:pt x="1218" y="282"/>
                  </a:lnTo>
                  <a:lnTo>
                    <a:pt x="1208" y="297"/>
                  </a:lnTo>
                  <a:lnTo>
                    <a:pt x="1194" y="312"/>
                  </a:lnTo>
                  <a:lnTo>
                    <a:pt x="1179" y="326"/>
                  </a:lnTo>
                  <a:lnTo>
                    <a:pt x="1163" y="336"/>
                  </a:lnTo>
                  <a:lnTo>
                    <a:pt x="1145" y="348"/>
                  </a:lnTo>
                  <a:lnTo>
                    <a:pt x="1127" y="357"/>
                  </a:lnTo>
                  <a:lnTo>
                    <a:pt x="1106" y="364"/>
                  </a:lnTo>
                  <a:lnTo>
                    <a:pt x="1085" y="370"/>
                  </a:lnTo>
                  <a:lnTo>
                    <a:pt x="1063" y="375"/>
                  </a:lnTo>
                  <a:lnTo>
                    <a:pt x="1040" y="378"/>
                  </a:lnTo>
                  <a:lnTo>
                    <a:pt x="1018" y="379"/>
                  </a:lnTo>
                  <a:lnTo>
                    <a:pt x="1018" y="379"/>
                  </a:lnTo>
                  <a:lnTo>
                    <a:pt x="994" y="378"/>
                  </a:lnTo>
                  <a:lnTo>
                    <a:pt x="972" y="375"/>
                  </a:lnTo>
                  <a:lnTo>
                    <a:pt x="949" y="370"/>
                  </a:lnTo>
                  <a:lnTo>
                    <a:pt x="928" y="364"/>
                  </a:lnTo>
                  <a:lnTo>
                    <a:pt x="907" y="357"/>
                  </a:lnTo>
                  <a:lnTo>
                    <a:pt x="889" y="348"/>
                  </a:lnTo>
                  <a:lnTo>
                    <a:pt x="871" y="336"/>
                  </a:lnTo>
                  <a:lnTo>
                    <a:pt x="855" y="326"/>
                  </a:lnTo>
                  <a:lnTo>
                    <a:pt x="840" y="312"/>
                  </a:lnTo>
                  <a:lnTo>
                    <a:pt x="827" y="297"/>
                  </a:lnTo>
                  <a:lnTo>
                    <a:pt x="816" y="282"/>
                  </a:lnTo>
                  <a:lnTo>
                    <a:pt x="806" y="266"/>
                  </a:lnTo>
                  <a:lnTo>
                    <a:pt x="798" y="249"/>
                  </a:lnTo>
                  <a:lnTo>
                    <a:pt x="792" y="231"/>
                  </a:lnTo>
                  <a:lnTo>
                    <a:pt x="789" y="213"/>
                  </a:lnTo>
                  <a:lnTo>
                    <a:pt x="788" y="194"/>
                  </a:lnTo>
                  <a:lnTo>
                    <a:pt x="788" y="194"/>
                  </a:lnTo>
                  <a:lnTo>
                    <a:pt x="789" y="178"/>
                  </a:lnTo>
                  <a:lnTo>
                    <a:pt x="791" y="163"/>
                  </a:lnTo>
                  <a:lnTo>
                    <a:pt x="795" y="149"/>
                  </a:lnTo>
                  <a:lnTo>
                    <a:pt x="800" y="136"/>
                  </a:lnTo>
                  <a:lnTo>
                    <a:pt x="807" y="125"/>
                  </a:lnTo>
                  <a:lnTo>
                    <a:pt x="813" y="113"/>
                  </a:lnTo>
                  <a:lnTo>
                    <a:pt x="821" y="104"/>
                  </a:lnTo>
                  <a:lnTo>
                    <a:pt x="828" y="95"/>
                  </a:lnTo>
                  <a:lnTo>
                    <a:pt x="843" y="82"/>
                  </a:lnTo>
                  <a:lnTo>
                    <a:pt x="855" y="73"/>
                  </a:lnTo>
                  <a:lnTo>
                    <a:pt x="868" y="65"/>
                  </a:lnTo>
                  <a:lnTo>
                    <a:pt x="868" y="65"/>
                  </a:lnTo>
                  <a:lnTo>
                    <a:pt x="882" y="58"/>
                  </a:lnTo>
                  <a:lnTo>
                    <a:pt x="892" y="50"/>
                  </a:lnTo>
                  <a:lnTo>
                    <a:pt x="900" y="42"/>
                  </a:lnTo>
                  <a:lnTo>
                    <a:pt x="906" y="33"/>
                  </a:lnTo>
                  <a:lnTo>
                    <a:pt x="909" y="24"/>
                  </a:lnTo>
                  <a:lnTo>
                    <a:pt x="909" y="15"/>
                  </a:lnTo>
                  <a:lnTo>
                    <a:pt x="907" y="7"/>
                  </a:lnTo>
                  <a:lnTo>
                    <a:pt x="903" y="0"/>
                  </a:lnTo>
                  <a:lnTo>
                    <a:pt x="0" y="0"/>
                  </a:lnTo>
                  <a:lnTo>
                    <a:pt x="0" y="1982"/>
                  </a:lnTo>
                  <a:lnTo>
                    <a:pt x="856" y="1982"/>
                  </a:lnTo>
                  <a:lnTo>
                    <a:pt x="856" y="1982"/>
                  </a:lnTo>
                  <a:lnTo>
                    <a:pt x="867" y="1983"/>
                  </a:lnTo>
                  <a:lnTo>
                    <a:pt x="877" y="1985"/>
                  </a:lnTo>
                  <a:lnTo>
                    <a:pt x="886" y="1988"/>
                  </a:lnTo>
                  <a:lnTo>
                    <a:pt x="894" y="1991"/>
                  </a:lnTo>
                  <a:lnTo>
                    <a:pt x="900" y="1995"/>
                  </a:lnTo>
                  <a:lnTo>
                    <a:pt x="904" y="2001"/>
                  </a:lnTo>
                  <a:lnTo>
                    <a:pt x="907" y="2006"/>
                  </a:lnTo>
                  <a:lnTo>
                    <a:pt x="909" y="2013"/>
                  </a:lnTo>
                  <a:lnTo>
                    <a:pt x="909" y="2019"/>
                  </a:lnTo>
                  <a:lnTo>
                    <a:pt x="907" y="2025"/>
                  </a:lnTo>
                  <a:lnTo>
                    <a:pt x="904" y="2033"/>
                  </a:lnTo>
                  <a:lnTo>
                    <a:pt x="900" y="2039"/>
                  </a:lnTo>
                  <a:lnTo>
                    <a:pt x="894" y="2046"/>
                  </a:lnTo>
                  <a:lnTo>
                    <a:pt x="886" y="2052"/>
                  </a:lnTo>
                  <a:lnTo>
                    <a:pt x="877" y="2058"/>
                  </a:lnTo>
                  <a:lnTo>
                    <a:pt x="868" y="2064"/>
                  </a:lnTo>
                  <a:lnTo>
                    <a:pt x="868" y="2064"/>
                  </a:lnTo>
                  <a:lnTo>
                    <a:pt x="855" y="2072"/>
                  </a:lnTo>
                  <a:lnTo>
                    <a:pt x="843" y="2081"/>
                  </a:lnTo>
                  <a:lnTo>
                    <a:pt x="828" y="2095"/>
                  </a:lnTo>
                  <a:lnTo>
                    <a:pt x="821" y="2103"/>
                  </a:lnTo>
                  <a:lnTo>
                    <a:pt x="813" y="2113"/>
                  </a:lnTo>
                  <a:lnTo>
                    <a:pt x="806" y="2124"/>
                  </a:lnTo>
                  <a:lnTo>
                    <a:pt x="800" y="2134"/>
                  </a:lnTo>
                  <a:lnTo>
                    <a:pt x="795" y="2148"/>
                  </a:lnTo>
                  <a:lnTo>
                    <a:pt x="791" y="2161"/>
                  </a:lnTo>
                  <a:lnTo>
                    <a:pt x="788" y="2178"/>
                  </a:lnTo>
                  <a:lnTo>
                    <a:pt x="788" y="2193"/>
                  </a:lnTo>
                  <a:lnTo>
                    <a:pt x="788" y="2193"/>
                  </a:lnTo>
                  <a:lnTo>
                    <a:pt x="789" y="2212"/>
                  </a:lnTo>
                  <a:lnTo>
                    <a:pt x="792" y="2230"/>
                  </a:lnTo>
                  <a:lnTo>
                    <a:pt x="798" y="2248"/>
                  </a:lnTo>
                  <a:lnTo>
                    <a:pt x="806" y="2264"/>
                  </a:lnTo>
                  <a:lnTo>
                    <a:pt x="815" y="2281"/>
                  </a:lnTo>
                  <a:lnTo>
                    <a:pt x="827" y="2296"/>
                  </a:lnTo>
                  <a:lnTo>
                    <a:pt x="840" y="2311"/>
                  </a:lnTo>
                  <a:lnTo>
                    <a:pt x="855" y="2324"/>
                  </a:lnTo>
                  <a:lnTo>
                    <a:pt x="871" y="2336"/>
                  </a:lnTo>
                  <a:lnTo>
                    <a:pt x="888" y="2347"/>
                  </a:lnTo>
                  <a:lnTo>
                    <a:pt x="907" y="2356"/>
                  </a:lnTo>
                  <a:lnTo>
                    <a:pt x="928" y="2363"/>
                  </a:lnTo>
                  <a:lnTo>
                    <a:pt x="949" y="2369"/>
                  </a:lnTo>
                  <a:lnTo>
                    <a:pt x="970" y="2374"/>
                  </a:lnTo>
                  <a:lnTo>
                    <a:pt x="994" y="2376"/>
                  </a:lnTo>
                  <a:lnTo>
                    <a:pt x="1016" y="2378"/>
                  </a:lnTo>
                  <a:lnTo>
                    <a:pt x="1016" y="2378"/>
                  </a:lnTo>
                  <a:lnTo>
                    <a:pt x="1040" y="2376"/>
                  </a:lnTo>
                  <a:lnTo>
                    <a:pt x="1063" y="2374"/>
                  </a:lnTo>
                  <a:lnTo>
                    <a:pt x="1085" y="2369"/>
                  </a:lnTo>
                  <a:lnTo>
                    <a:pt x="1106" y="2363"/>
                  </a:lnTo>
                  <a:lnTo>
                    <a:pt x="1125" y="2356"/>
                  </a:lnTo>
                  <a:lnTo>
                    <a:pt x="1145" y="2347"/>
                  </a:lnTo>
                  <a:lnTo>
                    <a:pt x="1163" y="2336"/>
                  </a:lnTo>
                  <a:lnTo>
                    <a:pt x="1179" y="2324"/>
                  </a:lnTo>
                  <a:lnTo>
                    <a:pt x="1194" y="2311"/>
                  </a:lnTo>
                  <a:lnTo>
                    <a:pt x="1206" y="2296"/>
                  </a:lnTo>
                  <a:lnTo>
                    <a:pt x="1218" y="2281"/>
                  </a:lnTo>
                  <a:lnTo>
                    <a:pt x="1229" y="2264"/>
                  </a:lnTo>
                  <a:lnTo>
                    <a:pt x="1236" y="2248"/>
                  </a:lnTo>
                  <a:lnTo>
                    <a:pt x="1242" y="2230"/>
                  </a:lnTo>
                  <a:lnTo>
                    <a:pt x="1245" y="2212"/>
                  </a:lnTo>
                  <a:lnTo>
                    <a:pt x="1247" y="2193"/>
                  </a:lnTo>
                  <a:lnTo>
                    <a:pt x="1247" y="2193"/>
                  </a:lnTo>
                  <a:lnTo>
                    <a:pt x="1245" y="2178"/>
                  </a:lnTo>
                  <a:lnTo>
                    <a:pt x="1242" y="2161"/>
                  </a:lnTo>
                  <a:lnTo>
                    <a:pt x="1239" y="2148"/>
                  </a:lnTo>
                  <a:lnTo>
                    <a:pt x="1233" y="2134"/>
                  </a:lnTo>
                  <a:lnTo>
                    <a:pt x="1227" y="2124"/>
                  </a:lnTo>
                  <a:lnTo>
                    <a:pt x="1221" y="2113"/>
                  </a:lnTo>
                  <a:lnTo>
                    <a:pt x="1214" y="2103"/>
                  </a:lnTo>
                  <a:lnTo>
                    <a:pt x="1206" y="2095"/>
                  </a:lnTo>
                  <a:lnTo>
                    <a:pt x="1191" y="2081"/>
                  </a:lnTo>
                  <a:lnTo>
                    <a:pt x="1178" y="2072"/>
                  </a:lnTo>
                  <a:lnTo>
                    <a:pt x="1166" y="2064"/>
                  </a:lnTo>
                  <a:lnTo>
                    <a:pt x="1166" y="2064"/>
                  </a:lnTo>
                  <a:lnTo>
                    <a:pt x="1155" y="2058"/>
                  </a:lnTo>
                  <a:lnTo>
                    <a:pt x="1146" y="2052"/>
                  </a:lnTo>
                  <a:lnTo>
                    <a:pt x="1139" y="2046"/>
                  </a:lnTo>
                  <a:lnTo>
                    <a:pt x="1133" y="2039"/>
                  </a:lnTo>
                  <a:lnTo>
                    <a:pt x="1128" y="2033"/>
                  </a:lnTo>
                  <a:lnTo>
                    <a:pt x="1125" y="2025"/>
                  </a:lnTo>
                  <a:lnTo>
                    <a:pt x="1125" y="2019"/>
                  </a:lnTo>
                  <a:lnTo>
                    <a:pt x="1125" y="2013"/>
                  </a:lnTo>
                  <a:lnTo>
                    <a:pt x="1127" y="2006"/>
                  </a:lnTo>
                  <a:lnTo>
                    <a:pt x="1130" y="2001"/>
                  </a:lnTo>
                  <a:lnTo>
                    <a:pt x="1134" y="1995"/>
                  </a:lnTo>
                  <a:lnTo>
                    <a:pt x="1140" y="1991"/>
                  </a:lnTo>
                  <a:lnTo>
                    <a:pt x="1146" y="1988"/>
                  </a:lnTo>
                  <a:lnTo>
                    <a:pt x="1155" y="1985"/>
                  </a:lnTo>
                  <a:lnTo>
                    <a:pt x="1166" y="1983"/>
                  </a:lnTo>
                  <a:lnTo>
                    <a:pt x="1178" y="1982"/>
                  </a:lnTo>
                  <a:lnTo>
                    <a:pt x="1979" y="1982"/>
                  </a:lnTo>
                  <a:lnTo>
                    <a:pt x="1979" y="1142"/>
                  </a:lnTo>
                  <a:lnTo>
                    <a:pt x="1979" y="1142"/>
                  </a:lnTo>
                  <a:lnTo>
                    <a:pt x="1972" y="1134"/>
                  </a:lnTo>
                  <a:lnTo>
                    <a:pt x="1964" y="1130"/>
                  </a:lnTo>
                  <a:lnTo>
                    <a:pt x="1955" y="1128"/>
                  </a:lnTo>
                  <a:lnTo>
                    <a:pt x="1945" y="1130"/>
                  </a:lnTo>
                  <a:lnTo>
                    <a:pt x="1936" y="1136"/>
                  </a:lnTo>
                  <a:lnTo>
                    <a:pt x="1925" y="1143"/>
                  </a:lnTo>
                  <a:lnTo>
                    <a:pt x="1916" y="1155"/>
                  </a:lnTo>
                  <a:lnTo>
                    <a:pt x="1909" y="1170"/>
                  </a:lnTo>
                  <a:lnTo>
                    <a:pt x="1909" y="1170"/>
                  </a:lnTo>
                  <a:lnTo>
                    <a:pt x="1901" y="1182"/>
                  </a:lnTo>
                  <a:lnTo>
                    <a:pt x="1891" y="1196"/>
                  </a:lnTo>
                  <a:lnTo>
                    <a:pt x="1877" y="1209"/>
                  </a:lnTo>
                  <a:lnTo>
                    <a:pt x="1868" y="1216"/>
                  </a:lnTo>
                  <a:lnTo>
                    <a:pt x="1859" y="1224"/>
                  </a:lnTo>
                  <a:lnTo>
                    <a:pt x="1849" y="1231"/>
                  </a:lnTo>
                  <a:lnTo>
                    <a:pt x="1837" y="1237"/>
                  </a:lnTo>
                  <a:lnTo>
                    <a:pt x="1825" y="1242"/>
                  </a:lnTo>
                  <a:lnTo>
                    <a:pt x="1810" y="1246"/>
                  </a:lnTo>
                  <a:lnTo>
                    <a:pt x="1795" y="1249"/>
                  </a:lnTo>
                  <a:lnTo>
                    <a:pt x="1779" y="1249"/>
                  </a:lnTo>
                  <a:lnTo>
                    <a:pt x="1779" y="1249"/>
                  </a:lnTo>
                  <a:lnTo>
                    <a:pt x="1759" y="1248"/>
                  </a:lnTo>
                  <a:lnTo>
                    <a:pt x="1741" y="1245"/>
                  </a:lnTo>
                  <a:lnTo>
                    <a:pt x="1723" y="1239"/>
                  </a:lnTo>
                  <a:lnTo>
                    <a:pt x="1707" y="1231"/>
                  </a:lnTo>
                  <a:lnTo>
                    <a:pt x="1690" y="1222"/>
                  </a:lnTo>
                  <a:lnTo>
                    <a:pt x="1676" y="1211"/>
                  </a:lnTo>
                  <a:lnTo>
                    <a:pt x="1662" y="1197"/>
                  </a:lnTo>
                  <a:lnTo>
                    <a:pt x="1649" y="1182"/>
                  </a:lnTo>
                  <a:lnTo>
                    <a:pt x="1637" y="1166"/>
                  </a:lnTo>
                  <a:lnTo>
                    <a:pt x="1626" y="1149"/>
                  </a:lnTo>
                  <a:lnTo>
                    <a:pt x="1617" y="1130"/>
                  </a:lnTo>
                  <a:lnTo>
                    <a:pt x="1610" y="1110"/>
                  </a:lnTo>
                  <a:lnTo>
                    <a:pt x="1602" y="1088"/>
                  </a:lnTo>
                  <a:lnTo>
                    <a:pt x="1598" y="1067"/>
                  </a:lnTo>
                  <a:lnTo>
                    <a:pt x="1595" y="1043"/>
                  </a:lnTo>
                  <a:lnTo>
                    <a:pt x="1595" y="1021"/>
                  </a:lnTo>
                  <a:lnTo>
                    <a:pt x="1595" y="1021"/>
                  </a:lnTo>
                  <a:lnTo>
                    <a:pt x="1595" y="997"/>
                  </a:lnTo>
                  <a:lnTo>
                    <a:pt x="1598" y="974"/>
                  </a:lnTo>
                  <a:lnTo>
                    <a:pt x="1602" y="952"/>
                  </a:lnTo>
                  <a:lnTo>
                    <a:pt x="1610" y="931"/>
                  </a:lnTo>
                  <a:lnTo>
                    <a:pt x="1617" y="912"/>
                  </a:lnTo>
                  <a:lnTo>
                    <a:pt x="1626" y="892"/>
                  </a:lnTo>
                  <a:lnTo>
                    <a:pt x="1637" y="874"/>
                  </a:lnTo>
                  <a:lnTo>
                    <a:pt x="1649" y="858"/>
                  </a:lnTo>
                  <a:lnTo>
                    <a:pt x="1662" y="843"/>
                  </a:lnTo>
                  <a:lnTo>
                    <a:pt x="1676" y="831"/>
                  </a:lnTo>
                  <a:lnTo>
                    <a:pt x="1690" y="819"/>
                  </a:lnTo>
                  <a:lnTo>
                    <a:pt x="1707" y="808"/>
                  </a:lnTo>
                  <a:lnTo>
                    <a:pt x="1723" y="801"/>
                  </a:lnTo>
                  <a:lnTo>
                    <a:pt x="1741" y="795"/>
                  </a:lnTo>
                  <a:lnTo>
                    <a:pt x="1759" y="792"/>
                  </a:lnTo>
                  <a:lnTo>
                    <a:pt x="1779" y="790"/>
                  </a:lnTo>
                  <a:lnTo>
                    <a:pt x="1779" y="790"/>
                  </a:lnTo>
                  <a:close/>
                </a:path>
              </a:pathLst>
            </a:custGeom>
            <a:gradFill flip="none" rotWithShape="1">
              <a:gsLst>
                <a:gs pos="0">
                  <a:srgbClr val="FFC000">
                    <a:shade val="30000"/>
                    <a:satMod val="115000"/>
                  </a:srgbClr>
                </a:gs>
                <a:gs pos="50000">
                  <a:srgbClr val="FFC000">
                    <a:shade val="67500"/>
                    <a:satMod val="115000"/>
                  </a:srgbClr>
                </a:gs>
                <a:gs pos="100000">
                  <a:srgbClr val="FFC000">
                    <a:shade val="100000"/>
                    <a:satMod val="115000"/>
                  </a:srgbClr>
                </a:gs>
              </a:gsLst>
              <a:lin ang="0" scaled="1"/>
              <a:tileRect/>
            </a:gradFill>
            <a:ln w="28575">
              <a:noFill/>
              <a:prstDash val="solid"/>
              <a:round/>
              <a:headEnd/>
              <a:tailEnd/>
            </a:ln>
          </p:spPr>
          <p:txBody>
            <a:bodyPr bIns="360000" anchor="ctr"/>
            <a:lstStyle/>
            <a:p>
              <a:pPr algn="ctr" eaLnBrk="1" hangingPunct="1">
                <a:defRPr/>
              </a:pPr>
              <a:r>
                <a:rPr lang="en-GB" dirty="0">
                  <a:solidFill>
                    <a:schemeClr val="bg1"/>
                  </a:solidFill>
                  <a:cs typeface="Arial" charset="0"/>
                </a:rPr>
                <a:t>John 8:24</a:t>
              </a:r>
            </a:p>
            <a:p>
              <a:pPr algn="ctr" eaLnBrk="1" hangingPunct="1">
                <a:defRPr/>
              </a:pPr>
              <a:r>
                <a:rPr lang="en-GB" dirty="0">
                  <a:solidFill>
                    <a:schemeClr val="bg1"/>
                  </a:solidFill>
                  <a:cs typeface="Arial" charset="0"/>
                </a:rPr>
                <a:t>Acts 16:31</a:t>
              </a:r>
            </a:p>
          </p:txBody>
        </p:sp>
        <p:sp>
          <p:nvSpPr>
            <p:cNvPr id="20" name="Freeform 10">
              <a:extLst>
                <a:ext uri="{FF2B5EF4-FFF2-40B4-BE49-F238E27FC236}">
                  <a16:creationId xmlns:a16="http://schemas.microsoft.com/office/drawing/2014/main" id="{19FE27A6-A9FC-F643-B5CB-D55D056E1B00}"/>
                </a:ext>
              </a:extLst>
            </p:cNvPr>
            <p:cNvSpPr>
              <a:spLocks/>
            </p:cNvSpPr>
            <p:nvPr/>
          </p:nvSpPr>
          <p:spPr bwMode="auto">
            <a:xfrm>
              <a:off x="2666672" y="449439"/>
              <a:ext cx="1568450" cy="1885950"/>
            </a:xfrm>
            <a:custGeom>
              <a:avLst/>
              <a:gdLst>
                <a:gd name="T0" fmla="*/ 1797 w 1976"/>
                <a:gd name="T1" fmla="*/ 791 h 2375"/>
                <a:gd name="T2" fmla="*/ 1846 w 1976"/>
                <a:gd name="T3" fmla="*/ 812 h 2375"/>
                <a:gd name="T4" fmla="*/ 1886 w 1976"/>
                <a:gd name="T5" fmla="*/ 855 h 2375"/>
                <a:gd name="T6" fmla="*/ 1906 w 1976"/>
                <a:gd name="T7" fmla="*/ 886 h 2375"/>
                <a:gd name="T8" fmla="*/ 1933 w 1976"/>
                <a:gd name="T9" fmla="*/ 907 h 2375"/>
                <a:gd name="T10" fmla="*/ 1958 w 1976"/>
                <a:gd name="T11" fmla="*/ 903 h 2375"/>
                <a:gd name="T12" fmla="*/ 1973 w 1976"/>
                <a:gd name="T13" fmla="*/ 877 h 2375"/>
                <a:gd name="T14" fmla="*/ 0 w 1976"/>
                <a:gd name="T15" fmla="*/ 0 h 2375"/>
                <a:gd name="T16" fmla="*/ 856 w 1976"/>
                <a:gd name="T17" fmla="*/ 1981 h 2375"/>
                <a:gd name="T18" fmla="*/ 886 w 1976"/>
                <a:gd name="T19" fmla="*/ 1985 h 2375"/>
                <a:gd name="T20" fmla="*/ 907 w 1976"/>
                <a:gd name="T21" fmla="*/ 2005 h 2375"/>
                <a:gd name="T22" fmla="*/ 904 w 1976"/>
                <a:gd name="T23" fmla="*/ 2030 h 2375"/>
                <a:gd name="T24" fmla="*/ 879 w 1976"/>
                <a:gd name="T25" fmla="*/ 2057 h 2375"/>
                <a:gd name="T26" fmla="*/ 843 w 1976"/>
                <a:gd name="T27" fmla="*/ 2079 h 2375"/>
                <a:gd name="T28" fmla="*/ 807 w 1976"/>
                <a:gd name="T29" fmla="*/ 2121 h 2375"/>
                <a:gd name="T30" fmla="*/ 789 w 1976"/>
                <a:gd name="T31" fmla="*/ 2175 h 2375"/>
                <a:gd name="T32" fmla="*/ 792 w 1976"/>
                <a:gd name="T33" fmla="*/ 2229 h 2375"/>
                <a:gd name="T34" fmla="*/ 827 w 1976"/>
                <a:gd name="T35" fmla="*/ 2295 h 2375"/>
                <a:gd name="T36" fmla="*/ 889 w 1976"/>
                <a:gd name="T37" fmla="*/ 2344 h 2375"/>
                <a:gd name="T38" fmla="*/ 972 w 1976"/>
                <a:gd name="T39" fmla="*/ 2372 h 2375"/>
                <a:gd name="T40" fmla="*/ 1040 w 1976"/>
                <a:gd name="T41" fmla="*/ 2374 h 2375"/>
                <a:gd name="T42" fmla="*/ 1127 w 1976"/>
                <a:gd name="T43" fmla="*/ 2353 h 2375"/>
                <a:gd name="T44" fmla="*/ 1194 w 1976"/>
                <a:gd name="T45" fmla="*/ 2308 h 2375"/>
                <a:gd name="T46" fmla="*/ 1236 w 1976"/>
                <a:gd name="T47" fmla="*/ 2245 h 2375"/>
                <a:gd name="T48" fmla="*/ 1247 w 1976"/>
                <a:gd name="T49" fmla="*/ 2191 h 2375"/>
                <a:gd name="T50" fmla="*/ 1235 w 1976"/>
                <a:gd name="T51" fmla="*/ 2133 h 2375"/>
                <a:gd name="T52" fmla="*/ 1206 w 1976"/>
                <a:gd name="T53" fmla="*/ 2093 h 2375"/>
                <a:gd name="T54" fmla="*/ 1166 w 1976"/>
                <a:gd name="T55" fmla="*/ 2061 h 2375"/>
                <a:gd name="T56" fmla="*/ 1134 w 1976"/>
                <a:gd name="T57" fmla="*/ 2037 h 2375"/>
                <a:gd name="T58" fmla="*/ 1125 w 1976"/>
                <a:gd name="T59" fmla="*/ 2011 h 2375"/>
                <a:gd name="T60" fmla="*/ 1140 w 1976"/>
                <a:gd name="T61" fmla="*/ 1990 h 2375"/>
                <a:gd name="T62" fmla="*/ 1178 w 1976"/>
                <a:gd name="T63" fmla="*/ 1981 h 2375"/>
                <a:gd name="T64" fmla="*/ 1976 w 1976"/>
                <a:gd name="T65" fmla="*/ 1176 h 2375"/>
                <a:gd name="T66" fmla="*/ 1972 w 1976"/>
                <a:gd name="T67" fmla="*/ 1147 h 2375"/>
                <a:gd name="T68" fmla="*/ 1952 w 1976"/>
                <a:gd name="T69" fmla="*/ 1126 h 2375"/>
                <a:gd name="T70" fmla="*/ 1927 w 1976"/>
                <a:gd name="T71" fmla="*/ 1129 h 2375"/>
                <a:gd name="T72" fmla="*/ 1900 w 1976"/>
                <a:gd name="T73" fmla="*/ 1155 h 2375"/>
                <a:gd name="T74" fmla="*/ 1877 w 1976"/>
                <a:gd name="T75" fmla="*/ 1190 h 2375"/>
                <a:gd name="T76" fmla="*/ 1835 w 1976"/>
                <a:gd name="T77" fmla="*/ 1227 h 2375"/>
                <a:gd name="T78" fmla="*/ 1782 w 1976"/>
                <a:gd name="T79" fmla="*/ 1245 h 2375"/>
                <a:gd name="T80" fmla="*/ 1728 w 1976"/>
                <a:gd name="T81" fmla="*/ 1241 h 2375"/>
                <a:gd name="T82" fmla="*/ 1662 w 1976"/>
                <a:gd name="T83" fmla="*/ 1206 h 2375"/>
                <a:gd name="T84" fmla="*/ 1613 w 1976"/>
                <a:gd name="T85" fmla="*/ 1145 h 2375"/>
                <a:gd name="T86" fmla="*/ 1584 w 1976"/>
                <a:gd name="T87" fmla="*/ 1063 h 2375"/>
                <a:gd name="T88" fmla="*/ 1581 w 1976"/>
                <a:gd name="T89" fmla="*/ 993 h 2375"/>
                <a:gd name="T90" fmla="*/ 1604 w 1976"/>
                <a:gd name="T91" fmla="*/ 907 h 2375"/>
                <a:gd name="T92" fmla="*/ 1649 w 1976"/>
                <a:gd name="T93" fmla="*/ 839 h 2375"/>
                <a:gd name="T94" fmla="*/ 1710 w 1976"/>
                <a:gd name="T95" fmla="*/ 797 h 2375"/>
                <a:gd name="T96" fmla="*/ 1765 w 1976"/>
                <a:gd name="T97" fmla="*/ 786 h 23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976" h="2375">
                  <a:moveTo>
                    <a:pt x="1765" y="786"/>
                  </a:moveTo>
                  <a:lnTo>
                    <a:pt x="1765" y="786"/>
                  </a:lnTo>
                  <a:lnTo>
                    <a:pt x="1782" y="788"/>
                  </a:lnTo>
                  <a:lnTo>
                    <a:pt x="1797" y="791"/>
                  </a:lnTo>
                  <a:lnTo>
                    <a:pt x="1810" y="794"/>
                  </a:lnTo>
                  <a:lnTo>
                    <a:pt x="1824" y="800"/>
                  </a:lnTo>
                  <a:lnTo>
                    <a:pt x="1835" y="806"/>
                  </a:lnTo>
                  <a:lnTo>
                    <a:pt x="1846" y="812"/>
                  </a:lnTo>
                  <a:lnTo>
                    <a:pt x="1855" y="819"/>
                  </a:lnTo>
                  <a:lnTo>
                    <a:pt x="1864" y="827"/>
                  </a:lnTo>
                  <a:lnTo>
                    <a:pt x="1877" y="842"/>
                  </a:lnTo>
                  <a:lnTo>
                    <a:pt x="1886" y="855"/>
                  </a:lnTo>
                  <a:lnTo>
                    <a:pt x="1894" y="867"/>
                  </a:lnTo>
                  <a:lnTo>
                    <a:pt x="1894" y="867"/>
                  </a:lnTo>
                  <a:lnTo>
                    <a:pt x="1900" y="877"/>
                  </a:lnTo>
                  <a:lnTo>
                    <a:pt x="1906" y="886"/>
                  </a:lnTo>
                  <a:lnTo>
                    <a:pt x="1913" y="894"/>
                  </a:lnTo>
                  <a:lnTo>
                    <a:pt x="1919" y="900"/>
                  </a:lnTo>
                  <a:lnTo>
                    <a:pt x="1927" y="904"/>
                  </a:lnTo>
                  <a:lnTo>
                    <a:pt x="1933" y="907"/>
                  </a:lnTo>
                  <a:lnTo>
                    <a:pt x="1940" y="907"/>
                  </a:lnTo>
                  <a:lnTo>
                    <a:pt x="1946" y="907"/>
                  </a:lnTo>
                  <a:lnTo>
                    <a:pt x="1952" y="906"/>
                  </a:lnTo>
                  <a:lnTo>
                    <a:pt x="1958" y="903"/>
                  </a:lnTo>
                  <a:lnTo>
                    <a:pt x="1963" y="898"/>
                  </a:lnTo>
                  <a:lnTo>
                    <a:pt x="1967" y="892"/>
                  </a:lnTo>
                  <a:lnTo>
                    <a:pt x="1972" y="886"/>
                  </a:lnTo>
                  <a:lnTo>
                    <a:pt x="1973" y="877"/>
                  </a:lnTo>
                  <a:lnTo>
                    <a:pt x="1976" y="867"/>
                  </a:lnTo>
                  <a:lnTo>
                    <a:pt x="1976" y="855"/>
                  </a:lnTo>
                  <a:lnTo>
                    <a:pt x="1976" y="0"/>
                  </a:lnTo>
                  <a:lnTo>
                    <a:pt x="0" y="0"/>
                  </a:lnTo>
                  <a:lnTo>
                    <a:pt x="0" y="1979"/>
                  </a:lnTo>
                  <a:lnTo>
                    <a:pt x="454" y="1979"/>
                  </a:lnTo>
                  <a:lnTo>
                    <a:pt x="454" y="1981"/>
                  </a:lnTo>
                  <a:lnTo>
                    <a:pt x="856" y="1981"/>
                  </a:lnTo>
                  <a:lnTo>
                    <a:pt x="856" y="1981"/>
                  </a:lnTo>
                  <a:lnTo>
                    <a:pt x="868" y="1981"/>
                  </a:lnTo>
                  <a:lnTo>
                    <a:pt x="877" y="1982"/>
                  </a:lnTo>
                  <a:lnTo>
                    <a:pt x="886" y="1985"/>
                  </a:lnTo>
                  <a:lnTo>
                    <a:pt x="894" y="1990"/>
                  </a:lnTo>
                  <a:lnTo>
                    <a:pt x="900" y="1994"/>
                  </a:lnTo>
                  <a:lnTo>
                    <a:pt x="904" y="1999"/>
                  </a:lnTo>
                  <a:lnTo>
                    <a:pt x="907" y="2005"/>
                  </a:lnTo>
                  <a:lnTo>
                    <a:pt x="909" y="2011"/>
                  </a:lnTo>
                  <a:lnTo>
                    <a:pt x="909" y="2017"/>
                  </a:lnTo>
                  <a:lnTo>
                    <a:pt x="907" y="2024"/>
                  </a:lnTo>
                  <a:lnTo>
                    <a:pt x="904" y="2030"/>
                  </a:lnTo>
                  <a:lnTo>
                    <a:pt x="900" y="2037"/>
                  </a:lnTo>
                  <a:lnTo>
                    <a:pt x="895" y="2043"/>
                  </a:lnTo>
                  <a:lnTo>
                    <a:pt x="888" y="2051"/>
                  </a:lnTo>
                  <a:lnTo>
                    <a:pt x="879" y="2057"/>
                  </a:lnTo>
                  <a:lnTo>
                    <a:pt x="868" y="2061"/>
                  </a:lnTo>
                  <a:lnTo>
                    <a:pt x="868" y="2061"/>
                  </a:lnTo>
                  <a:lnTo>
                    <a:pt x="855" y="2069"/>
                  </a:lnTo>
                  <a:lnTo>
                    <a:pt x="843" y="2079"/>
                  </a:lnTo>
                  <a:lnTo>
                    <a:pt x="828" y="2093"/>
                  </a:lnTo>
                  <a:lnTo>
                    <a:pt x="821" y="2102"/>
                  </a:lnTo>
                  <a:lnTo>
                    <a:pt x="813" y="2111"/>
                  </a:lnTo>
                  <a:lnTo>
                    <a:pt x="807" y="2121"/>
                  </a:lnTo>
                  <a:lnTo>
                    <a:pt x="800" y="2133"/>
                  </a:lnTo>
                  <a:lnTo>
                    <a:pt x="795" y="2145"/>
                  </a:lnTo>
                  <a:lnTo>
                    <a:pt x="791" y="2160"/>
                  </a:lnTo>
                  <a:lnTo>
                    <a:pt x="789" y="2175"/>
                  </a:lnTo>
                  <a:lnTo>
                    <a:pt x="788" y="2191"/>
                  </a:lnTo>
                  <a:lnTo>
                    <a:pt x="788" y="2191"/>
                  </a:lnTo>
                  <a:lnTo>
                    <a:pt x="789" y="2209"/>
                  </a:lnTo>
                  <a:lnTo>
                    <a:pt x="792" y="2229"/>
                  </a:lnTo>
                  <a:lnTo>
                    <a:pt x="798" y="2245"/>
                  </a:lnTo>
                  <a:lnTo>
                    <a:pt x="806" y="2263"/>
                  </a:lnTo>
                  <a:lnTo>
                    <a:pt x="816" y="2280"/>
                  </a:lnTo>
                  <a:lnTo>
                    <a:pt x="827" y="2295"/>
                  </a:lnTo>
                  <a:lnTo>
                    <a:pt x="840" y="2308"/>
                  </a:lnTo>
                  <a:lnTo>
                    <a:pt x="855" y="2321"/>
                  </a:lnTo>
                  <a:lnTo>
                    <a:pt x="871" y="2333"/>
                  </a:lnTo>
                  <a:lnTo>
                    <a:pt x="889" y="2344"/>
                  </a:lnTo>
                  <a:lnTo>
                    <a:pt x="907" y="2353"/>
                  </a:lnTo>
                  <a:lnTo>
                    <a:pt x="928" y="2360"/>
                  </a:lnTo>
                  <a:lnTo>
                    <a:pt x="949" y="2368"/>
                  </a:lnTo>
                  <a:lnTo>
                    <a:pt x="972" y="2372"/>
                  </a:lnTo>
                  <a:lnTo>
                    <a:pt x="994" y="2374"/>
                  </a:lnTo>
                  <a:lnTo>
                    <a:pt x="1018" y="2375"/>
                  </a:lnTo>
                  <a:lnTo>
                    <a:pt x="1018" y="2375"/>
                  </a:lnTo>
                  <a:lnTo>
                    <a:pt x="1040" y="2374"/>
                  </a:lnTo>
                  <a:lnTo>
                    <a:pt x="1063" y="2372"/>
                  </a:lnTo>
                  <a:lnTo>
                    <a:pt x="1085" y="2368"/>
                  </a:lnTo>
                  <a:lnTo>
                    <a:pt x="1106" y="2360"/>
                  </a:lnTo>
                  <a:lnTo>
                    <a:pt x="1127" y="2353"/>
                  </a:lnTo>
                  <a:lnTo>
                    <a:pt x="1145" y="2344"/>
                  </a:lnTo>
                  <a:lnTo>
                    <a:pt x="1163" y="2333"/>
                  </a:lnTo>
                  <a:lnTo>
                    <a:pt x="1179" y="2321"/>
                  </a:lnTo>
                  <a:lnTo>
                    <a:pt x="1194" y="2308"/>
                  </a:lnTo>
                  <a:lnTo>
                    <a:pt x="1208" y="2295"/>
                  </a:lnTo>
                  <a:lnTo>
                    <a:pt x="1218" y="2280"/>
                  </a:lnTo>
                  <a:lnTo>
                    <a:pt x="1229" y="2263"/>
                  </a:lnTo>
                  <a:lnTo>
                    <a:pt x="1236" y="2245"/>
                  </a:lnTo>
                  <a:lnTo>
                    <a:pt x="1242" y="2229"/>
                  </a:lnTo>
                  <a:lnTo>
                    <a:pt x="1245" y="2209"/>
                  </a:lnTo>
                  <a:lnTo>
                    <a:pt x="1247" y="2191"/>
                  </a:lnTo>
                  <a:lnTo>
                    <a:pt x="1247" y="2191"/>
                  </a:lnTo>
                  <a:lnTo>
                    <a:pt x="1245" y="2175"/>
                  </a:lnTo>
                  <a:lnTo>
                    <a:pt x="1244" y="2160"/>
                  </a:lnTo>
                  <a:lnTo>
                    <a:pt x="1239" y="2145"/>
                  </a:lnTo>
                  <a:lnTo>
                    <a:pt x="1235" y="2133"/>
                  </a:lnTo>
                  <a:lnTo>
                    <a:pt x="1229" y="2121"/>
                  </a:lnTo>
                  <a:lnTo>
                    <a:pt x="1221" y="2111"/>
                  </a:lnTo>
                  <a:lnTo>
                    <a:pt x="1214" y="2102"/>
                  </a:lnTo>
                  <a:lnTo>
                    <a:pt x="1206" y="2093"/>
                  </a:lnTo>
                  <a:lnTo>
                    <a:pt x="1191" y="2079"/>
                  </a:lnTo>
                  <a:lnTo>
                    <a:pt x="1179" y="2069"/>
                  </a:lnTo>
                  <a:lnTo>
                    <a:pt x="1166" y="2061"/>
                  </a:lnTo>
                  <a:lnTo>
                    <a:pt x="1166" y="2061"/>
                  </a:lnTo>
                  <a:lnTo>
                    <a:pt x="1155" y="2057"/>
                  </a:lnTo>
                  <a:lnTo>
                    <a:pt x="1146" y="2051"/>
                  </a:lnTo>
                  <a:lnTo>
                    <a:pt x="1139" y="2043"/>
                  </a:lnTo>
                  <a:lnTo>
                    <a:pt x="1134" y="2037"/>
                  </a:lnTo>
                  <a:lnTo>
                    <a:pt x="1130" y="2030"/>
                  </a:lnTo>
                  <a:lnTo>
                    <a:pt x="1127" y="2024"/>
                  </a:lnTo>
                  <a:lnTo>
                    <a:pt x="1125" y="2017"/>
                  </a:lnTo>
                  <a:lnTo>
                    <a:pt x="1125" y="2011"/>
                  </a:lnTo>
                  <a:lnTo>
                    <a:pt x="1127" y="2005"/>
                  </a:lnTo>
                  <a:lnTo>
                    <a:pt x="1130" y="1999"/>
                  </a:lnTo>
                  <a:lnTo>
                    <a:pt x="1134" y="1994"/>
                  </a:lnTo>
                  <a:lnTo>
                    <a:pt x="1140" y="1990"/>
                  </a:lnTo>
                  <a:lnTo>
                    <a:pt x="1148" y="1985"/>
                  </a:lnTo>
                  <a:lnTo>
                    <a:pt x="1157" y="1982"/>
                  </a:lnTo>
                  <a:lnTo>
                    <a:pt x="1166" y="1981"/>
                  </a:lnTo>
                  <a:lnTo>
                    <a:pt x="1178" y="1981"/>
                  </a:lnTo>
                  <a:lnTo>
                    <a:pt x="1429" y="1981"/>
                  </a:lnTo>
                  <a:lnTo>
                    <a:pt x="1429" y="1979"/>
                  </a:lnTo>
                  <a:lnTo>
                    <a:pt x="1976" y="1979"/>
                  </a:lnTo>
                  <a:lnTo>
                    <a:pt x="1976" y="1176"/>
                  </a:lnTo>
                  <a:lnTo>
                    <a:pt x="1976" y="1176"/>
                  </a:lnTo>
                  <a:lnTo>
                    <a:pt x="1976" y="1166"/>
                  </a:lnTo>
                  <a:lnTo>
                    <a:pt x="1973" y="1155"/>
                  </a:lnTo>
                  <a:lnTo>
                    <a:pt x="1972" y="1147"/>
                  </a:lnTo>
                  <a:lnTo>
                    <a:pt x="1967" y="1139"/>
                  </a:lnTo>
                  <a:lnTo>
                    <a:pt x="1963" y="1133"/>
                  </a:lnTo>
                  <a:lnTo>
                    <a:pt x="1958" y="1129"/>
                  </a:lnTo>
                  <a:lnTo>
                    <a:pt x="1952" y="1126"/>
                  </a:lnTo>
                  <a:lnTo>
                    <a:pt x="1946" y="1124"/>
                  </a:lnTo>
                  <a:lnTo>
                    <a:pt x="1940" y="1124"/>
                  </a:lnTo>
                  <a:lnTo>
                    <a:pt x="1933" y="1126"/>
                  </a:lnTo>
                  <a:lnTo>
                    <a:pt x="1927" y="1129"/>
                  </a:lnTo>
                  <a:lnTo>
                    <a:pt x="1919" y="1133"/>
                  </a:lnTo>
                  <a:lnTo>
                    <a:pt x="1913" y="1139"/>
                  </a:lnTo>
                  <a:lnTo>
                    <a:pt x="1906" y="1147"/>
                  </a:lnTo>
                  <a:lnTo>
                    <a:pt x="1900" y="1155"/>
                  </a:lnTo>
                  <a:lnTo>
                    <a:pt x="1894" y="1164"/>
                  </a:lnTo>
                  <a:lnTo>
                    <a:pt x="1894" y="1164"/>
                  </a:lnTo>
                  <a:lnTo>
                    <a:pt x="1886" y="1178"/>
                  </a:lnTo>
                  <a:lnTo>
                    <a:pt x="1877" y="1190"/>
                  </a:lnTo>
                  <a:lnTo>
                    <a:pt x="1864" y="1205"/>
                  </a:lnTo>
                  <a:lnTo>
                    <a:pt x="1855" y="1212"/>
                  </a:lnTo>
                  <a:lnTo>
                    <a:pt x="1846" y="1220"/>
                  </a:lnTo>
                  <a:lnTo>
                    <a:pt x="1835" y="1227"/>
                  </a:lnTo>
                  <a:lnTo>
                    <a:pt x="1824" y="1233"/>
                  </a:lnTo>
                  <a:lnTo>
                    <a:pt x="1810" y="1238"/>
                  </a:lnTo>
                  <a:lnTo>
                    <a:pt x="1797" y="1242"/>
                  </a:lnTo>
                  <a:lnTo>
                    <a:pt x="1782" y="1245"/>
                  </a:lnTo>
                  <a:lnTo>
                    <a:pt x="1765" y="1245"/>
                  </a:lnTo>
                  <a:lnTo>
                    <a:pt x="1765" y="1245"/>
                  </a:lnTo>
                  <a:lnTo>
                    <a:pt x="1746" y="1244"/>
                  </a:lnTo>
                  <a:lnTo>
                    <a:pt x="1728" y="1241"/>
                  </a:lnTo>
                  <a:lnTo>
                    <a:pt x="1710" y="1235"/>
                  </a:lnTo>
                  <a:lnTo>
                    <a:pt x="1693" y="1227"/>
                  </a:lnTo>
                  <a:lnTo>
                    <a:pt x="1677" y="1218"/>
                  </a:lnTo>
                  <a:lnTo>
                    <a:pt x="1662" y="1206"/>
                  </a:lnTo>
                  <a:lnTo>
                    <a:pt x="1649" y="1193"/>
                  </a:lnTo>
                  <a:lnTo>
                    <a:pt x="1635" y="1178"/>
                  </a:lnTo>
                  <a:lnTo>
                    <a:pt x="1623" y="1161"/>
                  </a:lnTo>
                  <a:lnTo>
                    <a:pt x="1613" y="1145"/>
                  </a:lnTo>
                  <a:lnTo>
                    <a:pt x="1604" y="1126"/>
                  </a:lnTo>
                  <a:lnTo>
                    <a:pt x="1595" y="1105"/>
                  </a:lnTo>
                  <a:lnTo>
                    <a:pt x="1589" y="1084"/>
                  </a:lnTo>
                  <a:lnTo>
                    <a:pt x="1584" y="1063"/>
                  </a:lnTo>
                  <a:lnTo>
                    <a:pt x="1581" y="1039"/>
                  </a:lnTo>
                  <a:lnTo>
                    <a:pt x="1581" y="1016"/>
                  </a:lnTo>
                  <a:lnTo>
                    <a:pt x="1581" y="1016"/>
                  </a:lnTo>
                  <a:lnTo>
                    <a:pt x="1581" y="993"/>
                  </a:lnTo>
                  <a:lnTo>
                    <a:pt x="1584" y="970"/>
                  </a:lnTo>
                  <a:lnTo>
                    <a:pt x="1589" y="948"/>
                  </a:lnTo>
                  <a:lnTo>
                    <a:pt x="1595" y="927"/>
                  </a:lnTo>
                  <a:lnTo>
                    <a:pt x="1604" y="907"/>
                  </a:lnTo>
                  <a:lnTo>
                    <a:pt x="1613" y="888"/>
                  </a:lnTo>
                  <a:lnTo>
                    <a:pt x="1623" y="870"/>
                  </a:lnTo>
                  <a:lnTo>
                    <a:pt x="1635" y="854"/>
                  </a:lnTo>
                  <a:lnTo>
                    <a:pt x="1649" y="839"/>
                  </a:lnTo>
                  <a:lnTo>
                    <a:pt x="1662" y="825"/>
                  </a:lnTo>
                  <a:lnTo>
                    <a:pt x="1677" y="815"/>
                  </a:lnTo>
                  <a:lnTo>
                    <a:pt x="1693" y="804"/>
                  </a:lnTo>
                  <a:lnTo>
                    <a:pt x="1710" y="797"/>
                  </a:lnTo>
                  <a:lnTo>
                    <a:pt x="1728" y="791"/>
                  </a:lnTo>
                  <a:lnTo>
                    <a:pt x="1746" y="788"/>
                  </a:lnTo>
                  <a:lnTo>
                    <a:pt x="1765" y="786"/>
                  </a:lnTo>
                  <a:lnTo>
                    <a:pt x="1765" y="786"/>
                  </a:lnTo>
                  <a:close/>
                </a:path>
              </a:pathLst>
            </a:custGeom>
            <a:gradFill flip="none" rotWithShape="1">
              <a:gsLst>
                <a:gs pos="0">
                  <a:schemeClr val="accent1">
                    <a:lumMod val="60000"/>
                    <a:lumOff val="40000"/>
                    <a:shade val="30000"/>
                    <a:satMod val="115000"/>
                  </a:schemeClr>
                </a:gs>
                <a:gs pos="50000">
                  <a:schemeClr val="accent1">
                    <a:lumMod val="60000"/>
                    <a:lumOff val="40000"/>
                    <a:shade val="67500"/>
                    <a:satMod val="115000"/>
                  </a:schemeClr>
                </a:gs>
                <a:gs pos="100000">
                  <a:schemeClr val="accent1">
                    <a:lumMod val="60000"/>
                    <a:lumOff val="40000"/>
                    <a:shade val="100000"/>
                    <a:satMod val="115000"/>
                  </a:schemeClr>
                </a:gs>
              </a:gsLst>
              <a:lin ang="2700000" scaled="1"/>
              <a:tileRect/>
            </a:gradFill>
            <a:ln w="28575">
              <a:noFill/>
              <a:prstDash val="solid"/>
              <a:round/>
              <a:headEnd/>
              <a:tailEnd/>
            </a:ln>
          </p:spPr>
          <p:txBody>
            <a:bodyPr bIns="360000" anchor="ctr"/>
            <a:lstStyle/>
            <a:p>
              <a:pPr algn="ctr" eaLnBrk="1" hangingPunct="1">
                <a:defRPr/>
              </a:pPr>
              <a:r>
                <a:rPr lang="en-GB" dirty="0">
                  <a:solidFill>
                    <a:schemeClr val="bg1"/>
                  </a:solidFill>
                  <a:cs typeface="Arial" charset="0"/>
                </a:rPr>
                <a:t>Eph. 2:5-9</a:t>
              </a:r>
            </a:p>
            <a:p>
              <a:pPr algn="ctr" eaLnBrk="1" hangingPunct="1">
                <a:defRPr/>
              </a:pPr>
              <a:r>
                <a:rPr lang="en-GB" dirty="0">
                  <a:solidFill>
                    <a:schemeClr val="bg1"/>
                  </a:solidFill>
                  <a:cs typeface="Arial" charset="0"/>
                </a:rPr>
                <a:t>Titus 2:11</a:t>
              </a:r>
            </a:p>
            <a:p>
              <a:pPr algn="ctr" eaLnBrk="1" hangingPunct="1">
                <a:defRPr/>
              </a:pPr>
              <a:r>
                <a:rPr lang="en-GB" dirty="0">
                  <a:solidFill>
                    <a:schemeClr val="bg1"/>
                  </a:solidFill>
                  <a:cs typeface="Arial" charset="0"/>
                </a:rPr>
                <a:t>Acts 15:11</a:t>
              </a:r>
            </a:p>
          </p:txBody>
        </p:sp>
        <p:sp>
          <p:nvSpPr>
            <p:cNvPr id="21" name="Freeform 11">
              <a:extLst>
                <a:ext uri="{FF2B5EF4-FFF2-40B4-BE49-F238E27FC236}">
                  <a16:creationId xmlns:a16="http://schemas.microsoft.com/office/drawing/2014/main" id="{9427F8A0-1EE1-C343-A8C2-3A9ADD665258}"/>
                </a:ext>
              </a:extLst>
            </p:cNvPr>
            <p:cNvSpPr>
              <a:spLocks/>
            </p:cNvSpPr>
            <p:nvPr/>
          </p:nvSpPr>
          <p:spPr bwMode="auto">
            <a:xfrm>
              <a:off x="2666672" y="3586338"/>
              <a:ext cx="1887537" cy="1570038"/>
            </a:xfrm>
            <a:custGeom>
              <a:avLst/>
              <a:gdLst>
                <a:gd name="T0" fmla="*/ 791 w 2377"/>
                <a:gd name="T1" fmla="*/ 179 h 1976"/>
                <a:gd name="T2" fmla="*/ 813 w 2377"/>
                <a:gd name="T3" fmla="*/ 131 h 1976"/>
                <a:gd name="T4" fmla="*/ 855 w 2377"/>
                <a:gd name="T5" fmla="*/ 89 h 1976"/>
                <a:gd name="T6" fmla="*/ 886 w 2377"/>
                <a:gd name="T7" fmla="*/ 70 h 1976"/>
                <a:gd name="T8" fmla="*/ 907 w 2377"/>
                <a:gd name="T9" fmla="*/ 43 h 1976"/>
                <a:gd name="T10" fmla="*/ 904 w 2377"/>
                <a:gd name="T11" fmla="*/ 19 h 1976"/>
                <a:gd name="T12" fmla="*/ 877 w 2377"/>
                <a:gd name="T13" fmla="*/ 3 h 1976"/>
                <a:gd name="T14" fmla="*/ 0 w 2377"/>
                <a:gd name="T15" fmla="*/ 1976 h 1976"/>
                <a:gd name="T16" fmla="*/ 1980 w 2377"/>
                <a:gd name="T17" fmla="*/ 1121 h 1976"/>
                <a:gd name="T18" fmla="*/ 1986 w 2377"/>
                <a:gd name="T19" fmla="*/ 1090 h 1976"/>
                <a:gd name="T20" fmla="*/ 2004 w 2377"/>
                <a:gd name="T21" fmla="*/ 1069 h 1976"/>
                <a:gd name="T22" fmla="*/ 2031 w 2377"/>
                <a:gd name="T23" fmla="*/ 1072 h 1976"/>
                <a:gd name="T24" fmla="*/ 2057 w 2377"/>
                <a:gd name="T25" fmla="*/ 1099 h 1976"/>
                <a:gd name="T26" fmla="*/ 2079 w 2377"/>
                <a:gd name="T27" fmla="*/ 1134 h 1976"/>
                <a:gd name="T28" fmla="*/ 2121 w 2377"/>
                <a:gd name="T29" fmla="*/ 1170 h 1976"/>
                <a:gd name="T30" fmla="*/ 2175 w 2377"/>
                <a:gd name="T31" fmla="*/ 1188 h 1976"/>
                <a:gd name="T32" fmla="*/ 2229 w 2377"/>
                <a:gd name="T33" fmla="*/ 1184 h 1976"/>
                <a:gd name="T34" fmla="*/ 2294 w 2377"/>
                <a:gd name="T35" fmla="*/ 1149 h 1976"/>
                <a:gd name="T36" fmla="*/ 2345 w 2377"/>
                <a:gd name="T37" fmla="*/ 1088 h 1976"/>
                <a:gd name="T38" fmla="*/ 2372 w 2377"/>
                <a:gd name="T39" fmla="*/ 1006 h 1976"/>
                <a:gd name="T40" fmla="*/ 2375 w 2377"/>
                <a:gd name="T41" fmla="*/ 936 h 1976"/>
                <a:gd name="T42" fmla="*/ 2354 w 2377"/>
                <a:gd name="T43" fmla="*/ 850 h 1976"/>
                <a:gd name="T44" fmla="*/ 2309 w 2377"/>
                <a:gd name="T45" fmla="*/ 783 h 1976"/>
                <a:gd name="T46" fmla="*/ 2247 w 2377"/>
                <a:gd name="T47" fmla="*/ 740 h 1976"/>
                <a:gd name="T48" fmla="*/ 2191 w 2377"/>
                <a:gd name="T49" fmla="*/ 729 h 1976"/>
                <a:gd name="T50" fmla="*/ 2133 w 2377"/>
                <a:gd name="T51" fmla="*/ 743 h 1976"/>
                <a:gd name="T52" fmla="*/ 2093 w 2377"/>
                <a:gd name="T53" fmla="*/ 770 h 1976"/>
                <a:gd name="T54" fmla="*/ 2063 w 2377"/>
                <a:gd name="T55" fmla="*/ 810 h 1976"/>
                <a:gd name="T56" fmla="*/ 2037 w 2377"/>
                <a:gd name="T57" fmla="*/ 843 h 1976"/>
                <a:gd name="T58" fmla="*/ 2010 w 2377"/>
                <a:gd name="T59" fmla="*/ 852 h 1976"/>
                <a:gd name="T60" fmla="*/ 1989 w 2377"/>
                <a:gd name="T61" fmla="*/ 837 h 1976"/>
                <a:gd name="T62" fmla="*/ 1980 w 2377"/>
                <a:gd name="T63" fmla="*/ 798 h 1976"/>
                <a:gd name="T64" fmla="*/ 1178 w 2377"/>
                <a:gd name="T65" fmla="*/ 0 h 1976"/>
                <a:gd name="T66" fmla="*/ 1146 w 2377"/>
                <a:gd name="T67" fmla="*/ 6 h 1976"/>
                <a:gd name="T68" fmla="*/ 1127 w 2377"/>
                <a:gd name="T69" fmla="*/ 25 h 1976"/>
                <a:gd name="T70" fmla="*/ 1128 w 2377"/>
                <a:gd name="T71" fmla="*/ 51 h 1976"/>
                <a:gd name="T72" fmla="*/ 1155 w 2377"/>
                <a:gd name="T73" fmla="*/ 76 h 1976"/>
                <a:gd name="T74" fmla="*/ 1191 w 2377"/>
                <a:gd name="T75" fmla="*/ 98 h 1976"/>
                <a:gd name="T76" fmla="*/ 1227 w 2377"/>
                <a:gd name="T77" fmla="*/ 142 h 1976"/>
                <a:gd name="T78" fmla="*/ 1245 w 2377"/>
                <a:gd name="T79" fmla="*/ 196 h 1976"/>
                <a:gd name="T80" fmla="*/ 1242 w 2377"/>
                <a:gd name="T81" fmla="*/ 248 h 1976"/>
                <a:gd name="T82" fmla="*/ 1206 w 2377"/>
                <a:gd name="T83" fmla="*/ 314 h 1976"/>
                <a:gd name="T84" fmla="*/ 1145 w 2377"/>
                <a:gd name="T85" fmla="*/ 365 h 1976"/>
                <a:gd name="T86" fmla="*/ 1063 w 2377"/>
                <a:gd name="T87" fmla="*/ 391 h 1976"/>
                <a:gd name="T88" fmla="*/ 994 w 2377"/>
                <a:gd name="T89" fmla="*/ 394 h 1976"/>
                <a:gd name="T90" fmla="*/ 907 w 2377"/>
                <a:gd name="T91" fmla="*/ 374 h 1976"/>
                <a:gd name="T92" fmla="*/ 840 w 2377"/>
                <a:gd name="T93" fmla="*/ 329 h 1976"/>
                <a:gd name="T94" fmla="*/ 798 w 2377"/>
                <a:gd name="T95" fmla="*/ 266 h 1976"/>
                <a:gd name="T96" fmla="*/ 788 w 2377"/>
                <a:gd name="T97" fmla="*/ 212 h 19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377" h="1976">
                  <a:moveTo>
                    <a:pt x="788" y="212"/>
                  </a:moveTo>
                  <a:lnTo>
                    <a:pt x="788" y="212"/>
                  </a:lnTo>
                  <a:lnTo>
                    <a:pt x="788" y="196"/>
                  </a:lnTo>
                  <a:lnTo>
                    <a:pt x="791" y="179"/>
                  </a:lnTo>
                  <a:lnTo>
                    <a:pt x="795" y="166"/>
                  </a:lnTo>
                  <a:lnTo>
                    <a:pt x="800" y="152"/>
                  </a:lnTo>
                  <a:lnTo>
                    <a:pt x="806" y="142"/>
                  </a:lnTo>
                  <a:lnTo>
                    <a:pt x="813" y="131"/>
                  </a:lnTo>
                  <a:lnTo>
                    <a:pt x="821" y="121"/>
                  </a:lnTo>
                  <a:lnTo>
                    <a:pt x="828" y="113"/>
                  </a:lnTo>
                  <a:lnTo>
                    <a:pt x="843" y="98"/>
                  </a:lnTo>
                  <a:lnTo>
                    <a:pt x="855" y="89"/>
                  </a:lnTo>
                  <a:lnTo>
                    <a:pt x="868" y="82"/>
                  </a:lnTo>
                  <a:lnTo>
                    <a:pt x="868" y="82"/>
                  </a:lnTo>
                  <a:lnTo>
                    <a:pt x="877" y="76"/>
                  </a:lnTo>
                  <a:lnTo>
                    <a:pt x="886" y="70"/>
                  </a:lnTo>
                  <a:lnTo>
                    <a:pt x="894" y="64"/>
                  </a:lnTo>
                  <a:lnTo>
                    <a:pt x="900" y="57"/>
                  </a:lnTo>
                  <a:lnTo>
                    <a:pt x="904" y="51"/>
                  </a:lnTo>
                  <a:lnTo>
                    <a:pt x="907" y="43"/>
                  </a:lnTo>
                  <a:lnTo>
                    <a:pt x="909" y="37"/>
                  </a:lnTo>
                  <a:lnTo>
                    <a:pt x="909" y="31"/>
                  </a:lnTo>
                  <a:lnTo>
                    <a:pt x="907" y="25"/>
                  </a:lnTo>
                  <a:lnTo>
                    <a:pt x="904" y="19"/>
                  </a:lnTo>
                  <a:lnTo>
                    <a:pt x="900" y="13"/>
                  </a:lnTo>
                  <a:lnTo>
                    <a:pt x="894" y="9"/>
                  </a:lnTo>
                  <a:lnTo>
                    <a:pt x="886" y="6"/>
                  </a:lnTo>
                  <a:lnTo>
                    <a:pt x="877" y="3"/>
                  </a:lnTo>
                  <a:lnTo>
                    <a:pt x="867" y="1"/>
                  </a:lnTo>
                  <a:lnTo>
                    <a:pt x="856" y="0"/>
                  </a:lnTo>
                  <a:lnTo>
                    <a:pt x="0" y="0"/>
                  </a:lnTo>
                  <a:lnTo>
                    <a:pt x="0" y="1976"/>
                  </a:lnTo>
                  <a:lnTo>
                    <a:pt x="1979" y="1976"/>
                  </a:lnTo>
                  <a:lnTo>
                    <a:pt x="1979" y="1522"/>
                  </a:lnTo>
                  <a:lnTo>
                    <a:pt x="1980" y="1522"/>
                  </a:lnTo>
                  <a:lnTo>
                    <a:pt x="1980" y="1121"/>
                  </a:lnTo>
                  <a:lnTo>
                    <a:pt x="1980" y="1121"/>
                  </a:lnTo>
                  <a:lnTo>
                    <a:pt x="1982" y="1109"/>
                  </a:lnTo>
                  <a:lnTo>
                    <a:pt x="1983" y="1099"/>
                  </a:lnTo>
                  <a:lnTo>
                    <a:pt x="1986" y="1090"/>
                  </a:lnTo>
                  <a:lnTo>
                    <a:pt x="1989" y="1082"/>
                  </a:lnTo>
                  <a:lnTo>
                    <a:pt x="1994" y="1076"/>
                  </a:lnTo>
                  <a:lnTo>
                    <a:pt x="2000" y="1072"/>
                  </a:lnTo>
                  <a:lnTo>
                    <a:pt x="2004" y="1069"/>
                  </a:lnTo>
                  <a:lnTo>
                    <a:pt x="2010" y="1067"/>
                  </a:lnTo>
                  <a:lnTo>
                    <a:pt x="2018" y="1067"/>
                  </a:lnTo>
                  <a:lnTo>
                    <a:pt x="2024" y="1069"/>
                  </a:lnTo>
                  <a:lnTo>
                    <a:pt x="2031" y="1072"/>
                  </a:lnTo>
                  <a:lnTo>
                    <a:pt x="2037" y="1076"/>
                  </a:lnTo>
                  <a:lnTo>
                    <a:pt x="2045" y="1082"/>
                  </a:lnTo>
                  <a:lnTo>
                    <a:pt x="2051" y="1090"/>
                  </a:lnTo>
                  <a:lnTo>
                    <a:pt x="2057" y="1099"/>
                  </a:lnTo>
                  <a:lnTo>
                    <a:pt x="2063" y="1109"/>
                  </a:lnTo>
                  <a:lnTo>
                    <a:pt x="2063" y="1109"/>
                  </a:lnTo>
                  <a:lnTo>
                    <a:pt x="2070" y="1121"/>
                  </a:lnTo>
                  <a:lnTo>
                    <a:pt x="2079" y="1134"/>
                  </a:lnTo>
                  <a:lnTo>
                    <a:pt x="2093" y="1149"/>
                  </a:lnTo>
                  <a:lnTo>
                    <a:pt x="2102" y="1157"/>
                  </a:lnTo>
                  <a:lnTo>
                    <a:pt x="2111" y="1163"/>
                  </a:lnTo>
                  <a:lnTo>
                    <a:pt x="2121" y="1170"/>
                  </a:lnTo>
                  <a:lnTo>
                    <a:pt x="2133" y="1176"/>
                  </a:lnTo>
                  <a:lnTo>
                    <a:pt x="2146" y="1181"/>
                  </a:lnTo>
                  <a:lnTo>
                    <a:pt x="2160" y="1185"/>
                  </a:lnTo>
                  <a:lnTo>
                    <a:pt x="2175" y="1188"/>
                  </a:lnTo>
                  <a:lnTo>
                    <a:pt x="2191" y="1188"/>
                  </a:lnTo>
                  <a:lnTo>
                    <a:pt x="2191" y="1188"/>
                  </a:lnTo>
                  <a:lnTo>
                    <a:pt x="2211" y="1188"/>
                  </a:lnTo>
                  <a:lnTo>
                    <a:pt x="2229" y="1184"/>
                  </a:lnTo>
                  <a:lnTo>
                    <a:pt x="2247" y="1179"/>
                  </a:lnTo>
                  <a:lnTo>
                    <a:pt x="2263" y="1170"/>
                  </a:lnTo>
                  <a:lnTo>
                    <a:pt x="2279" y="1161"/>
                  </a:lnTo>
                  <a:lnTo>
                    <a:pt x="2294" y="1149"/>
                  </a:lnTo>
                  <a:lnTo>
                    <a:pt x="2309" y="1136"/>
                  </a:lnTo>
                  <a:lnTo>
                    <a:pt x="2321" y="1121"/>
                  </a:lnTo>
                  <a:lnTo>
                    <a:pt x="2333" y="1106"/>
                  </a:lnTo>
                  <a:lnTo>
                    <a:pt x="2345" y="1088"/>
                  </a:lnTo>
                  <a:lnTo>
                    <a:pt x="2354" y="1069"/>
                  </a:lnTo>
                  <a:lnTo>
                    <a:pt x="2362" y="1049"/>
                  </a:lnTo>
                  <a:lnTo>
                    <a:pt x="2368" y="1028"/>
                  </a:lnTo>
                  <a:lnTo>
                    <a:pt x="2372" y="1006"/>
                  </a:lnTo>
                  <a:lnTo>
                    <a:pt x="2375" y="983"/>
                  </a:lnTo>
                  <a:lnTo>
                    <a:pt x="2377" y="960"/>
                  </a:lnTo>
                  <a:lnTo>
                    <a:pt x="2377" y="960"/>
                  </a:lnTo>
                  <a:lnTo>
                    <a:pt x="2375" y="936"/>
                  </a:lnTo>
                  <a:lnTo>
                    <a:pt x="2372" y="913"/>
                  </a:lnTo>
                  <a:lnTo>
                    <a:pt x="2368" y="891"/>
                  </a:lnTo>
                  <a:lnTo>
                    <a:pt x="2362" y="870"/>
                  </a:lnTo>
                  <a:lnTo>
                    <a:pt x="2354" y="850"/>
                  </a:lnTo>
                  <a:lnTo>
                    <a:pt x="2345" y="831"/>
                  </a:lnTo>
                  <a:lnTo>
                    <a:pt x="2333" y="813"/>
                  </a:lnTo>
                  <a:lnTo>
                    <a:pt x="2321" y="797"/>
                  </a:lnTo>
                  <a:lnTo>
                    <a:pt x="2309" y="783"/>
                  </a:lnTo>
                  <a:lnTo>
                    <a:pt x="2294" y="770"/>
                  </a:lnTo>
                  <a:lnTo>
                    <a:pt x="2279" y="758"/>
                  </a:lnTo>
                  <a:lnTo>
                    <a:pt x="2263" y="749"/>
                  </a:lnTo>
                  <a:lnTo>
                    <a:pt x="2247" y="740"/>
                  </a:lnTo>
                  <a:lnTo>
                    <a:pt x="2229" y="735"/>
                  </a:lnTo>
                  <a:lnTo>
                    <a:pt x="2211" y="731"/>
                  </a:lnTo>
                  <a:lnTo>
                    <a:pt x="2191" y="729"/>
                  </a:lnTo>
                  <a:lnTo>
                    <a:pt x="2191" y="729"/>
                  </a:lnTo>
                  <a:lnTo>
                    <a:pt x="2175" y="731"/>
                  </a:lnTo>
                  <a:lnTo>
                    <a:pt x="2160" y="734"/>
                  </a:lnTo>
                  <a:lnTo>
                    <a:pt x="2146" y="737"/>
                  </a:lnTo>
                  <a:lnTo>
                    <a:pt x="2133" y="743"/>
                  </a:lnTo>
                  <a:lnTo>
                    <a:pt x="2121" y="749"/>
                  </a:lnTo>
                  <a:lnTo>
                    <a:pt x="2111" y="755"/>
                  </a:lnTo>
                  <a:lnTo>
                    <a:pt x="2102" y="762"/>
                  </a:lnTo>
                  <a:lnTo>
                    <a:pt x="2093" y="770"/>
                  </a:lnTo>
                  <a:lnTo>
                    <a:pt x="2079" y="785"/>
                  </a:lnTo>
                  <a:lnTo>
                    <a:pt x="2070" y="798"/>
                  </a:lnTo>
                  <a:lnTo>
                    <a:pt x="2063" y="810"/>
                  </a:lnTo>
                  <a:lnTo>
                    <a:pt x="2063" y="810"/>
                  </a:lnTo>
                  <a:lnTo>
                    <a:pt x="2057" y="820"/>
                  </a:lnTo>
                  <a:lnTo>
                    <a:pt x="2051" y="829"/>
                  </a:lnTo>
                  <a:lnTo>
                    <a:pt x="2045" y="837"/>
                  </a:lnTo>
                  <a:lnTo>
                    <a:pt x="2037" y="843"/>
                  </a:lnTo>
                  <a:lnTo>
                    <a:pt x="2031" y="847"/>
                  </a:lnTo>
                  <a:lnTo>
                    <a:pt x="2024" y="850"/>
                  </a:lnTo>
                  <a:lnTo>
                    <a:pt x="2018" y="852"/>
                  </a:lnTo>
                  <a:lnTo>
                    <a:pt x="2010" y="852"/>
                  </a:lnTo>
                  <a:lnTo>
                    <a:pt x="2004" y="850"/>
                  </a:lnTo>
                  <a:lnTo>
                    <a:pt x="2000" y="847"/>
                  </a:lnTo>
                  <a:lnTo>
                    <a:pt x="1994" y="843"/>
                  </a:lnTo>
                  <a:lnTo>
                    <a:pt x="1989" y="837"/>
                  </a:lnTo>
                  <a:lnTo>
                    <a:pt x="1986" y="829"/>
                  </a:lnTo>
                  <a:lnTo>
                    <a:pt x="1983" y="820"/>
                  </a:lnTo>
                  <a:lnTo>
                    <a:pt x="1982" y="810"/>
                  </a:lnTo>
                  <a:lnTo>
                    <a:pt x="1980" y="798"/>
                  </a:lnTo>
                  <a:lnTo>
                    <a:pt x="1980" y="547"/>
                  </a:lnTo>
                  <a:lnTo>
                    <a:pt x="1979" y="547"/>
                  </a:lnTo>
                  <a:lnTo>
                    <a:pt x="1979" y="0"/>
                  </a:lnTo>
                  <a:lnTo>
                    <a:pt x="1178" y="0"/>
                  </a:lnTo>
                  <a:lnTo>
                    <a:pt x="1178" y="0"/>
                  </a:lnTo>
                  <a:lnTo>
                    <a:pt x="1166" y="1"/>
                  </a:lnTo>
                  <a:lnTo>
                    <a:pt x="1155" y="3"/>
                  </a:lnTo>
                  <a:lnTo>
                    <a:pt x="1146" y="6"/>
                  </a:lnTo>
                  <a:lnTo>
                    <a:pt x="1140" y="9"/>
                  </a:lnTo>
                  <a:lnTo>
                    <a:pt x="1134" y="13"/>
                  </a:lnTo>
                  <a:lnTo>
                    <a:pt x="1130" y="19"/>
                  </a:lnTo>
                  <a:lnTo>
                    <a:pt x="1127" y="25"/>
                  </a:lnTo>
                  <a:lnTo>
                    <a:pt x="1125" y="31"/>
                  </a:lnTo>
                  <a:lnTo>
                    <a:pt x="1125" y="37"/>
                  </a:lnTo>
                  <a:lnTo>
                    <a:pt x="1125" y="43"/>
                  </a:lnTo>
                  <a:lnTo>
                    <a:pt x="1128" y="51"/>
                  </a:lnTo>
                  <a:lnTo>
                    <a:pt x="1133" y="57"/>
                  </a:lnTo>
                  <a:lnTo>
                    <a:pt x="1139" y="64"/>
                  </a:lnTo>
                  <a:lnTo>
                    <a:pt x="1146" y="70"/>
                  </a:lnTo>
                  <a:lnTo>
                    <a:pt x="1155" y="76"/>
                  </a:lnTo>
                  <a:lnTo>
                    <a:pt x="1166" y="82"/>
                  </a:lnTo>
                  <a:lnTo>
                    <a:pt x="1166" y="82"/>
                  </a:lnTo>
                  <a:lnTo>
                    <a:pt x="1178" y="89"/>
                  </a:lnTo>
                  <a:lnTo>
                    <a:pt x="1191" y="98"/>
                  </a:lnTo>
                  <a:lnTo>
                    <a:pt x="1206" y="113"/>
                  </a:lnTo>
                  <a:lnTo>
                    <a:pt x="1214" y="121"/>
                  </a:lnTo>
                  <a:lnTo>
                    <a:pt x="1221" y="131"/>
                  </a:lnTo>
                  <a:lnTo>
                    <a:pt x="1227" y="142"/>
                  </a:lnTo>
                  <a:lnTo>
                    <a:pt x="1233" y="152"/>
                  </a:lnTo>
                  <a:lnTo>
                    <a:pt x="1239" y="166"/>
                  </a:lnTo>
                  <a:lnTo>
                    <a:pt x="1242" y="179"/>
                  </a:lnTo>
                  <a:lnTo>
                    <a:pt x="1245" y="196"/>
                  </a:lnTo>
                  <a:lnTo>
                    <a:pt x="1247" y="212"/>
                  </a:lnTo>
                  <a:lnTo>
                    <a:pt x="1247" y="212"/>
                  </a:lnTo>
                  <a:lnTo>
                    <a:pt x="1245" y="230"/>
                  </a:lnTo>
                  <a:lnTo>
                    <a:pt x="1242" y="248"/>
                  </a:lnTo>
                  <a:lnTo>
                    <a:pt x="1236" y="266"/>
                  </a:lnTo>
                  <a:lnTo>
                    <a:pt x="1229" y="282"/>
                  </a:lnTo>
                  <a:lnTo>
                    <a:pt x="1218" y="299"/>
                  </a:lnTo>
                  <a:lnTo>
                    <a:pt x="1206" y="314"/>
                  </a:lnTo>
                  <a:lnTo>
                    <a:pt x="1194" y="329"/>
                  </a:lnTo>
                  <a:lnTo>
                    <a:pt x="1179" y="342"/>
                  </a:lnTo>
                  <a:lnTo>
                    <a:pt x="1163" y="354"/>
                  </a:lnTo>
                  <a:lnTo>
                    <a:pt x="1145" y="365"/>
                  </a:lnTo>
                  <a:lnTo>
                    <a:pt x="1125" y="374"/>
                  </a:lnTo>
                  <a:lnTo>
                    <a:pt x="1106" y="381"/>
                  </a:lnTo>
                  <a:lnTo>
                    <a:pt x="1085" y="387"/>
                  </a:lnTo>
                  <a:lnTo>
                    <a:pt x="1063" y="391"/>
                  </a:lnTo>
                  <a:lnTo>
                    <a:pt x="1040" y="394"/>
                  </a:lnTo>
                  <a:lnTo>
                    <a:pt x="1016" y="396"/>
                  </a:lnTo>
                  <a:lnTo>
                    <a:pt x="1016" y="396"/>
                  </a:lnTo>
                  <a:lnTo>
                    <a:pt x="994" y="394"/>
                  </a:lnTo>
                  <a:lnTo>
                    <a:pt x="970" y="391"/>
                  </a:lnTo>
                  <a:lnTo>
                    <a:pt x="949" y="387"/>
                  </a:lnTo>
                  <a:lnTo>
                    <a:pt x="928" y="381"/>
                  </a:lnTo>
                  <a:lnTo>
                    <a:pt x="907" y="374"/>
                  </a:lnTo>
                  <a:lnTo>
                    <a:pt x="888" y="365"/>
                  </a:lnTo>
                  <a:lnTo>
                    <a:pt x="871" y="354"/>
                  </a:lnTo>
                  <a:lnTo>
                    <a:pt x="855" y="342"/>
                  </a:lnTo>
                  <a:lnTo>
                    <a:pt x="840" y="329"/>
                  </a:lnTo>
                  <a:lnTo>
                    <a:pt x="827" y="314"/>
                  </a:lnTo>
                  <a:lnTo>
                    <a:pt x="815" y="299"/>
                  </a:lnTo>
                  <a:lnTo>
                    <a:pt x="806" y="282"/>
                  </a:lnTo>
                  <a:lnTo>
                    <a:pt x="798" y="266"/>
                  </a:lnTo>
                  <a:lnTo>
                    <a:pt x="792" y="248"/>
                  </a:lnTo>
                  <a:lnTo>
                    <a:pt x="789" y="230"/>
                  </a:lnTo>
                  <a:lnTo>
                    <a:pt x="788" y="212"/>
                  </a:lnTo>
                  <a:lnTo>
                    <a:pt x="788" y="212"/>
                  </a:lnTo>
                  <a:close/>
                </a:path>
              </a:pathLst>
            </a:custGeom>
            <a:gradFill flip="none" rotWithShape="1">
              <a:gsLst>
                <a:gs pos="0">
                  <a:schemeClr val="tx2">
                    <a:lumMod val="60000"/>
                    <a:lumOff val="40000"/>
                    <a:shade val="30000"/>
                    <a:satMod val="115000"/>
                  </a:schemeClr>
                </a:gs>
                <a:gs pos="50000">
                  <a:schemeClr val="tx2">
                    <a:lumMod val="60000"/>
                    <a:lumOff val="40000"/>
                    <a:shade val="67500"/>
                    <a:satMod val="115000"/>
                  </a:schemeClr>
                </a:gs>
                <a:gs pos="100000">
                  <a:schemeClr val="tx2">
                    <a:lumMod val="60000"/>
                    <a:lumOff val="40000"/>
                    <a:shade val="100000"/>
                    <a:satMod val="115000"/>
                  </a:schemeClr>
                </a:gs>
              </a:gsLst>
              <a:lin ang="18900000" scaled="1"/>
              <a:tileRect/>
            </a:gradFill>
            <a:ln w="28575">
              <a:noFill/>
              <a:prstDash val="solid"/>
              <a:round/>
              <a:headEnd/>
              <a:tailEnd/>
            </a:ln>
          </p:spPr>
          <p:txBody>
            <a:bodyPr rIns="324000" anchor="ctr"/>
            <a:lstStyle/>
            <a:p>
              <a:pPr algn="ctr" eaLnBrk="1" hangingPunct="1">
                <a:defRPr/>
              </a:pPr>
              <a:r>
                <a:rPr lang="en-GB" dirty="0">
                  <a:solidFill>
                    <a:schemeClr val="bg1"/>
                  </a:solidFill>
                  <a:cs typeface="Arial" charset="0"/>
                </a:rPr>
                <a:t>Romans 10:10</a:t>
              </a:r>
            </a:p>
            <a:p>
              <a:pPr algn="ctr" eaLnBrk="1" hangingPunct="1">
                <a:defRPr/>
              </a:pPr>
              <a:r>
                <a:rPr lang="en-GB" dirty="0">
                  <a:solidFill>
                    <a:schemeClr val="bg1"/>
                  </a:solidFill>
                  <a:cs typeface="Arial" charset="0"/>
                </a:rPr>
                <a:t>Matt. 10:32-33</a:t>
              </a:r>
            </a:p>
          </p:txBody>
        </p:sp>
        <p:sp>
          <p:nvSpPr>
            <p:cNvPr id="22" name="Freeform 7">
              <a:extLst>
                <a:ext uri="{FF2B5EF4-FFF2-40B4-BE49-F238E27FC236}">
                  <a16:creationId xmlns:a16="http://schemas.microsoft.com/office/drawing/2014/main" id="{6646DFAF-3FA2-9F43-BF2E-DBB7D7696553}"/>
                </a:ext>
              </a:extLst>
            </p:cNvPr>
            <p:cNvSpPr>
              <a:spLocks/>
            </p:cNvSpPr>
            <p:nvPr/>
          </p:nvSpPr>
          <p:spPr bwMode="auto">
            <a:xfrm>
              <a:off x="4235122" y="3273602"/>
              <a:ext cx="1884362" cy="1884362"/>
            </a:xfrm>
            <a:custGeom>
              <a:avLst/>
              <a:gdLst>
                <a:gd name="T0" fmla="*/ 2145 w 2376"/>
                <a:gd name="T1" fmla="*/ 1136 h 2374"/>
                <a:gd name="T2" fmla="*/ 2092 w 2376"/>
                <a:gd name="T3" fmla="*/ 1169 h 2374"/>
                <a:gd name="T4" fmla="*/ 2056 w 2376"/>
                <a:gd name="T5" fmla="*/ 1218 h 2374"/>
                <a:gd name="T6" fmla="*/ 2023 w 2376"/>
                <a:gd name="T7" fmla="*/ 1248 h 2374"/>
                <a:gd name="T8" fmla="*/ 1993 w 2376"/>
                <a:gd name="T9" fmla="*/ 1241 h 2374"/>
                <a:gd name="T10" fmla="*/ 1979 w 2376"/>
                <a:gd name="T11" fmla="*/ 1198 h 2374"/>
                <a:gd name="T12" fmla="*/ 1102 w 2376"/>
                <a:gd name="T13" fmla="*/ 393 h 2374"/>
                <a:gd name="T14" fmla="*/ 1072 w 2376"/>
                <a:gd name="T15" fmla="*/ 371 h 2374"/>
                <a:gd name="T16" fmla="*/ 1080 w 2376"/>
                <a:gd name="T17" fmla="*/ 338 h 2374"/>
                <a:gd name="T18" fmla="*/ 1113 w 2376"/>
                <a:gd name="T19" fmla="*/ 314 h 2374"/>
                <a:gd name="T20" fmla="*/ 1168 w 2376"/>
                <a:gd name="T21" fmla="*/ 265 h 2374"/>
                <a:gd name="T22" fmla="*/ 1192 w 2376"/>
                <a:gd name="T23" fmla="*/ 200 h 2374"/>
                <a:gd name="T24" fmla="*/ 1183 w 2376"/>
                <a:gd name="T25" fmla="*/ 130 h 2374"/>
                <a:gd name="T26" fmla="*/ 1126 w 2376"/>
                <a:gd name="T27" fmla="*/ 54 h 2374"/>
                <a:gd name="T28" fmla="*/ 1032 w 2376"/>
                <a:gd name="T29" fmla="*/ 9 h 2374"/>
                <a:gd name="T30" fmla="*/ 939 w 2376"/>
                <a:gd name="T31" fmla="*/ 2 h 2374"/>
                <a:gd name="T32" fmla="*/ 835 w 2376"/>
                <a:gd name="T33" fmla="*/ 32 h 2374"/>
                <a:gd name="T34" fmla="*/ 761 w 2376"/>
                <a:gd name="T35" fmla="*/ 97 h 2374"/>
                <a:gd name="T36" fmla="*/ 734 w 2376"/>
                <a:gd name="T37" fmla="*/ 184 h 2374"/>
                <a:gd name="T38" fmla="*/ 746 w 2376"/>
                <a:gd name="T39" fmla="*/ 242 h 2374"/>
                <a:gd name="T40" fmla="*/ 788 w 2376"/>
                <a:gd name="T41" fmla="*/ 296 h 2374"/>
                <a:gd name="T42" fmla="*/ 833 w 2376"/>
                <a:gd name="T43" fmla="*/ 326 h 2374"/>
                <a:gd name="T44" fmla="*/ 855 w 2376"/>
                <a:gd name="T45" fmla="*/ 359 h 2374"/>
                <a:gd name="T46" fmla="*/ 840 w 2376"/>
                <a:gd name="T47" fmla="*/ 386 h 2374"/>
                <a:gd name="T48" fmla="*/ 0 w 2376"/>
                <a:gd name="T49" fmla="*/ 395 h 2374"/>
                <a:gd name="T50" fmla="*/ 24 w 2376"/>
                <a:gd name="T51" fmla="*/ 1250 h 2374"/>
                <a:gd name="T52" fmla="*/ 72 w 2376"/>
                <a:gd name="T53" fmla="*/ 1208 h 2374"/>
                <a:gd name="T54" fmla="*/ 111 w 2376"/>
                <a:gd name="T55" fmla="*/ 1160 h 2374"/>
                <a:gd name="T56" fmla="*/ 169 w 2376"/>
                <a:gd name="T57" fmla="*/ 1132 h 2374"/>
                <a:gd name="T58" fmla="*/ 238 w 2376"/>
                <a:gd name="T59" fmla="*/ 1133 h 2374"/>
                <a:gd name="T60" fmla="*/ 319 w 2376"/>
                <a:gd name="T61" fmla="*/ 1181 h 2374"/>
                <a:gd name="T62" fmla="*/ 371 w 2376"/>
                <a:gd name="T63" fmla="*/ 1268 h 2374"/>
                <a:gd name="T64" fmla="*/ 386 w 2376"/>
                <a:gd name="T65" fmla="*/ 1358 h 2374"/>
                <a:gd name="T66" fmla="*/ 364 w 2376"/>
                <a:gd name="T67" fmla="*/ 1467 h 2374"/>
                <a:gd name="T68" fmla="*/ 304 w 2376"/>
                <a:gd name="T69" fmla="*/ 1547 h 2374"/>
                <a:gd name="T70" fmla="*/ 220 w 2376"/>
                <a:gd name="T71" fmla="*/ 1586 h 2374"/>
                <a:gd name="T72" fmla="*/ 156 w 2376"/>
                <a:gd name="T73" fmla="*/ 1579 h 2374"/>
                <a:gd name="T74" fmla="*/ 102 w 2376"/>
                <a:gd name="T75" fmla="*/ 1547 h 2374"/>
                <a:gd name="T76" fmla="*/ 63 w 2376"/>
                <a:gd name="T77" fmla="*/ 1492 h 2374"/>
                <a:gd name="T78" fmla="*/ 15 w 2376"/>
                <a:gd name="T79" fmla="*/ 1467 h 2374"/>
                <a:gd name="T80" fmla="*/ 1979 w 2376"/>
                <a:gd name="T81" fmla="*/ 1519 h 2374"/>
                <a:gd name="T82" fmla="*/ 1988 w 2376"/>
                <a:gd name="T83" fmla="*/ 1482 h 2374"/>
                <a:gd name="T84" fmla="*/ 2017 w 2376"/>
                <a:gd name="T85" fmla="*/ 1467 h 2374"/>
                <a:gd name="T86" fmla="*/ 2050 w 2376"/>
                <a:gd name="T87" fmla="*/ 1488 h 2374"/>
                <a:gd name="T88" fmla="*/ 2078 w 2376"/>
                <a:gd name="T89" fmla="*/ 1532 h 2374"/>
                <a:gd name="T90" fmla="*/ 2132 w 2376"/>
                <a:gd name="T91" fmla="*/ 1574 h 2374"/>
                <a:gd name="T92" fmla="*/ 2190 w 2376"/>
                <a:gd name="T93" fmla="*/ 1588 h 2374"/>
                <a:gd name="T94" fmla="*/ 2278 w 2376"/>
                <a:gd name="T95" fmla="*/ 1559 h 2374"/>
                <a:gd name="T96" fmla="*/ 2344 w 2376"/>
                <a:gd name="T97" fmla="*/ 1486 h 2374"/>
                <a:gd name="T98" fmla="*/ 2374 w 2376"/>
                <a:gd name="T99" fmla="*/ 1381 h 2374"/>
                <a:gd name="T100" fmla="*/ 2367 w 2376"/>
                <a:gd name="T101" fmla="*/ 1290 h 2374"/>
                <a:gd name="T102" fmla="*/ 2322 w 2376"/>
                <a:gd name="T103" fmla="*/ 1196 h 2374"/>
                <a:gd name="T104" fmla="*/ 2246 w 2376"/>
                <a:gd name="T105" fmla="*/ 1139 h 23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2376" h="2374">
                  <a:moveTo>
                    <a:pt x="2190" y="1129"/>
                  </a:moveTo>
                  <a:lnTo>
                    <a:pt x="2190" y="1129"/>
                  </a:lnTo>
                  <a:lnTo>
                    <a:pt x="2174" y="1129"/>
                  </a:lnTo>
                  <a:lnTo>
                    <a:pt x="2159" y="1132"/>
                  </a:lnTo>
                  <a:lnTo>
                    <a:pt x="2145" y="1136"/>
                  </a:lnTo>
                  <a:lnTo>
                    <a:pt x="2132" y="1141"/>
                  </a:lnTo>
                  <a:lnTo>
                    <a:pt x="2121" y="1147"/>
                  </a:lnTo>
                  <a:lnTo>
                    <a:pt x="2110" y="1154"/>
                  </a:lnTo>
                  <a:lnTo>
                    <a:pt x="2101" y="1162"/>
                  </a:lnTo>
                  <a:lnTo>
                    <a:pt x="2092" y="1169"/>
                  </a:lnTo>
                  <a:lnTo>
                    <a:pt x="2078" y="1184"/>
                  </a:lnTo>
                  <a:lnTo>
                    <a:pt x="2069" y="1196"/>
                  </a:lnTo>
                  <a:lnTo>
                    <a:pt x="2062" y="1210"/>
                  </a:lnTo>
                  <a:lnTo>
                    <a:pt x="2062" y="1210"/>
                  </a:lnTo>
                  <a:lnTo>
                    <a:pt x="2056" y="1218"/>
                  </a:lnTo>
                  <a:lnTo>
                    <a:pt x="2050" y="1227"/>
                  </a:lnTo>
                  <a:lnTo>
                    <a:pt x="2044" y="1235"/>
                  </a:lnTo>
                  <a:lnTo>
                    <a:pt x="2036" y="1241"/>
                  </a:lnTo>
                  <a:lnTo>
                    <a:pt x="2030" y="1245"/>
                  </a:lnTo>
                  <a:lnTo>
                    <a:pt x="2023" y="1248"/>
                  </a:lnTo>
                  <a:lnTo>
                    <a:pt x="2017" y="1250"/>
                  </a:lnTo>
                  <a:lnTo>
                    <a:pt x="2009" y="1250"/>
                  </a:lnTo>
                  <a:lnTo>
                    <a:pt x="2003" y="1248"/>
                  </a:lnTo>
                  <a:lnTo>
                    <a:pt x="1999" y="1245"/>
                  </a:lnTo>
                  <a:lnTo>
                    <a:pt x="1993" y="1241"/>
                  </a:lnTo>
                  <a:lnTo>
                    <a:pt x="1988" y="1235"/>
                  </a:lnTo>
                  <a:lnTo>
                    <a:pt x="1985" y="1227"/>
                  </a:lnTo>
                  <a:lnTo>
                    <a:pt x="1982" y="1218"/>
                  </a:lnTo>
                  <a:lnTo>
                    <a:pt x="1981" y="1208"/>
                  </a:lnTo>
                  <a:lnTo>
                    <a:pt x="1979" y="1198"/>
                  </a:lnTo>
                  <a:lnTo>
                    <a:pt x="1979" y="395"/>
                  </a:lnTo>
                  <a:lnTo>
                    <a:pt x="1125" y="395"/>
                  </a:lnTo>
                  <a:lnTo>
                    <a:pt x="1125" y="395"/>
                  </a:lnTo>
                  <a:lnTo>
                    <a:pt x="1113" y="395"/>
                  </a:lnTo>
                  <a:lnTo>
                    <a:pt x="1102" y="393"/>
                  </a:lnTo>
                  <a:lnTo>
                    <a:pt x="1093" y="390"/>
                  </a:lnTo>
                  <a:lnTo>
                    <a:pt x="1086" y="386"/>
                  </a:lnTo>
                  <a:lnTo>
                    <a:pt x="1080" y="381"/>
                  </a:lnTo>
                  <a:lnTo>
                    <a:pt x="1075" y="377"/>
                  </a:lnTo>
                  <a:lnTo>
                    <a:pt x="1072" y="371"/>
                  </a:lnTo>
                  <a:lnTo>
                    <a:pt x="1071" y="365"/>
                  </a:lnTo>
                  <a:lnTo>
                    <a:pt x="1071" y="359"/>
                  </a:lnTo>
                  <a:lnTo>
                    <a:pt x="1072" y="351"/>
                  </a:lnTo>
                  <a:lnTo>
                    <a:pt x="1075" y="345"/>
                  </a:lnTo>
                  <a:lnTo>
                    <a:pt x="1080" y="338"/>
                  </a:lnTo>
                  <a:lnTo>
                    <a:pt x="1086" y="332"/>
                  </a:lnTo>
                  <a:lnTo>
                    <a:pt x="1093" y="326"/>
                  </a:lnTo>
                  <a:lnTo>
                    <a:pt x="1102" y="319"/>
                  </a:lnTo>
                  <a:lnTo>
                    <a:pt x="1113" y="314"/>
                  </a:lnTo>
                  <a:lnTo>
                    <a:pt x="1113" y="314"/>
                  </a:lnTo>
                  <a:lnTo>
                    <a:pt x="1125" y="307"/>
                  </a:lnTo>
                  <a:lnTo>
                    <a:pt x="1138" y="296"/>
                  </a:lnTo>
                  <a:lnTo>
                    <a:pt x="1153" y="283"/>
                  </a:lnTo>
                  <a:lnTo>
                    <a:pt x="1160" y="275"/>
                  </a:lnTo>
                  <a:lnTo>
                    <a:pt x="1168" y="265"/>
                  </a:lnTo>
                  <a:lnTo>
                    <a:pt x="1174" y="254"/>
                  </a:lnTo>
                  <a:lnTo>
                    <a:pt x="1180" y="242"/>
                  </a:lnTo>
                  <a:lnTo>
                    <a:pt x="1186" y="230"/>
                  </a:lnTo>
                  <a:lnTo>
                    <a:pt x="1189" y="215"/>
                  </a:lnTo>
                  <a:lnTo>
                    <a:pt x="1192" y="200"/>
                  </a:lnTo>
                  <a:lnTo>
                    <a:pt x="1193" y="184"/>
                  </a:lnTo>
                  <a:lnTo>
                    <a:pt x="1193" y="184"/>
                  </a:lnTo>
                  <a:lnTo>
                    <a:pt x="1192" y="166"/>
                  </a:lnTo>
                  <a:lnTo>
                    <a:pt x="1187" y="147"/>
                  </a:lnTo>
                  <a:lnTo>
                    <a:pt x="1183" y="130"/>
                  </a:lnTo>
                  <a:lnTo>
                    <a:pt x="1174" y="112"/>
                  </a:lnTo>
                  <a:lnTo>
                    <a:pt x="1165" y="97"/>
                  </a:lnTo>
                  <a:lnTo>
                    <a:pt x="1153" y="81"/>
                  </a:lnTo>
                  <a:lnTo>
                    <a:pt x="1141" y="67"/>
                  </a:lnTo>
                  <a:lnTo>
                    <a:pt x="1126" y="54"/>
                  </a:lnTo>
                  <a:lnTo>
                    <a:pt x="1110" y="42"/>
                  </a:lnTo>
                  <a:lnTo>
                    <a:pt x="1092" y="32"/>
                  </a:lnTo>
                  <a:lnTo>
                    <a:pt x="1072" y="23"/>
                  </a:lnTo>
                  <a:lnTo>
                    <a:pt x="1053" y="15"/>
                  </a:lnTo>
                  <a:lnTo>
                    <a:pt x="1032" y="9"/>
                  </a:lnTo>
                  <a:lnTo>
                    <a:pt x="1009" y="3"/>
                  </a:lnTo>
                  <a:lnTo>
                    <a:pt x="987" y="2"/>
                  </a:lnTo>
                  <a:lnTo>
                    <a:pt x="963" y="0"/>
                  </a:lnTo>
                  <a:lnTo>
                    <a:pt x="963" y="0"/>
                  </a:lnTo>
                  <a:lnTo>
                    <a:pt x="939" y="2"/>
                  </a:lnTo>
                  <a:lnTo>
                    <a:pt x="917" y="3"/>
                  </a:lnTo>
                  <a:lnTo>
                    <a:pt x="894" y="9"/>
                  </a:lnTo>
                  <a:lnTo>
                    <a:pt x="873" y="15"/>
                  </a:lnTo>
                  <a:lnTo>
                    <a:pt x="854" y="23"/>
                  </a:lnTo>
                  <a:lnTo>
                    <a:pt x="835" y="32"/>
                  </a:lnTo>
                  <a:lnTo>
                    <a:pt x="817" y="42"/>
                  </a:lnTo>
                  <a:lnTo>
                    <a:pt x="802" y="54"/>
                  </a:lnTo>
                  <a:lnTo>
                    <a:pt x="787" y="67"/>
                  </a:lnTo>
                  <a:lnTo>
                    <a:pt x="773" y="81"/>
                  </a:lnTo>
                  <a:lnTo>
                    <a:pt x="761" y="97"/>
                  </a:lnTo>
                  <a:lnTo>
                    <a:pt x="752" y="112"/>
                  </a:lnTo>
                  <a:lnTo>
                    <a:pt x="745" y="130"/>
                  </a:lnTo>
                  <a:lnTo>
                    <a:pt x="739" y="147"/>
                  </a:lnTo>
                  <a:lnTo>
                    <a:pt x="734" y="166"/>
                  </a:lnTo>
                  <a:lnTo>
                    <a:pt x="734" y="184"/>
                  </a:lnTo>
                  <a:lnTo>
                    <a:pt x="734" y="184"/>
                  </a:lnTo>
                  <a:lnTo>
                    <a:pt x="734" y="200"/>
                  </a:lnTo>
                  <a:lnTo>
                    <a:pt x="737" y="215"/>
                  </a:lnTo>
                  <a:lnTo>
                    <a:pt x="742" y="230"/>
                  </a:lnTo>
                  <a:lnTo>
                    <a:pt x="746" y="242"/>
                  </a:lnTo>
                  <a:lnTo>
                    <a:pt x="752" y="254"/>
                  </a:lnTo>
                  <a:lnTo>
                    <a:pt x="760" y="265"/>
                  </a:lnTo>
                  <a:lnTo>
                    <a:pt x="766" y="275"/>
                  </a:lnTo>
                  <a:lnTo>
                    <a:pt x="775" y="283"/>
                  </a:lnTo>
                  <a:lnTo>
                    <a:pt x="788" y="296"/>
                  </a:lnTo>
                  <a:lnTo>
                    <a:pt x="802" y="307"/>
                  </a:lnTo>
                  <a:lnTo>
                    <a:pt x="814" y="314"/>
                  </a:lnTo>
                  <a:lnTo>
                    <a:pt x="814" y="314"/>
                  </a:lnTo>
                  <a:lnTo>
                    <a:pt x="824" y="319"/>
                  </a:lnTo>
                  <a:lnTo>
                    <a:pt x="833" y="326"/>
                  </a:lnTo>
                  <a:lnTo>
                    <a:pt x="840" y="332"/>
                  </a:lnTo>
                  <a:lnTo>
                    <a:pt x="846" y="338"/>
                  </a:lnTo>
                  <a:lnTo>
                    <a:pt x="851" y="345"/>
                  </a:lnTo>
                  <a:lnTo>
                    <a:pt x="854" y="351"/>
                  </a:lnTo>
                  <a:lnTo>
                    <a:pt x="855" y="359"/>
                  </a:lnTo>
                  <a:lnTo>
                    <a:pt x="855" y="365"/>
                  </a:lnTo>
                  <a:lnTo>
                    <a:pt x="854" y="371"/>
                  </a:lnTo>
                  <a:lnTo>
                    <a:pt x="851" y="377"/>
                  </a:lnTo>
                  <a:lnTo>
                    <a:pt x="846" y="381"/>
                  </a:lnTo>
                  <a:lnTo>
                    <a:pt x="840" y="386"/>
                  </a:lnTo>
                  <a:lnTo>
                    <a:pt x="833" y="390"/>
                  </a:lnTo>
                  <a:lnTo>
                    <a:pt x="824" y="393"/>
                  </a:lnTo>
                  <a:lnTo>
                    <a:pt x="814" y="395"/>
                  </a:lnTo>
                  <a:lnTo>
                    <a:pt x="802" y="395"/>
                  </a:lnTo>
                  <a:lnTo>
                    <a:pt x="0" y="395"/>
                  </a:lnTo>
                  <a:lnTo>
                    <a:pt x="0" y="1236"/>
                  </a:lnTo>
                  <a:lnTo>
                    <a:pt x="0" y="1236"/>
                  </a:lnTo>
                  <a:lnTo>
                    <a:pt x="8" y="1244"/>
                  </a:lnTo>
                  <a:lnTo>
                    <a:pt x="15" y="1248"/>
                  </a:lnTo>
                  <a:lnTo>
                    <a:pt x="24" y="1250"/>
                  </a:lnTo>
                  <a:lnTo>
                    <a:pt x="35" y="1247"/>
                  </a:lnTo>
                  <a:lnTo>
                    <a:pt x="45" y="1242"/>
                  </a:lnTo>
                  <a:lnTo>
                    <a:pt x="54" y="1235"/>
                  </a:lnTo>
                  <a:lnTo>
                    <a:pt x="63" y="1223"/>
                  </a:lnTo>
                  <a:lnTo>
                    <a:pt x="72" y="1208"/>
                  </a:lnTo>
                  <a:lnTo>
                    <a:pt x="72" y="1208"/>
                  </a:lnTo>
                  <a:lnTo>
                    <a:pt x="80" y="1196"/>
                  </a:lnTo>
                  <a:lnTo>
                    <a:pt x="89" y="1183"/>
                  </a:lnTo>
                  <a:lnTo>
                    <a:pt x="102" y="1168"/>
                  </a:lnTo>
                  <a:lnTo>
                    <a:pt x="111" y="1160"/>
                  </a:lnTo>
                  <a:lnTo>
                    <a:pt x="120" y="1153"/>
                  </a:lnTo>
                  <a:lnTo>
                    <a:pt x="130" y="1147"/>
                  </a:lnTo>
                  <a:lnTo>
                    <a:pt x="142" y="1141"/>
                  </a:lnTo>
                  <a:lnTo>
                    <a:pt x="156" y="1135"/>
                  </a:lnTo>
                  <a:lnTo>
                    <a:pt x="169" y="1132"/>
                  </a:lnTo>
                  <a:lnTo>
                    <a:pt x="184" y="1129"/>
                  </a:lnTo>
                  <a:lnTo>
                    <a:pt x="201" y="1127"/>
                  </a:lnTo>
                  <a:lnTo>
                    <a:pt x="201" y="1127"/>
                  </a:lnTo>
                  <a:lnTo>
                    <a:pt x="220" y="1129"/>
                  </a:lnTo>
                  <a:lnTo>
                    <a:pt x="238" y="1133"/>
                  </a:lnTo>
                  <a:lnTo>
                    <a:pt x="256" y="1138"/>
                  </a:lnTo>
                  <a:lnTo>
                    <a:pt x="272" y="1147"/>
                  </a:lnTo>
                  <a:lnTo>
                    <a:pt x="289" y="1156"/>
                  </a:lnTo>
                  <a:lnTo>
                    <a:pt x="304" y="1168"/>
                  </a:lnTo>
                  <a:lnTo>
                    <a:pt x="319" y="1181"/>
                  </a:lnTo>
                  <a:lnTo>
                    <a:pt x="331" y="1195"/>
                  </a:lnTo>
                  <a:lnTo>
                    <a:pt x="343" y="1211"/>
                  </a:lnTo>
                  <a:lnTo>
                    <a:pt x="353" y="1229"/>
                  </a:lnTo>
                  <a:lnTo>
                    <a:pt x="364" y="1248"/>
                  </a:lnTo>
                  <a:lnTo>
                    <a:pt x="371" y="1268"/>
                  </a:lnTo>
                  <a:lnTo>
                    <a:pt x="377" y="1289"/>
                  </a:lnTo>
                  <a:lnTo>
                    <a:pt x="382" y="1311"/>
                  </a:lnTo>
                  <a:lnTo>
                    <a:pt x="385" y="1334"/>
                  </a:lnTo>
                  <a:lnTo>
                    <a:pt x="386" y="1358"/>
                  </a:lnTo>
                  <a:lnTo>
                    <a:pt x="386" y="1358"/>
                  </a:lnTo>
                  <a:lnTo>
                    <a:pt x="385" y="1381"/>
                  </a:lnTo>
                  <a:lnTo>
                    <a:pt x="382" y="1404"/>
                  </a:lnTo>
                  <a:lnTo>
                    <a:pt x="377" y="1426"/>
                  </a:lnTo>
                  <a:lnTo>
                    <a:pt x="371" y="1447"/>
                  </a:lnTo>
                  <a:lnTo>
                    <a:pt x="364" y="1467"/>
                  </a:lnTo>
                  <a:lnTo>
                    <a:pt x="353" y="1486"/>
                  </a:lnTo>
                  <a:lnTo>
                    <a:pt x="343" y="1504"/>
                  </a:lnTo>
                  <a:lnTo>
                    <a:pt x="331" y="1519"/>
                  </a:lnTo>
                  <a:lnTo>
                    <a:pt x="319" y="1534"/>
                  </a:lnTo>
                  <a:lnTo>
                    <a:pt x="304" y="1547"/>
                  </a:lnTo>
                  <a:lnTo>
                    <a:pt x="289" y="1559"/>
                  </a:lnTo>
                  <a:lnTo>
                    <a:pt x="272" y="1568"/>
                  </a:lnTo>
                  <a:lnTo>
                    <a:pt x="256" y="1577"/>
                  </a:lnTo>
                  <a:lnTo>
                    <a:pt x="238" y="1582"/>
                  </a:lnTo>
                  <a:lnTo>
                    <a:pt x="220" y="1586"/>
                  </a:lnTo>
                  <a:lnTo>
                    <a:pt x="201" y="1586"/>
                  </a:lnTo>
                  <a:lnTo>
                    <a:pt x="201" y="1586"/>
                  </a:lnTo>
                  <a:lnTo>
                    <a:pt x="184" y="1586"/>
                  </a:lnTo>
                  <a:lnTo>
                    <a:pt x="169" y="1583"/>
                  </a:lnTo>
                  <a:lnTo>
                    <a:pt x="156" y="1579"/>
                  </a:lnTo>
                  <a:lnTo>
                    <a:pt x="142" y="1574"/>
                  </a:lnTo>
                  <a:lnTo>
                    <a:pt x="130" y="1568"/>
                  </a:lnTo>
                  <a:lnTo>
                    <a:pt x="120" y="1561"/>
                  </a:lnTo>
                  <a:lnTo>
                    <a:pt x="111" y="1555"/>
                  </a:lnTo>
                  <a:lnTo>
                    <a:pt x="102" y="1547"/>
                  </a:lnTo>
                  <a:lnTo>
                    <a:pt x="89" y="1532"/>
                  </a:lnTo>
                  <a:lnTo>
                    <a:pt x="80" y="1519"/>
                  </a:lnTo>
                  <a:lnTo>
                    <a:pt x="72" y="1507"/>
                  </a:lnTo>
                  <a:lnTo>
                    <a:pt x="72" y="1507"/>
                  </a:lnTo>
                  <a:lnTo>
                    <a:pt x="63" y="1492"/>
                  </a:lnTo>
                  <a:lnTo>
                    <a:pt x="54" y="1480"/>
                  </a:lnTo>
                  <a:lnTo>
                    <a:pt x="45" y="1473"/>
                  </a:lnTo>
                  <a:lnTo>
                    <a:pt x="35" y="1467"/>
                  </a:lnTo>
                  <a:lnTo>
                    <a:pt x="24" y="1465"/>
                  </a:lnTo>
                  <a:lnTo>
                    <a:pt x="15" y="1467"/>
                  </a:lnTo>
                  <a:lnTo>
                    <a:pt x="8" y="1471"/>
                  </a:lnTo>
                  <a:lnTo>
                    <a:pt x="0" y="1479"/>
                  </a:lnTo>
                  <a:lnTo>
                    <a:pt x="0" y="2374"/>
                  </a:lnTo>
                  <a:lnTo>
                    <a:pt x="1979" y="2374"/>
                  </a:lnTo>
                  <a:lnTo>
                    <a:pt x="1979" y="1519"/>
                  </a:lnTo>
                  <a:lnTo>
                    <a:pt x="1979" y="1519"/>
                  </a:lnTo>
                  <a:lnTo>
                    <a:pt x="1981" y="1507"/>
                  </a:lnTo>
                  <a:lnTo>
                    <a:pt x="1982" y="1497"/>
                  </a:lnTo>
                  <a:lnTo>
                    <a:pt x="1985" y="1488"/>
                  </a:lnTo>
                  <a:lnTo>
                    <a:pt x="1988" y="1482"/>
                  </a:lnTo>
                  <a:lnTo>
                    <a:pt x="1993" y="1476"/>
                  </a:lnTo>
                  <a:lnTo>
                    <a:pt x="1999" y="1471"/>
                  </a:lnTo>
                  <a:lnTo>
                    <a:pt x="2003" y="1468"/>
                  </a:lnTo>
                  <a:lnTo>
                    <a:pt x="2009" y="1467"/>
                  </a:lnTo>
                  <a:lnTo>
                    <a:pt x="2017" y="1467"/>
                  </a:lnTo>
                  <a:lnTo>
                    <a:pt x="2023" y="1467"/>
                  </a:lnTo>
                  <a:lnTo>
                    <a:pt x="2030" y="1470"/>
                  </a:lnTo>
                  <a:lnTo>
                    <a:pt x="2036" y="1474"/>
                  </a:lnTo>
                  <a:lnTo>
                    <a:pt x="2044" y="1480"/>
                  </a:lnTo>
                  <a:lnTo>
                    <a:pt x="2050" y="1488"/>
                  </a:lnTo>
                  <a:lnTo>
                    <a:pt x="2056" y="1497"/>
                  </a:lnTo>
                  <a:lnTo>
                    <a:pt x="2062" y="1507"/>
                  </a:lnTo>
                  <a:lnTo>
                    <a:pt x="2062" y="1507"/>
                  </a:lnTo>
                  <a:lnTo>
                    <a:pt x="2069" y="1519"/>
                  </a:lnTo>
                  <a:lnTo>
                    <a:pt x="2078" y="1532"/>
                  </a:lnTo>
                  <a:lnTo>
                    <a:pt x="2092" y="1547"/>
                  </a:lnTo>
                  <a:lnTo>
                    <a:pt x="2101" y="1555"/>
                  </a:lnTo>
                  <a:lnTo>
                    <a:pt x="2110" y="1562"/>
                  </a:lnTo>
                  <a:lnTo>
                    <a:pt x="2121" y="1568"/>
                  </a:lnTo>
                  <a:lnTo>
                    <a:pt x="2132" y="1574"/>
                  </a:lnTo>
                  <a:lnTo>
                    <a:pt x="2145" y="1580"/>
                  </a:lnTo>
                  <a:lnTo>
                    <a:pt x="2159" y="1583"/>
                  </a:lnTo>
                  <a:lnTo>
                    <a:pt x="2174" y="1586"/>
                  </a:lnTo>
                  <a:lnTo>
                    <a:pt x="2190" y="1588"/>
                  </a:lnTo>
                  <a:lnTo>
                    <a:pt x="2190" y="1588"/>
                  </a:lnTo>
                  <a:lnTo>
                    <a:pt x="2210" y="1586"/>
                  </a:lnTo>
                  <a:lnTo>
                    <a:pt x="2228" y="1583"/>
                  </a:lnTo>
                  <a:lnTo>
                    <a:pt x="2246" y="1577"/>
                  </a:lnTo>
                  <a:lnTo>
                    <a:pt x="2262" y="1570"/>
                  </a:lnTo>
                  <a:lnTo>
                    <a:pt x="2278" y="1559"/>
                  </a:lnTo>
                  <a:lnTo>
                    <a:pt x="2293" y="1547"/>
                  </a:lnTo>
                  <a:lnTo>
                    <a:pt x="2308" y="1535"/>
                  </a:lnTo>
                  <a:lnTo>
                    <a:pt x="2322" y="1520"/>
                  </a:lnTo>
                  <a:lnTo>
                    <a:pt x="2332" y="1504"/>
                  </a:lnTo>
                  <a:lnTo>
                    <a:pt x="2344" y="1486"/>
                  </a:lnTo>
                  <a:lnTo>
                    <a:pt x="2353" y="1467"/>
                  </a:lnTo>
                  <a:lnTo>
                    <a:pt x="2361" y="1447"/>
                  </a:lnTo>
                  <a:lnTo>
                    <a:pt x="2367" y="1426"/>
                  </a:lnTo>
                  <a:lnTo>
                    <a:pt x="2371" y="1404"/>
                  </a:lnTo>
                  <a:lnTo>
                    <a:pt x="2374" y="1381"/>
                  </a:lnTo>
                  <a:lnTo>
                    <a:pt x="2376" y="1358"/>
                  </a:lnTo>
                  <a:lnTo>
                    <a:pt x="2376" y="1358"/>
                  </a:lnTo>
                  <a:lnTo>
                    <a:pt x="2374" y="1335"/>
                  </a:lnTo>
                  <a:lnTo>
                    <a:pt x="2371" y="1311"/>
                  </a:lnTo>
                  <a:lnTo>
                    <a:pt x="2367" y="1290"/>
                  </a:lnTo>
                  <a:lnTo>
                    <a:pt x="2361" y="1269"/>
                  </a:lnTo>
                  <a:lnTo>
                    <a:pt x="2353" y="1248"/>
                  </a:lnTo>
                  <a:lnTo>
                    <a:pt x="2344" y="1229"/>
                  </a:lnTo>
                  <a:lnTo>
                    <a:pt x="2332" y="1213"/>
                  </a:lnTo>
                  <a:lnTo>
                    <a:pt x="2322" y="1196"/>
                  </a:lnTo>
                  <a:lnTo>
                    <a:pt x="2308" y="1181"/>
                  </a:lnTo>
                  <a:lnTo>
                    <a:pt x="2293" y="1168"/>
                  </a:lnTo>
                  <a:lnTo>
                    <a:pt x="2278" y="1156"/>
                  </a:lnTo>
                  <a:lnTo>
                    <a:pt x="2262" y="1147"/>
                  </a:lnTo>
                  <a:lnTo>
                    <a:pt x="2246" y="1139"/>
                  </a:lnTo>
                  <a:lnTo>
                    <a:pt x="2228" y="1133"/>
                  </a:lnTo>
                  <a:lnTo>
                    <a:pt x="2210" y="1130"/>
                  </a:lnTo>
                  <a:lnTo>
                    <a:pt x="2190" y="1129"/>
                  </a:lnTo>
                  <a:lnTo>
                    <a:pt x="2190" y="1129"/>
                  </a:lnTo>
                  <a:close/>
                </a:path>
              </a:pathLst>
            </a:custGeom>
            <a:gradFill flip="none" rotWithShape="1">
              <a:gsLst>
                <a:gs pos="0">
                  <a:schemeClr val="accent3">
                    <a:lumMod val="60000"/>
                    <a:lumOff val="40000"/>
                    <a:shade val="30000"/>
                    <a:satMod val="115000"/>
                  </a:schemeClr>
                </a:gs>
                <a:gs pos="50000">
                  <a:schemeClr val="accent3">
                    <a:lumMod val="60000"/>
                    <a:lumOff val="40000"/>
                    <a:shade val="67500"/>
                    <a:satMod val="115000"/>
                  </a:schemeClr>
                </a:gs>
                <a:gs pos="100000">
                  <a:schemeClr val="accent3">
                    <a:lumMod val="60000"/>
                    <a:lumOff val="40000"/>
                    <a:shade val="100000"/>
                    <a:satMod val="115000"/>
                  </a:schemeClr>
                </a:gs>
              </a:gsLst>
              <a:lin ang="16200000" scaled="1"/>
              <a:tileRect/>
            </a:gradFill>
            <a:ln w="28575">
              <a:noFill/>
              <a:prstDash val="solid"/>
              <a:round/>
              <a:headEnd/>
              <a:tailEnd/>
            </a:ln>
          </p:spPr>
          <p:txBody>
            <a:bodyPr lIns="36000" tIns="324000" anchor="ctr"/>
            <a:lstStyle/>
            <a:p>
              <a:pPr algn="ctr" eaLnBrk="1" hangingPunct="1">
                <a:defRPr/>
              </a:pPr>
              <a:r>
                <a:rPr lang="en-GB" dirty="0">
                  <a:solidFill>
                    <a:schemeClr val="bg1"/>
                  </a:solidFill>
                  <a:cs typeface="Arial" charset="0"/>
                </a:rPr>
                <a:t>1 John 4:15</a:t>
              </a:r>
            </a:p>
            <a:p>
              <a:pPr algn="ctr" eaLnBrk="1" hangingPunct="1">
                <a:defRPr/>
              </a:pPr>
              <a:r>
                <a:rPr lang="en-GB" dirty="0">
                  <a:solidFill>
                    <a:schemeClr val="bg1"/>
                  </a:solidFill>
                  <a:cs typeface="Arial" charset="0"/>
                </a:rPr>
                <a:t>Mark 16:16</a:t>
              </a:r>
            </a:p>
          </p:txBody>
        </p:sp>
        <p:sp>
          <p:nvSpPr>
            <p:cNvPr id="23" name="Freeform 8">
              <a:extLst>
                <a:ext uri="{FF2B5EF4-FFF2-40B4-BE49-F238E27FC236}">
                  <a16:creationId xmlns:a16="http://schemas.microsoft.com/office/drawing/2014/main" id="{E1E873FB-EE12-4E42-BED4-B69C22CCA596}"/>
                </a:ext>
              </a:extLst>
            </p:cNvPr>
            <p:cNvSpPr>
              <a:spLocks/>
            </p:cNvSpPr>
            <p:nvPr/>
          </p:nvSpPr>
          <p:spPr bwMode="auto">
            <a:xfrm>
              <a:off x="3907960" y="449439"/>
              <a:ext cx="1885950" cy="1882775"/>
            </a:xfrm>
            <a:custGeom>
              <a:avLst/>
              <a:gdLst>
                <a:gd name="T0" fmla="*/ 2222 w 2377"/>
                <a:gd name="T1" fmla="*/ 795 h 2371"/>
                <a:gd name="T2" fmla="*/ 2275 w 2377"/>
                <a:gd name="T3" fmla="*/ 827 h 2371"/>
                <a:gd name="T4" fmla="*/ 2314 w 2377"/>
                <a:gd name="T5" fmla="*/ 882 h 2371"/>
                <a:gd name="T6" fmla="*/ 2362 w 2377"/>
                <a:gd name="T7" fmla="*/ 907 h 2371"/>
                <a:gd name="T8" fmla="*/ 395 w 2377"/>
                <a:gd name="T9" fmla="*/ 855 h 2371"/>
                <a:gd name="T10" fmla="*/ 386 w 2377"/>
                <a:gd name="T11" fmla="*/ 892 h 2371"/>
                <a:gd name="T12" fmla="*/ 358 w 2377"/>
                <a:gd name="T13" fmla="*/ 907 h 2371"/>
                <a:gd name="T14" fmla="*/ 325 w 2377"/>
                <a:gd name="T15" fmla="*/ 886 h 2371"/>
                <a:gd name="T16" fmla="*/ 296 w 2377"/>
                <a:gd name="T17" fmla="*/ 842 h 2371"/>
                <a:gd name="T18" fmla="*/ 242 w 2377"/>
                <a:gd name="T19" fmla="*/ 800 h 2371"/>
                <a:gd name="T20" fmla="*/ 184 w 2377"/>
                <a:gd name="T21" fmla="*/ 786 h 2371"/>
                <a:gd name="T22" fmla="*/ 96 w 2377"/>
                <a:gd name="T23" fmla="*/ 815 h 2371"/>
                <a:gd name="T24" fmla="*/ 32 w 2377"/>
                <a:gd name="T25" fmla="*/ 888 h 2371"/>
                <a:gd name="T26" fmla="*/ 0 w 2377"/>
                <a:gd name="T27" fmla="*/ 993 h 2371"/>
                <a:gd name="T28" fmla="*/ 8 w 2377"/>
                <a:gd name="T29" fmla="*/ 1084 h 2371"/>
                <a:gd name="T30" fmla="*/ 54 w 2377"/>
                <a:gd name="T31" fmla="*/ 1178 h 2371"/>
                <a:gd name="T32" fmla="*/ 129 w 2377"/>
                <a:gd name="T33" fmla="*/ 1235 h 2371"/>
                <a:gd name="T34" fmla="*/ 201 w 2377"/>
                <a:gd name="T35" fmla="*/ 1245 h 2371"/>
                <a:gd name="T36" fmla="*/ 265 w 2377"/>
                <a:gd name="T37" fmla="*/ 1220 h 2371"/>
                <a:gd name="T38" fmla="*/ 313 w 2377"/>
                <a:gd name="T39" fmla="*/ 1164 h 2371"/>
                <a:gd name="T40" fmla="*/ 338 w 2377"/>
                <a:gd name="T41" fmla="*/ 1133 h 2371"/>
                <a:gd name="T42" fmla="*/ 371 w 2377"/>
                <a:gd name="T43" fmla="*/ 1126 h 2371"/>
                <a:gd name="T44" fmla="*/ 392 w 2377"/>
                <a:gd name="T45" fmla="*/ 1155 h 2371"/>
                <a:gd name="T46" fmla="*/ 1256 w 2377"/>
                <a:gd name="T47" fmla="*/ 1976 h 2371"/>
                <a:gd name="T48" fmla="*/ 1298 w 2377"/>
                <a:gd name="T49" fmla="*/ 1990 h 2371"/>
                <a:gd name="T50" fmla="*/ 1305 w 2377"/>
                <a:gd name="T51" fmla="*/ 2020 h 2371"/>
                <a:gd name="T52" fmla="*/ 1275 w 2377"/>
                <a:gd name="T53" fmla="*/ 2052 h 2371"/>
                <a:gd name="T54" fmla="*/ 1225 w 2377"/>
                <a:gd name="T55" fmla="*/ 2088 h 2371"/>
                <a:gd name="T56" fmla="*/ 1193 w 2377"/>
                <a:gd name="T57" fmla="*/ 2141 h 2371"/>
                <a:gd name="T58" fmla="*/ 1186 w 2377"/>
                <a:gd name="T59" fmla="*/ 2206 h 2371"/>
                <a:gd name="T60" fmla="*/ 1225 w 2377"/>
                <a:gd name="T61" fmla="*/ 2290 h 2371"/>
                <a:gd name="T62" fmla="*/ 1305 w 2377"/>
                <a:gd name="T63" fmla="*/ 2348 h 2371"/>
                <a:gd name="T64" fmla="*/ 1414 w 2377"/>
                <a:gd name="T65" fmla="*/ 2371 h 2371"/>
                <a:gd name="T66" fmla="*/ 1504 w 2377"/>
                <a:gd name="T67" fmla="*/ 2357 h 2371"/>
                <a:gd name="T68" fmla="*/ 1591 w 2377"/>
                <a:gd name="T69" fmla="*/ 2304 h 2371"/>
                <a:gd name="T70" fmla="*/ 1639 w 2377"/>
                <a:gd name="T71" fmla="*/ 2224 h 2371"/>
                <a:gd name="T72" fmla="*/ 1640 w 2377"/>
                <a:gd name="T73" fmla="*/ 2156 h 2371"/>
                <a:gd name="T74" fmla="*/ 1612 w 2377"/>
                <a:gd name="T75" fmla="*/ 2097 h 2371"/>
                <a:gd name="T76" fmla="*/ 1564 w 2377"/>
                <a:gd name="T77" fmla="*/ 2057 h 2371"/>
                <a:gd name="T78" fmla="*/ 1526 w 2377"/>
                <a:gd name="T79" fmla="*/ 2026 h 2371"/>
                <a:gd name="T80" fmla="*/ 1526 w 2377"/>
                <a:gd name="T81" fmla="*/ 1994 h 2371"/>
                <a:gd name="T82" fmla="*/ 1564 w 2377"/>
                <a:gd name="T83" fmla="*/ 1976 h 2371"/>
                <a:gd name="T84" fmla="*/ 2370 w 2377"/>
                <a:gd name="T85" fmla="*/ 1130 h 2371"/>
                <a:gd name="T86" fmla="*/ 2323 w 2377"/>
                <a:gd name="T87" fmla="*/ 1139 h 2371"/>
                <a:gd name="T88" fmla="*/ 2289 w 2377"/>
                <a:gd name="T89" fmla="*/ 1191 h 2371"/>
                <a:gd name="T90" fmla="*/ 2235 w 2377"/>
                <a:gd name="T91" fmla="*/ 1233 h 2371"/>
                <a:gd name="T92" fmla="*/ 2177 w 2377"/>
                <a:gd name="T93" fmla="*/ 1245 h 2371"/>
                <a:gd name="T94" fmla="*/ 2089 w 2377"/>
                <a:gd name="T95" fmla="*/ 1218 h 2371"/>
                <a:gd name="T96" fmla="*/ 2024 w 2377"/>
                <a:gd name="T97" fmla="*/ 1145 h 2371"/>
                <a:gd name="T98" fmla="*/ 1993 w 2377"/>
                <a:gd name="T99" fmla="*/ 1040 h 2371"/>
                <a:gd name="T100" fmla="*/ 2000 w 2377"/>
                <a:gd name="T101" fmla="*/ 948 h 2371"/>
                <a:gd name="T102" fmla="*/ 2047 w 2377"/>
                <a:gd name="T103" fmla="*/ 855 h 2371"/>
                <a:gd name="T104" fmla="*/ 2121 w 2377"/>
                <a:gd name="T105" fmla="*/ 797 h 23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2377" h="2371">
                  <a:moveTo>
                    <a:pt x="2177" y="788"/>
                  </a:moveTo>
                  <a:lnTo>
                    <a:pt x="2177" y="788"/>
                  </a:lnTo>
                  <a:lnTo>
                    <a:pt x="2193" y="788"/>
                  </a:lnTo>
                  <a:lnTo>
                    <a:pt x="2208" y="791"/>
                  </a:lnTo>
                  <a:lnTo>
                    <a:pt x="2222" y="795"/>
                  </a:lnTo>
                  <a:lnTo>
                    <a:pt x="2235" y="800"/>
                  </a:lnTo>
                  <a:lnTo>
                    <a:pt x="2247" y="806"/>
                  </a:lnTo>
                  <a:lnTo>
                    <a:pt x="2257" y="813"/>
                  </a:lnTo>
                  <a:lnTo>
                    <a:pt x="2266" y="819"/>
                  </a:lnTo>
                  <a:lnTo>
                    <a:pt x="2275" y="827"/>
                  </a:lnTo>
                  <a:lnTo>
                    <a:pt x="2289" y="842"/>
                  </a:lnTo>
                  <a:lnTo>
                    <a:pt x="2298" y="855"/>
                  </a:lnTo>
                  <a:lnTo>
                    <a:pt x="2305" y="867"/>
                  </a:lnTo>
                  <a:lnTo>
                    <a:pt x="2305" y="867"/>
                  </a:lnTo>
                  <a:lnTo>
                    <a:pt x="2314" y="882"/>
                  </a:lnTo>
                  <a:lnTo>
                    <a:pt x="2323" y="894"/>
                  </a:lnTo>
                  <a:lnTo>
                    <a:pt x="2334" y="901"/>
                  </a:lnTo>
                  <a:lnTo>
                    <a:pt x="2343" y="907"/>
                  </a:lnTo>
                  <a:lnTo>
                    <a:pt x="2353" y="909"/>
                  </a:lnTo>
                  <a:lnTo>
                    <a:pt x="2362" y="907"/>
                  </a:lnTo>
                  <a:lnTo>
                    <a:pt x="2370" y="903"/>
                  </a:lnTo>
                  <a:lnTo>
                    <a:pt x="2377" y="895"/>
                  </a:lnTo>
                  <a:lnTo>
                    <a:pt x="2377" y="0"/>
                  </a:lnTo>
                  <a:lnTo>
                    <a:pt x="395" y="0"/>
                  </a:lnTo>
                  <a:lnTo>
                    <a:pt x="395" y="855"/>
                  </a:lnTo>
                  <a:lnTo>
                    <a:pt x="395" y="855"/>
                  </a:lnTo>
                  <a:lnTo>
                    <a:pt x="393" y="867"/>
                  </a:lnTo>
                  <a:lnTo>
                    <a:pt x="392" y="877"/>
                  </a:lnTo>
                  <a:lnTo>
                    <a:pt x="389" y="886"/>
                  </a:lnTo>
                  <a:lnTo>
                    <a:pt x="386" y="892"/>
                  </a:lnTo>
                  <a:lnTo>
                    <a:pt x="382" y="898"/>
                  </a:lnTo>
                  <a:lnTo>
                    <a:pt x="377" y="903"/>
                  </a:lnTo>
                  <a:lnTo>
                    <a:pt x="371" y="906"/>
                  </a:lnTo>
                  <a:lnTo>
                    <a:pt x="365" y="907"/>
                  </a:lnTo>
                  <a:lnTo>
                    <a:pt x="358" y="907"/>
                  </a:lnTo>
                  <a:lnTo>
                    <a:pt x="352" y="907"/>
                  </a:lnTo>
                  <a:lnTo>
                    <a:pt x="344" y="904"/>
                  </a:lnTo>
                  <a:lnTo>
                    <a:pt x="338" y="900"/>
                  </a:lnTo>
                  <a:lnTo>
                    <a:pt x="331" y="894"/>
                  </a:lnTo>
                  <a:lnTo>
                    <a:pt x="325" y="886"/>
                  </a:lnTo>
                  <a:lnTo>
                    <a:pt x="319" y="877"/>
                  </a:lnTo>
                  <a:lnTo>
                    <a:pt x="313" y="867"/>
                  </a:lnTo>
                  <a:lnTo>
                    <a:pt x="313" y="867"/>
                  </a:lnTo>
                  <a:lnTo>
                    <a:pt x="305" y="855"/>
                  </a:lnTo>
                  <a:lnTo>
                    <a:pt x="296" y="842"/>
                  </a:lnTo>
                  <a:lnTo>
                    <a:pt x="283" y="827"/>
                  </a:lnTo>
                  <a:lnTo>
                    <a:pt x="274" y="819"/>
                  </a:lnTo>
                  <a:lnTo>
                    <a:pt x="265" y="812"/>
                  </a:lnTo>
                  <a:lnTo>
                    <a:pt x="254" y="806"/>
                  </a:lnTo>
                  <a:lnTo>
                    <a:pt x="242" y="800"/>
                  </a:lnTo>
                  <a:lnTo>
                    <a:pt x="229" y="794"/>
                  </a:lnTo>
                  <a:lnTo>
                    <a:pt x="216" y="791"/>
                  </a:lnTo>
                  <a:lnTo>
                    <a:pt x="201" y="788"/>
                  </a:lnTo>
                  <a:lnTo>
                    <a:pt x="184" y="786"/>
                  </a:lnTo>
                  <a:lnTo>
                    <a:pt x="184" y="786"/>
                  </a:lnTo>
                  <a:lnTo>
                    <a:pt x="165" y="788"/>
                  </a:lnTo>
                  <a:lnTo>
                    <a:pt x="147" y="791"/>
                  </a:lnTo>
                  <a:lnTo>
                    <a:pt x="129" y="797"/>
                  </a:lnTo>
                  <a:lnTo>
                    <a:pt x="112" y="804"/>
                  </a:lnTo>
                  <a:lnTo>
                    <a:pt x="96" y="815"/>
                  </a:lnTo>
                  <a:lnTo>
                    <a:pt x="81" y="825"/>
                  </a:lnTo>
                  <a:lnTo>
                    <a:pt x="66" y="839"/>
                  </a:lnTo>
                  <a:lnTo>
                    <a:pt x="54" y="854"/>
                  </a:lnTo>
                  <a:lnTo>
                    <a:pt x="42" y="870"/>
                  </a:lnTo>
                  <a:lnTo>
                    <a:pt x="32" y="888"/>
                  </a:lnTo>
                  <a:lnTo>
                    <a:pt x="21" y="907"/>
                  </a:lnTo>
                  <a:lnTo>
                    <a:pt x="14" y="927"/>
                  </a:lnTo>
                  <a:lnTo>
                    <a:pt x="8" y="948"/>
                  </a:lnTo>
                  <a:lnTo>
                    <a:pt x="3" y="970"/>
                  </a:lnTo>
                  <a:lnTo>
                    <a:pt x="0" y="993"/>
                  </a:lnTo>
                  <a:lnTo>
                    <a:pt x="0" y="1016"/>
                  </a:lnTo>
                  <a:lnTo>
                    <a:pt x="0" y="1016"/>
                  </a:lnTo>
                  <a:lnTo>
                    <a:pt x="0" y="1039"/>
                  </a:lnTo>
                  <a:lnTo>
                    <a:pt x="3" y="1063"/>
                  </a:lnTo>
                  <a:lnTo>
                    <a:pt x="8" y="1084"/>
                  </a:lnTo>
                  <a:lnTo>
                    <a:pt x="14" y="1105"/>
                  </a:lnTo>
                  <a:lnTo>
                    <a:pt x="21" y="1126"/>
                  </a:lnTo>
                  <a:lnTo>
                    <a:pt x="32" y="1145"/>
                  </a:lnTo>
                  <a:lnTo>
                    <a:pt x="42" y="1161"/>
                  </a:lnTo>
                  <a:lnTo>
                    <a:pt x="54" y="1178"/>
                  </a:lnTo>
                  <a:lnTo>
                    <a:pt x="66" y="1193"/>
                  </a:lnTo>
                  <a:lnTo>
                    <a:pt x="81" y="1206"/>
                  </a:lnTo>
                  <a:lnTo>
                    <a:pt x="96" y="1218"/>
                  </a:lnTo>
                  <a:lnTo>
                    <a:pt x="112" y="1227"/>
                  </a:lnTo>
                  <a:lnTo>
                    <a:pt x="129" y="1235"/>
                  </a:lnTo>
                  <a:lnTo>
                    <a:pt x="147" y="1241"/>
                  </a:lnTo>
                  <a:lnTo>
                    <a:pt x="165" y="1244"/>
                  </a:lnTo>
                  <a:lnTo>
                    <a:pt x="184" y="1245"/>
                  </a:lnTo>
                  <a:lnTo>
                    <a:pt x="184" y="1245"/>
                  </a:lnTo>
                  <a:lnTo>
                    <a:pt x="201" y="1245"/>
                  </a:lnTo>
                  <a:lnTo>
                    <a:pt x="216" y="1242"/>
                  </a:lnTo>
                  <a:lnTo>
                    <a:pt x="229" y="1238"/>
                  </a:lnTo>
                  <a:lnTo>
                    <a:pt x="242" y="1233"/>
                  </a:lnTo>
                  <a:lnTo>
                    <a:pt x="254" y="1227"/>
                  </a:lnTo>
                  <a:lnTo>
                    <a:pt x="265" y="1220"/>
                  </a:lnTo>
                  <a:lnTo>
                    <a:pt x="274" y="1212"/>
                  </a:lnTo>
                  <a:lnTo>
                    <a:pt x="283" y="1205"/>
                  </a:lnTo>
                  <a:lnTo>
                    <a:pt x="296" y="1190"/>
                  </a:lnTo>
                  <a:lnTo>
                    <a:pt x="305" y="1178"/>
                  </a:lnTo>
                  <a:lnTo>
                    <a:pt x="313" y="1164"/>
                  </a:lnTo>
                  <a:lnTo>
                    <a:pt x="313" y="1164"/>
                  </a:lnTo>
                  <a:lnTo>
                    <a:pt x="319" y="1155"/>
                  </a:lnTo>
                  <a:lnTo>
                    <a:pt x="325" y="1147"/>
                  </a:lnTo>
                  <a:lnTo>
                    <a:pt x="331" y="1139"/>
                  </a:lnTo>
                  <a:lnTo>
                    <a:pt x="338" y="1133"/>
                  </a:lnTo>
                  <a:lnTo>
                    <a:pt x="344" y="1129"/>
                  </a:lnTo>
                  <a:lnTo>
                    <a:pt x="352" y="1126"/>
                  </a:lnTo>
                  <a:lnTo>
                    <a:pt x="358" y="1124"/>
                  </a:lnTo>
                  <a:lnTo>
                    <a:pt x="365" y="1124"/>
                  </a:lnTo>
                  <a:lnTo>
                    <a:pt x="371" y="1126"/>
                  </a:lnTo>
                  <a:lnTo>
                    <a:pt x="377" y="1129"/>
                  </a:lnTo>
                  <a:lnTo>
                    <a:pt x="382" y="1133"/>
                  </a:lnTo>
                  <a:lnTo>
                    <a:pt x="386" y="1139"/>
                  </a:lnTo>
                  <a:lnTo>
                    <a:pt x="389" y="1147"/>
                  </a:lnTo>
                  <a:lnTo>
                    <a:pt x="392" y="1155"/>
                  </a:lnTo>
                  <a:lnTo>
                    <a:pt x="393" y="1166"/>
                  </a:lnTo>
                  <a:lnTo>
                    <a:pt x="395" y="1176"/>
                  </a:lnTo>
                  <a:lnTo>
                    <a:pt x="395" y="1979"/>
                  </a:lnTo>
                  <a:lnTo>
                    <a:pt x="1256" y="1976"/>
                  </a:lnTo>
                  <a:lnTo>
                    <a:pt x="1256" y="1976"/>
                  </a:lnTo>
                  <a:lnTo>
                    <a:pt x="1266" y="1978"/>
                  </a:lnTo>
                  <a:lnTo>
                    <a:pt x="1277" y="1979"/>
                  </a:lnTo>
                  <a:lnTo>
                    <a:pt x="1286" y="1982"/>
                  </a:lnTo>
                  <a:lnTo>
                    <a:pt x="1292" y="1985"/>
                  </a:lnTo>
                  <a:lnTo>
                    <a:pt x="1298" y="1990"/>
                  </a:lnTo>
                  <a:lnTo>
                    <a:pt x="1302" y="1996"/>
                  </a:lnTo>
                  <a:lnTo>
                    <a:pt x="1305" y="2000"/>
                  </a:lnTo>
                  <a:lnTo>
                    <a:pt x="1307" y="2006"/>
                  </a:lnTo>
                  <a:lnTo>
                    <a:pt x="1307" y="2014"/>
                  </a:lnTo>
                  <a:lnTo>
                    <a:pt x="1305" y="2020"/>
                  </a:lnTo>
                  <a:lnTo>
                    <a:pt x="1302" y="2027"/>
                  </a:lnTo>
                  <a:lnTo>
                    <a:pt x="1298" y="2033"/>
                  </a:lnTo>
                  <a:lnTo>
                    <a:pt x="1292" y="2040"/>
                  </a:lnTo>
                  <a:lnTo>
                    <a:pt x="1284" y="2046"/>
                  </a:lnTo>
                  <a:lnTo>
                    <a:pt x="1275" y="2052"/>
                  </a:lnTo>
                  <a:lnTo>
                    <a:pt x="1265" y="2057"/>
                  </a:lnTo>
                  <a:lnTo>
                    <a:pt x="1265" y="2057"/>
                  </a:lnTo>
                  <a:lnTo>
                    <a:pt x="1253" y="2064"/>
                  </a:lnTo>
                  <a:lnTo>
                    <a:pt x="1239" y="2075"/>
                  </a:lnTo>
                  <a:lnTo>
                    <a:pt x="1225" y="2088"/>
                  </a:lnTo>
                  <a:lnTo>
                    <a:pt x="1217" y="2097"/>
                  </a:lnTo>
                  <a:lnTo>
                    <a:pt x="1211" y="2106"/>
                  </a:lnTo>
                  <a:lnTo>
                    <a:pt x="1204" y="2117"/>
                  </a:lnTo>
                  <a:lnTo>
                    <a:pt x="1198" y="2129"/>
                  </a:lnTo>
                  <a:lnTo>
                    <a:pt x="1193" y="2141"/>
                  </a:lnTo>
                  <a:lnTo>
                    <a:pt x="1189" y="2156"/>
                  </a:lnTo>
                  <a:lnTo>
                    <a:pt x="1186" y="2171"/>
                  </a:lnTo>
                  <a:lnTo>
                    <a:pt x="1186" y="2187"/>
                  </a:lnTo>
                  <a:lnTo>
                    <a:pt x="1186" y="2187"/>
                  </a:lnTo>
                  <a:lnTo>
                    <a:pt x="1186" y="2206"/>
                  </a:lnTo>
                  <a:lnTo>
                    <a:pt x="1190" y="2224"/>
                  </a:lnTo>
                  <a:lnTo>
                    <a:pt x="1196" y="2242"/>
                  </a:lnTo>
                  <a:lnTo>
                    <a:pt x="1204" y="2259"/>
                  </a:lnTo>
                  <a:lnTo>
                    <a:pt x="1213" y="2275"/>
                  </a:lnTo>
                  <a:lnTo>
                    <a:pt x="1225" y="2290"/>
                  </a:lnTo>
                  <a:lnTo>
                    <a:pt x="1238" y="2304"/>
                  </a:lnTo>
                  <a:lnTo>
                    <a:pt x="1253" y="2317"/>
                  </a:lnTo>
                  <a:lnTo>
                    <a:pt x="1268" y="2329"/>
                  </a:lnTo>
                  <a:lnTo>
                    <a:pt x="1286" y="2339"/>
                  </a:lnTo>
                  <a:lnTo>
                    <a:pt x="1305" y="2348"/>
                  </a:lnTo>
                  <a:lnTo>
                    <a:pt x="1325" y="2357"/>
                  </a:lnTo>
                  <a:lnTo>
                    <a:pt x="1346" y="2363"/>
                  </a:lnTo>
                  <a:lnTo>
                    <a:pt x="1368" y="2368"/>
                  </a:lnTo>
                  <a:lnTo>
                    <a:pt x="1390" y="2371"/>
                  </a:lnTo>
                  <a:lnTo>
                    <a:pt x="1414" y="2371"/>
                  </a:lnTo>
                  <a:lnTo>
                    <a:pt x="1414" y="2371"/>
                  </a:lnTo>
                  <a:lnTo>
                    <a:pt x="1438" y="2371"/>
                  </a:lnTo>
                  <a:lnTo>
                    <a:pt x="1461" y="2368"/>
                  </a:lnTo>
                  <a:lnTo>
                    <a:pt x="1483" y="2363"/>
                  </a:lnTo>
                  <a:lnTo>
                    <a:pt x="1504" y="2357"/>
                  </a:lnTo>
                  <a:lnTo>
                    <a:pt x="1523" y="2348"/>
                  </a:lnTo>
                  <a:lnTo>
                    <a:pt x="1543" y="2339"/>
                  </a:lnTo>
                  <a:lnTo>
                    <a:pt x="1561" y="2329"/>
                  </a:lnTo>
                  <a:lnTo>
                    <a:pt x="1577" y="2317"/>
                  </a:lnTo>
                  <a:lnTo>
                    <a:pt x="1591" y="2304"/>
                  </a:lnTo>
                  <a:lnTo>
                    <a:pt x="1604" y="2290"/>
                  </a:lnTo>
                  <a:lnTo>
                    <a:pt x="1616" y="2275"/>
                  </a:lnTo>
                  <a:lnTo>
                    <a:pt x="1625" y="2259"/>
                  </a:lnTo>
                  <a:lnTo>
                    <a:pt x="1634" y="2242"/>
                  </a:lnTo>
                  <a:lnTo>
                    <a:pt x="1639" y="2224"/>
                  </a:lnTo>
                  <a:lnTo>
                    <a:pt x="1643" y="2206"/>
                  </a:lnTo>
                  <a:lnTo>
                    <a:pt x="1645" y="2187"/>
                  </a:lnTo>
                  <a:lnTo>
                    <a:pt x="1645" y="2187"/>
                  </a:lnTo>
                  <a:lnTo>
                    <a:pt x="1643" y="2171"/>
                  </a:lnTo>
                  <a:lnTo>
                    <a:pt x="1640" y="2156"/>
                  </a:lnTo>
                  <a:lnTo>
                    <a:pt x="1637" y="2141"/>
                  </a:lnTo>
                  <a:lnTo>
                    <a:pt x="1631" y="2129"/>
                  </a:lnTo>
                  <a:lnTo>
                    <a:pt x="1625" y="2117"/>
                  </a:lnTo>
                  <a:lnTo>
                    <a:pt x="1619" y="2106"/>
                  </a:lnTo>
                  <a:lnTo>
                    <a:pt x="1612" y="2097"/>
                  </a:lnTo>
                  <a:lnTo>
                    <a:pt x="1604" y="2088"/>
                  </a:lnTo>
                  <a:lnTo>
                    <a:pt x="1589" y="2075"/>
                  </a:lnTo>
                  <a:lnTo>
                    <a:pt x="1576" y="2064"/>
                  </a:lnTo>
                  <a:lnTo>
                    <a:pt x="1564" y="2057"/>
                  </a:lnTo>
                  <a:lnTo>
                    <a:pt x="1564" y="2057"/>
                  </a:lnTo>
                  <a:lnTo>
                    <a:pt x="1553" y="2052"/>
                  </a:lnTo>
                  <a:lnTo>
                    <a:pt x="1544" y="2046"/>
                  </a:lnTo>
                  <a:lnTo>
                    <a:pt x="1537" y="2039"/>
                  </a:lnTo>
                  <a:lnTo>
                    <a:pt x="1531" y="2033"/>
                  </a:lnTo>
                  <a:lnTo>
                    <a:pt x="1526" y="2026"/>
                  </a:lnTo>
                  <a:lnTo>
                    <a:pt x="1523" y="2020"/>
                  </a:lnTo>
                  <a:lnTo>
                    <a:pt x="1522" y="2012"/>
                  </a:lnTo>
                  <a:lnTo>
                    <a:pt x="1522" y="2006"/>
                  </a:lnTo>
                  <a:lnTo>
                    <a:pt x="1523" y="2000"/>
                  </a:lnTo>
                  <a:lnTo>
                    <a:pt x="1526" y="1994"/>
                  </a:lnTo>
                  <a:lnTo>
                    <a:pt x="1531" y="1990"/>
                  </a:lnTo>
                  <a:lnTo>
                    <a:pt x="1537" y="1985"/>
                  </a:lnTo>
                  <a:lnTo>
                    <a:pt x="1544" y="1981"/>
                  </a:lnTo>
                  <a:lnTo>
                    <a:pt x="1553" y="1978"/>
                  </a:lnTo>
                  <a:lnTo>
                    <a:pt x="1564" y="1976"/>
                  </a:lnTo>
                  <a:lnTo>
                    <a:pt x="1576" y="1976"/>
                  </a:lnTo>
                  <a:lnTo>
                    <a:pt x="2377" y="1976"/>
                  </a:lnTo>
                  <a:lnTo>
                    <a:pt x="2377" y="1138"/>
                  </a:lnTo>
                  <a:lnTo>
                    <a:pt x="2377" y="1138"/>
                  </a:lnTo>
                  <a:lnTo>
                    <a:pt x="2370" y="1130"/>
                  </a:lnTo>
                  <a:lnTo>
                    <a:pt x="2362" y="1126"/>
                  </a:lnTo>
                  <a:lnTo>
                    <a:pt x="2353" y="1124"/>
                  </a:lnTo>
                  <a:lnTo>
                    <a:pt x="2343" y="1127"/>
                  </a:lnTo>
                  <a:lnTo>
                    <a:pt x="2334" y="1132"/>
                  </a:lnTo>
                  <a:lnTo>
                    <a:pt x="2323" y="1139"/>
                  </a:lnTo>
                  <a:lnTo>
                    <a:pt x="2314" y="1151"/>
                  </a:lnTo>
                  <a:lnTo>
                    <a:pt x="2305" y="1166"/>
                  </a:lnTo>
                  <a:lnTo>
                    <a:pt x="2305" y="1166"/>
                  </a:lnTo>
                  <a:lnTo>
                    <a:pt x="2298" y="1178"/>
                  </a:lnTo>
                  <a:lnTo>
                    <a:pt x="2289" y="1191"/>
                  </a:lnTo>
                  <a:lnTo>
                    <a:pt x="2275" y="1206"/>
                  </a:lnTo>
                  <a:lnTo>
                    <a:pt x="2266" y="1214"/>
                  </a:lnTo>
                  <a:lnTo>
                    <a:pt x="2257" y="1220"/>
                  </a:lnTo>
                  <a:lnTo>
                    <a:pt x="2247" y="1227"/>
                  </a:lnTo>
                  <a:lnTo>
                    <a:pt x="2235" y="1233"/>
                  </a:lnTo>
                  <a:lnTo>
                    <a:pt x="2222" y="1239"/>
                  </a:lnTo>
                  <a:lnTo>
                    <a:pt x="2208" y="1242"/>
                  </a:lnTo>
                  <a:lnTo>
                    <a:pt x="2193" y="1245"/>
                  </a:lnTo>
                  <a:lnTo>
                    <a:pt x="2177" y="1245"/>
                  </a:lnTo>
                  <a:lnTo>
                    <a:pt x="2177" y="1245"/>
                  </a:lnTo>
                  <a:lnTo>
                    <a:pt x="2157" y="1245"/>
                  </a:lnTo>
                  <a:lnTo>
                    <a:pt x="2139" y="1241"/>
                  </a:lnTo>
                  <a:lnTo>
                    <a:pt x="2121" y="1236"/>
                  </a:lnTo>
                  <a:lnTo>
                    <a:pt x="2105" y="1227"/>
                  </a:lnTo>
                  <a:lnTo>
                    <a:pt x="2089" y="1218"/>
                  </a:lnTo>
                  <a:lnTo>
                    <a:pt x="2074" y="1206"/>
                  </a:lnTo>
                  <a:lnTo>
                    <a:pt x="2060" y="1193"/>
                  </a:lnTo>
                  <a:lnTo>
                    <a:pt x="2047" y="1179"/>
                  </a:lnTo>
                  <a:lnTo>
                    <a:pt x="2035" y="1163"/>
                  </a:lnTo>
                  <a:lnTo>
                    <a:pt x="2024" y="1145"/>
                  </a:lnTo>
                  <a:lnTo>
                    <a:pt x="2015" y="1126"/>
                  </a:lnTo>
                  <a:lnTo>
                    <a:pt x="2006" y="1106"/>
                  </a:lnTo>
                  <a:lnTo>
                    <a:pt x="2000" y="1085"/>
                  </a:lnTo>
                  <a:lnTo>
                    <a:pt x="1996" y="1063"/>
                  </a:lnTo>
                  <a:lnTo>
                    <a:pt x="1993" y="1040"/>
                  </a:lnTo>
                  <a:lnTo>
                    <a:pt x="1993" y="1016"/>
                  </a:lnTo>
                  <a:lnTo>
                    <a:pt x="1993" y="1016"/>
                  </a:lnTo>
                  <a:lnTo>
                    <a:pt x="1993" y="993"/>
                  </a:lnTo>
                  <a:lnTo>
                    <a:pt x="1996" y="970"/>
                  </a:lnTo>
                  <a:lnTo>
                    <a:pt x="2000" y="948"/>
                  </a:lnTo>
                  <a:lnTo>
                    <a:pt x="2006" y="927"/>
                  </a:lnTo>
                  <a:lnTo>
                    <a:pt x="2015" y="907"/>
                  </a:lnTo>
                  <a:lnTo>
                    <a:pt x="2024" y="888"/>
                  </a:lnTo>
                  <a:lnTo>
                    <a:pt x="2035" y="870"/>
                  </a:lnTo>
                  <a:lnTo>
                    <a:pt x="2047" y="855"/>
                  </a:lnTo>
                  <a:lnTo>
                    <a:pt x="2060" y="840"/>
                  </a:lnTo>
                  <a:lnTo>
                    <a:pt x="2074" y="827"/>
                  </a:lnTo>
                  <a:lnTo>
                    <a:pt x="2089" y="815"/>
                  </a:lnTo>
                  <a:lnTo>
                    <a:pt x="2105" y="806"/>
                  </a:lnTo>
                  <a:lnTo>
                    <a:pt x="2121" y="797"/>
                  </a:lnTo>
                  <a:lnTo>
                    <a:pt x="2139" y="792"/>
                  </a:lnTo>
                  <a:lnTo>
                    <a:pt x="2157" y="788"/>
                  </a:lnTo>
                  <a:lnTo>
                    <a:pt x="2177" y="788"/>
                  </a:lnTo>
                  <a:lnTo>
                    <a:pt x="2177" y="788"/>
                  </a:lnTo>
                  <a:close/>
                </a:path>
              </a:pathLst>
            </a:custGeom>
            <a:gradFill flip="none" rotWithShape="1">
              <a:gsLst>
                <a:gs pos="0">
                  <a:schemeClr val="accent2">
                    <a:lumMod val="60000"/>
                    <a:lumOff val="40000"/>
                    <a:shade val="30000"/>
                    <a:satMod val="115000"/>
                  </a:schemeClr>
                </a:gs>
                <a:gs pos="50000">
                  <a:schemeClr val="accent2">
                    <a:lumMod val="60000"/>
                    <a:lumOff val="40000"/>
                    <a:shade val="67500"/>
                    <a:satMod val="115000"/>
                  </a:schemeClr>
                </a:gs>
                <a:gs pos="100000">
                  <a:schemeClr val="accent2">
                    <a:lumMod val="60000"/>
                    <a:lumOff val="40000"/>
                    <a:shade val="100000"/>
                    <a:satMod val="115000"/>
                  </a:schemeClr>
                </a:gs>
              </a:gsLst>
              <a:lin ang="5400000" scaled="1"/>
              <a:tileRect/>
            </a:gradFill>
            <a:ln w="28575">
              <a:noFill/>
              <a:prstDash val="solid"/>
              <a:round/>
              <a:headEnd/>
              <a:tailEnd/>
            </a:ln>
          </p:spPr>
          <p:txBody>
            <a:bodyPr bIns="360000" anchor="ctr"/>
            <a:lstStyle/>
            <a:p>
              <a:pPr algn="ctr" eaLnBrk="1" hangingPunct="1">
                <a:defRPr/>
              </a:pPr>
              <a:r>
                <a:rPr lang="en-GB" dirty="0">
                  <a:solidFill>
                    <a:schemeClr val="bg1"/>
                  </a:solidFill>
                  <a:cs typeface="Arial" charset="0"/>
                </a:rPr>
                <a:t>    1 Peter 1:18-19</a:t>
              </a:r>
            </a:p>
            <a:p>
              <a:pPr algn="ctr" eaLnBrk="1" hangingPunct="1">
                <a:defRPr/>
              </a:pPr>
              <a:r>
                <a:rPr lang="en-GB" dirty="0">
                  <a:solidFill>
                    <a:schemeClr val="bg1"/>
                  </a:solidFill>
                  <a:cs typeface="Arial" charset="0"/>
                </a:rPr>
                <a:t>Heb. 9:12-14</a:t>
              </a:r>
            </a:p>
            <a:p>
              <a:pPr algn="ctr" eaLnBrk="1" hangingPunct="1">
                <a:defRPr/>
              </a:pPr>
              <a:r>
                <a:rPr lang="en-GB" dirty="0">
                  <a:solidFill>
                    <a:schemeClr val="bg1"/>
                  </a:solidFill>
                  <a:cs typeface="Arial" charset="0"/>
                </a:rPr>
                <a:t>Matt. 26:28</a:t>
              </a:r>
            </a:p>
          </p:txBody>
        </p:sp>
        <p:sp>
          <p:nvSpPr>
            <p:cNvPr id="24" name="Freeform 9">
              <a:extLst>
                <a:ext uri="{FF2B5EF4-FFF2-40B4-BE49-F238E27FC236}">
                  <a16:creationId xmlns:a16="http://schemas.microsoft.com/office/drawing/2014/main" id="{B7B04CAA-A32E-C84D-8DA2-22E257915023}"/>
                </a:ext>
              </a:extLst>
            </p:cNvPr>
            <p:cNvSpPr>
              <a:spLocks/>
            </p:cNvSpPr>
            <p:nvPr/>
          </p:nvSpPr>
          <p:spPr bwMode="auto">
            <a:xfrm>
              <a:off x="3919209" y="2017888"/>
              <a:ext cx="2200275" cy="1568450"/>
            </a:xfrm>
            <a:custGeom>
              <a:avLst/>
              <a:gdLst>
                <a:gd name="T0" fmla="*/ 2529 w 2773"/>
                <a:gd name="T1" fmla="*/ 743 h 1976"/>
                <a:gd name="T2" fmla="*/ 2466 w 2773"/>
                <a:gd name="T3" fmla="*/ 798 h 1976"/>
                <a:gd name="T4" fmla="*/ 2421 w 2773"/>
                <a:gd name="T5" fmla="*/ 849 h 1976"/>
                <a:gd name="T6" fmla="*/ 2382 w 2773"/>
                <a:gd name="T7" fmla="*/ 831 h 1976"/>
                <a:gd name="T8" fmla="*/ 2375 w 2773"/>
                <a:gd name="T9" fmla="*/ 0 h 1976"/>
                <a:gd name="T10" fmla="*/ 1536 w 2773"/>
                <a:gd name="T11" fmla="*/ 9 h 1976"/>
                <a:gd name="T12" fmla="*/ 1523 w 2773"/>
                <a:gd name="T13" fmla="*/ 43 h 1976"/>
                <a:gd name="T14" fmla="*/ 1562 w 2773"/>
                <a:gd name="T15" fmla="*/ 82 h 1976"/>
                <a:gd name="T16" fmla="*/ 1617 w 2773"/>
                <a:gd name="T17" fmla="*/ 130 h 1976"/>
                <a:gd name="T18" fmla="*/ 1643 w 2773"/>
                <a:gd name="T19" fmla="*/ 210 h 1976"/>
                <a:gd name="T20" fmla="*/ 1614 w 2773"/>
                <a:gd name="T21" fmla="*/ 299 h 1976"/>
                <a:gd name="T22" fmla="*/ 1521 w 2773"/>
                <a:gd name="T23" fmla="*/ 373 h 1976"/>
                <a:gd name="T24" fmla="*/ 1412 w 2773"/>
                <a:gd name="T25" fmla="*/ 396 h 1976"/>
                <a:gd name="T26" fmla="*/ 1284 w 2773"/>
                <a:gd name="T27" fmla="*/ 363 h 1976"/>
                <a:gd name="T28" fmla="*/ 1202 w 2773"/>
                <a:gd name="T29" fmla="*/ 282 h 1976"/>
                <a:gd name="T30" fmla="*/ 1184 w 2773"/>
                <a:gd name="T31" fmla="*/ 194 h 1976"/>
                <a:gd name="T32" fmla="*/ 1217 w 2773"/>
                <a:gd name="T33" fmla="*/ 121 h 1976"/>
                <a:gd name="T34" fmla="*/ 1275 w 2773"/>
                <a:gd name="T35" fmla="*/ 76 h 1976"/>
                <a:gd name="T36" fmla="*/ 1305 w 2773"/>
                <a:gd name="T37" fmla="*/ 37 h 1976"/>
                <a:gd name="T38" fmla="*/ 1282 w 2773"/>
                <a:gd name="T39" fmla="*/ 6 h 1976"/>
                <a:gd name="T40" fmla="*/ 394 w 2773"/>
                <a:gd name="T41" fmla="*/ 454 h 1976"/>
                <a:gd name="T42" fmla="*/ 384 w 2773"/>
                <a:gd name="T43" fmla="*/ 897 h 1976"/>
                <a:gd name="T44" fmla="*/ 341 w 2773"/>
                <a:gd name="T45" fmla="*/ 903 h 1976"/>
                <a:gd name="T46" fmla="*/ 296 w 2773"/>
                <a:gd name="T47" fmla="*/ 843 h 1976"/>
                <a:gd name="T48" fmla="*/ 230 w 2773"/>
                <a:gd name="T49" fmla="*/ 795 h 1976"/>
                <a:gd name="T50" fmla="*/ 146 w 2773"/>
                <a:gd name="T51" fmla="*/ 792 h 1976"/>
                <a:gd name="T52" fmla="*/ 54 w 2773"/>
                <a:gd name="T53" fmla="*/ 855 h 1976"/>
                <a:gd name="T54" fmla="*/ 3 w 2773"/>
                <a:gd name="T55" fmla="*/ 971 h 1976"/>
                <a:gd name="T56" fmla="*/ 7 w 2773"/>
                <a:gd name="T57" fmla="*/ 1085 h 1976"/>
                <a:gd name="T58" fmla="*/ 67 w 2773"/>
                <a:gd name="T59" fmla="*/ 1194 h 1976"/>
                <a:gd name="T60" fmla="*/ 166 w 2773"/>
                <a:gd name="T61" fmla="*/ 1245 h 1976"/>
                <a:gd name="T62" fmla="*/ 242 w 2773"/>
                <a:gd name="T63" fmla="*/ 1234 h 1976"/>
                <a:gd name="T64" fmla="*/ 306 w 2773"/>
                <a:gd name="T65" fmla="*/ 1179 h 1976"/>
                <a:gd name="T66" fmla="*/ 350 w 2773"/>
                <a:gd name="T67" fmla="*/ 1127 h 1976"/>
                <a:gd name="T68" fmla="*/ 388 w 2773"/>
                <a:gd name="T69" fmla="*/ 1145 h 1976"/>
                <a:gd name="T70" fmla="*/ 396 w 2773"/>
                <a:gd name="T71" fmla="*/ 1976 h 1976"/>
                <a:gd name="T72" fmla="*/ 1236 w 2773"/>
                <a:gd name="T73" fmla="*/ 1967 h 1976"/>
                <a:gd name="T74" fmla="*/ 1249 w 2773"/>
                <a:gd name="T75" fmla="*/ 1933 h 1976"/>
                <a:gd name="T76" fmla="*/ 1211 w 2773"/>
                <a:gd name="T77" fmla="*/ 1894 h 1976"/>
                <a:gd name="T78" fmla="*/ 1155 w 2773"/>
                <a:gd name="T79" fmla="*/ 1846 h 1976"/>
                <a:gd name="T80" fmla="*/ 1130 w 2773"/>
                <a:gd name="T81" fmla="*/ 1765 h 1976"/>
                <a:gd name="T82" fmla="*/ 1157 w 2773"/>
                <a:gd name="T83" fmla="*/ 1677 h 1976"/>
                <a:gd name="T84" fmla="*/ 1249 w 2773"/>
                <a:gd name="T85" fmla="*/ 1604 h 1976"/>
                <a:gd name="T86" fmla="*/ 1359 w 2773"/>
                <a:gd name="T87" fmla="*/ 1581 h 1976"/>
                <a:gd name="T88" fmla="*/ 1487 w 2773"/>
                <a:gd name="T89" fmla="*/ 1613 h 1976"/>
                <a:gd name="T90" fmla="*/ 1571 w 2773"/>
                <a:gd name="T91" fmla="*/ 1693 h 1976"/>
                <a:gd name="T92" fmla="*/ 1587 w 2773"/>
                <a:gd name="T93" fmla="*/ 1782 h 1976"/>
                <a:gd name="T94" fmla="*/ 1556 w 2773"/>
                <a:gd name="T95" fmla="*/ 1855 h 1976"/>
                <a:gd name="T96" fmla="*/ 1498 w 2773"/>
                <a:gd name="T97" fmla="*/ 1900 h 1976"/>
                <a:gd name="T98" fmla="*/ 1468 w 2773"/>
                <a:gd name="T99" fmla="*/ 1940 h 1976"/>
                <a:gd name="T100" fmla="*/ 1489 w 2773"/>
                <a:gd name="T101" fmla="*/ 1971 h 1976"/>
                <a:gd name="T102" fmla="*/ 2376 w 2773"/>
                <a:gd name="T103" fmla="*/ 1521 h 1976"/>
                <a:gd name="T104" fmla="*/ 2387 w 2773"/>
                <a:gd name="T105" fmla="*/ 1079 h 1976"/>
                <a:gd name="T106" fmla="*/ 2432 w 2773"/>
                <a:gd name="T107" fmla="*/ 1074 h 1976"/>
                <a:gd name="T108" fmla="*/ 2475 w 2773"/>
                <a:gd name="T109" fmla="*/ 1133 h 1976"/>
                <a:gd name="T110" fmla="*/ 2542 w 2773"/>
                <a:gd name="T111" fmla="*/ 1181 h 1976"/>
                <a:gd name="T112" fmla="*/ 2625 w 2773"/>
                <a:gd name="T113" fmla="*/ 1184 h 1976"/>
                <a:gd name="T114" fmla="*/ 2719 w 2773"/>
                <a:gd name="T115" fmla="*/ 1121 h 1976"/>
                <a:gd name="T116" fmla="*/ 2768 w 2773"/>
                <a:gd name="T117" fmla="*/ 1006 h 1976"/>
                <a:gd name="T118" fmla="*/ 2764 w 2773"/>
                <a:gd name="T119" fmla="*/ 891 h 1976"/>
                <a:gd name="T120" fmla="*/ 2705 w 2773"/>
                <a:gd name="T121" fmla="*/ 781 h 1976"/>
                <a:gd name="T122" fmla="*/ 2607 w 2773"/>
                <a:gd name="T123" fmla="*/ 731 h 19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773" h="1976">
                  <a:moveTo>
                    <a:pt x="2587" y="729"/>
                  </a:moveTo>
                  <a:lnTo>
                    <a:pt x="2587" y="729"/>
                  </a:lnTo>
                  <a:lnTo>
                    <a:pt x="2571" y="731"/>
                  </a:lnTo>
                  <a:lnTo>
                    <a:pt x="2556" y="734"/>
                  </a:lnTo>
                  <a:lnTo>
                    <a:pt x="2542" y="737"/>
                  </a:lnTo>
                  <a:lnTo>
                    <a:pt x="2529" y="743"/>
                  </a:lnTo>
                  <a:lnTo>
                    <a:pt x="2518" y="749"/>
                  </a:lnTo>
                  <a:lnTo>
                    <a:pt x="2507" y="755"/>
                  </a:lnTo>
                  <a:lnTo>
                    <a:pt x="2498" y="762"/>
                  </a:lnTo>
                  <a:lnTo>
                    <a:pt x="2489" y="770"/>
                  </a:lnTo>
                  <a:lnTo>
                    <a:pt x="2475" y="784"/>
                  </a:lnTo>
                  <a:lnTo>
                    <a:pt x="2466" y="798"/>
                  </a:lnTo>
                  <a:lnTo>
                    <a:pt x="2459" y="810"/>
                  </a:lnTo>
                  <a:lnTo>
                    <a:pt x="2459" y="810"/>
                  </a:lnTo>
                  <a:lnTo>
                    <a:pt x="2450" y="825"/>
                  </a:lnTo>
                  <a:lnTo>
                    <a:pt x="2441" y="835"/>
                  </a:lnTo>
                  <a:lnTo>
                    <a:pt x="2432" y="844"/>
                  </a:lnTo>
                  <a:lnTo>
                    <a:pt x="2421" y="849"/>
                  </a:lnTo>
                  <a:lnTo>
                    <a:pt x="2412" y="850"/>
                  </a:lnTo>
                  <a:lnTo>
                    <a:pt x="2403" y="850"/>
                  </a:lnTo>
                  <a:lnTo>
                    <a:pt x="2394" y="846"/>
                  </a:lnTo>
                  <a:lnTo>
                    <a:pt x="2387" y="838"/>
                  </a:lnTo>
                  <a:lnTo>
                    <a:pt x="2387" y="838"/>
                  </a:lnTo>
                  <a:lnTo>
                    <a:pt x="2382" y="831"/>
                  </a:lnTo>
                  <a:lnTo>
                    <a:pt x="2379" y="822"/>
                  </a:lnTo>
                  <a:lnTo>
                    <a:pt x="2378" y="810"/>
                  </a:lnTo>
                  <a:lnTo>
                    <a:pt x="2376" y="798"/>
                  </a:lnTo>
                  <a:lnTo>
                    <a:pt x="2376" y="547"/>
                  </a:lnTo>
                  <a:lnTo>
                    <a:pt x="2375" y="547"/>
                  </a:lnTo>
                  <a:lnTo>
                    <a:pt x="2375" y="0"/>
                  </a:lnTo>
                  <a:lnTo>
                    <a:pt x="1574" y="0"/>
                  </a:lnTo>
                  <a:lnTo>
                    <a:pt x="1574" y="0"/>
                  </a:lnTo>
                  <a:lnTo>
                    <a:pt x="1562" y="1"/>
                  </a:lnTo>
                  <a:lnTo>
                    <a:pt x="1551" y="3"/>
                  </a:lnTo>
                  <a:lnTo>
                    <a:pt x="1542" y="6"/>
                  </a:lnTo>
                  <a:lnTo>
                    <a:pt x="1536" y="9"/>
                  </a:lnTo>
                  <a:lnTo>
                    <a:pt x="1530" y="13"/>
                  </a:lnTo>
                  <a:lnTo>
                    <a:pt x="1526" y="18"/>
                  </a:lnTo>
                  <a:lnTo>
                    <a:pt x="1523" y="24"/>
                  </a:lnTo>
                  <a:lnTo>
                    <a:pt x="1521" y="30"/>
                  </a:lnTo>
                  <a:lnTo>
                    <a:pt x="1521" y="37"/>
                  </a:lnTo>
                  <a:lnTo>
                    <a:pt x="1523" y="43"/>
                  </a:lnTo>
                  <a:lnTo>
                    <a:pt x="1524" y="50"/>
                  </a:lnTo>
                  <a:lnTo>
                    <a:pt x="1529" y="56"/>
                  </a:lnTo>
                  <a:lnTo>
                    <a:pt x="1535" y="64"/>
                  </a:lnTo>
                  <a:lnTo>
                    <a:pt x="1542" y="70"/>
                  </a:lnTo>
                  <a:lnTo>
                    <a:pt x="1551" y="76"/>
                  </a:lnTo>
                  <a:lnTo>
                    <a:pt x="1562" y="82"/>
                  </a:lnTo>
                  <a:lnTo>
                    <a:pt x="1562" y="82"/>
                  </a:lnTo>
                  <a:lnTo>
                    <a:pt x="1574" y="89"/>
                  </a:lnTo>
                  <a:lnTo>
                    <a:pt x="1587" y="98"/>
                  </a:lnTo>
                  <a:lnTo>
                    <a:pt x="1602" y="112"/>
                  </a:lnTo>
                  <a:lnTo>
                    <a:pt x="1610" y="121"/>
                  </a:lnTo>
                  <a:lnTo>
                    <a:pt x="1617" y="130"/>
                  </a:lnTo>
                  <a:lnTo>
                    <a:pt x="1623" y="140"/>
                  </a:lnTo>
                  <a:lnTo>
                    <a:pt x="1629" y="152"/>
                  </a:lnTo>
                  <a:lnTo>
                    <a:pt x="1635" y="166"/>
                  </a:lnTo>
                  <a:lnTo>
                    <a:pt x="1638" y="179"/>
                  </a:lnTo>
                  <a:lnTo>
                    <a:pt x="1641" y="194"/>
                  </a:lnTo>
                  <a:lnTo>
                    <a:pt x="1643" y="210"/>
                  </a:lnTo>
                  <a:lnTo>
                    <a:pt x="1643" y="210"/>
                  </a:lnTo>
                  <a:lnTo>
                    <a:pt x="1641" y="230"/>
                  </a:lnTo>
                  <a:lnTo>
                    <a:pt x="1638" y="248"/>
                  </a:lnTo>
                  <a:lnTo>
                    <a:pt x="1632" y="266"/>
                  </a:lnTo>
                  <a:lnTo>
                    <a:pt x="1625" y="282"/>
                  </a:lnTo>
                  <a:lnTo>
                    <a:pt x="1614" y="299"/>
                  </a:lnTo>
                  <a:lnTo>
                    <a:pt x="1604" y="314"/>
                  </a:lnTo>
                  <a:lnTo>
                    <a:pt x="1590" y="329"/>
                  </a:lnTo>
                  <a:lnTo>
                    <a:pt x="1575" y="340"/>
                  </a:lnTo>
                  <a:lnTo>
                    <a:pt x="1559" y="352"/>
                  </a:lnTo>
                  <a:lnTo>
                    <a:pt x="1541" y="363"/>
                  </a:lnTo>
                  <a:lnTo>
                    <a:pt x="1521" y="373"/>
                  </a:lnTo>
                  <a:lnTo>
                    <a:pt x="1502" y="381"/>
                  </a:lnTo>
                  <a:lnTo>
                    <a:pt x="1481" y="387"/>
                  </a:lnTo>
                  <a:lnTo>
                    <a:pt x="1459" y="391"/>
                  </a:lnTo>
                  <a:lnTo>
                    <a:pt x="1436" y="394"/>
                  </a:lnTo>
                  <a:lnTo>
                    <a:pt x="1412" y="396"/>
                  </a:lnTo>
                  <a:lnTo>
                    <a:pt x="1412" y="396"/>
                  </a:lnTo>
                  <a:lnTo>
                    <a:pt x="1390" y="394"/>
                  </a:lnTo>
                  <a:lnTo>
                    <a:pt x="1366" y="391"/>
                  </a:lnTo>
                  <a:lnTo>
                    <a:pt x="1345" y="387"/>
                  </a:lnTo>
                  <a:lnTo>
                    <a:pt x="1324" y="381"/>
                  </a:lnTo>
                  <a:lnTo>
                    <a:pt x="1303" y="373"/>
                  </a:lnTo>
                  <a:lnTo>
                    <a:pt x="1284" y="363"/>
                  </a:lnTo>
                  <a:lnTo>
                    <a:pt x="1267" y="352"/>
                  </a:lnTo>
                  <a:lnTo>
                    <a:pt x="1251" y="340"/>
                  </a:lnTo>
                  <a:lnTo>
                    <a:pt x="1236" y="329"/>
                  </a:lnTo>
                  <a:lnTo>
                    <a:pt x="1223" y="314"/>
                  </a:lnTo>
                  <a:lnTo>
                    <a:pt x="1211" y="299"/>
                  </a:lnTo>
                  <a:lnTo>
                    <a:pt x="1202" y="282"/>
                  </a:lnTo>
                  <a:lnTo>
                    <a:pt x="1194" y="266"/>
                  </a:lnTo>
                  <a:lnTo>
                    <a:pt x="1188" y="248"/>
                  </a:lnTo>
                  <a:lnTo>
                    <a:pt x="1185" y="230"/>
                  </a:lnTo>
                  <a:lnTo>
                    <a:pt x="1184" y="210"/>
                  </a:lnTo>
                  <a:lnTo>
                    <a:pt x="1184" y="210"/>
                  </a:lnTo>
                  <a:lnTo>
                    <a:pt x="1184" y="194"/>
                  </a:lnTo>
                  <a:lnTo>
                    <a:pt x="1187" y="179"/>
                  </a:lnTo>
                  <a:lnTo>
                    <a:pt x="1191" y="166"/>
                  </a:lnTo>
                  <a:lnTo>
                    <a:pt x="1196" y="152"/>
                  </a:lnTo>
                  <a:lnTo>
                    <a:pt x="1202" y="140"/>
                  </a:lnTo>
                  <a:lnTo>
                    <a:pt x="1209" y="130"/>
                  </a:lnTo>
                  <a:lnTo>
                    <a:pt x="1217" y="121"/>
                  </a:lnTo>
                  <a:lnTo>
                    <a:pt x="1224" y="112"/>
                  </a:lnTo>
                  <a:lnTo>
                    <a:pt x="1239" y="98"/>
                  </a:lnTo>
                  <a:lnTo>
                    <a:pt x="1251" y="89"/>
                  </a:lnTo>
                  <a:lnTo>
                    <a:pt x="1264" y="82"/>
                  </a:lnTo>
                  <a:lnTo>
                    <a:pt x="1264" y="82"/>
                  </a:lnTo>
                  <a:lnTo>
                    <a:pt x="1275" y="76"/>
                  </a:lnTo>
                  <a:lnTo>
                    <a:pt x="1282" y="70"/>
                  </a:lnTo>
                  <a:lnTo>
                    <a:pt x="1290" y="64"/>
                  </a:lnTo>
                  <a:lnTo>
                    <a:pt x="1296" y="56"/>
                  </a:lnTo>
                  <a:lnTo>
                    <a:pt x="1300" y="50"/>
                  </a:lnTo>
                  <a:lnTo>
                    <a:pt x="1303" y="43"/>
                  </a:lnTo>
                  <a:lnTo>
                    <a:pt x="1305" y="37"/>
                  </a:lnTo>
                  <a:lnTo>
                    <a:pt x="1305" y="30"/>
                  </a:lnTo>
                  <a:lnTo>
                    <a:pt x="1303" y="24"/>
                  </a:lnTo>
                  <a:lnTo>
                    <a:pt x="1300" y="18"/>
                  </a:lnTo>
                  <a:lnTo>
                    <a:pt x="1296" y="13"/>
                  </a:lnTo>
                  <a:lnTo>
                    <a:pt x="1290" y="9"/>
                  </a:lnTo>
                  <a:lnTo>
                    <a:pt x="1282" y="6"/>
                  </a:lnTo>
                  <a:lnTo>
                    <a:pt x="1273" y="3"/>
                  </a:lnTo>
                  <a:lnTo>
                    <a:pt x="1263" y="1"/>
                  </a:lnTo>
                  <a:lnTo>
                    <a:pt x="1252" y="0"/>
                  </a:lnTo>
                  <a:lnTo>
                    <a:pt x="396" y="0"/>
                  </a:lnTo>
                  <a:lnTo>
                    <a:pt x="396" y="454"/>
                  </a:lnTo>
                  <a:lnTo>
                    <a:pt x="394" y="454"/>
                  </a:lnTo>
                  <a:lnTo>
                    <a:pt x="394" y="856"/>
                  </a:lnTo>
                  <a:lnTo>
                    <a:pt x="394" y="856"/>
                  </a:lnTo>
                  <a:lnTo>
                    <a:pt x="394" y="868"/>
                  </a:lnTo>
                  <a:lnTo>
                    <a:pt x="391" y="880"/>
                  </a:lnTo>
                  <a:lnTo>
                    <a:pt x="388" y="889"/>
                  </a:lnTo>
                  <a:lnTo>
                    <a:pt x="384" y="897"/>
                  </a:lnTo>
                  <a:lnTo>
                    <a:pt x="384" y="897"/>
                  </a:lnTo>
                  <a:lnTo>
                    <a:pt x="378" y="904"/>
                  </a:lnTo>
                  <a:lnTo>
                    <a:pt x="369" y="909"/>
                  </a:lnTo>
                  <a:lnTo>
                    <a:pt x="360" y="909"/>
                  </a:lnTo>
                  <a:lnTo>
                    <a:pt x="350" y="907"/>
                  </a:lnTo>
                  <a:lnTo>
                    <a:pt x="341" y="903"/>
                  </a:lnTo>
                  <a:lnTo>
                    <a:pt x="330" y="894"/>
                  </a:lnTo>
                  <a:lnTo>
                    <a:pt x="321" y="883"/>
                  </a:lnTo>
                  <a:lnTo>
                    <a:pt x="314" y="868"/>
                  </a:lnTo>
                  <a:lnTo>
                    <a:pt x="314" y="868"/>
                  </a:lnTo>
                  <a:lnTo>
                    <a:pt x="306" y="855"/>
                  </a:lnTo>
                  <a:lnTo>
                    <a:pt x="296" y="843"/>
                  </a:lnTo>
                  <a:lnTo>
                    <a:pt x="282" y="828"/>
                  </a:lnTo>
                  <a:lnTo>
                    <a:pt x="273" y="820"/>
                  </a:lnTo>
                  <a:lnTo>
                    <a:pt x="264" y="813"/>
                  </a:lnTo>
                  <a:lnTo>
                    <a:pt x="254" y="807"/>
                  </a:lnTo>
                  <a:lnTo>
                    <a:pt x="242" y="801"/>
                  </a:lnTo>
                  <a:lnTo>
                    <a:pt x="230" y="795"/>
                  </a:lnTo>
                  <a:lnTo>
                    <a:pt x="215" y="790"/>
                  </a:lnTo>
                  <a:lnTo>
                    <a:pt x="200" y="789"/>
                  </a:lnTo>
                  <a:lnTo>
                    <a:pt x="184" y="787"/>
                  </a:lnTo>
                  <a:lnTo>
                    <a:pt x="184" y="787"/>
                  </a:lnTo>
                  <a:lnTo>
                    <a:pt x="166" y="789"/>
                  </a:lnTo>
                  <a:lnTo>
                    <a:pt x="146" y="792"/>
                  </a:lnTo>
                  <a:lnTo>
                    <a:pt x="128" y="798"/>
                  </a:lnTo>
                  <a:lnTo>
                    <a:pt x="112" y="805"/>
                  </a:lnTo>
                  <a:lnTo>
                    <a:pt x="95" y="816"/>
                  </a:lnTo>
                  <a:lnTo>
                    <a:pt x="81" y="826"/>
                  </a:lnTo>
                  <a:lnTo>
                    <a:pt x="67" y="840"/>
                  </a:lnTo>
                  <a:lnTo>
                    <a:pt x="54" y="855"/>
                  </a:lnTo>
                  <a:lnTo>
                    <a:pt x="42" y="871"/>
                  </a:lnTo>
                  <a:lnTo>
                    <a:pt x="31" y="889"/>
                  </a:lnTo>
                  <a:lnTo>
                    <a:pt x="22" y="907"/>
                  </a:lnTo>
                  <a:lnTo>
                    <a:pt x="15" y="928"/>
                  </a:lnTo>
                  <a:lnTo>
                    <a:pt x="7" y="949"/>
                  </a:lnTo>
                  <a:lnTo>
                    <a:pt x="3" y="971"/>
                  </a:lnTo>
                  <a:lnTo>
                    <a:pt x="1" y="994"/>
                  </a:lnTo>
                  <a:lnTo>
                    <a:pt x="0" y="1018"/>
                  </a:lnTo>
                  <a:lnTo>
                    <a:pt x="0" y="1018"/>
                  </a:lnTo>
                  <a:lnTo>
                    <a:pt x="1" y="1040"/>
                  </a:lnTo>
                  <a:lnTo>
                    <a:pt x="3" y="1064"/>
                  </a:lnTo>
                  <a:lnTo>
                    <a:pt x="7" y="1085"/>
                  </a:lnTo>
                  <a:lnTo>
                    <a:pt x="15" y="1106"/>
                  </a:lnTo>
                  <a:lnTo>
                    <a:pt x="22" y="1127"/>
                  </a:lnTo>
                  <a:lnTo>
                    <a:pt x="31" y="1145"/>
                  </a:lnTo>
                  <a:lnTo>
                    <a:pt x="42" y="1163"/>
                  </a:lnTo>
                  <a:lnTo>
                    <a:pt x="54" y="1179"/>
                  </a:lnTo>
                  <a:lnTo>
                    <a:pt x="67" y="1194"/>
                  </a:lnTo>
                  <a:lnTo>
                    <a:pt x="81" y="1208"/>
                  </a:lnTo>
                  <a:lnTo>
                    <a:pt x="95" y="1219"/>
                  </a:lnTo>
                  <a:lnTo>
                    <a:pt x="112" y="1228"/>
                  </a:lnTo>
                  <a:lnTo>
                    <a:pt x="128" y="1236"/>
                  </a:lnTo>
                  <a:lnTo>
                    <a:pt x="146" y="1242"/>
                  </a:lnTo>
                  <a:lnTo>
                    <a:pt x="166" y="1245"/>
                  </a:lnTo>
                  <a:lnTo>
                    <a:pt x="184" y="1246"/>
                  </a:lnTo>
                  <a:lnTo>
                    <a:pt x="184" y="1246"/>
                  </a:lnTo>
                  <a:lnTo>
                    <a:pt x="200" y="1245"/>
                  </a:lnTo>
                  <a:lnTo>
                    <a:pt x="215" y="1243"/>
                  </a:lnTo>
                  <a:lnTo>
                    <a:pt x="230" y="1239"/>
                  </a:lnTo>
                  <a:lnTo>
                    <a:pt x="242" y="1234"/>
                  </a:lnTo>
                  <a:lnTo>
                    <a:pt x="254" y="1228"/>
                  </a:lnTo>
                  <a:lnTo>
                    <a:pt x="264" y="1221"/>
                  </a:lnTo>
                  <a:lnTo>
                    <a:pt x="273" y="1213"/>
                  </a:lnTo>
                  <a:lnTo>
                    <a:pt x="282" y="1206"/>
                  </a:lnTo>
                  <a:lnTo>
                    <a:pt x="296" y="1191"/>
                  </a:lnTo>
                  <a:lnTo>
                    <a:pt x="306" y="1179"/>
                  </a:lnTo>
                  <a:lnTo>
                    <a:pt x="314" y="1166"/>
                  </a:lnTo>
                  <a:lnTo>
                    <a:pt x="314" y="1166"/>
                  </a:lnTo>
                  <a:lnTo>
                    <a:pt x="321" y="1152"/>
                  </a:lnTo>
                  <a:lnTo>
                    <a:pt x="330" y="1140"/>
                  </a:lnTo>
                  <a:lnTo>
                    <a:pt x="341" y="1131"/>
                  </a:lnTo>
                  <a:lnTo>
                    <a:pt x="350" y="1127"/>
                  </a:lnTo>
                  <a:lnTo>
                    <a:pt x="360" y="1125"/>
                  </a:lnTo>
                  <a:lnTo>
                    <a:pt x="369" y="1127"/>
                  </a:lnTo>
                  <a:lnTo>
                    <a:pt x="378" y="1130"/>
                  </a:lnTo>
                  <a:lnTo>
                    <a:pt x="384" y="1137"/>
                  </a:lnTo>
                  <a:lnTo>
                    <a:pt x="384" y="1137"/>
                  </a:lnTo>
                  <a:lnTo>
                    <a:pt x="388" y="1145"/>
                  </a:lnTo>
                  <a:lnTo>
                    <a:pt x="391" y="1154"/>
                  </a:lnTo>
                  <a:lnTo>
                    <a:pt x="394" y="1166"/>
                  </a:lnTo>
                  <a:lnTo>
                    <a:pt x="394" y="1178"/>
                  </a:lnTo>
                  <a:lnTo>
                    <a:pt x="394" y="1429"/>
                  </a:lnTo>
                  <a:lnTo>
                    <a:pt x="396" y="1429"/>
                  </a:lnTo>
                  <a:lnTo>
                    <a:pt x="396" y="1976"/>
                  </a:lnTo>
                  <a:lnTo>
                    <a:pt x="1199" y="1976"/>
                  </a:lnTo>
                  <a:lnTo>
                    <a:pt x="1199" y="1976"/>
                  </a:lnTo>
                  <a:lnTo>
                    <a:pt x="1209" y="1976"/>
                  </a:lnTo>
                  <a:lnTo>
                    <a:pt x="1220" y="1973"/>
                  </a:lnTo>
                  <a:lnTo>
                    <a:pt x="1229" y="1971"/>
                  </a:lnTo>
                  <a:lnTo>
                    <a:pt x="1236" y="1967"/>
                  </a:lnTo>
                  <a:lnTo>
                    <a:pt x="1242" y="1962"/>
                  </a:lnTo>
                  <a:lnTo>
                    <a:pt x="1246" y="1958"/>
                  </a:lnTo>
                  <a:lnTo>
                    <a:pt x="1249" y="1952"/>
                  </a:lnTo>
                  <a:lnTo>
                    <a:pt x="1251" y="1946"/>
                  </a:lnTo>
                  <a:lnTo>
                    <a:pt x="1251" y="1940"/>
                  </a:lnTo>
                  <a:lnTo>
                    <a:pt x="1249" y="1933"/>
                  </a:lnTo>
                  <a:lnTo>
                    <a:pt x="1246" y="1927"/>
                  </a:lnTo>
                  <a:lnTo>
                    <a:pt x="1242" y="1919"/>
                  </a:lnTo>
                  <a:lnTo>
                    <a:pt x="1236" y="1913"/>
                  </a:lnTo>
                  <a:lnTo>
                    <a:pt x="1229" y="1906"/>
                  </a:lnTo>
                  <a:lnTo>
                    <a:pt x="1220" y="1900"/>
                  </a:lnTo>
                  <a:lnTo>
                    <a:pt x="1211" y="1894"/>
                  </a:lnTo>
                  <a:lnTo>
                    <a:pt x="1211" y="1894"/>
                  </a:lnTo>
                  <a:lnTo>
                    <a:pt x="1197" y="1886"/>
                  </a:lnTo>
                  <a:lnTo>
                    <a:pt x="1185" y="1877"/>
                  </a:lnTo>
                  <a:lnTo>
                    <a:pt x="1170" y="1864"/>
                  </a:lnTo>
                  <a:lnTo>
                    <a:pt x="1163" y="1855"/>
                  </a:lnTo>
                  <a:lnTo>
                    <a:pt x="1155" y="1846"/>
                  </a:lnTo>
                  <a:lnTo>
                    <a:pt x="1148" y="1835"/>
                  </a:lnTo>
                  <a:lnTo>
                    <a:pt x="1142" y="1823"/>
                  </a:lnTo>
                  <a:lnTo>
                    <a:pt x="1137" y="1810"/>
                  </a:lnTo>
                  <a:lnTo>
                    <a:pt x="1133" y="1796"/>
                  </a:lnTo>
                  <a:lnTo>
                    <a:pt x="1130" y="1782"/>
                  </a:lnTo>
                  <a:lnTo>
                    <a:pt x="1130" y="1765"/>
                  </a:lnTo>
                  <a:lnTo>
                    <a:pt x="1130" y="1765"/>
                  </a:lnTo>
                  <a:lnTo>
                    <a:pt x="1131" y="1746"/>
                  </a:lnTo>
                  <a:lnTo>
                    <a:pt x="1134" y="1728"/>
                  </a:lnTo>
                  <a:lnTo>
                    <a:pt x="1140" y="1710"/>
                  </a:lnTo>
                  <a:lnTo>
                    <a:pt x="1148" y="1693"/>
                  </a:lnTo>
                  <a:lnTo>
                    <a:pt x="1157" y="1677"/>
                  </a:lnTo>
                  <a:lnTo>
                    <a:pt x="1169" y="1662"/>
                  </a:lnTo>
                  <a:lnTo>
                    <a:pt x="1182" y="1648"/>
                  </a:lnTo>
                  <a:lnTo>
                    <a:pt x="1197" y="1635"/>
                  </a:lnTo>
                  <a:lnTo>
                    <a:pt x="1214" y="1623"/>
                  </a:lnTo>
                  <a:lnTo>
                    <a:pt x="1230" y="1613"/>
                  </a:lnTo>
                  <a:lnTo>
                    <a:pt x="1249" y="1604"/>
                  </a:lnTo>
                  <a:lnTo>
                    <a:pt x="1269" y="1595"/>
                  </a:lnTo>
                  <a:lnTo>
                    <a:pt x="1291" y="1589"/>
                  </a:lnTo>
                  <a:lnTo>
                    <a:pt x="1312" y="1584"/>
                  </a:lnTo>
                  <a:lnTo>
                    <a:pt x="1336" y="1581"/>
                  </a:lnTo>
                  <a:lnTo>
                    <a:pt x="1359" y="1581"/>
                  </a:lnTo>
                  <a:lnTo>
                    <a:pt x="1359" y="1581"/>
                  </a:lnTo>
                  <a:lnTo>
                    <a:pt x="1382" y="1581"/>
                  </a:lnTo>
                  <a:lnTo>
                    <a:pt x="1405" y="1584"/>
                  </a:lnTo>
                  <a:lnTo>
                    <a:pt x="1427" y="1589"/>
                  </a:lnTo>
                  <a:lnTo>
                    <a:pt x="1448" y="1595"/>
                  </a:lnTo>
                  <a:lnTo>
                    <a:pt x="1468" y="1604"/>
                  </a:lnTo>
                  <a:lnTo>
                    <a:pt x="1487" y="1613"/>
                  </a:lnTo>
                  <a:lnTo>
                    <a:pt x="1505" y="1623"/>
                  </a:lnTo>
                  <a:lnTo>
                    <a:pt x="1521" y="1635"/>
                  </a:lnTo>
                  <a:lnTo>
                    <a:pt x="1536" y="1648"/>
                  </a:lnTo>
                  <a:lnTo>
                    <a:pt x="1548" y="1662"/>
                  </a:lnTo>
                  <a:lnTo>
                    <a:pt x="1560" y="1677"/>
                  </a:lnTo>
                  <a:lnTo>
                    <a:pt x="1571" y="1693"/>
                  </a:lnTo>
                  <a:lnTo>
                    <a:pt x="1578" y="1710"/>
                  </a:lnTo>
                  <a:lnTo>
                    <a:pt x="1584" y="1728"/>
                  </a:lnTo>
                  <a:lnTo>
                    <a:pt x="1587" y="1746"/>
                  </a:lnTo>
                  <a:lnTo>
                    <a:pt x="1589" y="1765"/>
                  </a:lnTo>
                  <a:lnTo>
                    <a:pt x="1589" y="1765"/>
                  </a:lnTo>
                  <a:lnTo>
                    <a:pt x="1587" y="1782"/>
                  </a:lnTo>
                  <a:lnTo>
                    <a:pt x="1584" y="1796"/>
                  </a:lnTo>
                  <a:lnTo>
                    <a:pt x="1581" y="1810"/>
                  </a:lnTo>
                  <a:lnTo>
                    <a:pt x="1575" y="1823"/>
                  </a:lnTo>
                  <a:lnTo>
                    <a:pt x="1569" y="1835"/>
                  </a:lnTo>
                  <a:lnTo>
                    <a:pt x="1563" y="1846"/>
                  </a:lnTo>
                  <a:lnTo>
                    <a:pt x="1556" y="1855"/>
                  </a:lnTo>
                  <a:lnTo>
                    <a:pt x="1548" y="1864"/>
                  </a:lnTo>
                  <a:lnTo>
                    <a:pt x="1533" y="1877"/>
                  </a:lnTo>
                  <a:lnTo>
                    <a:pt x="1520" y="1886"/>
                  </a:lnTo>
                  <a:lnTo>
                    <a:pt x="1508" y="1894"/>
                  </a:lnTo>
                  <a:lnTo>
                    <a:pt x="1508" y="1894"/>
                  </a:lnTo>
                  <a:lnTo>
                    <a:pt x="1498" y="1900"/>
                  </a:lnTo>
                  <a:lnTo>
                    <a:pt x="1489" y="1906"/>
                  </a:lnTo>
                  <a:lnTo>
                    <a:pt x="1481" y="1913"/>
                  </a:lnTo>
                  <a:lnTo>
                    <a:pt x="1475" y="1919"/>
                  </a:lnTo>
                  <a:lnTo>
                    <a:pt x="1471" y="1927"/>
                  </a:lnTo>
                  <a:lnTo>
                    <a:pt x="1468" y="1933"/>
                  </a:lnTo>
                  <a:lnTo>
                    <a:pt x="1468" y="1940"/>
                  </a:lnTo>
                  <a:lnTo>
                    <a:pt x="1468" y="1946"/>
                  </a:lnTo>
                  <a:lnTo>
                    <a:pt x="1469" y="1952"/>
                  </a:lnTo>
                  <a:lnTo>
                    <a:pt x="1472" y="1958"/>
                  </a:lnTo>
                  <a:lnTo>
                    <a:pt x="1477" y="1962"/>
                  </a:lnTo>
                  <a:lnTo>
                    <a:pt x="1483" y="1967"/>
                  </a:lnTo>
                  <a:lnTo>
                    <a:pt x="1489" y="1971"/>
                  </a:lnTo>
                  <a:lnTo>
                    <a:pt x="1498" y="1973"/>
                  </a:lnTo>
                  <a:lnTo>
                    <a:pt x="1508" y="1976"/>
                  </a:lnTo>
                  <a:lnTo>
                    <a:pt x="1520" y="1976"/>
                  </a:lnTo>
                  <a:lnTo>
                    <a:pt x="2375" y="1976"/>
                  </a:lnTo>
                  <a:lnTo>
                    <a:pt x="2375" y="1521"/>
                  </a:lnTo>
                  <a:lnTo>
                    <a:pt x="2376" y="1521"/>
                  </a:lnTo>
                  <a:lnTo>
                    <a:pt x="2376" y="1119"/>
                  </a:lnTo>
                  <a:lnTo>
                    <a:pt x="2376" y="1119"/>
                  </a:lnTo>
                  <a:lnTo>
                    <a:pt x="2378" y="1107"/>
                  </a:lnTo>
                  <a:lnTo>
                    <a:pt x="2379" y="1097"/>
                  </a:lnTo>
                  <a:lnTo>
                    <a:pt x="2382" y="1086"/>
                  </a:lnTo>
                  <a:lnTo>
                    <a:pt x="2387" y="1079"/>
                  </a:lnTo>
                  <a:lnTo>
                    <a:pt x="2387" y="1079"/>
                  </a:lnTo>
                  <a:lnTo>
                    <a:pt x="2394" y="1073"/>
                  </a:lnTo>
                  <a:lnTo>
                    <a:pt x="2403" y="1068"/>
                  </a:lnTo>
                  <a:lnTo>
                    <a:pt x="2412" y="1067"/>
                  </a:lnTo>
                  <a:lnTo>
                    <a:pt x="2421" y="1068"/>
                  </a:lnTo>
                  <a:lnTo>
                    <a:pt x="2432" y="1074"/>
                  </a:lnTo>
                  <a:lnTo>
                    <a:pt x="2441" y="1082"/>
                  </a:lnTo>
                  <a:lnTo>
                    <a:pt x="2450" y="1094"/>
                  </a:lnTo>
                  <a:lnTo>
                    <a:pt x="2459" y="1107"/>
                  </a:lnTo>
                  <a:lnTo>
                    <a:pt x="2459" y="1107"/>
                  </a:lnTo>
                  <a:lnTo>
                    <a:pt x="2466" y="1121"/>
                  </a:lnTo>
                  <a:lnTo>
                    <a:pt x="2475" y="1133"/>
                  </a:lnTo>
                  <a:lnTo>
                    <a:pt x="2489" y="1148"/>
                  </a:lnTo>
                  <a:lnTo>
                    <a:pt x="2498" y="1155"/>
                  </a:lnTo>
                  <a:lnTo>
                    <a:pt x="2507" y="1163"/>
                  </a:lnTo>
                  <a:lnTo>
                    <a:pt x="2518" y="1170"/>
                  </a:lnTo>
                  <a:lnTo>
                    <a:pt x="2529" y="1176"/>
                  </a:lnTo>
                  <a:lnTo>
                    <a:pt x="2542" y="1181"/>
                  </a:lnTo>
                  <a:lnTo>
                    <a:pt x="2556" y="1185"/>
                  </a:lnTo>
                  <a:lnTo>
                    <a:pt x="2571" y="1188"/>
                  </a:lnTo>
                  <a:lnTo>
                    <a:pt x="2587" y="1188"/>
                  </a:lnTo>
                  <a:lnTo>
                    <a:pt x="2587" y="1188"/>
                  </a:lnTo>
                  <a:lnTo>
                    <a:pt x="2607" y="1187"/>
                  </a:lnTo>
                  <a:lnTo>
                    <a:pt x="2625" y="1184"/>
                  </a:lnTo>
                  <a:lnTo>
                    <a:pt x="2643" y="1178"/>
                  </a:lnTo>
                  <a:lnTo>
                    <a:pt x="2659" y="1170"/>
                  </a:lnTo>
                  <a:lnTo>
                    <a:pt x="2675" y="1161"/>
                  </a:lnTo>
                  <a:lnTo>
                    <a:pt x="2690" y="1149"/>
                  </a:lnTo>
                  <a:lnTo>
                    <a:pt x="2705" y="1136"/>
                  </a:lnTo>
                  <a:lnTo>
                    <a:pt x="2719" y="1121"/>
                  </a:lnTo>
                  <a:lnTo>
                    <a:pt x="2729" y="1104"/>
                  </a:lnTo>
                  <a:lnTo>
                    <a:pt x="2741" y="1088"/>
                  </a:lnTo>
                  <a:lnTo>
                    <a:pt x="2750" y="1068"/>
                  </a:lnTo>
                  <a:lnTo>
                    <a:pt x="2758" y="1048"/>
                  </a:lnTo>
                  <a:lnTo>
                    <a:pt x="2764" y="1027"/>
                  </a:lnTo>
                  <a:lnTo>
                    <a:pt x="2768" y="1006"/>
                  </a:lnTo>
                  <a:lnTo>
                    <a:pt x="2771" y="982"/>
                  </a:lnTo>
                  <a:lnTo>
                    <a:pt x="2773" y="959"/>
                  </a:lnTo>
                  <a:lnTo>
                    <a:pt x="2773" y="959"/>
                  </a:lnTo>
                  <a:lnTo>
                    <a:pt x="2771" y="935"/>
                  </a:lnTo>
                  <a:lnTo>
                    <a:pt x="2768" y="913"/>
                  </a:lnTo>
                  <a:lnTo>
                    <a:pt x="2764" y="891"/>
                  </a:lnTo>
                  <a:lnTo>
                    <a:pt x="2758" y="870"/>
                  </a:lnTo>
                  <a:lnTo>
                    <a:pt x="2750" y="850"/>
                  </a:lnTo>
                  <a:lnTo>
                    <a:pt x="2741" y="831"/>
                  </a:lnTo>
                  <a:lnTo>
                    <a:pt x="2729" y="813"/>
                  </a:lnTo>
                  <a:lnTo>
                    <a:pt x="2719" y="796"/>
                  </a:lnTo>
                  <a:lnTo>
                    <a:pt x="2705" y="781"/>
                  </a:lnTo>
                  <a:lnTo>
                    <a:pt x="2690" y="768"/>
                  </a:lnTo>
                  <a:lnTo>
                    <a:pt x="2675" y="758"/>
                  </a:lnTo>
                  <a:lnTo>
                    <a:pt x="2659" y="747"/>
                  </a:lnTo>
                  <a:lnTo>
                    <a:pt x="2643" y="740"/>
                  </a:lnTo>
                  <a:lnTo>
                    <a:pt x="2625" y="734"/>
                  </a:lnTo>
                  <a:lnTo>
                    <a:pt x="2607" y="731"/>
                  </a:lnTo>
                  <a:lnTo>
                    <a:pt x="2587" y="729"/>
                  </a:lnTo>
                  <a:lnTo>
                    <a:pt x="2587" y="729"/>
                  </a:lnTo>
                  <a:close/>
                </a:path>
              </a:pathLst>
            </a:custGeom>
            <a:gradFill flip="none" rotWithShape="1">
              <a:gsLst>
                <a:gs pos="0">
                  <a:srgbClr val="FF0000">
                    <a:shade val="30000"/>
                    <a:satMod val="115000"/>
                  </a:srgbClr>
                </a:gs>
                <a:gs pos="50000">
                  <a:srgbClr val="FF0000">
                    <a:shade val="67500"/>
                    <a:satMod val="115000"/>
                  </a:srgbClr>
                </a:gs>
                <a:gs pos="100000">
                  <a:srgbClr val="FF0000">
                    <a:shade val="100000"/>
                    <a:satMod val="115000"/>
                  </a:srgbClr>
                </a:gs>
              </a:gsLst>
              <a:path path="circle">
                <a:fillToRect l="50000" t="50000" r="50000" b="50000"/>
              </a:path>
              <a:tileRect/>
            </a:gradFill>
            <a:ln w="28575">
              <a:noFill/>
              <a:prstDash val="solid"/>
              <a:round/>
              <a:headEnd/>
              <a:tailEnd/>
            </a:ln>
          </p:spPr>
          <p:txBody>
            <a:bodyPr bIns="360000" anchor="ctr"/>
            <a:lstStyle/>
            <a:p>
              <a:pPr algn="ctr" eaLnBrk="1" hangingPunct="1"/>
              <a:r>
                <a:rPr lang="en-GB" dirty="0">
                  <a:solidFill>
                    <a:schemeClr val="bg1"/>
                  </a:solidFill>
                  <a:cs typeface="Arial" charset="0"/>
                </a:rPr>
                <a:t>Phil. 2:!2</a:t>
              </a:r>
            </a:p>
            <a:p>
              <a:pPr algn="ctr" eaLnBrk="1" hangingPunct="1"/>
              <a:r>
                <a:rPr lang="en-GB" dirty="0">
                  <a:solidFill>
                    <a:schemeClr val="bg1"/>
                  </a:solidFill>
                  <a:cs typeface="Arial" charset="0"/>
                </a:rPr>
                <a:t>Hebrews 5:9</a:t>
              </a:r>
            </a:p>
          </p:txBody>
        </p:sp>
        <p:sp>
          <p:nvSpPr>
            <p:cNvPr id="25" name="Freeform 24">
              <a:extLst>
                <a:ext uri="{FF2B5EF4-FFF2-40B4-BE49-F238E27FC236}">
                  <a16:creationId xmlns:a16="http://schemas.microsoft.com/office/drawing/2014/main" id="{DF94C712-32FB-B640-B73F-96F0FD2E6CCB}"/>
                </a:ext>
              </a:extLst>
            </p:cNvPr>
            <p:cNvSpPr>
              <a:spLocks/>
            </p:cNvSpPr>
            <p:nvPr/>
          </p:nvSpPr>
          <p:spPr bwMode="auto">
            <a:xfrm>
              <a:off x="5798753" y="2017888"/>
              <a:ext cx="1896949" cy="1568450"/>
            </a:xfrm>
            <a:custGeom>
              <a:avLst/>
              <a:gdLst>
                <a:gd name="connsiteX0" fmla="*/ 10886 w 1896949"/>
                <a:gd name="connsiteY0" fmla="*/ 0 h 1568450"/>
                <a:gd name="connsiteX1" fmla="*/ 690091 w 1896949"/>
                <a:gd name="connsiteY1" fmla="*/ 0 h 1568450"/>
                <a:gd name="connsiteX2" fmla="*/ 698819 w 1896949"/>
                <a:gd name="connsiteY2" fmla="*/ 794 h 1568450"/>
                <a:gd name="connsiteX3" fmla="*/ 706754 w 1896949"/>
                <a:gd name="connsiteY3" fmla="*/ 2381 h 1568450"/>
                <a:gd name="connsiteX4" fmla="*/ 713895 w 1896949"/>
                <a:gd name="connsiteY4" fmla="*/ 4763 h 1568450"/>
                <a:gd name="connsiteX5" fmla="*/ 720242 w 1896949"/>
                <a:gd name="connsiteY5" fmla="*/ 7144 h 1568450"/>
                <a:gd name="connsiteX6" fmla="*/ 725003 w 1896949"/>
                <a:gd name="connsiteY6" fmla="*/ 10319 h 1568450"/>
                <a:gd name="connsiteX7" fmla="*/ 728177 w 1896949"/>
                <a:gd name="connsiteY7" fmla="*/ 14288 h 1568450"/>
                <a:gd name="connsiteX8" fmla="*/ 730557 w 1896949"/>
                <a:gd name="connsiteY8" fmla="*/ 19050 h 1568450"/>
                <a:gd name="connsiteX9" fmla="*/ 732144 w 1896949"/>
                <a:gd name="connsiteY9" fmla="*/ 23813 h 1568450"/>
                <a:gd name="connsiteX10" fmla="*/ 732144 w 1896949"/>
                <a:gd name="connsiteY10" fmla="*/ 29369 h 1568450"/>
                <a:gd name="connsiteX11" fmla="*/ 730557 w 1896949"/>
                <a:gd name="connsiteY11" fmla="*/ 34131 h 1568450"/>
                <a:gd name="connsiteX12" fmla="*/ 728177 w 1896949"/>
                <a:gd name="connsiteY12" fmla="*/ 39688 h 1568450"/>
                <a:gd name="connsiteX13" fmla="*/ 725003 w 1896949"/>
                <a:gd name="connsiteY13" fmla="*/ 44450 h 1568450"/>
                <a:gd name="connsiteX14" fmla="*/ 720242 w 1896949"/>
                <a:gd name="connsiteY14" fmla="*/ 50800 h 1568450"/>
                <a:gd name="connsiteX15" fmla="*/ 713895 w 1896949"/>
                <a:gd name="connsiteY15" fmla="*/ 55563 h 1568450"/>
                <a:gd name="connsiteX16" fmla="*/ 708341 w 1896949"/>
                <a:gd name="connsiteY16" fmla="*/ 60325 h 1568450"/>
                <a:gd name="connsiteX17" fmla="*/ 699612 w 1896949"/>
                <a:gd name="connsiteY17" fmla="*/ 65088 h 1568450"/>
                <a:gd name="connsiteX18" fmla="*/ 689297 w 1896949"/>
                <a:gd name="connsiteY18" fmla="*/ 70644 h 1568450"/>
                <a:gd name="connsiteX19" fmla="*/ 679776 w 1896949"/>
                <a:gd name="connsiteY19" fmla="*/ 77788 h 1568450"/>
                <a:gd name="connsiteX20" fmla="*/ 667874 w 1896949"/>
                <a:gd name="connsiteY20" fmla="*/ 88900 h 1568450"/>
                <a:gd name="connsiteX21" fmla="*/ 662320 w 1896949"/>
                <a:gd name="connsiteY21" fmla="*/ 96044 h 1568450"/>
                <a:gd name="connsiteX22" fmla="*/ 655972 w 1896949"/>
                <a:gd name="connsiteY22" fmla="*/ 103188 h 1568450"/>
                <a:gd name="connsiteX23" fmla="*/ 650418 w 1896949"/>
                <a:gd name="connsiteY23" fmla="*/ 111125 h 1568450"/>
                <a:gd name="connsiteX24" fmla="*/ 645657 w 1896949"/>
                <a:gd name="connsiteY24" fmla="*/ 120650 h 1568450"/>
                <a:gd name="connsiteX25" fmla="*/ 641690 w 1896949"/>
                <a:gd name="connsiteY25" fmla="*/ 131763 h 1568450"/>
                <a:gd name="connsiteX26" fmla="*/ 638516 w 1896949"/>
                <a:gd name="connsiteY26" fmla="*/ 142081 h 1568450"/>
                <a:gd name="connsiteX27" fmla="*/ 636135 w 1896949"/>
                <a:gd name="connsiteY27" fmla="*/ 153988 h 1568450"/>
                <a:gd name="connsiteX28" fmla="*/ 636135 w 1896949"/>
                <a:gd name="connsiteY28" fmla="*/ 166688 h 1568450"/>
                <a:gd name="connsiteX29" fmla="*/ 636929 w 1896949"/>
                <a:gd name="connsiteY29" fmla="*/ 182563 h 1568450"/>
                <a:gd name="connsiteX30" fmla="*/ 639309 w 1896949"/>
                <a:gd name="connsiteY30" fmla="*/ 196850 h 1568450"/>
                <a:gd name="connsiteX31" fmla="*/ 644070 w 1896949"/>
                <a:gd name="connsiteY31" fmla="*/ 211138 h 1568450"/>
                <a:gd name="connsiteX32" fmla="*/ 650418 w 1896949"/>
                <a:gd name="connsiteY32" fmla="*/ 223838 h 1568450"/>
                <a:gd name="connsiteX33" fmla="*/ 657559 w 1896949"/>
                <a:gd name="connsiteY33" fmla="*/ 237331 h 1568450"/>
                <a:gd name="connsiteX34" fmla="*/ 667080 w 1896949"/>
                <a:gd name="connsiteY34" fmla="*/ 249238 h 1568450"/>
                <a:gd name="connsiteX35" fmla="*/ 677395 w 1896949"/>
                <a:gd name="connsiteY35" fmla="*/ 261144 h 1568450"/>
                <a:gd name="connsiteX36" fmla="*/ 689297 w 1896949"/>
                <a:gd name="connsiteY36" fmla="*/ 269875 h 1568450"/>
                <a:gd name="connsiteX37" fmla="*/ 701993 w 1896949"/>
                <a:gd name="connsiteY37" fmla="*/ 279400 h 1568450"/>
                <a:gd name="connsiteX38" fmla="*/ 715482 w 1896949"/>
                <a:gd name="connsiteY38" fmla="*/ 288131 h 1568450"/>
                <a:gd name="connsiteX39" fmla="*/ 730557 w 1896949"/>
                <a:gd name="connsiteY39" fmla="*/ 296069 h 1568450"/>
                <a:gd name="connsiteX40" fmla="*/ 747220 w 1896949"/>
                <a:gd name="connsiteY40" fmla="*/ 302419 h 1568450"/>
                <a:gd name="connsiteX41" fmla="*/ 763883 w 1896949"/>
                <a:gd name="connsiteY41" fmla="*/ 307181 h 1568450"/>
                <a:gd name="connsiteX42" fmla="*/ 780546 w 1896949"/>
                <a:gd name="connsiteY42" fmla="*/ 310356 h 1568450"/>
                <a:gd name="connsiteX43" fmla="*/ 799589 w 1896949"/>
                <a:gd name="connsiteY43" fmla="*/ 312738 h 1568450"/>
                <a:gd name="connsiteX44" fmla="*/ 817045 w 1896949"/>
                <a:gd name="connsiteY44" fmla="*/ 314325 h 1568450"/>
                <a:gd name="connsiteX45" fmla="*/ 836088 w 1896949"/>
                <a:gd name="connsiteY45" fmla="*/ 312738 h 1568450"/>
                <a:gd name="connsiteX46" fmla="*/ 854338 w 1896949"/>
                <a:gd name="connsiteY46" fmla="*/ 310356 h 1568450"/>
                <a:gd name="connsiteX47" fmla="*/ 871794 w 1896949"/>
                <a:gd name="connsiteY47" fmla="*/ 307181 h 1568450"/>
                <a:gd name="connsiteX48" fmla="*/ 888457 w 1896949"/>
                <a:gd name="connsiteY48" fmla="*/ 302419 h 1568450"/>
                <a:gd name="connsiteX49" fmla="*/ 903533 w 1896949"/>
                <a:gd name="connsiteY49" fmla="*/ 296069 h 1568450"/>
                <a:gd name="connsiteX50" fmla="*/ 919402 w 1896949"/>
                <a:gd name="connsiteY50" fmla="*/ 288131 h 1568450"/>
                <a:gd name="connsiteX51" fmla="*/ 933684 w 1896949"/>
                <a:gd name="connsiteY51" fmla="*/ 279400 h 1568450"/>
                <a:gd name="connsiteX52" fmla="*/ 946380 w 1896949"/>
                <a:gd name="connsiteY52" fmla="*/ 269875 h 1568450"/>
                <a:gd name="connsiteX53" fmla="*/ 958282 w 1896949"/>
                <a:gd name="connsiteY53" fmla="*/ 261144 h 1568450"/>
                <a:gd name="connsiteX54" fmla="*/ 969390 w 1896949"/>
                <a:gd name="connsiteY54" fmla="*/ 249238 h 1568450"/>
                <a:gd name="connsiteX55" fmla="*/ 977325 w 1896949"/>
                <a:gd name="connsiteY55" fmla="*/ 237331 h 1568450"/>
                <a:gd name="connsiteX56" fmla="*/ 986053 w 1896949"/>
                <a:gd name="connsiteY56" fmla="*/ 223838 h 1568450"/>
                <a:gd name="connsiteX57" fmla="*/ 991607 w 1896949"/>
                <a:gd name="connsiteY57" fmla="*/ 211138 h 1568450"/>
                <a:gd name="connsiteX58" fmla="*/ 996368 w 1896949"/>
                <a:gd name="connsiteY58" fmla="*/ 196850 h 1568450"/>
                <a:gd name="connsiteX59" fmla="*/ 998748 w 1896949"/>
                <a:gd name="connsiteY59" fmla="*/ 182563 h 1568450"/>
                <a:gd name="connsiteX60" fmla="*/ 1000335 w 1896949"/>
                <a:gd name="connsiteY60" fmla="*/ 166688 h 1568450"/>
                <a:gd name="connsiteX61" fmla="*/ 998748 w 1896949"/>
                <a:gd name="connsiteY61" fmla="*/ 153988 h 1568450"/>
                <a:gd name="connsiteX62" fmla="*/ 996368 w 1896949"/>
                <a:gd name="connsiteY62" fmla="*/ 142081 h 1568450"/>
                <a:gd name="connsiteX63" fmla="*/ 993987 w 1896949"/>
                <a:gd name="connsiteY63" fmla="*/ 131763 h 1568450"/>
                <a:gd name="connsiteX64" fmla="*/ 989227 w 1896949"/>
                <a:gd name="connsiteY64" fmla="*/ 120650 h 1568450"/>
                <a:gd name="connsiteX65" fmla="*/ 984466 w 1896949"/>
                <a:gd name="connsiteY65" fmla="*/ 111125 h 1568450"/>
                <a:gd name="connsiteX66" fmla="*/ 979705 w 1896949"/>
                <a:gd name="connsiteY66" fmla="*/ 103188 h 1568450"/>
                <a:gd name="connsiteX67" fmla="*/ 974151 w 1896949"/>
                <a:gd name="connsiteY67" fmla="*/ 96044 h 1568450"/>
                <a:gd name="connsiteX68" fmla="*/ 967803 w 1896949"/>
                <a:gd name="connsiteY68" fmla="*/ 88900 h 1568450"/>
                <a:gd name="connsiteX69" fmla="*/ 955901 w 1896949"/>
                <a:gd name="connsiteY69" fmla="*/ 77788 h 1568450"/>
                <a:gd name="connsiteX70" fmla="*/ 945586 w 1896949"/>
                <a:gd name="connsiteY70" fmla="*/ 70644 h 1568450"/>
                <a:gd name="connsiteX71" fmla="*/ 936065 w 1896949"/>
                <a:gd name="connsiteY71" fmla="*/ 65088 h 1568450"/>
                <a:gd name="connsiteX72" fmla="*/ 927336 w 1896949"/>
                <a:gd name="connsiteY72" fmla="*/ 60325 h 1568450"/>
                <a:gd name="connsiteX73" fmla="*/ 920195 w 1896949"/>
                <a:gd name="connsiteY73" fmla="*/ 55563 h 1568450"/>
                <a:gd name="connsiteX74" fmla="*/ 914641 w 1896949"/>
                <a:gd name="connsiteY74" fmla="*/ 50800 h 1568450"/>
                <a:gd name="connsiteX75" fmla="*/ 909880 w 1896949"/>
                <a:gd name="connsiteY75" fmla="*/ 44450 h 1568450"/>
                <a:gd name="connsiteX76" fmla="*/ 905913 w 1896949"/>
                <a:gd name="connsiteY76" fmla="*/ 39688 h 1568450"/>
                <a:gd name="connsiteX77" fmla="*/ 905119 w 1896949"/>
                <a:gd name="connsiteY77" fmla="*/ 34131 h 1568450"/>
                <a:gd name="connsiteX78" fmla="*/ 903533 w 1896949"/>
                <a:gd name="connsiteY78" fmla="*/ 29369 h 1568450"/>
                <a:gd name="connsiteX79" fmla="*/ 903533 w 1896949"/>
                <a:gd name="connsiteY79" fmla="*/ 23813 h 1568450"/>
                <a:gd name="connsiteX80" fmla="*/ 905119 w 1896949"/>
                <a:gd name="connsiteY80" fmla="*/ 19050 h 1568450"/>
                <a:gd name="connsiteX81" fmla="*/ 907500 w 1896949"/>
                <a:gd name="connsiteY81" fmla="*/ 14288 h 1568450"/>
                <a:gd name="connsiteX82" fmla="*/ 910674 w 1896949"/>
                <a:gd name="connsiteY82" fmla="*/ 10319 h 1568450"/>
                <a:gd name="connsiteX83" fmla="*/ 915435 w 1896949"/>
                <a:gd name="connsiteY83" fmla="*/ 7144 h 1568450"/>
                <a:gd name="connsiteX84" fmla="*/ 920195 w 1896949"/>
                <a:gd name="connsiteY84" fmla="*/ 4763 h 1568450"/>
                <a:gd name="connsiteX85" fmla="*/ 927336 w 1896949"/>
                <a:gd name="connsiteY85" fmla="*/ 2381 h 1568450"/>
                <a:gd name="connsiteX86" fmla="*/ 936065 w 1896949"/>
                <a:gd name="connsiteY86" fmla="*/ 794 h 1568450"/>
                <a:gd name="connsiteX87" fmla="*/ 945586 w 1896949"/>
                <a:gd name="connsiteY87" fmla="*/ 0 h 1568450"/>
                <a:gd name="connsiteX88" fmla="*/ 1581151 w 1896949"/>
                <a:gd name="connsiteY88" fmla="*/ 0 h 1568450"/>
                <a:gd name="connsiteX89" fmla="*/ 1581151 w 1896949"/>
                <a:gd name="connsiteY89" fmla="*/ 434181 h 1568450"/>
                <a:gd name="connsiteX90" fmla="*/ 1581944 w 1896949"/>
                <a:gd name="connsiteY90" fmla="*/ 434181 h 1568450"/>
                <a:gd name="connsiteX91" fmla="*/ 1581944 w 1896949"/>
                <a:gd name="connsiteY91" fmla="*/ 633413 h 1568450"/>
                <a:gd name="connsiteX92" fmla="*/ 1583531 w 1896949"/>
                <a:gd name="connsiteY92" fmla="*/ 642938 h 1568450"/>
                <a:gd name="connsiteX93" fmla="*/ 1584324 w 1896949"/>
                <a:gd name="connsiteY93" fmla="*/ 652463 h 1568450"/>
                <a:gd name="connsiteX94" fmla="*/ 1586705 w 1896949"/>
                <a:gd name="connsiteY94" fmla="*/ 659606 h 1568450"/>
                <a:gd name="connsiteX95" fmla="*/ 1590672 w 1896949"/>
                <a:gd name="connsiteY95" fmla="*/ 665163 h 1568450"/>
                <a:gd name="connsiteX96" fmla="*/ 1596226 w 1896949"/>
                <a:gd name="connsiteY96" fmla="*/ 671513 h 1568450"/>
                <a:gd name="connsiteX97" fmla="*/ 1603368 w 1896949"/>
                <a:gd name="connsiteY97" fmla="*/ 674688 h 1568450"/>
                <a:gd name="connsiteX98" fmla="*/ 1610509 w 1896949"/>
                <a:gd name="connsiteY98" fmla="*/ 674688 h 1568450"/>
                <a:gd name="connsiteX99" fmla="*/ 1617650 w 1896949"/>
                <a:gd name="connsiteY99" fmla="*/ 673894 h 1568450"/>
                <a:gd name="connsiteX100" fmla="*/ 1626378 w 1896949"/>
                <a:gd name="connsiteY100" fmla="*/ 669925 h 1568450"/>
                <a:gd name="connsiteX101" fmla="*/ 1633519 w 1896949"/>
                <a:gd name="connsiteY101" fmla="*/ 662781 h 1568450"/>
                <a:gd name="connsiteX102" fmla="*/ 1640660 w 1896949"/>
                <a:gd name="connsiteY102" fmla="*/ 654844 h 1568450"/>
                <a:gd name="connsiteX103" fmla="*/ 1647802 w 1896949"/>
                <a:gd name="connsiteY103" fmla="*/ 642938 h 1568450"/>
                <a:gd name="connsiteX104" fmla="*/ 1653356 w 1896949"/>
                <a:gd name="connsiteY104" fmla="*/ 633413 h 1568450"/>
                <a:gd name="connsiteX105" fmla="*/ 1660497 w 1896949"/>
                <a:gd name="connsiteY105" fmla="*/ 622300 h 1568450"/>
                <a:gd name="connsiteX106" fmla="*/ 1671605 w 1896949"/>
                <a:gd name="connsiteY106" fmla="*/ 611188 h 1568450"/>
                <a:gd name="connsiteX107" fmla="*/ 1678747 w 1896949"/>
                <a:gd name="connsiteY107" fmla="*/ 604838 h 1568450"/>
                <a:gd name="connsiteX108" fmla="*/ 1685888 w 1896949"/>
                <a:gd name="connsiteY108" fmla="*/ 599281 h 1568450"/>
                <a:gd name="connsiteX109" fmla="*/ 1694616 w 1896949"/>
                <a:gd name="connsiteY109" fmla="*/ 594519 h 1568450"/>
                <a:gd name="connsiteX110" fmla="*/ 1703344 w 1896949"/>
                <a:gd name="connsiteY110" fmla="*/ 589756 h 1568450"/>
                <a:gd name="connsiteX111" fmla="*/ 1713659 w 1896949"/>
                <a:gd name="connsiteY111" fmla="*/ 584994 h 1568450"/>
                <a:gd name="connsiteX112" fmla="*/ 1724768 w 1896949"/>
                <a:gd name="connsiteY112" fmla="*/ 582613 h 1568450"/>
                <a:gd name="connsiteX113" fmla="*/ 1736670 w 1896949"/>
                <a:gd name="connsiteY113" fmla="*/ 580231 h 1568450"/>
                <a:gd name="connsiteX114" fmla="*/ 1749365 w 1896949"/>
                <a:gd name="connsiteY114" fmla="*/ 578644 h 1568450"/>
                <a:gd name="connsiteX115" fmla="*/ 1765234 w 1896949"/>
                <a:gd name="connsiteY115" fmla="*/ 580231 h 1568450"/>
                <a:gd name="connsiteX116" fmla="*/ 1779517 w 1896949"/>
                <a:gd name="connsiteY116" fmla="*/ 582613 h 1568450"/>
                <a:gd name="connsiteX117" fmla="*/ 1793799 w 1896949"/>
                <a:gd name="connsiteY117" fmla="*/ 587375 h 1568450"/>
                <a:gd name="connsiteX118" fmla="*/ 1806494 w 1896949"/>
                <a:gd name="connsiteY118" fmla="*/ 592931 h 1568450"/>
                <a:gd name="connsiteX119" fmla="*/ 1819190 w 1896949"/>
                <a:gd name="connsiteY119" fmla="*/ 601663 h 1568450"/>
                <a:gd name="connsiteX120" fmla="*/ 1831092 w 1896949"/>
                <a:gd name="connsiteY120" fmla="*/ 609600 h 1568450"/>
                <a:gd name="connsiteX121" fmla="*/ 1842994 w 1896949"/>
                <a:gd name="connsiteY121" fmla="*/ 619919 h 1568450"/>
                <a:gd name="connsiteX122" fmla="*/ 1854102 w 1896949"/>
                <a:gd name="connsiteY122" fmla="*/ 631825 h 1568450"/>
                <a:gd name="connsiteX123" fmla="*/ 1862037 w 1896949"/>
                <a:gd name="connsiteY123" fmla="*/ 645319 h 1568450"/>
                <a:gd name="connsiteX124" fmla="*/ 1871558 w 1896949"/>
                <a:gd name="connsiteY124" fmla="*/ 659606 h 1568450"/>
                <a:gd name="connsiteX125" fmla="*/ 1878699 w 1896949"/>
                <a:gd name="connsiteY125" fmla="*/ 674688 h 1568450"/>
                <a:gd name="connsiteX126" fmla="*/ 1885047 w 1896949"/>
                <a:gd name="connsiteY126" fmla="*/ 690563 h 1568450"/>
                <a:gd name="connsiteX127" fmla="*/ 1889808 w 1896949"/>
                <a:gd name="connsiteY127" fmla="*/ 707231 h 1568450"/>
                <a:gd name="connsiteX128" fmla="*/ 1892982 w 1896949"/>
                <a:gd name="connsiteY128" fmla="*/ 724694 h 1568450"/>
                <a:gd name="connsiteX129" fmla="*/ 1895362 w 1896949"/>
                <a:gd name="connsiteY129" fmla="*/ 742156 h 1568450"/>
                <a:gd name="connsiteX130" fmla="*/ 1896949 w 1896949"/>
                <a:gd name="connsiteY130" fmla="*/ 761206 h 1568450"/>
                <a:gd name="connsiteX131" fmla="*/ 1895362 w 1896949"/>
                <a:gd name="connsiteY131" fmla="*/ 779463 h 1568450"/>
                <a:gd name="connsiteX132" fmla="*/ 1892982 w 1896949"/>
                <a:gd name="connsiteY132" fmla="*/ 798513 h 1568450"/>
                <a:gd name="connsiteX133" fmla="*/ 1889808 w 1896949"/>
                <a:gd name="connsiteY133" fmla="*/ 815181 h 1568450"/>
                <a:gd name="connsiteX134" fmla="*/ 1885047 w 1896949"/>
                <a:gd name="connsiteY134" fmla="*/ 831850 h 1568450"/>
                <a:gd name="connsiteX135" fmla="*/ 1878699 w 1896949"/>
                <a:gd name="connsiteY135" fmla="*/ 847725 h 1568450"/>
                <a:gd name="connsiteX136" fmla="*/ 1871558 w 1896949"/>
                <a:gd name="connsiteY136" fmla="*/ 863600 h 1568450"/>
                <a:gd name="connsiteX137" fmla="*/ 1862037 w 1896949"/>
                <a:gd name="connsiteY137" fmla="*/ 876300 h 1568450"/>
                <a:gd name="connsiteX138" fmla="*/ 1854102 w 1896949"/>
                <a:gd name="connsiteY138" fmla="*/ 889794 h 1568450"/>
                <a:gd name="connsiteX139" fmla="*/ 1842994 w 1896949"/>
                <a:gd name="connsiteY139" fmla="*/ 901700 h 1568450"/>
                <a:gd name="connsiteX140" fmla="*/ 1831092 w 1896949"/>
                <a:gd name="connsiteY140" fmla="*/ 912019 h 1568450"/>
                <a:gd name="connsiteX141" fmla="*/ 1819190 w 1896949"/>
                <a:gd name="connsiteY141" fmla="*/ 921544 h 1568450"/>
                <a:gd name="connsiteX142" fmla="*/ 1806494 w 1896949"/>
                <a:gd name="connsiteY142" fmla="*/ 928688 h 1568450"/>
                <a:gd name="connsiteX143" fmla="*/ 1793799 w 1896949"/>
                <a:gd name="connsiteY143" fmla="*/ 935038 h 1568450"/>
                <a:gd name="connsiteX144" fmla="*/ 1779517 w 1896949"/>
                <a:gd name="connsiteY144" fmla="*/ 939800 h 1568450"/>
                <a:gd name="connsiteX145" fmla="*/ 1765234 w 1896949"/>
                <a:gd name="connsiteY145" fmla="*/ 942181 h 1568450"/>
                <a:gd name="connsiteX146" fmla="*/ 1749365 w 1896949"/>
                <a:gd name="connsiteY146" fmla="*/ 942975 h 1568450"/>
                <a:gd name="connsiteX147" fmla="*/ 1736670 w 1896949"/>
                <a:gd name="connsiteY147" fmla="*/ 942975 h 1568450"/>
                <a:gd name="connsiteX148" fmla="*/ 1724768 w 1896949"/>
                <a:gd name="connsiteY148" fmla="*/ 940594 h 1568450"/>
                <a:gd name="connsiteX149" fmla="*/ 1713659 w 1896949"/>
                <a:gd name="connsiteY149" fmla="*/ 937419 h 1568450"/>
                <a:gd name="connsiteX150" fmla="*/ 1703344 w 1896949"/>
                <a:gd name="connsiteY150" fmla="*/ 933450 h 1568450"/>
                <a:gd name="connsiteX151" fmla="*/ 1694616 w 1896949"/>
                <a:gd name="connsiteY151" fmla="*/ 928688 h 1568450"/>
                <a:gd name="connsiteX152" fmla="*/ 1685888 w 1896949"/>
                <a:gd name="connsiteY152" fmla="*/ 923131 h 1568450"/>
                <a:gd name="connsiteX153" fmla="*/ 1678747 w 1896949"/>
                <a:gd name="connsiteY153" fmla="*/ 916781 h 1568450"/>
                <a:gd name="connsiteX154" fmla="*/ 1671605 w 1896949"/>
                <a:gd name="connsiteY154" fmla="*/ 911225 h 1568450"/>
                <a:gd name="connsiteX155" fmla="*/ 1660497 w 1896949"/>
                <a:gd name="connsiteY155" fmla="*/ 899319 h 1568450"/>
                <a:gd name="connsiteX156" fmla="*/ 1653356 w 1896949"/>
                <a:gd name="connsiteY156" fmla="*/ 889794 h 1568450"/>
                <a:gd name="connsiteX157" fmla="*/ 1647802 w 1896949"/>
                <a:gd name="connsiteY157" fmla="*/ 878681 h 1568450"/>
                <a:gd name="connsiteX158" fmla="*/ 1640660 w 1896949"/>
                <a:gd name="connsiteY158" fmla="*/ 868363 h 1568450"/>
                <a:gd name="connsiteX159" fmla="*/ 1633519 w 1896949"/>
                <a:gd name="connsiteY159" fmla="*/ 858838 h 1568450"/>
                <a:gd name="connsiteX160" fmla="*/ 1626378 w 1896949"/>
                <a:gd name="connsiteY160" fmla="*/ 852488 h 1568450"/>
                <a:gd name="connsiteX161" fmla="*/ 1617650 w 1896949"/>
                <a:gd name="connsiteY161" fmla="*/ 847725 h 1568450"/>
                <a:gd name="connsiteX162" fmla="*/ 1610509 w 1896949"/>
                <a:gd name="connsiteY162" fmla="*/ 846931 h 1568450"/>
                <a:gd name="connsiteX163" fmla="*/ 1603368 w 1896949"/>
                <a:gd name="connsiteY163" fmla="*/ 847725 h 1568450"/>
                <a:gd name="connsiteX164" fmla="*/ 1596226 w 1896949"/>
                <a:gd name="connsiteY164" fmla="*/ 851694 h 1568450"/>
                <a:gd name="connsiteX165" fmla="*/ 1590672 w 1896949"/>
                <a:gd name="connsiteY165" fmla="*/ 856456 h 1568450"/>
                <a:gd name="connsiteX166" fmla="*/ 1586705 w 1896949"/>
                <a:gd name="connsiteY166" fmla="*/ 862013 h 1568450"/>
                <a:gd name="connsiteX167" fmla="*/ 1584324 w 1896949"/>
                <a:gd name="connsiteY167" fmla="*/ 870744 h 1568450"/>
                <a:gd name="connsiteX168" fmla="*/ 1583531 w 1896949"/>
                <a:gd name="connsiteY168" fmla="*/ 878681 h 1568450"/>
                <a:gd name="connsiteX169" fmla="*/ 1581944 w 1896949"/>
                <a:gd name="connsiteY169" fmla="*/ 888206 h 1568450"/>
                <a:gd name="connsiteX170" fmla="*/ 1581944 w 1896949"/>
                <a:gd name="connsiteY170" fmla="*/ 1207294 h 1568450"/>
                <a:gd name="connsiteX171" fmla="*/ 1581151 w 1896949"/>
                <a:gd name="connsiteY171" fmla="*/ 1207294 h 1568450"/>
                <a:gd name="connsiteX172" fmla="*/ 1581151 w 1896949"/>
                <a:gd name="connsiteY172" fmla="*/ 1568450 h 1568450"/>
                <a:gd name="connsiteX173" fmla="*/ 902739 w 1896949"/>
                <a:gd name="connsiteY173" fmla="*/ 1568450 h 1568450"/>
                <a:gd name="connsiteX174" fmla="*/ 893218 w 1896949"/>
                <a:gd name="connsiteY174" fmla="*/ 1568450 h 1568450"/>
                <a:gd name="connsiteX175" fmla="*/ 885283 w 1896949"/>
                <a:gd name="connsiteY175" fmla="*/ 1566069 h 1568450"/>
                <a:gd name="connsiteX176" fmla="*/ 878142 w 1896949"/>
                <a:gd name="connsiteY176" fmla="*/ 1564481 h 1568450"/>
                <a:gd name="connsiteX177" fmla="*/ 873381 w 1896949"/>
                <a:gd name="connsiteY177" fmla="*/ 1561306 h 1568450"/>
                <a:gd name="connsiteX178" fmla="*/ 868620 w 1896949"/>
                <a:gd name="connsiteY178" fmla="*/ 1557338 h 1568450"/>
                <a:gd name="connsiteX179" fmla="*/ 864653 w 1896949"/>
                <a:gd name="connsiteY179" fmla="*/ 1554163 h 1568450"/>
                <a:gd name="connsiteX180" fmla="*/ 862272 w 1896949"/>
                <a:gd name="connsiteY180" fmla="*/ 1549400 h 1568450"/>
                <a:gd name="connsiteX181" fmla="*/ 861479 w 1896949"/>
                <a:gd name="connsiteY181" fmla="*/ 1544638 h 1568450"/>
                <a:gd name="connsiteX182" fmla="*/ 861479 w 1896949"/>
                <a:gd name="connsiteY182" fmla="*/ 1539875 h 1568450"/>
                <a:gd name="connsiteX183" fmla="*/ 861479 w 1896949"/>
                <a:gd name="connsiteY183" fmla="*/ 1534319 h 1568450"/>
                <a:gd name="connsiteX184" fmla="*/ 863859 w 1896949"/>
                <a:gd name="connsiteY184" fmla="*/ 1529556 h 1568450"/>
                <a:gd name="connsiteX185" fmla="*/ 867033 w 1896949"/>
                <a:gd name="connsiteY185" fmla="*/ 1523206 h 1568450"/>
                <a:gd name="connsiteX186" fmla="*/ 871794 w 1896949"/>
                <a:gd name="connsiteY186" fmla="*/ 1518444 h 1568450"/>
                <a:gd name="connsiteX187" fmla="*/ 878142 w 1896949"/>
                <a:gd name="connsiteY187" fmla="*/ 1512888 h 1568450"/>
                <a:gd name="connsiteX188" fmla="*/ 885283 w 1896949"/>
                <a:gd name="connsiteY188" fmla="*/ 1508125 h 1568450"/>
                <a:gd name="connsiteX189" fmla="*/ 893218 w 1896949"/>
                <a:gd name="connsiteY189" fmla="*/ 1503363 h 1568450"/>
                <a:gd name="connsiteX190" fmla="*/ 902739 w 1896949"/>
                <a:gd name="connsiteY190" fmla="*/ 1497013 h 1568450"/>
                <a:gd name="connsiteX191" fmla="*/ 913054 w 1896949"/>
                <a:gd name="connsiteY191" fmla="*/ 1489869 h 1568450"/>
                <a:gd name="connsiteX192" fmla="*/ 924956 w 1896949"/>
                <a:gd name="connsiteY192" fmla="*/ 1479550 h 1568450"/>
                <a:gd name="connsiteX193" fmla="*/ 931304 w 1896949"/>
                <a:gd name="connsiteY193" fmla="*/ 1472406 h 1568450"/>
                <a:gd name="connsiteX194" fmla="*/ 936858 w 1896949"/>
                <a:gd name="connsiteY194" fmla="*/ 1465263 h 1568450"/>
                <a:gd name="connsiteX195" fmla="*/ 941619 w 1896949"/>
                <a:gd name="connsiteY195" fmla="*/ 1456531 h 1568450"/>
                <a:gd name="connsiteX196" fmla="*/ 946380 w 1896949"/>
                <a:gd name="connsiteY196" fmla="*/ 1447006 h 1568450"/>
                <a:gd name="connsiteX197" fmla="*/ 951140 w 1896949"/>
                <a:gd name="connsiteY197" fmla="*/ 1436688 h 1568450"/>
                <a:gd name="connsiteX198" fmla="*/ 953521 w 1896949"/>
                <a:gd name="connsiteY198" fmla="*/ 1425575 h 1568450"/>
                <a:gd name="connsiteX199" fmla="*/ 955901 w 1896949"/>
                <a:gd name="connsiteY199" fmla="*/ 1414463 h 1568450"/>
                <a:gd name="connsiteX200" fmla="*/ 957488 w 1896949"/>
                <a:gd name="connsiteY200" fmla="*/ 1400969 h 1568450"/>
                <a:gd name="connsiteX201" fmla="*/ 955901 w 1896949"/>
                <a:gd name="connsiteY201" fmla="*/ 1385888 h 1568450"/>
                <a:gd name="connsiteX202" fmla="*/ 953521 w 1896949"/>
                <a:gd name="connsiteY202" fmla="*/ 1371600 h 1568450"/>
                <a:gd name="connsiteX203" fmla="*/ 948760 w 1896949"/>
                <a:gd name="connsiteY203" fmla="*/ 1357313 h 1568450"/>
                <a:gd name="connsiteX204" fmla="*/ 943206 w 1896949"/>
                <a:gd name="connsiteY204" fmla="*/ 1343819 h 1568450"/>
                <a:gd name="connsiteX205" fmla="*/ 934478 w 1896949"/>
                <a:gd name="connsiteY205" fmla="*/ 1331119 h 1568450"/>
                <a:gd name="connsiteX206" fmla="*/ 924956 w 1896949"/>
                <a:gd name="connsiteY206" fmla="*/ 1319213 h 1568450"/>
                <a:gd name="connsiteX207" fmla="*/ 915435 w 1896949"/>
                <a:gd name="connsiteY207" fmla="*/ 1308100 h 1568450"/>
                <a:gd name="connsiteX208" fmla="*/ 903533 w 1896949"/>
                <a:gd name="connsiteY208" fmla="*/ 1297781 h 1568450"/>
                <a:gd name="connsiteX209" fmla="*/ 890837 w 1896949"/>
                <a:gd name="connsiteY209" fmla="*/ 1288256 h 1568450"/>
                <a:gd name="connsiteX210" fmla="*/ 876555 w 1896949"/>
                <a:gd name="connsiteY210" fmla="*/ 1280319 h 1568450"/>
                <a:gd name="connsiteX211" fmla="*/ 861479 w 1896949"/>
                <a:gd name="connsiteY211" fmla="*/ 1273175 h 1568450"/>
                <a:gd name="connsiteX212" fmla="*/ 845610 w 1896949"/>
                <a:gd name="connsiteY212" fmla="*/ 1266031 h 1568450"/>
                <a:gd name="connsiteX213" fmla="*/ 828947 w 1896949"/>
                <a:gd name="connsiteY213" fmla="*/ 1261269 h 1568450"/>
                <a:gd name="connsiteX214" fmla="*/ 811491 w 1896949"/>
                <a:gd name="connsiteY214" fmla="*/ 1257300 h 1568450"/>
                <a:gd name="connsiteX215" fmla="*/ 793241 w 1896949"/>
                <a:gd name="connsiteY215" fmla="*/ 1254919 h 1568450"/>
                <a:gd name="connsiteX216" fmla="*/ 774991 w 1896949"/>
                <a:gd name="connsiteY216" fmla="*/ 1254919 h 1568450"/>
                <a:gd name="connsiteX217" fmla="*/ 756742 w 1896949"/>
                <a:gd name="connsiteY217" fmla="*/ 1254919 h 1568450"/>
                <a:gd name="connsiteX218" fmla="*/ 737699 w 1896949"/>
                <a:gd name="connsiteY218" fmla="*/ 1257300 h 1568450"/>
                <a:gd name="connsiteX219" fmla="*/ 721036 w 1896949"/>
                <a:gd name="connsiteY219" fmla="*/ 1261269 h 1568450"/>
                <a:gd name="connsiteX220" fmla="*/ 703580 w 1896949"/>
                <a:gd name="connsiteY220" fmla="*/ 1266031 h 1568450"/>
                <a:gd name="connsiteX221" fmla="*/ 687710 w 1896949"/>
                <a:gd name="connsiteY221" fmla="*/ 1273175 h 1568450"/>
                <a:gd name="connsiteX222" fmla="*/ 672635 w 1896949"/>
                <a:gd name="connsiteY222" fmla="*/ 1280319 h 1568450"/>
                <a:gd name="connsiteX223" fmla="*/ 659939 w 1896949"/>
                <a:gd name="connsiteY223" fmla="*/ 1288256 h 1568450"/>
                <a:gd name="connsiteX224" fmla="*/ 646450 w 1896949"/>
                <a:gd name="connsiteY224" fmla="*/ 1297781 h 1568450"/>
                <a:gd name="connsiteX225" fmla="*/ 634548 w 1896949"/>
                <a:gd name="connsiteY225" fmla="*/ 1308100 h 1568450"/>
                <a:gd name="connsiteX226" fmla="*/ 624233 w 1896949"/>
                <a:gd name="connsiteY226" fmla="*/ 1319213 h 1568450"/>
                <a:gd name="connsiteX227" fmla="*/ 614712 w 1896949"/>
                <a:gd name="connsiteY227" fmla="*/ 1331119 h 1568450"/>
                <a:gd name="connsiteX228" fmla="*/ 607571 w 1896949"/>
                <a:gd name="connsiteY228" fmla="*/ 1343819 h 1568450"/>
                <a:gd name="connsiteX229" fmla="*/ 601223 w 1896949"/>
                <a:gd name="connsiteY229" fmla="*/ 1357313 h 1568450"/>
                <a:gd name="connsiteX230" fmla="*/ 596462 w 1896949"/>
                <a:gd name="connsiteY230" fmla="*/ 1371600 h 1568450"/>
                <a:gd name="connsiteX231" fmla="*/ 594082 w 1896949"/>
                <a:gd name="connsiteY231" fmla="*/ 1385888 h 1568450"/>
                <a:gd name="connsiteX232" fmla="*/ 593288 w 1896949"/>
                <a:gd name="connsiteY232" fmla="*/ 1400969 h 1568450"/>
                <a:gd name="connsiteX233" fmla="*/ 593288 w 1896949"/>
                <a:gd name="connsiteY233" fmla="*/ 1414463 h 1568450"/>
                <a:gd name="connsiteX234" fmla="*/ 595669 w 1896949"/>
                <a:gd name="connsiteY234" fmla="*/ 1425575 h 1568450"/>
                <a:gd name="connsiteX235" fmla="*/ 598843 w 1896949"/>
                <a:gd name="connsiteY235" fmla="*/ 1436688 h 1568450"/>
                <a:gd name="connsiteX236" fmla="*/ 602810 w 1896949"/>
                <a:gd name="connsiteY236" fmla="*/ 1447006 h 1568450"/>
                <a:gd name="connsiteX237" fmla="*/ 607571 w 1896949"/>
                <a:gd name="connsiteY237" fmla="*/ 1456531 h 1568450"/>
                <a:gd name="connsiteX238" fmla="*/ 613125 w 1896949"/>
                <a:gd name="connsiteY238" fmla="*/ 1465263 h 1568450"/>
                <a:gd name="connsiteX239" fmla="*/ 619473 w 1896949"/>
                <a:gd name="connsiteY239" fmla="*/ 1472406 h 1568450"/>
                <a:gd name="connsiteX240" fmla="*/ 625027 w 1896949"/>
                <a:gd name="connsiteY240" fmla="*/ 1479550 h 1568450"/>
                <a:gd name="connsiteX241" fmla="*/ 636929 w 1896949"/>
                <a:gd name="connsiteY241" fmla="*/ 1489869 h 1568450"/>
                <a:gd name="connsiteX242" fmla="*/ 646450 w 1896949"/>
                <a:gd name="connsiteY242" fmla="*/ 1497013 h 1568450"/>
                <a:gd name="connsiteX243" fmla="*/ 657559 w 1896949"/>
                <a:gd name="connsiteY243" fmla="*/ 1503363 h 1568450"/>
                <a:gd name="connsiteX244" fmla="*/ 664700 w 1896949"/>
                <a:gd name="connsiteY244" fmla="*/ 1508125 h 1568450"/>
                <a:gd name="connsiteX245" fmla="*/ 671841 w 1896949"/>
                <a:gd name="connsiteY245" fmla="*/ 1512888 h 1568450"/>
                <a:gd name="connsiteX246" fmla="*/ 677395 w 1896949"/>
                <a:gd name="connsiteY246" fmla="*/ 1518444 h 1568450"/>
                <a:gd name="connsiteX247" fmla="*/ 682156 w 1896949"/>
                <a:gd name="connsiteY247" fmla="*/ 1523206 h 1568450"/>
                <a:gd name="connsiteX248" fmla="*/ 685330 w 1896949"/>
                <a:gd name="connsiteY248" fmla="*/ 1529556 h 1568450"/>
                <a:gd name="connsiteX249" fmla="*/ 687710 w 1896949"/>
                <a:gd name="connsiteY249" fmla="*/ 1534319 h 1568450"/>
                <a:gd name="connsiteX250" fmla="*/ 689297 w 1896949"/>
                <a:gd name="connsiteY250" fmla="*/ 1539875 h 1568450"/>
                <a:gd name="connsiteX251" fmla="*/ 689297 w 1896949"/>
                <a:gd name="connsiteY251" fmla="*/ 1544638 h 1568450"/>
                <a:gd name="connsiteX252" fmla="*/ 687710 w 1896949"/>
                <a:gd name="connsiteY252" fmla="*/ 1549400 h 1568450"/>
                <a:gd name="connsiteX253" fmla="*/ 685330 w 1896949"/>
                <a:gd name="connsiteY253" fmla="*/ 1554163 h 1568450"/>
                <a:gd name="connsiteX254" fmla="*/ 682156 w 1896949"/>
                <a:gd name="connsiteY254" fmla="*/ 1557338 h 1568450"/>
                <a:gd name="connsiteX255" fmla="*/ 677395 w 1896949"/>
                <a:gd name="connsiteY255" fmla="*/ 1561306 h 1568450"/>
                <a:gd name="connsiteX256" fmla="*/ 671841 w 1896949"/>
                <a:gd name="connsiteY256" fmla="*/ 1564481 h 1568450"/>
                <a:gd name="connsiteX257" fmla="*/ 664700 w 1896949"/>
                <a:gd name="connsiteY257" fmla="*/ 1566069 h 1568450"/>
                <a:gd name="connsiteX258" fmla="*/ 655972 w 1896949"/>
                <a:gd name="connsiteY258" fmla="*/ 1568450 h 1568450"/>
                <a:gd name="connsiteX259" fmla="*/ 648037 w 1896949"/>
                <a:gd name="connsiteY259" fmla="*/ 1568450 h 1568450"/>
                <a:gd name="connsiteX260" fmla="*/ 10886 w 1896949"/>
                <a:gd name="connsiteY260" fmla="*/ 1568450 h 1568450"/>
                <a:gd name="connsiteX261" fmla="*/ 10886 w 1896949"/>
                <a:gd name="connsiteY261" fmla="*/ 1134269 h 1568450"/>
                <a:gd name="connsiteX262" fmla="*/ 9299 w 1896949"/>
                <a:gd name="connsiteY262" fmla="*/ 1134269 h 1568450"/>
                <a:gd name="connsiteX263" fmla="*/ 9299 w 1896949"/>
                <a:gd name="connsiteY263" fmla="*/ 935038 h 1568450"/>
                <a:gd name="connsiteX264" fmla="*/ 9299 w 1896949"/>
                <a:gd name="connsiteY264" fmla="*/ 925513 h 1568450"/>
                <a:gd name="connsiteX265" fmla="*/ 6919 w 1896949"/>
                <a:gd name="connsiteY265" fmla="*/ 915988 h 1568450"/>
                <a:gd name="connsiteX266" fmla="*/ 4538 w 1896949"/>
                <a:gd name="connsiteY266" fmla="*/ 908844 h 1568450"/>
                <a:gd name="connsiteX267" fmla="*/ 1364 w 1896949"/>
                <a:gd name="connsiteY267" fmla="*/ 902494 h 1568450"/>
                <a:gd name="connsiteX268" fmla="*/ 0 w 1896949"/>
                <a:gd name="connsiteY268" fmla="*/ 900902 h 1568450"/>
                <a:gd name="connsiteX269" fmla="*/ 0 w 1896949"/>
                <a:gd name="connsiteY269" fmla="*/ 897731 h 1568450"/>
                <a:gd name="connsiteX270" fmla="*/ 1587 w 1896949"/>
                <a:gd name="connsiteY270" fmla="*/ 888206 h 1568450"/>
                <a:gd name="connsiteX271" fmla="*/ 2380 w 1896949"/>
                <a:gd name="connsiteY271" fmla="*/ 880269 h 1568450"/>
                <a:gd name="connsiteX272" fmla="*/ 4761 w 1896949"/>
                <a:gd name="connsiteY272" fmla="*/ 871538 h 1568450"/>
                <a:gd name="connsiteX273" fmla="*/ 8728 w 1896949"/>
                <a:gd name="connsiteY273" fmla="*/ 865981 h 1568450"/>
                <a:gd name="connsiteX274" fmla="*/ 14282 w 1896949"/>
                <a:gd name="connsiteY274" fmla="*/ 861219 h 1568450"/>
                <a:gd name="connsiteX275" fmla="*/ 21424 w 1896949"/>
                <a:gd name="connsiteY275" fmla="*/ 857250 h 1568450"/>
                <a:gd name="connsiteX276" fmla="*/ 28565 w 1896949"/>
                <a:gd name="connsiteY276" fmla="*/ 856456 h 1568450"/>
                <a:gd name="connsiteX277" fmla="*/ 35706 w 1896949"/>
                <a:gd name="connsiteY277" fmla="*/ 857250 h 1568450"/>
                <a:gd name="connsiteX278" fmla="*/ 44434 w 1896949"/>
                <a:gd name="connsiteY278" fmla="*/ 862013 h 1568450"/>
                <a:gd name="connsiteX279" fmla="*/ 51575 w 1896949"/>
                <a:gd name="connsiteY279" fmla="*/ 868363 h 1568450"/>
                <a:gd name="connsiteX280" fmla="*/ 58716 w 1896949"/>
                <a:gd name="connsiteY280" fmla="*/ 877888 h 1568450"/>
                <a:gd name="connsiteX281" fmla="*/ 65858 w 1896949"/>
                <a:gd name="connsiteY281" fmla="*/ 888206 h 1568450"/>
                <a:gd name="connsiteX282" fmla="*/ 71412 w 1896949"/>
                <a:gd name="connsiteY282" fmla="*/ 899319 h 1568450"/>
                <a:gd name="connsiteX283" fmla="*/ 78553 w 1896949"/>
                <a:gd name="connsiteY283" fmla="*/ 908844 h 1568450"/>
                <a:gd name="connsiteX284" fmla="*/ 89661 w 1896949"/>
                <a:gd name="connsiteY284" fmla="*/ 920750 h 1568450"/>
                <a:gd name="connsiteX285" fmla="*/ 96803 w 1896949"/>
                <a:gd name="connsiteY285" fmla="*/ 926306 h 1568450"/>
                <a:gd name="connsiteX286" fmla="*/ 103944 w 1896949"/>
                <a:gd name="connsiteY286" fmla="*/ 932656 h 1568450"/>
                <a:gd name="connsiteX287" fmla="*/ 112672 w 1896949"/>
                <a:gd name="connsiteY287" fmla="*/ 938213 h 1568450"/>
                <a:gd name="connsiteX288" fmla="*/ 121400 w 1896949"/>
                <a:gd name="connsiteY288" fmla="*/ 942975 h 1568450"/>
                <a:gd name="connsiteX289" fmla="*/ 131715 w 1896949"/>
                <a:gd name="connsiteY289" fmla="*/ 946944 h 1568450"/>
                <a:gd name="connsiteX290" fmla="*/ 142824 w 1896949"/>
                <a:gd name="connsiteY290" fmla="*/ 950119 h 1568450"/>
                <a:gd name="connsiteX291" fmla="*/ 154726 w 1896949"/>
                <a:gd name="connsiteY291" fmla="*/ 952500 h 1568450"/>
                <a:gd name="connsiteX292" fmla="*/ 167421 w 1896949"/>
                <a:gd name="connsiteY292" fmla="*/ 952500 h 1568450"/>
                <a:gd name="connsiteX293" fmla="*/ 183290 w 1896949"/>
                <a:gd name="connsiteY293" fmla="*/ 951706 h 1568450"/>
                <a:gd name="connsiteX294" fmla="*/ 197573 w 1896949"/>
                <a:gd name="connsiteY294" fmla="*/ 949325 h 1568450"/>
                <a:gd name="connsiteX295" fmla="*/ 211855 w 1896949"/>
                <a:gd name="connsiteY295" fmla="*/ 944563 h 1568450"/>
                <a:gd name="connsiteX296" fmla="*/ 224550 w 1896949"/>
                <a:gd name="connsiteY296" fmla="*/ 938213 h 1568450"/>
                <a:gd name="connsiteX297" fmla="*/ 237246 w 1896949"/>
                <a:gd name="connsiteY297" fmla="*/ 931069 h 1568450"/>
                <a:gd name="connsiteX298" fmla="*/ 249148 w 1896949"/>
                <a:gd name="connsiteY298" fmla="*/ 921544 h 1568450"/>
                <a:gd name="connsiteX299" fmla="*/ 261050 w 1896949"/>
                <a:gd name="connsiteY299" fmla="*/ 911225 h 1568450"/>
                <a:gd name="connsiteX300" fmla="*/ 272158 w 1896949"/>
                <a:gd name="connsiteY300" fmla="*/ 899319 h 1568450"/>
                <a:gd name="connsiteX301" fmla="*/ 280093 w 1896949"/>
                <a:gd name="connsiteY301" fmla="*/ 885825 h 1568450"/>
                <a:gd name="connsiteX302" fmla="*/ 289614 w 1896949"/>
                <a:gd name="connsiteY302" fmla="*/ 873125 h 1568450"/>
                <a:gd name="connsiteX303" fmla="*/ 296755 w 1896949"/>
                <a:gd name="connsiteY303" fmla="*/ 857250 h 1568450"/>
                <a:gd name="connsiteX304" fmla="*/ 303103 w 1896949"/>
                <a:gd name="connsiteY304" fmla="*/ 841375 h 1568450"/>
                <a:gd name="connsiteX305" fmla="*/ 307864 w 1896949"/>
                <a:gd name="connsiteY305" fmla="*/ 824706 h 1568450"/>
                <a:gd name="connsiteX306" fmla="*/ 311038 w 1896949"/>
                <a:gd name="connsiteY306" fmla="*/ 808038 h 1568450"/>
                <a:gd name="connsiteX307" fmla="*/ 313418 w 1896949"/>
                <a:gd name="connsiteY307" fmla="*/ 788988 h 1568450"/>
                <a:gd name="connsiteX308" fmla="*/ 315005 w 1896949"/>
                <a:gd name="connsiteY308" fmla="*/ 770731 h 1568450"/>
                <a:gd name="connsiteX309" fmla="*/ 313418 w 1896949"/>
                <a:gd name="connsiteY309" fmla="*/ 751681 h 1568450"/>
                <a:gd name="connsiteX310" fmla="*/ 311038 w 1896949"/>
                <a:gd name="connsiteY310" fmla="*/ 734219 h 1568450"/>
                <a:gd name="connsiteX311" fmla="*/ 307864 w 1896949"/>
                <a:gd name="connsiteY311" fmla="*/ 716756 h 1568450"/>
                <a:gd name="connsiteX312" fmla="*/ 303103 w 1896949"/>
                <a:gd name="connsiteY312" fmla="*/ 700088 h 1568450"/>
                <a:gd name="connsiteX313" fmla="*/ 296755 w 1896949"/>
                <a:gd name="connsiteY313" fmla="*/ 684213 h 1568450"/>
                <a:gd name="connsiteX314" fmla="*/ 289614 w 1896949"/>
                <a:gd name="connsiteY314" fmla="*/ 669131 h 1568450"/>
                <a:gd name="connsiteX315" fmla="*/ 280093 w 1896949"/>
                <a:gd name="connsiteY315" fmla="*/ 654844 h 1568450"/>
                <a:gd name="connsiteX316" fmla="*/ 272158 w 1896949"/>
                <a:gd name="connsiteY316" fmla="*/ 641350 h 1568450"/>
                <a:gd name="connsiteX317" fmla="*/ 261050 w 1896949"/>
                <a:gd name="connsiteY317" fmla="*/ 629444 h 1568450"/>
                <a:gd name="connsiteX318" fmla="*/ 249148 w 1896949"/>
                <a:gd name="connsiteY318" fmla="*/ 619125 h 1568450"/>
                <a:gd name="connsiteX319" fmla="*/ 237246 w 1896949"/>
                <a:gd name="connsiteY319" fmla="*/ 611188 h 1568450"/>
                <a:gd name="connsiteX320" fmla="*/ 224550 w 1896949"/>
                <a:gd name="connsiteY320" fmla="*/ 602456 h 1568450"/>
                <a:gd name="connsiteX321" fmla="*/ 211855 w 1896949"/>
                <a:gd name="connsiteY321" fmla="*/ 596900 h 1568450"/>
                <a:gd name="connsiteX322" fmla="*/ 197573 w 1896949"/>
                <a:gd name="connsiteY322" fmla="*/ 592138 h 1568450"/>
                <a:gd name="connsiteX323" fmla="*/ 183290 w 1896949"/>
                <a:gd name="connsiteY323" fmla="*/ 589756 h 1568450"/>
                <a:gd name="connsiteX324" fmla="*/ 167421 w 1896949"/>
                <a:gd name="connsiteY324" fmla="*/ 588169 h 1568450"/>
                <a:gd name="connsiteX325" fmla="*/ 154726 w 1896949"/>
                <a:gd name="connsiteY325" fmla="*/ 589756 h 1568450"/>
                <a:gd name="connsiteX326" fmla="*/ 142824 w 1896949"/>
                <a:gd name="connsiteY326" fmla="*/ 592138 h 1568450"/>
                <a:gd name="connsiteX327" fmla="*/ 131715 w 1896949"/>
                <a:gd name="connsiteY327" fmla="*/ 594519 h 1568450"/>
                <a:gd name="connsiteX328" fmla="*/ 121400 w 1896949"/>
                <a:gd name="connsiteY328" fmla="*/ 599281 h 1568450"/>
                <a:gd name="connsiteX329" fmla="*/ 112672 w 1896949"/>
                <a:gd name="connsiteY329" fmla="*/ 604044 h 1568450"/>
                <a:gd name="connsiteX330" fmla="*/ 103944 w 1896949"/>
                <a:gd name="connsiteY330" fmla="*/ 608806 h 1568450"/>
                <a:gd name="connsiteX331" fmla="*/ 96803 w 1896949"/>
                <a:gd name="connsiteY331" fmla="*/ 614363 h 1568450"/>
                <a:gd name="connsiteX332" fmla="*/ 89661 w 1896949"/>
                <a:gd name="connsiteY332" fmla="*/ 620713 h 1568450"/>
                <a:gd name="connsiteX333" fmla="*/ 78553 w 1896949"/>
                <a:gd name="connsiteY333" fmla="*/ 631825 h 1568450"/>
                <a:gd name="connsiteX334" fmla="*/ 71412 w 1896949"/>
                <a:gd name="connsiteY334" fmla="*/ 642938 h 1568450"/>
                <a:gd name="connsiteX335" fmla="*/ 65858 w 1896949"/>
                <a:gd name="connsiteY335" fmla="*/ 652463 h 1568450"/>
                <a:gd name="connsiteX336" fmla="*/ 58716 w 1896949"/>
                <a:gd name="connsiteY336" fmla="*/ 664369 h 1568450"/>
                <a:gd name="connsiteX337" fmla="*/ 51575 w 1896949"/>
                <a:gd name="connsiteY337" fmla="*/ 672306 h 1568450"/>
                <a:gd name="connsiteX338" fmla="*/ 44434 w 1896949"/>
                <a:gd name="connsiteY338" fmla="*/ 679450 h 1568450"/>
                <a:gd name="connsiteX339" fmla="*/ 35706 w 1896949"/>
                <a:gd name="connsiteY339" fmla="*/ 683419 h 1568450"/>
                <a:gd name="connsiteX340" fmla="*/ 28565 w 1896949"/>
                <a:gd name="connsiteY340" fmla="*/ 684213 h 1568450"/>
                <a:gd name="connsiteX341" fmla="*/ 21424 w 1896949"/>
                <a:gd name="connsiteY341" fmla="*/ 684213 h 1568450"/>
                <a:gd name="connsiteX342" fmla="*/ 14282 w 1896949"/>
                <a:gd name="connsiteY342" fmla="*/ 681038 h 1568450"/>
                <a:gd name="connsiteX343" fmla="*/ 9299 w 1896949"/>
                <a:gd name="connsiteY343" fmla="*/ 675340 h 1568450"/>
                <a:gd name="connsiteX344" fmla="*/ 9299 w 1896949"/>
                <a:gd name="connsiteY344" fmla="*/ 360363 h 1568450"/>
                <a:gd name="connsiteX345" fmla="*/ 10886 w 1896949"/>
                <a:gd name="connsiteY345" fmla="*/ 360363 h 15684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Lst>
              <a:rect l="l" t="t" r="r" b="b"/>
              <a:pathLst>
                <a:path w="1896949" h="1568450">
                  <a:moveTo>
                    <a:pt x="10886" y="0"/>
                  </a:moveTo>
                  <a:lnTo>
                    <a:pt x="690091" y="0"/>
                  </a:lnTo>
                  <a:lnTo>
                    <a:pt x="698819" y="794"/>
                  </a:lnTo>
                  <a:lnTo>
                    <a:pt x="706754" y="2381"/>
                  </a:lnTo>
                  <a:lnTo>
                    <a:pt x="713895" y="4763"/>
                  </a:lnTo>
                  <a:lnTo>
                    <a:pt x="720242" y="7144"/>
                  </a:lnTo>
                  <a:lnTo>
                    <a:pt x="725003" y="10319"/>
                  </a:lnTo>
                  <a:lnTo>
                    <a:pt x="728177" y="14288"/>
                  </a:lnTo>
                  <a:lnTo>
                    <a:pt x="730557" y="19050"/>
                  </a:lnTo>
                  <a:lnTo>
                    <a:pt x="732144" y="23813"/>
                  </a:lnTo>
                  <a:lnTo>
                    <a:pt x="732144" y="29369"/>
                  </a:lnTo>
                  <a:lnTo>
                    <a:pt x="730557" y="34131"/>
                  </a:lnTo>
                  <a:lnTo>
                    <a:pt x="728177" y="39688"/>
                  </a:lnTo>
                  <a:lnTo>
                    <a:pt x="725003" y="44450"/>
                  </a:lnTo>
                  <a:lnTo>
                    <a:pt x="720242" y="50800"/>
                  </a:lnTo>
                  <a:lnTo>
                    <a:pt x="713895" y="55563"/>
                  </a:lnTo>
                  <a:lnTo>
                    <a:pt x="708341" y="60325"/>
                  </a:lnTo>
                  <a:lnTo>
                    <a:pt x="699612" y="65088"/>
                  </a:lnTo>
                  <a:lnTo>
                    <a:pt x="689297" y="70644"/>
                  </a:lnTo>
                  <a:lnTo>
                    <a:pt x="679776" y="77788"/>
                  </a:lnTo>
                  <a:lnTo>
                    <a:pt x="667874" y="88900"/>
                  </a:lnTo>
                  <a:lnTo>
                    <a:pt x="662320" y="96044"/>
                  </a:lnTo>
                  <a:lnTo>
                    <a:pt x="655972" y="103188"/>
                  </a:lnTo>
                  <a:lnTo>
                    <a:pt x="650418" y="111125"/>
                  </a:lnTo>
                  <a:lnTo>
                    <a:pt x="645657" y="120650"/>
                  </a:lnTo>
                  <a:lnTo>
                    <a:pt x="641690" y="131763"/>
                  </a:lnTo>
                  <a:lnTo>
                    <a:pt x="638516" y="142081"/>
                  </a:lnTo>
                  <a:lnTo>
                    <a:pt x="636135" y="153988"/>
                  </a:lnTo>
                  <a:lnTo>
                    <a:pt x="636135" y="166688"/>
                  </a:lnTo>
                  <a:lnTo>
                    <a:pt x="636929" y="182563"/>
                  </a:lnTo>
                  <a:lnTo>
                    <a:pt x="639309" y="196850"/>
                  </a:lnTo>
                  <a:lnTo>
                    <a:pt x="644070" y="211138"/>
                  </a:lnTo>
                  <a:lnTo>
                    <a:pt x="650418" y="223838"/>
                  </a:lnTo>
                  <a:lnTo>
                    <a:pt x="657559" y="237331"/>
                  </a:lnTo>
                  <a:lnTo>
                    <a:pt x="667080" y="249238"/>
                  </a:lnTo>
                  <a:lnTo>
                    <a:pt x="677395" y="261144"/>
                  </a:lnTo>
                  <a:lnTo>
                    <a:pt x="689297" y="269875"/>
                  </a:lnTo>
                  <a:lnTo>
                    <a:pt x="701993" y="279400"/>
                  </a:lnTo>
                  <a:lnTo>
                    <a:pt x="715482" y="288131"/>
                  </a:lnTo>
                  <a:lnTo>
                    <a:pt x="730557" y="296069"/>
                  </a:lnTo>
                  <a:lnTo>
                    <a:pt x="747220" y="302419"/>
                  </a:lnTo>
                  <a:lnTo>
                    <a:pt x="763883" y="307181"/>
                  </a:lnTo>
                  <a:lnTo>
                    <a:pt x="780546" y="310356"/>
                  </a:lnTo>
                  <a:lnTo>
                    <a:pt x="799589" y="312738"/>
                  </a:lnTo>
                  <a:lnTo>
                    <a:pt x="817045" y="314325"/>
                  </a:lnTo>
                  <a:lnTo>
                    <a:pt x="836088" y="312738"/>
                  </a:lnTo>
                  <a:lnTo>
                    <a:pt x="854338" y="310356"/>
                  </a:lnTo>
                  <a:lnTo>
                    <a:pt x="871794" y="307181"/>
                  </a:lnTo>
                  <a:lnTo>
                    <a:pt x="888457" y="302419"/>
                  </a:lnTo>
                  <a:lnTo>
                    <a:pt x="903533" y="296069"/>
                  </a:lnTo>
                  <a:lnTo>
                    <a:pt x="919402" y="288131"/>
                  </a:lnTo>
                  <a:lnTo>
                    <a:pt x="933684" y="279400"/>
                  </a:lnTo>
                  <a:lnTo>
                    <a:pt x="946380" y="269875"/>
                  </a:lnTo>
                  <a:lnTo>
                    <a:pt x="958282" y="261144"/>
                  </a:lnTo>
                  <a:lnTo>
                    <a:pt x="969390" y="249238"/>
                  </a:lnTo>
                  <a:lnTo>
                    <a:pt x="977325" y="237331"/>
                  </a:lnTo>
                  <a:lnTo>
                    <a:pt x="986053" y="223838"/>
                  </a:lnTo>
                  <a:lnTo>
                    <a:pt x="991607" y="211138"/>
                  </a:lnTo>
                  <a:lnTo>
                    <a:pt x="996368" y="196850"/>
                  </a:lnTo>
                  <a:lnTo>
                    <a:pt x="998748" y="182563"/>
                  </a:lnTo>
                  <a:lnTo>
                    <a:pt x="1000335" y="166688"/>
                  </a:lnTo>
                  <a:lnTo>
                    <a:pt x="998748" y="153988"/>
                  </a:lnTo>
                  <a:lnTo>
                    <a:pt x="996368" y="142081"/>
                  </a:lnTo>
                  <a:lnTo>
                    <a:pt x="993987" y="131763"/>
                  </a:lnTo>
                  <a:lnTo>
                    <a:pt x="989227" y="120650"/>
                  </a:lnTo>
                  <a:lnTo>
                    <a:pt x="984466" y="111125"/>
                  </a:lnTo>
                  <a:lnTo>
                    <a:pt x="979705" y="103188"/>
                  </a:lnTo>
                  <a:lnTo>
                    <a:pt x="974151" y="96044"/>
                  </a:lnTo>
                  <a:lnTo>
                    <a:pt x="967803" y="88900"/>
                  </a:lnTo>
                  <a:lnTo>
                    <a:pt x="955901" y="77788"/>
                  </a:lnTo>
                  <a:lnTo>
                    <a:pt x="945586" y="70644"/>
                  </a:lnTo>
                  <a:lnTo>
                    <a:pt x="936065" y="65088"/>
                  </a:lnTo>
                  <a:lnTo>
                    <a:pt x="927336" y="60325"/>
                  </a:lnTo>
                  <a:lnTo>
                    <a:pt x="920195" y="55563"/>
                  </a:lnTo>
                  <a:lnTo>
                    <a:pt x="914641" y="50800"/>
                  </a:lnTo>
                  <a:lnTo>
                    <a:pt x="909880" y="44450"/>
                  </a:lnTo>
                  <a:lnTo>
                    <a:pt x="905913" y="39688"/>
                  </a:lnTo>
                  <a:lnTo>
                    <a:pt x="905119" y="34131"/>
                  </a:lnTo>
                  <a:lnTo>
                    <a:pt x="903533" y="29369"/>
                  </a:lnTo>
                  <a:lnTo>
                    <a:pt x="903533" y="23813"/>
                  </a:lnTo>
                  <a:lnTo>
                    <a:pt x="905119" y="19050"/>
                  </a:lnTo>
                  <a:lnTo>
                    <a:pt x="907500" y="14288"/>
                  </a:lnTo>
                  <a:lnTo>
                    <a:pt x="910674" y="10319"/>
                  </a:lnTo>
                  <a:lnTo>
                    <a:pt x="915435" y="7144"/>
                  </a:lnTo>
                  <a:lnTo>
                    <a:pt x="920195" y="4763"/>
                  </a:lnTo>
                  <a:lnTo>
                    <a:pt x="927336" y="2381"/>
                  </a:lnTo>
                  <a:lnTo>
                    <a:pt x="936065" y="794"/>
                  </a:lnTo>
                  <a:lnTo>
                    <a:pt x="945586" y="0"/>
                  </a:lnTo>
                  <a:lnTo>
                    <a:pt x="1581151" y="0"/>
                  </a:lnTo>
                  <a:lnTo>
                    <a:pt x="1581151" y="434181"/>
                  </a:lnTo>
                  <a:lnTo>
                    <a:pt x="1581944" y="434181"/>
                  </a:lnTo>
                  <a:lnTo>
                    <a:pt x="1581944" y="633413"/>
                  </a:lnTo>
                  <a:lnTo>
                    <a:pt x="1583531" y="642938"/>
                  </a:lnTo>
                  <a:lnTo>
                    <a:pt x="1584324" y="652463"/>
                  </a:lnTo>
                  <a:lnTo>
                    <a:pt x="1586705" y="659606"/>
                  </a:lnTo>
                  <a:lnTo>
                    <a:pt x="1590672" y="665163"/>
                  </a:lnTo>
                  <a:lnTo>
                    <a:pt x="1596226" y="671513"/>
                  </a:lnTo>
                  <a:lnTo>
                    <a:pt x="1603368" y="674688"/>
                  </a:lnTo>
                  <a:lnTo>
                    <a:pt x="1610509" y="674688"/>
                  </a:lnTo>
                  <a:lnTo>
                    <a:pt x="1617650" y="673894"/>
                  </a:lnTo>
                  <a:lnTo>
                    <a:pt x="1626378" y="669925"/>
                  </a:lnTo>
                  <a:lnTo>
                    <a:pt x="1633519" y="662781"/>
                  </a:lnTo>
                  <a:lnTo>
                    <a:pt x="1640660" y="654844"/>
                  </a:lnTo>
                  <a:lnTo>
                    <a:pt x="1647802" y="642938"/>
                  </a:lnTo>
                  <a:lnTo>
                    <a:pt x="1653356" y="633413"/>
                  </a:lnTo>
                  <a:lnTo>
                    <a:pt x="1660497" y="622300"/>
                  </a:lnTo>
                  <a:lnTo>
                    <a:pt x="1671605" y="611188"/>
                  </a:lnTo>
                  <a:lnTo>
                    <a:pt x="1678747" y="604838"/>
                  </a:lnTo>
                  <a:lnTo>
                    <a:pt x="1685888" y="599281"/>
                  </a:lnTo>
                  <a:lnTo>
                    <a:pt x="1694616" y="594519"/>
                  </a:lnTo>
                  <a:lnTo>
                    <a:pt x="1703344" y="589756"/>
                  </a:lnTo>
                  <a:lnTo>
                    <a:pt x="1713659" y="584994"/>
                  </a:lnTo>
                  <a:lnTo>
                    <a:pt x="1724768" y="582613"/>
                  </a:lnTo>
                  <a:lnTo>
                    <a:pt x="1736670" y="580231"/>
                  </a:lnTo>
                  <a:lnTo>
                    <a:pt x="1749365" y="578644"/>
                  </a:lnTo>
                  <a:lnTo>
                    <a:pt x="1765234" y="580231"/>
                  </a:lnTo>
                  <a:lnTo>
                    <a:pt x="1779517" y="582613"/>
                  </a:lnTo>
                  <a:lnTo>
                    <a:pt x="1793799" y="587375"/>
                  </a:lnTo>
                  <a:lnTo>
                    <a:pt x="1806494" y="592931"/>
                  </a:lnTo>
                  <a:lnTo>
                    <a:pt x="1819190" y="601663"/>
                  </a:lnTo>
                  <a:lnTo>
                    <a:pt x="1831092" y="609600"/>
                  </a:lnTo>
                  <a:lnTo>
                    <a:pt x="1842994" y="619919"/>
                  </a:lnTo>
                  <a:lnTo>
                    <a:pt x="1854102" y="631825"/>
                  </a:lnTo>
                  <a:lnTo>
                    <a:pt x="1862037" y="645319"/>
                  </a:lnTo>
                  <a:lnTo>
                    <a:pt x="1871558" y="659606"/>
                  </a:lnTo>
                  <a:lnTo>
                    <a:pt x="1878699" y="674688"/>
                  </a:lnTo>
                  <a:lnTo>
                    <a:pt x="1885047" y="690563"/>
                  </a:lnTo>
                  <a:lnTo>
                    <a:pt x="1889808" y="707231"/>
                  </a:lnTo>
                  <a:lnTo>
                    <a:pt x="1892982" y="724694"/>
                  </a:lnTo>
                  <a:lnTo>
                    <a:pt x="1895362" y="742156"/>
                  </a:lnTo>
                  <a:lnTo>
                    <a:pt x="1896949" y="761206"/>
                  </a:lnTo>
                  <a:lnTo>
                    <a:pt x="1895362" y="779463"/>
                  </a:lnTo>
                  <a:lnTo>
                    <a:pt x="1892982" y="798513"/>
                  </a:lnTo>
                  <a:lnTo>
                    <a:pt x="1889808" y="815181"/>
                  </a:lnTo>
                  <a:lnTo>
                    <a:pt x="1885047" y="831850"/>
                  </a:lnTo>
                  <a:lnTo>
                    <a:pt x="1878699" y="847725"/>
                  </a:lnTo>
                  <a:lnTo>
                    <a:pt x="1871558" y="863600"/>
                  </a:lnTo>
                  <a:lnTo>
                    <a:pt x="1862037" y="876300"/>
                  </a:lnTo>
                  <a:lnTo>
                    <a:pt x="1854102" y="889794"/>
                  </a:lnTo>
                  <a:lnTo>
                    <a:pt x="1842994" y="901700"/>
                  </a:lnTo>
                  <a:lnTo>
                    <a:pt x="1831092" y="912019"/>
                  </a:lnTo>
                  <a:lnTo>
                    <a:pt x="1819190" y="921544"/>
                  </a:lnTo>
                  <a:lnTo>
                    <a:pt x="1806494" y="928688"/>
                  </a:lnTo>
                  <a:lnTo>
                    <a:pt x="1793799" y="935038"/>
                  </a:lnTo>
                  <a:lnTo>
                    <a:pt x="1779517" y="939800"/>
                  </a:lnTo>
                  <a:lnTo>
                    <a:pt x="1765234" y="942181"/>
                  </a:lnTo>
                  <a:lnTo>
                    <a:pt x="1749365" y="942975"/>
                  </a:lnTo>
                  <a:lnTo>
                    <a:pt x="1736670" y="942975"/>
                  </a:lnTo>
                  <a:lnTo>
                    <a:pt x="1724768" y="940594"/>
                  </a:lnTo>
                  <a:lnTo>
                    <a:pt x="1713659" y="937419"/>
                  </a:lnTo>
                  <a:lnTo>
                    <a:pt x="1703344" y="933450"/>
                  </a:lnTo>
                  <a:lnTo>
                    <a:pt x="1694616" y="928688"/>
                  </a:lnTo>
                  <a:lnTo>
                    <a:pt x="1685888" y="923131"/>
                  </a:lnTo>
                  <a:lnTo>
                    <a:pt x="1678747" y="916781"/>
                  </a:lnTo>
                  <a:lnTo>
                    <a:pt x="1671605" y="911225"/>
                  </a:lnTo>
                  <a:lnTo>
                    <a:pt x="1660497" y="899319"/>
                  </a:lnTo>
                  <a:lnTo>
                    <a:pt x="1653356" y="889794"/>
                  </a:lnTo>
                  <a:lnTo>
                    <a:pt x="1647802" y="878681"/>
                  </a:lnTo>
                  <a:lnTo>
                    <a:pt x="1640660" y="868363"/>
                  </a:lnTo>
                  <a:lnTo>
                    <a:pt x="1633519" y="858838"/>
                  </a:lnTo>
                  <a:lnTo>
                    <a:pt x="1626378" y="852488"/>
                  </a:lnTo>
                  <a:lnTo>
                    <a:pt x="1617650" y="847725"/>
                  </a:lnTo>
                  <a:lnTo>
                    <a:pt x="1610509" y="846931"/>
                  </a:lnTo>
                  <a:lnTo>
                    <a:pt x="1603368" y="847725"/>
                  </a:lnTo>
                  <a:lnTo>
                    <a:pt x="1596226" y="851694"/>
                  </a:lnTo>
                  <a:lnTo>
                    <a:pt x="1590672" y="856456"/>
                  </a:lnTo>
                  <a:lnTo>
                    <a:pt x="1586705" y="862013"/>
                  </a:lnTo>
                  <a:lnTo>
                    <a:pt x="1584324" y="870744"/>
                  </a:lnTo>
                  <a:lnTo>
                    <a:pt x="1583531" y="878681"/>
                  </a:lnTo>
                  <a:lnTo>
                    <a:pt x="1581944" y="888206"/>
                  </a:lnTo>
                  <a:lnTo>
                    <a:pt x="1581944" y="1207294"/>
                  </a:lnTo>
                  <a:lnTo>
                    <a:pt x="1581151" y="1207294"/>
                  </a:lnTo>
                  <a:lnTo>
                    <a:pt x="1581151" y="1568450"/>
                  </a:lnTo>
                  <a:lnTo>
                    <a:pt x="902739" y="1568450"/>
                  </a:lnTo>
                  <a:lnTo>
                    <a:pt x="893218" y="1568450"/>
                  </a:lnTo>
                  <a:lnTo>
                    <a:pt x="885283" y="1566069"/>
                  </a:lnTo>
                  <a:lnTo>
                    <a:pt x="878142" y="1564481"/>
                  </a:lnTo>
                  <a:lnTo>
                    <a:pt x="873381" y="1561306"/>
                  </a:lnTo>
                  <a:lnTo>
                    <a:pt x="868620" y="1557338"/>
                  </a:lnTo>
                  <a:lnTo>
                    <a:pt x="864653" y="1554163"/>
                  </a:lnTo>
                  <a:lnTo>
                    <a:pt x="862272" y="1549400"/>
                  </a:lnTo>
                  <a:lnTo>
                    <a:pt x="861479" y="1544638"/>
                  </a:lnTo>
                  <a:lnTo>
                    <a:pt x="861479" y="1539875"/>
                  </a:lnTo>
                  <a:lnTo>
                    <a:pt x="861479" y="1534319"/>
                  </a:lnTo>
                  <a:lnTo>
                    <a:pt x="863859" y="1529556"/>
                  </a:lnTo>
                  <a:lnTo>
                    <a:pt x="867033" y="1523206"/>
                  </a:lnTo>
                  <a:lnTo>
                    <a:pt x="871794" y="1518444"/>
                  </a:lnTo>
                  <a:lnTo>
                    <a:pt x="878142" y="1512888"/>
                  </a:lnTo>
                  <a:lnTo>
                    <a:pt x="885283" y="1508125"/>
                  </a:lnTo>
                  <a:lnTo>
                    <a:pt x="893218" y="1503363"/>
                  </a:lnTo>
                  <a:lnTo>
                    <a:pt x="902739" y="1497013"/>
                  </a:lnTo>
                  <a:lnTo>
                    <a:pt x="913054" y="1489869"/>
                  </a:lnTo>
                  <a:lnTo>
                    <a:pt x="924956" y="1479550"/>
                  </a:lnTo>
                  <a:lnTo>
                    <a:pt x="931304" y="1472406"/>
                  </a:lnTo>
                  <a:lnTo>
                    <a:pt x="936858" y="1465263"/>
                  </a:lnTo>
                  <a:lnTo>
                    <a:pt x="941619" y="1456531"/>
                  </a:lnTo>
                  <a:lnTo>
                    <a:pt x="946380" y="1447006"/>
                  </a:lnTo>
                  <a:lnTo>
                    <a:pt x="951140" y="1436688"/>
                  </a:lnTo>
                  <a:lnTo>
                    <a:pt x="953521" y="1425575"/>
                  </a:lnTo>
                  <a:lnTo>
                    <a:pt x="955901" y="1414463"/>
                  </a:lnTo>
                  <a:lnTo>
                    <a:pt x="957488" y="1400969"/>
                  </a:lnTo>
                  <a:lnTo>
                    <a:pt x="955901" y="1385888"/>
                  </a:lnTo>
                  <a:lnTo>
                    <a:pt x="953521" y="1371600"/>
                  </a:lnTo>
                  <a:lnTo>
                    <a:pt x="948760" y="1357313"/>
                  </a:lnTo>
                  <a:lnTo>
                    <a:pt x="943206" y="1343819"/>
                  </a:lnTo>
                  <a:lnTo>
                    <a:pt x="934478" y="1331119"/>
                  </a:lnTo>
                  <a:lnTo>
                    <a:pt x="924956" y="1319213"/>
                  </a:lnTo>
                  <a:lnTo>
                    <a:pt x="915435" y="1308100"/>
                  </a:lnTo>
                  <a:lnTo>
                    <a:pt x="903533" y="1297781"/>
                  </a:lnTo>
                  <a:lnTo>
                    <a:pt x="890837" y="1288256"/>
                  </a:lnTo>
                  <a:lnTo>
                    <a:pt x="876555" y="1280319"/>
                  </a:lnTo>
                  <a:lnTo>
                    <a:pt x="861479" y="1273175"/>
                  </a:lnTo>
                  <a:lnTo>
                    <a:pt x="845610" y="1266031"/>
                  </a:lnTo>
                  <a:lnTo>
                    <a:pt x="828947" y="1261269"/>
                  </a:lnTo>
                  <a:lnTo>
                    <a:pt x="811491" y="1257300"/>
                  </a:lnTo>
                  <a:lnTo>
                    <a:pt x="793241" y="1254919"/>
                  </a:lnTo>
                  <a:lnTo>
                    <a:pt x="774991" y="1254919"/>
                  </a:lnTo>
                  <a:lnTo>
                    <a:pt x="756742" y="1254919"/>
                  </a:lnTo>
                  <a:lnTo>
                    <a:pt x="737699" y="1257300"/>
                  </a:lnTo>
                  <a:lnTo>
                    <a:pt x="721036" y="1261269"/>
                  </a:lnTo>
                  <a:lnTo>
                    <a:pt x="703580" y="1266031"/>
                  </a:lnTo>
                  <a:lnTo>
                    <a:pt x="687710" y="1273175"/>
                  </a:lnTo>
                  <a:lnTo>
                    <a:pt x="672635" y="1280319"/>
                  </a:lnTo>
                  <a:lnTo>
                    <a:pt x="659939" y="1288256"/>
                  </a:lnTo>
                  <a:lnTo>
                    <a:pt x="646450" y="1297781"/>
                  </a:lnTo>
                  <a:lnTo>
                    <a:pt x="634548" y="1308100"/>
                  </a:lnTo>
                  <a:lnTo>
                    <a:pt x="624233" y="1319213"/>
                  </a:lnTo>
                  <a:lnTo>
                    <a:pt x="614712" y="1331119"/>
                  </a:lnTo>
                  <a:lnTo>
                    <a:pt x="607571" y="1343819"/>
                  </a:lnTo>
                  <a:lnTo>
                    <a:pt x="601223" y="1357313"/>
                  </a:lnTo>
                  <a:lnTo>
                    <a:pt x="596462" y="1371600"/>
                  </a:lnTo>
                  <a:lnTo>
                    <a:pt x="594082" y="1385888"/>
                  </a:lnTo>
                  <a:lnTo>
                    <a:pt x="593288" y="1400969"/>
                  </a:lnTo>
                  <a:lnTo>
                    <a:pt x="593288" y="1414463"/>
                  </a:lnTo>
                  <a:lnTo>
                    <a:pt x="595669" y="1425575"/>
                  </a:lnTo>
                  <a:lnTo>
                    <a:pt x="598843" y="1436688"/>
                  </a:lnTo>
                  <a:lnTo>
                    <a:pt x="602810" y="1447006"/>
                  </a:lnTo>
                  <a:lnTo>
                    <a:pt x="607571" y="1456531"/>
                  </a:lnTo>
                  <a:lnTo>
                    <a:pt x="613125" y="1465263"/>
                  </a:lnTo>
                  <a:lnTo>
                    <a:pt x="619473" y="1472406"/>
                  </a:lnTo>
                  <a:lnTo>
                    <a:pt x="625027" y="1479550"/>
                  </a:lnTo>
                  <a:lnTo>
                    <a:pt x="636929" y="1489869"/>
                  </a:lnTo>
                  <a:lnTo>
                    <a:pt x="646450" y="1497013"/>
                  </a:lnTo>
                  <a:lnTo>
                    <a:pt x="657559" y="1503363"/>
                  </a:lnTo>
                  <a:lnTo>
                    <a:pt x="664700" y="1508125"/>
                  </a:lnTo>
                  <a:lnTo>
                    <a:pt x="671841" y="1512888"/>
                  </a:lnTo>
                  <a:lnTo>
                    <a:pt x="677395" y="1518444"/>
                  </a:lnTo>
                  <a:lnTo>
                    <a:pt x="682156" y="1523206"/>
                  </a:lnTo>
                  <a:lnTo>
                    <a:pt x="685330" y="1529556"/>
                  </a:lnTo>
                  <a:lnTo>
                    <a:pt x="687710" y="1534319"/>
                  </a:lnTo>
                  <a:lnTo>
                    <a:pt x="689297" y="1539875"/>
                  </a:lnTo>
                  <a:lnTo>
                    <a:pt x="689297" y="1544638"/>
                  </a:lnTo>
                  <a:lnTo>
                    <a:pt x="687710" y="1549400"/>
                  </a:lnTo>
                  <a:lnTo>
                    <a:pt x="685330" y="1554163"/>
                  </a:lnTo>
                  <a:lnTo>
                    <a:pt x="682156" y="1557338"/>
                  </a:lnTo>
                  <a:lnTo>
                    <a:pt x="677395" y="1561306"/>
                  </a:lnTo>
                  <a:lnTo>
                    <a:pt x="671841" y="1564481"/>
                  </a:lnTo>
                  <a:lnTo>
                    <a:pt x="664700" y="1566069"/>
                  </a:lnTo>
                  <a:lnTo>
                    <a:pt x="655972" y="1568450"/>
                  </a:lnTo>
                  <a:lnTo>
                    <a:pt x="648037" y="1568450"/>
                  </a:lnTo>
                  <a:lnTo>
                    <a:pt x="10886" y="1568450"/>
                  </a:lnTo>
                  <a:lnTo>
                    <a:pt x="10886" y="1134269"/>
                  </a:lnTo>
                  <a:lnTo>
                    <a:pt x="9299" y="1134269"/>
                  </a:lnTo>
                  <a:lnTo>
                    <a:pt x="9299" y="935038"/>
                  </a:lnTo>
                  <a:lnTo>
                    <a:pt x="9299" y="925513"/>
                  </a:lnTo>
                  <a:lnTo>
                    <a:pt x="6919" y="915988"/>
                  </a:lnTo>
                  <a:lnTo>
                    <a:pt x="4538" y="908844"/>
                  </a:lnTo>
                  <a:lnTo>
                    <a:pt x="1364" y="902494"/>
                  </a:lnTo>
                  <a:lnTo>
                    <a:pt x="0" y="900902"/>
                  </a:lnTo>
                  <a:lnTo>
                    <a:pt x="0" y="897731"/>
                  </a:lnTo>
                  <a:lnTo>
                    <a:pt x="1587" y="888206"/>
                  </a:lnTo>
                  <a:lnTo>
                    <a:pt x="2380" y="880269"/>
                  </a:lnTo>
                  <a:lnTo>
                    <a:pt x="4761" y="871538"/>
                  </a:lnTo>
                  <a:lnTo>
                    <a:pt x="8728" y="865981"/>
                  </a:lnTo>
                  <a:lnTo>
                    <a:pt x="14282" y="861219"/>
                  </a:lnTo>
                  <a:lnTo>
                    <a:pt x="21424" y="857250"/>
                  </a:lnTo>
                  <a:lnTo>
                    <a:pt x="28565" y="856456"/>
                  </a:lnTo>
                  <a:lnTo>
                    <a:pt x="35706" y="857250"/>
                  </a:lnTo>
                  <a:lnTo>
                    <a:pt x="44434" y="862013"/>
                  </a:lnTo>
                  <a:lnTo>
                    <a:pt x="51575" y="868363"/>
                  </a:lnTo>
                  <a:lnTo>
                    <a:pt x="58716" y="877888"/>
                  </a:lnTo>
                  <a:lnTo>
                    <a:pt x="65858" y="888206"/>
                  </a:lnTo>
                  <a:lnTo>
                    <a:pt x="71412" y="899319"/>
                  </a:lnTo>
                  <a:lnTo>
                    <a:pt x="78553" y="908844"/>
                  </a:lnTo>
                  <a:lnTo>
                    <a:pt x="89661" y="920750"/>
                  </a:lnTo>
                  <a:lnTo>
                    <a:pt x="96803" y="926306"/>
                  </a:lnTo>
                  <a:lnTo>
                    <a:pt x="103944" y="932656"/>
                  </a:lnTo>
                  <a:lnTo>
                    <a:pt x="112672" y="938213"/>
                  </a:lnTo>
                  <a:lnTo>
                    <a:pt x="121400" y="942975"/>
                  </a:lnTo>
                  <a:lnTo>
                    <a:pt x="131715" y="946944"/>
                  </a:lnTo>
                  <a:lnTo>
                    <a:pt x="142824" y="950119"/>
                  </a:lnTo>
                  <a:lnTo>
                    <a:pt x="154726" y="952500"/>
                  </a:lnTo>
                  <a:lnTo>
                    <a:pt x="167421" y="952500"/>
                  </a:lnTo>
                  <a:lnTo>
                    <a:pt x="183290" y="951706"/>
                  </a:lnTo>
                  <a:lnTo>
                    <a:pt x="197573" y="949325"/>
                  </a:lnTo>
                  <a:lnTo>
                    <a:pt x="211855" y="944563"/>
                  </a:lnTo>
                  <a:lnTo>
                    <a:pt x="224550" y="938213"/>
                  </a:lnTo>
                  <a:lnTo>
                    <a:pt x="237246" y="931069"/>
                  </a:lnTo>
                  <a:lnTo>
                    <a:pt x="249148" y="921544"/>
                  </a:lnTo>
                  <a:lnTo>
                    <a:pt x="261050" y="911225"/>
                  </a:lnTo>
                  <a:lnTo>
                    <a:pt x="272158" y="899319"/>
                  </a:lnTo>
                  <a:lnTo>
                    <a:pt x="280093" y="885825"/>
                  </a:lnTo>
                  <a:lnTo>
                    <a:pt x="289614" y="873125"/>
                  </a:lnTo>
                  <a:lnTo>
                    <a:pt x="296755" y="857250"/>
                  </a:lnTo>
                  <a:lnTo>
                    <a:pt x="303103" y="841375"/>
                  </a:lnTo>
                  <a:lnTo>
                    <a:pt x="307864" y="824706"/>
                  </a:lnTo>
                  <a:lnTo>
                    <a:pt x="311038" y="808038"/>
                  </a:lnTo>
                  <a:lnTo>
                    <a:pt x="313418" y="788988"/>
                  </a:lnTo>
                  <a:lnTo>
                    <a:pt x="315005" y="770731"/>
                  </a:lnTo>
                  <a:lnTo>
                    <a:pt x="313418" y="751681"/>
                  </a:lnTo>
                  <a:lnTo>
                    <a:pt x="311038" y="734219"/>
                  </a:lnTo>
                  <a:lnTo>
                    <a:pt x="307864" y="716756"/>
                  </a:lnTo>
                  <a:lnTo>
                    <a:pt x="303103" y="700088"/>
                  </a:lnTo>
                  <a:lnTo>
                    <a:pt x="296755" y="684213"/>
                  </a:lnTo>
                  <a:lnTo>
                    <a:pt x="289614" y="669131"/>
                  </a:lnTo>
                  <a:lnTo>
                    <a:pt x="280093" y="654844"/>
                  </a:lnTo>
                  <a:lnTo>
                    <a:pt x="272158" y="641350"/>
                  </a:lnTo>
                  <a:lnTo>
                    <a:pt x="261050" y="629444"/>
                  </a:lnTo>
                  <a:lnTo>
                    <a:pt x="249148" y="619125"/>
                  </a:lnTo>
                  <a:lnTo>
                    <a:pt x="237246" y="611188"/>
                  </a:lnTo>
                  <a:lnTo>
                    <a:pt x="224550" y="602456"/>
                  </a:lnTo>
                  <a:lnTo>
                    <a:pt x="211855" y="596900"/>
                  </a:lnTo>
                  <a:lnTo>
                    <a:pt x="197573" y="592138"/>
                  </a:lnTo>
                  <a:lnTo>
                    <a:pt x="183290" y="589756"/>
                  </a:lnTo>
                  <a:lnTo>
                    <a:pt x="167421" y="588169"/>
                  </a:lnTo>
                  <a:lnTo>
                    <a:pt x="154726" y="589756"/>
                  </a:lnTo>
                  <a:lnTo>
                    <a:pt x="142824" y="592138"/>
                  </a:lnTo>
                  <a:lnTo>
                    <a:pt x="131715" y="594519"/>
                  </a:lnTo>
                  <a:lnTo>
                    <a:pt x="121400" y="599281"/>
                  </a:lnTo>
                  <a:lnTo>
                    <a:pt x="112672" y="604044"/>
                  </a:lnTo>
                  <a:lnTo>
                    <a:pt x="103944" y="608806"/>
                  </a:lnTo>
                  <a:lnTo>
                    <a:pt x="96803" y="614363"/>
                  </a:lnTo>
                  <a:lnTo>
                    <a:pt x="89661" y="620713"/>
                  </a:lnTo>
                  <a:lnTo>
                    <a:pt x="78553" y="631825"/>
                  </a:lnTo>
                  <a:lnTo>
                    <a:pt x="71412" y="642938"/>
                  </a:lnTo>
                  <a:lnTo>
                    <a:pt x="65858" y="652463"/>
                  </a:lnTo>
                  <a:lnTo>
                    <a:pt x="58716" y="664369"/>
                  </a:lnTo>
                  <a:lnTo>
                    <a:pt x="51575" y="672306"/>
                  </a:lnTo>
                  <a:lnTo>
                    <a:pt x="44434" y="679450"/>
                  </a:lnTo>
                  <a:lnTo>
                    <a:pt x="35706" y="683419"/>
                  </a:lnTo>
                  <a:lnTo>
                    <a:pt x="28565" y="684213"/>
                  </a:lnTo>
                  <a:lnTo>
                    <a:pt x="21424" y="684213"/>
                  </a:lnTo>
                  <a:lnTo>
                    <a:pt x="14282" y="681038"/>
                  </a:lnTo>
                  <a:lnTo>
                    <a:pt x="9299" y="675340"/>
                  </a:lnTo>
                  <a:lnTo>
                    <a:pt x="9299" y="360363"/>
                  </a:lnTo>
                  <a:lnTo>
                    <a:pt x="10886" y="360363"/>
                  </a:lnTo>
                  <a:close/>
                </a:path>
              </a:pathLst>
            </a:custGeom>
            <a:gradFill flip="none" rotWithShape="1">
              <a:gsLst>
                <a:gs pos="0">
                  <a:srgbClr val="7030A0">
                    <a:shade val="30000"/>
                    <a:satMod val="115000"/>
                  </a:srgbClr>
                </a:gs>
                <a:gs pos="50000">
                  <a:srgbClr val="7030A0">
                    <a:shade val="67500"/>
                    <a:satMod val="115000"/>
                  </a:srgbClr>
                </a:gs>
                <a:gs pos="100000">
                  <a:srgbClr val="7030A0">
                    <a:shade val="100000"/>
                    <a:satMod val="115000"/>
                  </a:srgbClr>
                </a:gs>
              </a:gsLst>
              <a:path path="circle">
                <a:fillToRect l="50000" t="50000" r="50000" b="50000"/>
              </a:path>
              <a:tileRect/>
            </a:gradFill>
            <a:ln w="28575">
              <a:noFill/>
              <a:prstDash val="solid"/>
              <a:round/>
              <a:headEnd/>
              <a:tailEnd/>
            </a:ln>
          </p:spPr>
          <p:txBody>
            <a:bodyPr bIns="360000" anchor="ctr"/>
            <a:lstStyle/>
            <a:p>
              <a:pPr algn="ctr" eaLnBrk="1" hangingPunct="1"/>
              <a:r>
                <a:rPr lang="en-GB" dirty="0">
                  <a:solidFill>
                    <a:schemeClr val="bg1"/>
                  </a:solidFill>
                  <a:cs typeface="Arial" charset="0"/>
                </a:rPr>
                <a:t>2 </a:t>
              </a:r>
              <a:r>
                <a:rPr lang="en-GB" dirty="0" err="1">
                  <a:solidFill>
                    <a:schemeClr val="bg1"/>
                  </a:solidFill>
                  <a:cs typeface="Arial" charset="0"/>
                </a:rPr>
                <a:t>Corin</a:t>
              </a:r>
              <a:r>
                <a:rPr lang="en-GB" dirty="0">
                  <a:solidFill>
                    <a:schemeClr val="bg1"/>
                  </a:solidFill>
                  <a:cs typeface="Arial" charset="0"/>
                </a:rPr>
                <a:t>. 7:10</a:t>
              </a:r>
            </a:p>
            <a:p>
              <a:pPr algn="ctr" eaLnBrk="1" hangingPunct="1"/>
              <a:r>
                <a:rPr lang="en-GB" dirty="0">
                  <a:solidFill>
                    <a:schemeClr val="bg1"/>
                  </a:solidFill>
                  <a:cs typeface="Arial" charset="0"/>
                </a:rPr>
                <a:t>Luke 13:3</a:t>
              </a:r>
            </a:p>
          </p:txBody>
        </p:sp>
      </p:grpSp>
    </p:spTree>
    <p:extLst>
      <p:ext uri="{BB962C8B-B14F-4D97-AF65-F5344CB8AC3E}">
        <p14:creationId xmlns:p14="http://schemas.microsoft.com/office/powerpoint/2010/main" val="40620451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6"/>
          <p:cNvGrpSpPr/>
          <p:nvPr/>
        </p:nvGrpSpPr>
        <p:grpSpPr>
          <a:xfrm>
            <a:off x="3007492" y="938835"/>
            <a:ext cx="6274456" cy="4715415"/>
            <a:chOff x="2663497" y="442549"/>
            <a:chExt cx="6274456" cy="4715415"/>
          </a:xfrm>
        </p:grpSpPr>
        <p:sp>
          <p:nvSpPr>
            <p:cNvPr id="14" name="Freeform 6">
              <a:extLst>
                <a:ext uri="{FF2B5EF4-FFF2-40B4-BE49-F238E27FC236}">
                  <a16:creationId xmlns:a16="http://schemas.microsoft.com/office/drawing/2014/main" id="{5918241F-0D5C-2145-9F42-D9D9026A8C4A}"/>
                </a:ext>
              </a:extLst>
            </p:cNvPr>
            <p:cNvSpPr>
              <a:spLocks/>
            </p:cNvSpPr>
            <p:nvPr/>
          </p:nvSpPr>
          <p:spPr bwMode="auto">
            <a:xfrm>
              <a:off x="7356667" y="1705151"/>
              <a:ext cx="1571625" cy="1881187"/>
            </a:xfrm>
            <a:custGeom>
              <a:avLst/>
              <a:gdLst>
                <a:gd name="T0" fmla="*/ 1085 w 1979"/>
                <a:gd name="T1" fmla="*/ 386 h 2371"/>
                <a:gd name="T2" fmla="*/ 1070 w 1979"/>
                <a:gd name="T3" fmla="*/ 368 h 2371"/>
                <a:gd name="T4" fmla="*/ 1073 w 1979"/>
                <a:gd name="T5" fmla="*/ 345 h 2371"/>
                <a:gd name="T6" fmla="*/ 1094 w 1979"/>
                <a:gd name="T7" fmla="*/ 323 h 2371"/>
                <a:gd name="T8" fmla="*/ 1124 w 1979"/>
                <a:gd name="T9" fmla="*/ 305 h 2371"/>
                <a:gd name="T10" fmla="*/ 1166 w 1979"/>
                <a:gd name="T11" fmla="*/ 265 h 2371"/>
                <a:gd name="T12" fmla="*/ 1188 w 1979"/>
                <a:gd name="T13" fmla="*/ 215 h 2371"/>
                <a:gd name="T14" fmla="*/ 1190 w 1979"/>
                <a:gd name="T15" fmla="*/ 164 h 2371"/>
                <a:gd name="T16" fmla="*/ 1163 w 1979"/>
                <a:gd name="T17" fmla="*/ 96 h 2371"/>
                <a:gd name="T18" fmla="*/ 1108 w 1979"/>
                <a:gd name="T19" fmla="*/ 42 h 2371"/>
                <a:gd name="T20" fmla="*/ 1030 w 1979"/>
                <a:gd name="T21" fmla="*/ 7 h 2371"/>
                <a:gd name="T22" fmla="*/ 963 w 1979"/>
                <a:gd name="T23" fmla="*/ 0 h 2371"/>
                <a:gd name="T24" fmla="*/ 873 w 1979"/>
                <a:gd name="T25" fmla="*/ 13 h 2371"/>
                <a:gd name="T26" fmla="*/ 800 w 1979"/>
                <a:gd name="T27" fmla="*/ 54 h 2371"/>
                <a:gd name="T28" fmla="*/ 750 w 1979"/>
                <a:gd name="T29" fmla="*/ 112 h 2371"/>
                <a:gd name="T30" fmla="*/ 732 w 1979"/>
                <a:gd name="T31" fmla="*/ 184 h 2371"/>
                <a:gd name="T32" fmla="*/ 740 w 1979"/>
                <a:gd name="T33" fmla="*/ 229 h 2371"/>
                <a:gd name="T34" fmla="*/ 765 w 1979"/>
                <a:gd name="T35" fmla="*/ 274 h 2371"/>
                <a:gd name="T36" fmla="*/ 813 w 1979"/>
                <a:gd name="T37" fmla="*/ 312 h 2371"/>
                <a:gd name="T38" fmla="*/ 837 w 1979"/>
                <a:gd name="T39" fmla="*/ 329 h 2371"/>
                <a:gd name="T40" fmla="*/ 852 w 1979"/>
                <a:gd name="T41" fmla="*/ 351 h 2371"/>
                <a:gd name="T42" fmla="*/ 850 w 1979"/>
                <a:gd name="T43" fmla="*/ 374 h 2371"/>
                <a:gd name="T44" fmla="*/ 831 w 1979"/>
                <a:gd name="T45" fmla="*/ 389 h 2371"/>
                <a:gd name="T46" fmla="*/ 0 w 1979"/>
                <a:gd name="T47" fmla="*/ 1233 h 2371"/>
                <a:gd name="T48" fmla="*/ 33 w 1979"/>
                <a:gd name="T49" fmla="*/ 1244 h 2371"/>
                <a:gd name="T50" fmla="*/ 70 w 1979"/>
                <a:gd name="T51" fmla="*/ 1205 h 2371"/>
                <a:gd name="T52" fmla="*/ 102 w 1979"/>
                <a:gd name="T53" fmla="*/ 1165 h 2371"/>
                <a:gd name="T54" fmla="*/ 142 w 1979"/>
                <a:gd name="T55" fmla="*/ 1138 h 2371"/>
                <a:gd name="T56" fmla="*/ 200 w 1979"/>
                <a:gd name="T57" fmla="*/ 1124 h 2371"/>
                <a:gd name="T58" fmla="*/ 254 w 1979"/>
                <a:gd name="T59" fmla="*/ 1135 h 2371"/>
                <a:gd name="T60" fmla="*/ 317 w 1979"/>
                <a:gd name="T61" fmla="*/ 1176 h 2371"/>
                <a:gd name="T62" fmla="*/ 362 w 1979"/>
                <a:gd name="T63" fmla="*/ 1245 h 2371"/>
                <a:gd name="T64" fmla="*/ 383 w 1979"/>
                <a:gd name="T65" fmla="*/ 1330 h 2371"/>
                <a:gd name="T66" fmla="*/ 380 w 1979"/>
                <a:gd name="T67" fmla="*/ 1401 h 2371"/>
                <a:gd name="T68" fmla="*/ 353 w 1979"/>
                <a:gd name="T69" fmla="*/ 1483 h 2371"/>
                <a:gd name="T70" fmla="*/ 303 w 1979"/>
                <a:gd name="T71" fmla="*/ 1544 h 2371"/>
                <a:gd name="T72" fmla="*/ 238 w 1979"/>
                <a:gd name="T73" fmla="*/ 1579 h 2371"/>
                <a:gd name="T74" fmla="*/ 184 w 1979"/>
                <a:gd name="T75" fmla="*/ 1583 h 2371"/>
                <a:gd name="T76" fmla="*/ 130 w 1979"/>
                <a:gd name="T77" fmla="*/ 1565 h 2371"/>
                <a:gd name="T78" fmla="*/ 88 w 1979"/>
                <a:gd name="T79" fmla="*/ 1528 h 2371"/>
                <a:gd name="T80" fmla="*/ 63 w 1979"/>
                <a:gd name="T81" fmla="*/ 1489 h 2371"/>
                <a:gd name="T82" fmla="*/ 24 w 1979"/>
                <a:gd name="T83" fmla="*/ 1462 h 2371"/>
                <a:gd name="T84" fmla="*/ 0 w 1979"/>
                <a:gd name="T85" fmla="*/ 2371 h 2371"/>
                <a:gd name="T86" fmla="*/ 853 w 1979"/>
                <a:gd name="T87" fmla="*/ 2356 h 2371"/>
                <a:gd name="T88" fmla="*/ 836 w 1979"/>
                <a:gd name="T89" fmla="*/ 2322 h 2371"/>
                <a:gd name="T90" fmla="*/ 800 w 1979"/>
                <a:gd name="T91" fmla="*/ 2298 h 2371"/>
                <a:gd name="T92" fmla="*/ 758 w 1979"/>
                <a:gd name="T93" fmla="*/ 2257 h 2371"/>
                <a:gd name="T94" fmla="*/ 735 w 1979"/>
                <a:gd name="T95" fmla="*/ 2208 h 2371"/>
                <a:gd name="T96" fmla="*/ 734 w 1979"/>
                <a:gd name="T97" fmla="*/ 2157 h 2371"/>
                <a:gd name="T98" fmla="*/ 759 w 1979"/>
                <a:gd name="T99" fmla="*/ 2088 h 2371"/>
                <a:gd name="T100" fmla="*/ 816 w 1979"/>
                <a:gd name="T101" fmla="*/ 2035 h 2371"/>
                <a:gd name="T102" fmla="*/ 894 w 1979"/>
                <a:gd name="T103" fmla="*/ 2000 h 2371"/>
                <a:gd name="T104" fmla="*/ 961 w 1979"/>
                <a:gd name="T105" fmla="*/ 1993 h 2371"/>
                <a:gd name="T106" fmla="*/ 1051 w 1979"/>
                <a:gd name="T107" fmla="*/ 2006 h 2371"/>
                <a:gd name="T108" fmla="*/ 1124 w 1979"/>
                <a:gd name="T109" fmla="*/ 2046 h 2371"/>
                <a:gd name="T110" fmla="*/ 1173 w 1979"/>
                <a:gd name="T111" fmla="*/ 2105 h 2371"/>
                <a:gd name="T112" fmla="*/ 1191 w 1979"/>
                <a:gd name="T113" fmla="*/ 2177 h 2371"/>
                <a:gd name="T114" fmla="*/ 1184 w 1979"/>
                <a:gd name="T115" fmla="*/ 2221 h 2371"/>
                <a:gd name="T116" fmla="*/ 1158 w 1979"/>
                <a:gd name="T117" fmla="*/ 2266 h 2371"/>
                <a:gd name="T118" fmla="*/ 1111 w 1979"/>
                <a:gd name="T119" fmla="*/ 2305 h 2371"/>
                <a:gd name="T120" fmla="*/ 1079 w 1979"/>
                <a:gd name="T121" fmla="*/ 2329 h 2371"/>
                <a:gd name="T122" fmla="*/ 1072 w 1979"/>
                <a:gd name="T123" fmla="*/ 2363 h 2371"/>
                <a:gd name="T124" fmla="*/ 1100 w 1979"/>
                <a:gd name="T125" fmla="*/ 392 h 23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979" h="2371">
                  <a:moveTo>
                    <a:pt x="1100" y="392"/>
                  </a:moveTo>
                  <a:lnTo>
                    <a:pt x="1100" y="392"/>
                  </a:lnTo>
                  <a:lnTo>
                    <a:pt x="1093" y="389"/>
                  </a:lnTo>
                  <a:lnTo>
                    <a:pt x="1085" y="386"/>
                  </a:lnTo>
                  <a:lnTo>
                    <a:pt x="1081" y="383"/>
                  </a:lnTo>
                  <a:lnTo>
                    <a:pt x="1076" y="378"/>
                  </a:lnTo>
                  <a:lnTo>
                    <a:pt x="1073" y="374"/>
                  </a:lnTo>
                  <a:lnTo>
                    <a:pt x="1070" y="368"/>
                  </a:lnTo>
                  <a:lnTo>
                    <a:pt x="1070" y="363"/>
                  </a:lnTo>
                  <a:lnTo>
                    <a:pt x="1070" y="357"/>
                  </a:lnTo>
                  <a:lnTo>
                    <a:pt x="1072" y="351"/>
                  </a:lnTo>
                  <a:lnTo>
                    <a:pt x="1073" y="345"/>
                  </a:lnTo>
                  <a:lnTo>
                    <a:pt x="1078" y="339"/>
                  </a:lnTo>
                  <a:lnTo>
                    <a:pt x="1082" y="333"/>
                  </a:lnTo>
                  <a:lnTo>
                    <a:pt x="1087" y="329"/>
                  </a:lnTo>
                  <a:lnTo>
                    <a:pt x="1094" y="323"/>
                  </a:lnTo>
                  <a:lnTo>
                    <a:pt x="1102" y="317"/>
                  </a:lnTo>
                  <a:lnTo>
                    <a:pt x="1111" y="312"/>
                  </a:lnTo>
                  <a:lnTo>
                    <a:pt x="1111" y="312"/>
                  </a:lnTo>
                  <a:lnTo>
                    <a:pt x="1124" y="305"/>
                  </a:lnTo>
                  <a:lnTo>
                    <a:pt x="1136" y="296"/>
                  </a:lnTo>
                  <a:lnTo>
                    <a:pt x="1151" y="283"/>
                  </a:lnTo>
                  <a:lnTo>
                    <a:pt x="1158" y="274"/>
                  </a:lnTo>
                  <a:lnTo>
                    <a:pt x="1166" y="265"/>
                  </a:lnTo>
                  <a:lnTo>
                    <a:pt x="1173" y="254"/>
                  </a:lnTo>
                  <a:lnTo>
                    <a:pt x="1179" y="242"/>
                  </a:lnTo>
                  <a:lnTo>
                    <a:pt x="1184" y="229"/>
                  </a:lnTo>
                  <a:lnTo>
                    <a:pt x="1188" y="215"/>
                  </a:lnTo>
                  <a:lnTo>
                    <a:pt x="1190" y="200"/>
                  </a:lnTo>
                  <a:lnTo>
                    <a:pt x="1191" y="184"/>
                  </a:lnTo>
                  <a:lnTo>
                    <a:pt x="1191" y="184"/>
                  </a:lnTo>
                  <a:lnTo>
                    <a:pt x="1190" y="164"/>
                  </a:lnTo>
                  <a:lnTo>
                    <a:pt x="1187" y="147"/>
                  </a:lnTo>
                  <a:lnTo>
                    <a:pt x="1181" y="129"/>
                  </a:lnTo>
                  <a:lnTo>
                    <a:pt x="1173" y="112"/>
                  </a:lnTo>
                  <a:lnTo>
                    <a:pt x="1163" y="96"/>
                  </a:lnTo>
                  <a:lnTo>
                    <a:pt x="1152" y="81"/>
                  </a:lnTo>
                  <a:lnTo>
                    <a:pt x="1139" y="66"/>
                  </a:lnTo>
                  <a:lnTo>
                    <a:pt x="1124" y="54"/>
                  </a:lnTo>
                  <a:lnTo>
                    <a:pt x="1108" y="42"/>
                  </a:lnTo>
                  <a:lnTo>
                    <a:pt x="1090" y="31"/>
                  </a:lnTo>
                  <a:lnTo>
                    <a:pt x="1072" y="21"/>
                  </a:lnTo>
                  <a:lnTo>
                    <a:pt x="1051" y="13"/>
                  </a:lnTo>
                  <a:lnTo>
                    <a:pt x="1030" y="7"/>
                  </a:lnTo>
                  <a:lnTo>
                    <a:pt x="1007" y="3"/>
                  </a:lnTo>
                  <a:lnTo>
                    <a:pt x="985" y="0"/>
                  </a:lnTo>
                  <a:lnTo>
                    <a:pt x="963" y="0"/>
                  </a:lnTo>
                  <a:lnTo>
                    <a:pt x="963" y="0"/>
                  </a:lnTo>
                  <a:lnTo>
                    <a:pt x="939" y="0"/>
                  </a:lnTo>
                  <a:lnTo>
                    <a:pt x="916" y="3"/>
                  </a:lnTo>
                  <a:lnTo>
                    <a:pt x="894" y="7"/>
                  </a:lnTo>
                  <a:lnTo>
                    <a:pt x="873" y="13"/>
                  </a:lnTo>
                  <a:lnTo>
                    <a:pt x="852" y="21"/>
                  </a:lnTo>
                  <a:lnTo>
                    <a:pt x="834" y="31"/>
                  </a:lnTo>
                  <a:lnTo>
                    <a:pt x="816" y="42"/>
                  </a:lnTo>
                  <a:lnTo>
                    <a:pt x="800" y="54"/>
                  </a:lnTo>
                  <a:lnTo>
                    <a:pt x="785" y="66"/>
                  </a:lnTo>
                  <a:lnTo>
                    <a:pt x="771" y="81"/>
                  </a:lnTo>
                  <a:lnTo>
                    <a:pt x="761" y="96"/>
                  </a:lnTo>
                  <a:lnTo>
                    <a:pt x="750" y="112"/>
                  </a:lnTo>
                  <a:lnTo>
                    <a:pt x="743" y="129"/>
                  </a:lnTo>
                  <a:lnTo>
                    <a:pt x="737" y="147"/>
                  </a:lnTo>
                  <a:lnTo>
                    <a:pt x="734" y="164"/>
                  </a:lnTo>
                  <a:lnTo>
                    <a:pt x="732" y="184"/>
                  </a:lnTo>
                  <a:lnTo>
                    <a:pt x="732" y="184"/>
                  </a:lnTo>
                  <a:lnTo>
                    <a:pt x="734" y="200"/>
                  </a:lnTo>
                  <a:lnTo>
                    <a:pt x="735" y="215"/>
                  </a:lnTo>
                  <a:lnTo>
                    <a:pt x="740" y="229"/>
                  </a:lnTo>
                  <a:lnTo>
                    <a:pt x="744" y="242"/>
                  </a:lnTo>
                  <a:lnTo>
                    <a:pt x="752" y="254"/>
                  </a:lnTo>
                  <a:lnTo>
                    <a:pt x="758" y="265"/>
                  </a:lnTo>
                  <a:lnTo>
                    <a:pt x="765" y="274"/>
                  </a:lnTo>
                  <a:lnTo>
                    <a:pt x="773" y="283"/>
                  </a:lnTo>
                  <a:lnTo>
                    <a:pt x="788" y="296"/>
                  </a:lnTo>
                  <a:lnTo>
                    <a:pt x="800" y="305"/>
                  </a:lnTo>
                  <a:lnTo>
                    <a:pt x="813" y="312"/>
                  </a:lnTo>
                  <a:lnTo>
                    <a:pt x="813" y="312"/>
                  </a:lnTo>
                  <a:lnTo>
                    <a:pt x="822" y="317"/>
                  </a:lnTo>
                  <a:lnTo>
                    <a:pt x="830" y="323"/>
                  </a:lnTo>
                  <a:lnTo>
                    <a:pt x="837" y="329"/>
                  </a:lnTo>
                  <a:lnTo>
                    <a:pt x="843" y="333"/>
                  </a:lnTo>
                  <a:lnTo>
                    <a:pt x="847" y="339"/>
                  </a:lnTo>
                  <a:lnTo>
                    <a:pt x="850" y="345"/>
                  </a:lnTo>
                  <a:lnTo>
                    <a:pt x="852" y="351"/>
                  </a:lnTo>
                  <a:lnTo>
                    <a:pt x="853" y="357"/>
                  </a:lnTo>
                  <a:lnTo>
                    <a:pt x="853" y="363"/>
                  </a:lnTo>
                  <a:lnTo>
                    <a:pt x="853" y="368"/>
                  </a:lnTo>
                  <a:lnTo>
                    <a:pt x="850" y="374"/>
                  </a:lnTo>
                  <a:lnTo>
                    <a:pt x="847" y="378"/>
                  </a:lnTo>
                  <a:lnTo>
                    <a:pt x="843" y="383"/>
                  </a:lnTo>
                  <a:lnTo>
                    <a:pt x="839" y="386"/>
                  </a:lnTo>
                  <a:lnTo>
                    <a:pt x="831" y="389"/>
                  </a:lnTo>
                  <a:lnTo>
                    <a:pt x="824" y="392"/>
                  </a:lnTo>
                  <a:lnTo>
                    <a:pt x="0" y="392"/>
                  </a:lnTo>
                  <a:lnTo>
                    <a:pt x="0" y="1233"/>
                  </a:lnTo>
                  <a:lnTo>
                    <a:pt x="0" y="1233"/>
                  </a:lnTo>
                  <a:lnTo>
                    <a:pt x="6" y="1241"/>
                  </a:lnTo>
                  <a:lnTo>
                    <a:pt x="15" y="1245"/>
                  </a:lnTo>
                  <a:lnTo>
                    <a:pt x="24" y="1245"/>
                  </a:lnTo>
                  <a:lnTo>
                    <a:pt x="33" y="1244"/>
                  </a:lnTo>
                  <a:lnTo>
                    <a:pt x="43" y="1239"/>
                  </a:lnTo>
                  <a:lnTo>
                    <a:pt x="54" y="1230"/>
                  </a:lnTo>
                  <a:lnTo>
                    <a:pt x="63" y="1220"/>
                  </a:lnTo>
                  <a:lnTo>
                    <a:pt x="70" y="1205"/>
                  </a:lnTo>
                  <a:lnTo>
                    <a:pt x="70" y="1205"/>
                  </a:lnTo>
                  <a:lnTo>
                    <a:pt x="78" y="1193"/>
                  </a:lnTo>
                  <a:lnTo>
                    <a:pt x="88" y="1179"/>
                  </a:lnTo>
                  <a:lnTo>
                    <a:pt x="102" y="1165"/>
                  </a:lnTo>
                  <a:lnTo>
                    <a:pt x="109" y="1157"/>
                  </a:lnTo>
                  <a:lnTo>
                    <a:pt x="120" y="1150"/>
                  </a:lnTo>
                  <a:lnTo>
                    <a:pt x="130" y="1144"/>
                  </a:lnTo>
                  <a:lnTo>
                    <a:pt x="142" y="1138"/>
                  </a:lnTo>
                  <a:lnTo>
                    <a:pt x="154" y="1132"/>
                  </a:lnTo>
                  <a:lnTo>
                    <a:pt x="169" y="1129"/>
                  </a:lnTo>
                  <a:lnTo>
                    <a:pt x="184" y="1126"/>
                  </a:lnTo>
                  <a:lnTo>
                    <a:pt x="200" y="1124"/>
                  </a:lnTo>
                  <a:lnTo>
                    <a:pt x="200" y="1124"/>
                  </a:lnTo>
                  <a:lnTo>
                    <a:pt x="218" y="1126"/>
                  </a:lnTo>
                  <a:lnTo>
                    <a:pt x="238" y="1129"/>
                  </a:lnTo>
                  <a:lnTo>
                    <a:pt x="254" y="1135"/>
                  </a:lnTo>
                  <a:lnTo>
                    <a:pt x="272" y="1142"/>
                  </a:lnTo>
                  <a:lnTo>
                    <a:pt x="287" y="1153"/>
                  </a:lnTo>
                  <a:lnTo>
                    <a:pt x="303" y="1163"/>
                  </a:lnTo>
                  <a:lnTo>
                    <a:pt x="317" y="1176"/>
                  </a:lnTo>
                  <a:lnTo>
                    <a:pt x="330" y="1191"/>
                  </a:lnTo>
                  <a:lnTo>
                    <a:pt x="342" y="1208"/>
                  </a:lnTo>
                  <a:lnTo>
                    <a:pt x="353" y="1226"/>
                  </a:lnTo>
                  <a:lnTo>
                    <a:pt x="362" y="1245"/>
                  </a:lnTo>
                  <a:lnTo>
                    <a:pt x="369" y="1265"/>
                  </a:lnTo>
                  <a:lnTo>
                    <a:pt x="375" y="1286"/>
                  </a:lnTo>
                  <a:lnTo>
                    <a:pt x="380" y="1308"/>
                  </a:lnTo>
                  <a:lnTo>
                    <a:pt x="383" y="1330"/>
                  </a:lnTo>
                  <a:lnTo>
                    <a:pt x="384" y="1354"/>
                  </a:lnTo>
                  <a:lnTo>
                    <a:pt x="384" y="1354"/>
                  </a:lnTo>
                  <a:lnTo>
                    <a:pt x="383" y="1377"/>
                  </a:lnTo>
                  <a:lnTo>
                    <a:pt x="380" y="1401"/>
                  </a:lnTo>
                  <a:lnTo>
                    <a:pt x="375" y="1422"/>
                  </a:lnTo>
                  <a:lnTo>
                    <a:pt x="369" y="1443"/>
                  </a:lnTo>
                  <a:lnTo>
                    <a:pt x="362" y="1463"/>
                  </a:lnTo>
                  <a:lnTo>
                    <a:pt x="353" y="1483"/>
                  </a:lnTo>
                  <a:lnTo>
                    <a:pt x="342" y="1499"/>
                  </a:lnTo>
                  <a:lnTo>
                    <a:pt x="330" y="1516"/>
                  </a:lnTo>
                  <a:lnTo>
                    <a:pt x="317" y="1531"/>
                  </a:lnTo>
                  <a:lnTo>
                    <a:pt x="303" y="1544"/>
                  </a:lnTo>
                  <a:lnTo>
                    <a:pt x="287" y="1556"/>
                  </a:lnTo>
                  <a:lnTo>
                    <a:pt x="272" y="1565"/>
                  </a:lnTo>
                  <a:lnTo>
                    <a:pt x="254" y="1573"/>
                  </a:lnTo>
                  <a:lnTo>
                    <a:pt x="238" y="1579"/>
                  </a:lnTo>
                  <a:lnTo>
                    <a:pt x="218" y="1582"/>
                  </a:lnTo>
                  <a:lnTo>
                    <a:pt x="200" y="1583"/>
                  </a:lnTo>
                  <a:lnTo>
                    <a:pt x="200" y="1583"/>
                  </a:lnTo>
                  <a:lnTo>
                    <a:pt x="184" y="1583"/>
                  </a:lnTo>
                  <a:lnTo>
                    <a:pt x="169" y="1580"/>
                  </a:lnTo>
                  <a:lnTo>
                    <a:pt x="154" y="1576"/>
                  </a:lnTo>
                  <a:lnTo>
                    <a:pt x="142" y="1571"/>
                  </a:lnTo>
                  <a:lnTo>
                    <a:pt x="130" y="1565"/>
                  </a:lnTo>
                  <a:lnTo>
                    <a:pt x="120" y="1558"/>
                  </a:lnTo>
                  <a:lnTo>
                    <a:pt x="109" y="1550"/>
                  </a:lnTo>
                  <a:lnTo>
                    <a:pt x="102" y="1543"/>
                  </a:lnTo>
                  <a:lnTo>
                    <a:pt x="88" y="1528"/>
                  </a:lnTo>
                  <a:lnTo>
                    <a:pt x="78" y="1516"/>
                  </a:lnTo>
                  <a:lnTo>
                    <a:pt x="70" y="1502"/>
                  </a:lnTo>
                  <a:lnTo>
                    <a:pt x="70" y="1502"/>
                  </a:lnTo>
                  <a:lnTo>
                    <a:pt x="63" y="1489"/>
                  </a:lnTo>
                  <a:lnTo>
                    <a:pt x="54" y="1477"/>
                  </a:lnTo>
                  <a:lnTo>
                    <a:pt x="43" y="1469"/>
                  </a:lnTo>
                  <a:lnTo>
                    <a:pt x="33" y="1463"/>
                  </a:lnTo>
                  <a:lnTo>
                    <a:pt x="24" y="1462"/>
                  </a:lnTo>
                  <a:lnTo>
                    <a:pt x="15" y="1463"/>
                  </a:lnTo>
                  <a:lnTo>
                    <a:pt x="6" y="1468"/>
                  </a:lnTo>
                  <a:lnTo>
                    <a:pt x="0" y="1474"/>
                  </a:lnTo>
                  <a:lnTo>
                    <a:pt x="0" y="2371"/>
                  </a:lnTo>
                  <a:lnTo>
                    <a:pt x="847" y="2371"/>
                  </a:lnTo>
                  <a:lnTo>
                    <a:pt x="847" y="2371"/>
                  </a:lnTo>
                  <a:lnTo>
                    <a:pt x="852" y="2363"/>
                  </a:lnTo>
                  <a:lnTo>
                    <a:pt x="853" y="2356"/>
                  </a:lnTo>
                  <a:lnTo>
                    <a:pt x="853" y="2347"/>
                  </a:lnTo>
                  <a:lnTo>
                    <a:pt x="850" y="2338"/>
                  </a:lnTo>
                  <a:lnTo>
                    <a:pt x="844" y="2329"/>
                  </a:lnTo>
                  <a:lnTo>
                    <a:pt x="836" y="2322"/>
                  </a:lnTo>
                  <a:lnTo>
                    <a:pt x="825" y="2313"/>
                  </a:lnTo>
                  <a:lnTo>
                    <a:pt x="813" y="2305"/>
                  </a:lnTo>
                  <a:lnTo>
                    <a:pt x="813" y="2305"/>
                  </a:lnTo>
                  <a:lnTo>
                    <a:pt x="800" y="2298"/>
                  </a:lnTo>
                  <a:lnTo>
                    <a:pt x="788" y="2289"/>
                  </a:lnTo>
                  <a:lnTo>
                    <a:pt x="773" y="2275"/>
                  </a:lnTo>
                  <a:lnTo>
                    <a:pt x="765" y="2266"/>
                  </a:lnTo>
                  <a:lnTo>
                    <a:pt x="758" y="2257"/>
                  </a:lnTo>
                  <a:lnTo>
                    <a:pt x="750" y="2247"/>
                  </a:lnTo>
                  <a:lnTo>
                    <a:pt x="744" y="2235"/>
                  </a:lnTo>
                  <a:lnTo>
                    <a:pt x="740" y="2221"/>
                  </a:lnTo>
                  <a:lnTo>
                    <a:pt x="735" y="2208"/>
                  </a:lnTo>
                  <a:lnTo>
                    <a:pt x="732" y="2193"/>
                  </a:lnTo>
                  <a:lnTo>
                    <a:pt x="732" y="2177"/>
                  </a:lnTo>
                  <a:lnTo>
                    <a:pt x="732" y="2177"/>
                  </a:lnTo>
                  <a:lnTo>
                    <a:pt x="734" y="2157"/>
                  </a:lnTo>
                  <a:lnTo>
                    <a:pt x="737" y="2139"/>
                  </a:lnTo>
                  <a:lnTo>
                    <a:pt x="743" y="2121"/>
                  </a:lnTo>
                  <a:lnTo>
                    <a:pt x="750" y="2105"/>
                  </a:lnTo>
                  <a:lnTo>
                    <a:pt x="759" y="2088"/>
                  </a:lnTo>
                  <a:lnTo>
                    <a:pt x="771" y="2073"/>
                  </a:lnTo>
                  <a:lnTo>
                    <a:pt x="785" y="2060"/>
                  </a:lnTo>
                  <a:lnTo>
                    <a:pt x="800" y="2046"/>
                  </a:lnTo>
                  <a:lnTo>
                    <a:pt x="816" y="2035"/>
                  </a:lnTo>
                  <a:lnTo>
                    <a:pt x="833" y="2024"/>
                  </a:lnTo>
                  <a:lnTo>
                    <a:pt x="852" y="2015"/>
                  </a:lnTo>
                  <a:lnTo>
                    <a:pt x="873" y="2006"/>
                  </a:lnTo>
                  <a:lnTo>
                    <a:pt x="894" y="2000"/>
                  </a:lnTo>
                  <a:lnTo>
                    <a:pt x="915" y="1996"/>
                  </a:lnTo>
                  <a:lnTo>
                    <a:pt x="939" y="1993"/>
                  </a:lnTo>
                  <a:lnTo>
                    <a:pt x="961" y="1993"/>
                  </a:lnTo>
                  <a:lnTo>
                    <a:pt x="961" y="1993"/>
                  </a:lnTo>
                  <a:lnTo>
                    <a:pt x="985" y="1993"/>
                  </a:lnTo>
                  <a:lnTo>
                    <a:pt x="1007" y="1996"/>
                  </a:lnTo>
                  <a:lnTo>
                    <a:pt x="1030" y="2000"/>
                  </a:lnTo>
                  <a:lnTo>
                    <a:pt x="1051" y="2006"/>
                  </a:lnTo>
                  <a:lnTo>
                    <a:pt x="1070" y="2015"/>
                  </a:lnTo>
                  <a:lnTo>
                    <a:pt x="1090" y="2024"/>
                  </a:lnTo>
                  <a:lnTo>
                    <a:pt x="1108" y="2035"/>
                  </a:lnTo>
                  <a:lnTo>
                    <a:pt x="1124" y="2046"/>
                  </a:lnTo>
                  <a:lnTo>
                    <a:pt x="1139" y="2060"/>
                  </a:lnTo>
                  <a:lnTo>
                    <a:pt x="1152" y="2073"/>
                  </a:lnTo>
                  <a:lnTo>
                    <a:pt x="1163" y="2088"/>
                  </a:lnTo>
                  <a:lnTo>
                    <a:pt x="1173" y="2105"/>
                  </a:lnTo>
                  <a:lnTo>
                    <a:pt x="1181" y="2121"/>
                  </a:lnTo>
                  <a:lnTo>
                    <a:pt x="1187" y="2139"/>
                  </a:lnTo>
                  <a:lnTo>
                    <a:pt x="1190" y="2157"/>
                  </a:lnTo>
                  <a:lnTo>
                    <a:pt x="1191" y="2177"/>
                  </a:lnTo>
                  <a:lnTo>
                    <a:pt x="1191" y="2177"/>
                  </a:lnTo>
                  <a:lnTo>
                    <a:pt x="1190" y="2193"/>
                  </a:lnTo>
                  <a:lnTo>
                    <a:pt x="1187" y="2208"/>
                  </a:lnTo>
                  <a:lnTo>
                    <a:pt x="1184" y="2221"/>
                  </a:lnTo>
                  <a:lnTo>
                    <a:pt x="1178" y="2235"/>
                  </a:lnTo>
                  <a:lnTo>
                    <a:pt x="1172" y="2247"/>
                  </a:lnTo>
                  <a:lnTo>
                    <a:pt x="1166" y="2257"/>
                  </a:lnTo>
                  <a:lnTo>
                    <a:pt x="1158" y="2266"/>
                  </a:lnTo>
                  <a:lnTo>
                    <a:pt x="1151" y="2275"/>
                  </a:lnTo>
                  <a:lnTo>
                    <a:pt x="1136" y="2289"/>
                  </a:lnTo>
                  <a:lnTo>
                    <a:pt x="1123" y="2298"/>
                  </a:lnTo>
                  <a:lnTo>
                    <a:pt x="1111" y="2305"/>
                  </a:lnTo>
                  <a:lnTo>
                    <a:pt x="1111" y="2305"/>
                  </a:lnTo>
                  <a:lnTo>
                    <a:pt x="1097" y="2313"/>
                  </a:lnTo>
                  <a:lnTo>
                    <a:pt x="1087" y="2322"/>
                  </a:lnTo>
                  <a:lnTo>
                    <a:pt x="1079" y="2329"/>
                  </a:lnTo>
                  <a:lnTo>
                    <a:pt x="1073" y="2338"/>
                  </a:lnTo>
                  <a:lnTo>
                    <a:pt x="1070" y="2347"/>
                  </a:lnTo>
                  <a:lnTo>
                    <a:pt x="1070" y="2356"/>
                  </a:lnTo>
                  <a:lnTo>
                    <a:pt x="1072" y="2363"/>
                  </a:lnTo>
                  <a:lnTo>
                    <a:pt x="1076" y="2371"/>
                  </a:lnTo>
                  <a:lnTo>
                    <a:pt x="1979" y="2371"/>
                  </a:lnTo>
                  <a:lnTo>
                    <a:pt x="1979" y="392"/>
                  </a:lnTo>
                  <a:lnTo>
                    <a:pt x="1100" y="392"/>
                  </a:lnTo>
                  <a:close/>
                </a:path>
              </a:pathLst>
            </a:custGeom>
            <a:gradFill flip="none" rotWithShape="1">
              <a:gsLst>
                <a:gs pos="0">
                  <a:srgbClr val="00B0F0">
                    <a:shade val="30000"/>
                    <a:satMod val="115000"/>
                  </a:srgbClr>
                </a:gs>
                <a:gs pos="50000">
                  <a:srgbClr val="00B0F0">
                    <a:shade val="67500"/>
                    <a:satMod val="115000"/>
                  </a:srgbClr>
                </a:gs>
                <a:gs pos="100000">
                  <a:srgbClr val="00B0F0">
                    <a:shade val="100000"/>
                    <a:satMod val="115000"/>
                  </a:srgbClr>
                </a:gs>
              </a:gsLst>
              <a:lin ang="10800000" scaled="1"/>
              <a:tileRect/>
            </a:gradFill>
            <a:ln w="28575">
              <a:noFill/>
              <a:prstDash val="solid"/>
              <a:round/>
              <a:headEnd/>
              <a:tailEnd/>
            </a:ln>
          </p:spPr>
          <p:txBody>
            <a:bodyPr lIns="288000" tIns="288000" anchor="ctr"/>
            <a:lstStyle/>
            <a:p>
              <a:pPr algn="ctr" eaLnBrk="1" hangingPunct="1">
                <a:defRPr/>
              </a:pPr>
              <a:endParaRPr lang="en-GB" dirty="0">
                <a:solidFill>
                  <a:schemeClr val="bg1"/>
                </a:solidFill>
                <a:cs typeface="Arial" charset="0"/>
              </a:endParaRPr>
            </a:p>
          </p:txBody>
        </p:sp>
        <p:sp>
          <p:nvSpPr>
            <p:cNvPr id="15" name="Freeform 7">
              <a:extLst>
                <a:ext uri="{FF2B5EF4-FFF2-40B4-BE49-F238E27FC236}">
                  <a16:creationId xmlns:a16="http://schemas.microsoft.com/office/drawing/2014/main" id="{36FC01E7-2DC8-B64A-80B4-DABA07A03032}"/>
                </a:ext>
              </a:extLst>
            </p:cNvPr>
            <p:cNvSpPr>
              <a:spLocks/>
            </p:cNvSpPr>
            <p:nvPr/>
          </p:nvSpPr>
          <p:spPr bwMode="auto">
            <a:xfrm>
              <a:off x="5798753" y="3272013"/>
              <a:ext cx="1884362" cy="1884363"/>
            </a:xfrm>
            <a:custGeom>
              <a:avLst/>
              <a:gdLst>
                <a:gd name="T0" fmla="*/ 2145 w 2376"/>
                <a:gd name="T1" fmla="*/ 1136 h 2374"/>
                <a:gd name="T2" fmla="*/ 2092 w 2376"/>
                <a:gd name="T3" fmla="*/ 1169 h 2374"/>
                <a:gd name="T4" fmla="*/ 2056 w 2376"/>
                <a:gd name="T5" fmla="*/ 1218 h 2374"/>
                <a:gd name="T6" fmla="*/ 2023 w 2376"/>
                <a:gd name="T7" fmla="*/ 1248 h 2374"/>
                <a:gd name="T8" fmla="*/ 1993 w 2376"/>
                <a:gd name="T9" fmla="*/ 1241 h 2374"/>
                <a:gd name="T10" fmla="*/ 1979 w 2376"/>
                <a:gd name="T11" fmla="*/ 1198 h 2374"/>
                <a:gd name="T12" fmla="*/ 1102 w 2376"/>
                <a:gd name="T13" fmla="*/ 393 h 2374"/>
                <a:gd name="T14" fmla="*/ 1072 w 2376"/>
                <a:gd name="T15" fmla="*/ 371 h 2374"/>
                <a:gd name="T16" fmla="*/ 1080 w 2376"/>
                <a:gd name="T17" fmla="*/ 338 h 2374"/>
                <a:gd name="T18" fmla="*/ 1113 w 2376"/>
                <a:gd name="T19" fmla="*/ 314 h 2374"/>
                <a:gd name="T20" fmla="*/ 1168 w 2376"/>
                <a:gd name="T21" fmla="*/ 265 h 2374"/>
                <a:gd name="T22" fmla="*/ 1192 w 2376"/>
                <a:gd name="T23" fmla="*/ 200 h 2374"/>
                <a:gd name="T24" fmla="*/ 1183 w 2376"/>
                <a:gd name="T25" fmla="*/ 130 h 2374"/>
                <a:gd name="T26" fmla="*/ 1126 w 2376"/>
                <a:gd name="T27" fmla="*/ 54 h 2374"/>
                <a:gd name="T28" fmla="*/ 1032 w 2376"/>
                <a:gd name="T29" fmla="*/ 9 h 2374"/>
                <a:gd name="T30" fmla="*/ 939 w 2376"/>
                <a:gd name="T31" fmla="*/ 2 h 2374"/>
                <a:gd name="T32" fmla="*/ 835 w 2376"/>
                <a:gd name="T33" fmla="*/ 32 h 2374"/>
                <a:gd name="T34" fmla="*/ 761 w 2376"/>
                <a:gd name="T35" fmla="*/ 97 h 2374"/>
                <a:gd name="T36" fmla="*/ 734 w 2376"/>
                <a:gd name="T37" fmla="*/ 184 h 2374"/>
                <a:gd name="T38" fmla="*/ 746 w 2376"/>
                <a:gd name="T39" fmla="*/ 242 h 2374"/>
                <a:gd name="T40" fmla="*/ 788 w 2376"/>
                <a:gd name="T41" fmla="*/ 296 h 2374"/>
                <a:gd name="T42" fmla="*/ 833 w 2376"/>
                <a:gd name="T43" fmla="*/ 326 h 2374"/>
                <a:gd name="T44" fmla="*/ 855 w 2376"/>
                <a:gd name="T45" fmla="*/ 359 h 2374"/>
                <a:gd name="T46" fmla="*/ 840 w 2376"/>
                <a:gd name="T47" fmla="*/ 386 h 2374"/>
                <a:gd name="T48" fmla="*/ 0 w 2376"/>
                <a:gd name="T49" fmla="*/ 395 h 2374"/>
                <a:gd name="T50" fmla="*/ 24 w 2376"/>
                <a:gd name="T51" fmla="*/ 1250 h 2374"/>
                <a:gd name="T52" fmla="*/ 72 w 2376"/>
                <a:gd name="T53" fmla="*/ 1208 h 2374"/>
                <a:gd name="T54" fmla="*/ 111 w 2376"/>
                <a:gd name="T55" fmla="*/ 1160 h 2374"/>
                <a:gd name="T56" fmla="*/ 169 w 2376"/>
                <a:gd name="T57" fmla="*/ 1132 h 2374"/>
                <a:gd name="T58" fmla="*/ 238 w 2376"/>
                <a:gd name="T59" fmla="*/ 1133 h 2374"/>
                <a:gd name="T60" fmla="*/ 319 w 2376"/>
                <a:gd name="T61" fmla="*/ 1181 h 2374"/>
                <a:gd name="T62" fmla="*/ 371 w 2376"/>
                <a:gd name="T63" fmla="*/ 1268 h 2374"/>
                <a:gd name="T64" fmla="*/ 386 w 2376"/>
                <a:gd name="T65" fmla="*/ 1358 h 2374"/>
                <a:gd name="T66" fmla="*/ 364 w 2376"/>
                <a:gd name="T67" fmla="*/ 1467 h 2374"/>
                <a:gd name="T68" fmla="*/ 304 w 2376"/>
                <a:gd name="T69" fmla="*/ 1547 h 2374"/>
                <a:gd name="T70" fmla="*/ 220 w 2376"/>
                <a:gd name="T71" fmla="*/ 1586 h 2374"/>
                <a:gd name="T72" fmla="*/ 156 w 2376"/>
                <a:gd name="T73" fmla="*/ 1579 h 2374"/>
                <a:gd name="T74" fmla="*/ 102 w 2376"/>
                <a:gd name="T75" fmla="*/ 1547 h 2374"/>
                <a:gd name="T76" fmla="*/ 63 w 2376"/>
                <a:gd name="T77" fmla="*/ 1492 h 2374"/>
                <a:gd name="T78" fmla="*/ 15 w 2376"/>
                <a:gd name="T79" fmla="*/ 1467 h 2374"/>
                <a:gd name="T80" fmla="*/ 1979 w 2376"/>
                <a:gd name="T81" fmla="*/ 1519 h 2374"/>
                <a:gd name="T82" fmla="*/ 1988 w 2376"/>
                <a:gd name="T83" fmla="*/ 1482 h 2374"/>
                <a:gd name="T84" fmla="*/ 2017 w 2376"/>
                <a:gd name="T85" fmla="*/ 1467 h 2374"/>
                <a:gd name="T86" fmla="*/ 2050 w 2376"/>
                <a:gd name="T87" fmla="*/ 1488 h 2374"/>
                <a:gd name="T88" fmla="*/ 2078 w 2376"/>
                <a:gd name="T89" fmla="*/ 1532 h 2374"/>
                <a:gd name="T90" fmla="*/ 2132 w 2376"/>
                <a:gd name="T91" fmla="*/ 1574 h 2374"/>
                <a:gd name="T92" fmla="*/ 2190 w 2376"/>
                <a:gd name="T93" fmla="*/ 1588 h 2374"/>
                <a:gd name="T94" fmla="*/ 2278 w 2376"/>
                <a:gd name="T95" fmla="*/ 1559 h 2374"/>
                <a:gd name="T96" fmla="*/ 2344 w 2376"/>
                <a:gd name="T97" fmla="*/ 1486 h 2374"/>
                <a:gd name="T98" fmla="*/ 2374 w 2376"/>
                <a:gd name="T99" fmla="*/ 1381 h 2374"/>
                <a:gd name="T100" fmla="*/ 2367 w 2376"/>
                <a:gd name="T101" fmla="*/ 1290 h 2374"/>
                <a:gd name="T102" fmla="*/ 2322 w 2376"/>
                <a:gd name="T103" fmla="*/ 1196 h 2374"/>
                <a:gd name="T104" fmla="*/ 2246 w 2376"/>
                <a:gd name="T105" fmla="*/ 1139 h 23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2376" h="2374">
                  <a:moveTo>
                    <a:pt x="2190" y="1129"/>
                  </a:moveTo>
                  <a:lnTo>
                    <a:pt x="2190" y="1129"/>
                  </a:lnTo>
                  <a:lnTo>
                    <a:pt x="2174" y="1129"/>
                  </a:lnTo>
                  <a:lnTo>
                    <a:pt x="2159" y="1132"/>
                  </a:lnTo>
                  <a:lnTo>
                    <a:pt x="2145" y="1136"/>
                  </a:lnTo>
                  <a:lnTo>
                    <a:pt x="2132" y="1141"/>
                  </a:lnTo>
                  <a:lnTo>
                    <a:pt x="2121" y="1147"/>
                  </a:lnTo>
                  <a:lnTo>
                    <a:pt x="2110" y="1154"/>
                  </a:lnTo>
                  <a:lnTo>
                    <a:pt x="2101" y="1162"/>
                  </a:lnTo>
                  <a:lnTo>
                    <a:pt x="2092" y="1169"/>
                  </a:lnTo>
                  <a:lnTo>
                    <a:pt x="2078" y="1184"/>
                  </a:lnTo>
                  <a:lnTo>
                    <a:pt x="2069" y="1196"/>
                  </a:lnTo>
                  <a:lnTo>
                    <a:pt x="2062" y="1210"/>
                  </a:lnTo>
                  <a:lnTo>
                    <a:pt x="2062" y="1210"/>
                  </a:lnTo>
                  <a:lnTo>
                    <a:pt x="2056" y="1218"/>
                  </a:lnTo>
                  <a:lnTo>
                    <a:pt x="2050" y="1227"/>
                  </a:lnTo>
                  <a:lnTo>
                    <a:pt x="2044" y="1235"/>
                  </a:lnTo>
                  <a:lnTo>
                    <a:pt x="2036" y="1241"/>
                  </a:lnTo>
                  <a:lnTo>
                    <a:pt x="2030" y="1245"/>
                  </a:lnTo>
                  <a:lnTo>
                    <a:pt x="2023" y="1248"/>
                  </a:lnTo>
                  <a:lnTo>
                    <a:pt x="2017" y="1250"/>
                  </a:lnTo>
                  <a:lnTo>
                    <a:pt x="2009" y="1250"/>
                  </a:lnTo>
                  <a:lnTo>
                    <a:pt x="2003" y="1248"/>
                  </a:lnTo>
                  <a:lnTo>
                    <a:pt x="1999" y="1245"/>
                  </a:lnTo>
                  <a:lnTo>
                    <a:pt x="1993" y="1241"/>
                  </a:lnTo>
                  <a:lnTo>
                    <a:pt x="1988" y="1235"/>
                  </a:lnTo>
                  <a:lnTo>
                    <a:pt x="1985" y="1227"/>
                  </a:lnTo>
                  <a:lnTo>
                    <a:pt x="1982" y="1218"/>
                  </a:lnTo>
                  <a:lnTo>
                    <a:pt x="1981" y="1208"/>
                  </a:lnTo>
                  <a:lnTo>
                    <a:pt x="1979" y="1198"/>
                  </a:lnTo>
                  <a:lnTo>
                    <a:pt x="1979" y="395"/>
                  </a:lnTo>
                  <a:lnTo>
                    <a:pt x="1125" y="395"/>
                  </a:lnTo>
                  <a:lnTo>
                    <a:pt x="1125" y="395"/>
                  </a:lnTo>
                  <a:lnTo>
                    <a:pt x="1113" y="395"/>
                  </a:lnTo>
                  <a:lnTo>
                    <a:pt x="1102" y="393"/>
                  </a:lnTo>
                  <a:lnTo>
                    <a:pt x="1093" y="390"/>
                  </a:lnTo>
                  <a:lnTo>
                    <a:pt x="1086" y="386"/>
                  </a:lnTo>
                  <a:lnTo>
                    <a:pt x="1080" y="381"/>
                  </a:lnTo>
                  <a:lnTo>
                    <a:pt x="1075" y="377"/>
                  </a:lnTo>
                  <a:lnTo>
                    <a:pt x="1072" y="371"/>
                  </a:lnTo>
                  <a:lnTo>
                    <a:pt x="1071" y="365"/>
                  </a:lnTo>
                  <a:lnTo>
                    <a:pt x="1071" y="359"/>
                  </a:lnTo>
                  <a:lnTo>
                    <a:pt x="1072" y="351"/>
                  </a:lnTo>
                  <a:lnTo>
                    <a:pt x="1075" y="345"/>
                  </a:lnTo>
                  <a:lnTo>
                    <a:pt x="1080" y="338"/>
                  </a:lnTo>
                  <a:lnTo>
                    <a:pt x="1086" y="332"/>
                  </a:lnTo>
                  <a:lnTo>
                    <a:pt x="1093" y="326"/>
                  </a:lnTo>
                  <a:lnTo>
                    <a:pt x="1102" y="319"/>
                  </a:lnTo>
                  <a:lnTo>
                    <a:pt x="1113" y="314"/>
                  </a:lnTo>
                  <a:lnTo>
                    <a:pt x="1113" y="314"/>
                  </a:lnTo>
                  <a:lnTo>
                    <a:pt x="1125" y="307"/>
                  </a:lnTo>
                  <a:lnTo>
                    <a:pt x="1138" y="296"/>
                  </a:lnTo>
                  <a:lnTo>
                    <a:pt x="1153" y="283"/>
                  </a:lnTo>
                  <a:lnTo>
                    <a:pt x="1160" y="275"/>
                  </a:lnTo>
                  <a:lnTo>
                    <a:pt x="1168" y="265"/>
                  </a:lnTo>
                  <a:lnTo>
                    <a:pt x="1174" y="254"/>
                  </a:lnTo>
                  <a:lnTo>
                    <a:pt x="1180" y="242"/>
                  </a:lnTo>
                  <a:lnTo>
                    <a:pt x="1186" y="230"/>
                  </a:lnTo>
                  <a:lnTo>
                    <a:pt x="1189" y="215"/>
                  </a:lnTo>
                  <a:lnTo>
                    <a:pt x="1192" y="200"/>
                  </a:lnTo>
                  <a:lnTo>
                    <a:pt x="1193" y="184"/>
                  </a:lnTo>
                  <a:lnTo>
                    <a:pt x="1193" y="184"/>
                  </a:lnTo>
                  <a:lnTo>
                    <a:pt x="1192" y="166"/>
                  </a:lnTo>
                  <a:lnTo>
                    <a:pt x="1187" y="147"/>
                  </a:lnTo>
                  <a:lnTo>
                    <a:pt x="1183" y="130"/>
                  </a:lnTo>
                  <a:lnTo>
                    <a:pt x="1174" y="112"/>
                  </a:lnTo>
                  <a:lnTo>
                    <a:pt x="1165" y="97"/>
                  </a:lnTo>
                  <a:lnTo>
                    <a:pt x="1153" y="81"/>
                  </a:lnTo>
                  <a:lnTo>
                    <a:pt x="1141" y="67"/>
                  </a:lnTo>
                  <a:lnTo>
                    <a:pt x="1126" y="54"/>
                  </a:lnTo>
                  <a:lnTo>
                    <a:pt x="1110" y="42"/>
                  </a:lnTo>
                  <a:lnTo>
                    <a:pt x="1092" y="32"/>
                  </a:lnTo>
                  <a:lnTo>
                    <a:pt x="1072" y="23"/>
                  </a:lnTo>
                  <a:lnTo>
                    <a:pt x="1053" y="15"/>
                  </a:lnTo>
                  <a:lnTo>
                    <a:pt x="1032" y="9"/>
                  </a:lnTo>
                  <a:lnTo>
                    <a:pt x="1009" y="3"/>
                  </a:lnTo>
                  <a:lnTo>
                    <a:pt x="987" y="2"/>
                  </a:lnTo>
                  <a:lnTo>
                    <a:pt x="963" y="0"/>
                  </a:lnTo>
                  <a:lnTo>
                    <a:pt x="963" y="0"/>
                  </a:lnTo>
                  <a:lnTo>
                    <a:pt x="939" y="2"/>
                  </a:lnTo>
                  <a:lnTo>
                    <a:pt x="917" y="3"/>
                  </a:lnTo>
                  <a:lnTo>
                    <a:pt x="894" y="9"/>
                  </a:lnTo>
                  <a:lnTo>
                    <a:pt x="873" y="15"/>
                  </a:lnTo>
                  <a:lnTo>
                    <a:pt x="854" y="23"/>
                  </a:lnTo>
                  <a:lnTo>
                    <a:pt x="835" y="32"/>
                  </a:lnTo>
                  <a:lnTo>
                    <a:pt x="817" y="42"/>
                  </a:lnTo>
                  <a:lnTo>
                    <a:pt x="802" y="54"/>
                  </a:lnTo>
                  <a:lnTo>
                    <a:pt x="787" y="67"/>
                  </a:lnTo>
                  <a:lnTo>
                    <a:pt x="773" y="81"/>
                  </a:lnTo>
                  <a:lnTo>
                    <a:pt x="761" y="97"/>
                  </a:lnTo>
                  <a:lnTo>
                    <a:pt x="752" y="112"/>
                  </a:lnTo>
                  <a:lnTo>
                    <a:pt x="745" y="130"/>
                  </a:lnTo>
                  <a:lnTo>
                    <a:pt x="739" y="147"/>
                  </a:lnTo>
                  <a:lnTo>
                    <a:pt x="734" y="166"/>
                  </a:lnTo>
                  <a:lnTo>
                    <a:pt x="734" y="184"/>
                  </a:lnTo>
                  <a:lnTo>
                    <a:pt x="734" y="184"/>
                  </a:lnTo>
                  <a:lnTo>
                    <a:pt x="734" y="200"/>
                  </a:lnTo>
                  <a:lnTo>
                    <a:pt x="737" y="215"/>
                  </a:lnTo>
                  <a:lnTo>
                    <a:pt x="742" y="230"/>
                  </a:lnTo>
                  <a:lnTo>
                    <a:pt x="746" y="242"/>
                  </a:lnTo>
                  <a:lnTo>
                    <a:pt x="752" y="254"/>
                  </a:lnTo>
                  <a:lnTo>
                    <a:pt x="760" y="265"/>
                  </a:lnTo>
                  <a:lnTo>
                    <a:pt x="766" y="275"/>
                  </a:lnTo>
                  <a:lnTo>
                    <a:pt x="775" y="283"/>
                  </a:lnTo>
                  <a:lnTo>
                    <a:pt x="788" y="296"/>
                  </a:lnTo>
                  <a:lnTo>
                    <a:pt x="802" y="307"/>
                  </a:lnTo>
                  <a:lnTo>
                    <a:pt x="814" y="314"/>
                  </a:lnTo>
                  <a:lnTo>
                    <a:pt x="814" y="314"/>
                  </a:lnTo>
                  <a:lnTo>
                    <a:pt x="824" y="319"/>
                  </a:lnTo>
                  <a:lnTo>
                    <a:pt x="833" y="326"/>
                  </a:lnTo>
                  <a:lnTo>
                    <a:pt x="840" y="332"/>
                  </a:lnTo>
                  <a:lnTo>
                    <a:pt x="846" y="338"/>
                  </a:lnTo>
                  <a:lnTo>
                    <a:pt x="851" y="345"/>
                  </a:lnTo>
                  <a:lnTo>
                    <a:pt x="854" y="351"/>
                  </a:lnTo>
                  <a:lnTo>
                    <a:pt x="855" y="359"/>
                  </a:lnTo>
                  <a:lnTo>
                    <a:pt x="855" y="365"/>
                  </a:lnTo>
                  <a:lnTo>
                    <a:pt x="854" y="371"/>
                  </a:lnTo>
                  <a:lnTo>
                    <a:pt x="851" y="377"/>
                  </a:lnTo>
                  <a:lnTo>
                    <a:pt x="846" y="381"/>
                  </a:lnTo>
                  <a:lnTo>
                    <a:pt x="840" y="386"/>
                  </a:lnTo>
                  <a:lnTo>
                    <a:pt x="833" y="390"/>
                  </a:lnTo>
                  <a:lnTo>
                    <a:pt x="824" y="393"/>
                  </a:lnTo>
                  <a:lnTo>
                    <a:pt x="814" y="395"/>
                  </a:lnTo>
                  <a:lnTo>
                    <a:pt x="802" y="395"/>
                  </a:lnTo>
                  <a:lnTo>
                    <a:pt x="0" y="395"/>
                  </a:lnTo>
                  <a:lnTo>
                    <a:pt x="0" y="1236"/>
                  </a:lnTo>
                  <a:lnTo>
                    <a:pt x="0" y="1236"/>
                  </a:lnTo>
                  <a:lnTo>
                    <a:pt x="8" y="1244"/>
                  </a:lnTo>
                  <a:lnTo>
                    <a:pt x="15" y="1248"/>
                  </a:lnTo>
                  <a:lnTo>
                    <a:pt x="24" y="1250"/>
                  </a:lnTo>
                  <a:lnTo>
                    <a:pt x="35" y="1247"/>
                  </a:lnTo>
                  <a:lnTo>
                    <a:pt x="45" y="1242"/>
                  </a:lnTo>
                  <a:lnTo>
                    <a:pt x="54" y="1235"/>
                  </a:lnTo>
                  <a:lnTo>
                    <a:pt x="63" y="1223"/>
                  </a:lnTo>
                  <a:lnTo>
                    <a:pt x="72" y="1208"/>
                  </a:lnTo>
                  <a:lnTo>
                    <a:pt x="72" y="1208"/>
                  </a:lnTo>
                  <a:lnTo>
                    <a:pt x="80" y="1196"/>
                  </a:lnTo>
                  <a:lnTo>
                    <a:pt x="89" y="1183"/>
                  </a:lnTo>
                  <a:lnTo>
                    <a:pt x="102" y="1168"/>
                  </a:lnTo>
                  <a:lnTo>
                    <a:pt x="111" y="1160"/>
                  </a:lnTo>
                  <a:lnTo>
                    <a:pt x="120" y="1153"/>
                  </a:lnTo>
                  <a:lnTo>
                    <a:pt x="130" y="1147"/>
                  </a:lnTo>
                  <a:lnTo>
                    <a:pt x="142" y="1141"/>
                  </a:lnTo>
                  <a:lnTo>
                    <a:pt x="156" y="1135"/>
                  </a:lnTo>
                  <a:lnTo>
                    <a:pt x="169" y="1132"/>
                  </a:lnTo>
                  <a:lnTo>
                    <a:pt x="184" y="1129"/>
                  </a:lnTo>
                  <a:lnTo>
                    <a:pt x="201" y="1127"/>
                  </a:lnTo>
                  <a:lnTo>
                    <a:pt x="201" y="1127"/>
                  </a:lnTo>
                  <a:lnTo>
                    <a:pt x="220" y="1129"/>
                  </a:lnTo>
                  <a:lnTo>
                    <a:pt x="238" y="1133"/>
                  </a:lnTo>
                  <a:lnTo>
                    <a:pt x="256" y="1138"/>
                  </a:lnTo>
                  <a:lnTo>
                    <a:pt x="272" y="1147"/>
                  </a:lnTo>
                  <a:lnTo>
                    <a:pt x="289" y="1156"/>
                  </a:lnTo>
                  <a:lnTo>
                    <a:pt x="304" y="1168"/>
                  </a:lnTo>
                  <a:lnTo>
                    <a:pt x="319" y="1181"/>
                  </a:lnTo>
                  <a:lnTo>
                    <a:pt x="331" y="1195"/>
                  </a:lnTo>
                  <a:lnTo>
                    <a:pt x="343" y="1211"/>
                  </a:lnTo>
                  <a:lnTo>
                    <a:pt x="353" y="1229"/>
                  </a:lnTo>
                  <a:lnTo>
                    <a:pt x="364" y="1248"/>
                  </a:lnTo>
                  <a:lnTo>
                    <a:pt x="371" y="1268"/>
                  </a:lnTo>
                  <a:lnTo>
                    <a:pt x="377" y="1289"/>
                  </a:lnTo>
                  <a:lnTo>
                    <a:pt x="382" y="1311"/>
                  </a:lnTo>
                  <a:lnTo>
                    <a:pt x="385" y="1334"/>
                  </a:lnTo>
                  <a:lnTo>
                    <a:pt x="386" y="1358"/>
                  </a:lnTo>
                  <a:lnTo>
                    <a:pt x="386" y="1358"/>
                  </a:lnTo>
                  <a:lnTo>
                    <a:pt x="385" y="1381"/>
                  </a:lnTo>
                  <a:lnTo>
                    <a:pt x="382" y="1404"/>
                  </a:lnTo>
                  <a:lnTo>
                    <a:pt x="377" y="1426"/>
                  </a:lnTo>
                  <a:lnTo>
                    <a:pt x="371" y="1447"/>
                  </a:lnTo>
                  <a:lnTo>
                    <a:pt x="364" y="1467"/>
                  </a:lnTo>
                  <a:lnTo>
                    <a:pt x="353" y="1486"/>
                  </a:lnTo>
                  <a:lnTo>
                    <a:pt x="343" y="1504"/>
                  </a:lnTo>
                  <a:lnTo>
                    <a:pt x="331" y="1519"/>
                  </a:lnTo>
                  <a:lnTo>
                    <a:pt x="319" y="1534"/>
                  </a:lnTo>
                  <a:lnTo>
                    <a:pt x="304" y="1547"/>
                  </a:lnTo>
                  <a:lnTo>
                    <a:pt x="289" y="1559"/>
                  </a:lnTo>
                  <a:lnTo>
                    <a:pt x="272" y="1568"/>
                  </a:lnTo>
                  <a:lnTo>
                    <a:pt x="256" y="1577"/>
                  </a:lnTo>
                  <a:lnTo>
                    <a:pt x="238" y="1582"/>
                  </a:lnTo>
                  <a:lnTo>
                    <a:pt x="220" y="1586"/>
                  </a:lnTo>
                  <a:lnTo>
                    <a:pt x="201" y="1586"/>
                  </a:lnTo>
                  <a:lnTo>
                    <a:pt x="201" y="1586"/>
                  </a:lnTo>
                  <a:lnTo>
                    <a:pt x="184" y="1586"/>
                  </a:lnTo>
                  <a:lnTo>
                    <a:pt x="169" y="1583"/>
                  </a:lnTo>
                  <a:lnTo>
                    <a:pt x="156" y="1579"/>
                  </a:lnTo>
                  <a:lnTo>
                    <a:pt x="142" y="1574"/>
                  </a:lnTo>
                  <a:lnTo>
                    <a:pt x="130" y="1568"/>
                  </a:lnTo>
                  <a:lnTo>
                    <a:pt x="120" y="1561"/>
                  </a:lnTo>
                  <a:lnTo>
                    <a:pt x="111" y="1555"/>
                  </a:lnTo>
                  <a:lnTo>
                    <a:pt x="102" y="1547"/>
                  </a:lnTo>
                  <a:lnTo>
                    <a:pt x="89" y="1532"/>
                  </a:lnTo>
                  <a:lnTo>
                    <a:pt x="80" y="1519"/>
                  </a:lnTo>
                  <a:lnTo>
                    <a:pt x="72" y="1507"/>
                  </a:lnTo>
                  <a:lnTo>
                    <a:pt x="72" y="1507"/>
                  </a:lnTo>
                  <a:lnTo>
                    <a:pt x="63" y="1492"/>
                  </a:lnTo>
                  <a:lnTo>
                    <a:pt x="54" y="1480"/>
                  </a:lnTo>
                  <a:lnTo>
                    <a:pt x="45" y="1473"/>
                  </a:lnTo>
                  <a:lnTo>
                    <a:pt x="35" y="1467"/>
                  </a:lnTo>
                  <a:lnTo>
                    <a:pt x="24" y="1465"/>
                  </a:lnTo>
                  <a:lnTo>
                    <a:pt x="15" y="1467"/>
                  </a:lnTo>
                  <a:lnTo>
                    <a:pt x="8" y="1471"/>
                  </a:lnTo>
                  <a:lnTo>
                    <a:pt x="0" y="1479"/>
                  </a:lnTo>
                  <a:lnTo>
                    <a:pt x="0" y="2374"/>
                  </a:lnTo>
                  <a:lnTo>
                    <a:pt x="1979" y="2374"/>
                  </a:lnTo>
                  <a:lnTo>
                    <a:pt x="1979" y="1519"/>
                  </a:lnTo>
                  <a:lnTo>
                    <a:pt x="1979" y="1519"/>
                  </a:lnTo>
                  <a:lnTo>
                    <a:pt x="1981" y="1507"/>
                  </a:lnTo>
                  <a:lnTo>
                    <a:pt x="1982" y="1497"/>
                  </a:lnTo>
                  <a:lnTo>
                    <a:pt x="1985" y="1488"/>
                  </a:lnTo>
                  <a:lnTo>
                    <a:pt x="1988" y="1482"/>
                  </a:lnTo>
                  <a:lnTo>
                    <a:pt x="1993" y="1476"/>
                  </a:lnTo>
                  <a:lnTo>
                    <a:pt x="1999" y="1471"/>
                  </a:lnTo>
                  <a:lnTo>
                    <a:pt x="2003" y="1468"/>
                  </a:lnTo>
                  <a:lnTo>
                    <a:pt x="2009" y="1467"/>
                  </a:lnTo>
                  <a:lnTo>
                    <a:pt x="2017" y="1467"/>
                  </a:lnTo>
                  <a:lnTo>
                    <a:pt x="2023" y="1467"/>
                  </a:lnTo>
                  <a:lnTo>
                    <a:pt x="2030" y="1470"/>
                  </a:lnTo>
                  <a:lnTo>
                    <a:pt x="2036" y="1474"/>
                  </a:lnTo>
                  <a:lnTo>
                    <a:pt x="2044" y="1480"/>
                  </a:lnTo>
                  <a:lnTo>
                    <a:pt x="2050" y="1488"/>
                  </a:lnTo>
                  <a:lnTo>
                    <a:pt x="2056" y="1497"/>
                  </a:lnTo>
                  <a:lnTo>
                    <a:pt x="2062" y="1507"/>
                  </a:lnTo>
                  <a:lnTo>
                    <a:pt x="2062" y="1507"/>
                  </a:lnTo>
                  <a:lnTo>
                    <a:pt x="2069" y="1519"/>
                  </a:lnTo>
                  <a:lnTo>
                    <a:pt x="2078" y="1532"/>
                  </a:lnTo>
                  <a:lnTo>
                    <a:pt x="2092" y="1547"/>
                  </a:lnTo>
                  <a:lnTo>
                    <a:pt x="2101" y="1555"/>
                  </a:lnTo>
                  <a:lnTo>
                    <a:pt x="2110" y="1562"/>
                  </a:lnTo>
                  <a:lnTo>
                    <a:pt x="2121" y="1568"/>
                  </a:lnTo>
                  <a:lnTo>
                    <a:pt x="2132" y="1574"/>
                  </a:lnTo>
                  <a:lnTo>
                    <a:pt x="2145" y="1580"/>
                  </a:lnTo>
                  <a:lnTo>
                    <a:pt x="2159" y="1583"/>
                  </a:lnTo>
                  <a:lnTo>
                    <a:pt x="2174" y="1586"/>
                  </a:lnTo>
                  <a:lnTo>
                    <a:pt x="2190" y="1588"/>
                  </a:lnTo>
                  <a:lnTo>
                    <a:pt x="2190" y="1588"/>
                  </a:lnTo>
                  <a:lnTo>
                    <a:pt x="2210" y="1586"/>
                  </a:lnTo>
                  <a:lnTo>
                    <a:pt x="2228" y="1583"/>
                  </a:lnTo>
                  <a:lnTo>
                    <a:pt x="2246" y="1577"/>
                  </a:lnTo>
                  <a:lnTo>
                    <a:pt x="2262" y="1570"/>
                  </a:lnTo>
                  <a:lnTo>
                    <a:pt x="2278" y="1559"/>
                  </a:lnTo>
                  <a:lnTo>
                    <a:pt x="2293" y="1547"/>
                  </a:lnTo>
                  <a:lnTo>
                    <a:pt x="2308" y="1535"/>
                  </a:lnTo>
                  <a:lnTo>
                    <a:pt x="2322" y="1520"/>
                  </a:lnTo>
                  <a:lnTo>
                    <a:pt x="2332" y="1504"/>
                  </a:lnTo>
                  <a:lnTo>
                    <a:pt x="2344" y="1486"/>
                  </a:lnTo>
                  <a:lnTo>
                    <a:pt x="2353" y="1467"/>
                  </a:lnTo>
                  <a:lnTo>
                    <a:pt x="2361" y="1447"/>
                  </a:lnTo>
                  <a:lnTo>
                    <a:pt x="2367" y="1426"/>
                  </a:lnTo>
                  <a:lnTo>
                    <a:pt x="2371" y="1404"/>
                  </a:lnTo>
                  <a:lnTo>
                    <a:pt x="2374" y="1381"/>
                  </a:lnTo>
                  <a:lnTo>
                    <a:pt x="2376" y="1358"/>
                  </a:lnTo>
                  <a:lnTo>
                    <a:pt x="2376" y="1358"/>
                  </a:lnTo>
                  <a:lnTo>
                    <a:pt x="2374" y="1335"/>
                  </a:lnTo>
                  <a:lnTo>
                    <a:pt x="2371" y="1311"/>
                  </a:lnTo>
                  <a:lnTo>
                    <a:pt x="2367" y="1290"/>
                  </a:lnTo>
                  <a:lnTo>
                    <a:pt x="2361" y="1269"/>
                  </a:lnTo>
                  <a:lnTo>
                    <a:pt x="2353" y="1248"/>
                  </a:lnTo>
                  <a:lnTo>
                    <a:pt x="2344" y="1229"/>
                  </a:lnTo>
                  <a:lnTo>
                    <a:pt x="2332" y="1213"/>
                  </a:lnTo>
                  <a:lnTo>
                    <a:pt x="2322" y="1196"/>
                  </a:lnTo>
                  <a:lnTo>
                    <a:pt x="2308" y="1181"/>
                  </a:lnTo>
                  <a:lnTo>
                    <a:pt x="2293" y="1168"/>
                  </a:lnTo>
                  <a:lnTo>
                    <a:pt x="2278" y="1156"/>
                  </a:lnTo>
                  <a:lnTo>
                    <a:pt x="2262" y="1147"/>
                  </a:lnTo>
                  <a:lnTo>
                    <a:pt x="2246" y="1139"/>
                  </a:lnTo>
                  <a:lnTo>
                    <a:pt x="2228" y="1133"/>
                  </a:lnTo>
                  <a:lnTo>
                    <a:pt x="2210" y="1130"/>
                  </a:lnTo>
                  <a:lnTo>
                    <a:pt x="2190" y="1129"/>
                  </a:lnTo>
                  <a:lnTo>
                    <a:pt x="2190" y="1129"/>
                  </a:lnTo>
                  <a:close/>
                </a:path>
              </a:pathLst>
            </a:custGeom>
            <a:gradFill flip="none" rotWithShape="1">
              <a:gsLst>
                <a:gs pos="0">
                  <a:srgbClr val="0070C0">
                    <a:shade val="30000"/>
                    <a:satMod val="115000"/>
                  </a:srgbClr>
                </a:gs>
                <a:gs pos="50000">
                  <a:srgbClr val="0070C0">
                    <a:shade val="67500"/>
                    <a:satMod val="115000"/>
                  </a:srgbClr>
                </a:gs>
                <a:gs pos="100000">
                  <a:srgbClr val="0070C0">
                    <a:shade val="100000"/>
                    <a:satMod val="115000"/>
                  </a:srgbClr>
                </a:gs>
              </a:gsLst>
              <a:lin ang="16200000" scaled="1"/>
              <a:tileRect/>
            </a:gradFill>
            <a:ln w="28575">
              <a:noFill/>
              <a:prstDash val="solid"/>
              <a:round/>
              <a:headEnd/>
              <a:tailEnd/>
            </a:ln>
          </p:spPr>
          <p:txBody>
            <a:bodyPr lIns="36000" tIns="324000" anchor="ctr"/>
            <a:lstStyle/>
            <a:p>
              <a:pPr algn="ctr" eaLnBrk="1" hangingPunct="1">
                <a:defRPr/>
              </a:pPr>
              <a:endParaRPr lang="en-GB" dirty="0">
                <a:solidFill>
                  <a:schemeClr val="bg1"/>
                </a:solidFill>
                <a:cs typeface="Arial" charset="0"/>
              </a:endParaRPr>
            </a:p>
          </p:txBody>
        </p:sp>
        <p:sp>
          <p:nvSpPr>
            <p:cNvPr id="16" name="Freeform 8">
              <a:extLst>
                <a:ext uri="{FF2B5EF4-FFF2-40B4-BE49-F238E27FC236}">
                  <a16:creationId xmlns:a16="http://schemas.microsoft.com/office/drawing/2014/main" id="{E5E740D4-1F45-624A-A246-AB6FF1E34905}"/>
                </a:ext>
              </a:extLst>
            </p:cNvPr>
            <p:cNvSpPr>
              <a:spLocks/>
            </p:cNvSpPr>
            <p:nvPr/>
          </p:nvSpPr>
          <p:spPr bwMode="auto">
            <a:xfrm>
              <a:off x="5481966" y="449439"/>
              <a:ext cx="1885950" cy="1882775"/>
            </a:xfrm>
            <a:custGeom>
              <a:avLst/>
              <a:gdLst>
                <a:gd name="T0" fmla="*/ 2222 w 2377"/>
                <a:gd name="T1" fmla="*/ 795 h 2371"/>
                <a:gd name="T2" fmla="*/ 2275 w 2377"/>
                <a:gd name="T3" fmla="*/ 827 h 2371"/>
                <a:gd name="T4" fmla="*/ 2314 w 2377"/>
                <a:gd name="T5" fmla="*/ 882 h 2371"/>
                <a:gd name="T6" fmla="*/ 2362 w 2377"/>
                <a:gd name="T7" fmla="*/ 907 h 2371"/>
                <a:gd name="T8" fmla="*/ 395 w 2377"/>
                <a:gd name="T9" fmla="*/ 855 h 2371"/>
                <a:gd name="T10" fmla="*/ 386 w 2377"/>
                <a:gd name="T11" fmla="*/ 892 h 2371"/>
                <a:gd name="T12" fmla="*/ 358 w 2377"/>
                <a:gd name="T13" fmla="*/ 907 h 2371"/>
                <a:gd name="T14" fmla="*/ 325 w 2377"/>
                <a:gd name="T15" fmla="*/ 886 h 2371"/>
                <a:gd name="T16" fmla="*/ 296 w 2377"/>
                <a:gd name="T17" fmla="*/ 842 h 2371"/>
                <a:gd name="T18" fmla="*/ 242 w 2377"/>
                <a:gd name="T19" fmla="*/ 800 h 2371"/>
                <a:gd name="T20" fmla="*/ 184 w 2377"/>
                <a:gd name="T21" fmla="*/ 786 h 2371"/>
                <a:gd name="T22" fmla="*/ 96 w 2377"/>
                <a:gd name="T23" fmla="*/ 815 h 2371"/>
                <a:gd name="T24" fmla="*/ 32 w 2377"/>
                <a:gd name="T25" fmla="*/ 888 h 2371"/>
                <a:gd name="T26" fmla="*/ 0 w 2377"/>
                <a:gd name="T27" fmla="*/ 993 h 2371"/>
                <a:gd name="T28" fmla="*/ 8 w 2377"/>
                <a:gd name="T29" fmla="*/ 1084 h 2371"/>
                <a:gd name="T30" fmla="*/ 54 w 2377"/>
                <a:gd name="T31" fmla="*/ 1178 h 2371"/>
                <a:gd name="T32" fmla="*/ 129 w 2377"/>
                <a:gd name="T33" fmla="*/ 1235 h 2371"/>
                <a:gd name="T34" fmla="*/ 201 w 2377"/>
                <a:gd name="T35" fmla="*/ 1245 h 2371"/>
                <a:gd name="T36" fmla="*/ 265 w 2377"/>
                <a:gd name="T37" fmla="*/ 1220 h 2371"/>
                <a:gd name="T38" fmla="*/ 313 w 2377"/>
                <a:gd name="T39" fmla="*/ 1164 h 2371"/>
                <a:gd name="T40" fmla="*/ 338 w 2377"/>
                <a:gd name="T41" fmla="*/ 1133 h 2371"/>
                <a:gd name="T42" fmla="*/ 371 w 2377"/>
                <a:gd name="T43" fmla="*/ 1126 h 2371"/>
                <a:gd name="T44" fmla="*/ 392 w 2377"/>
                <a:gd name="T45" fmla="*/ 1155 h 2371"/>
                <a:gd name="T46" fmla="*/ 1256 w 2377"/>
                <a:gd name="T47" fmla="*/ 1976 h 2371"/>
                <a:gd name="T48" fmla="*/ 1298 w 2377"/>
                <a:gd name="T49" fmla="*/ 1990 h 2371"/>
                <a:gd name="T50" fmla="*/ 1305 w 2377"/>
                <a:gd name="T51" fmla="*/ 2020 h 2371"/>
                <a:gd name="T52" fmla="*/ 1275 w 2377"/>
                <a:gd name="T53" fmla="*/ 2052 h 2371"/>
                <a:gd name="T54" fmla="*/ 1225 w 2377"/>
                <a:gd name="T55" fmla="*/ 2088 h 2371"/>
                <a:gd name="T56" fmla="*/ 1193 w 2377"/>
                <a:gd name="T57" fmla="*/ 2141 h 2371"/>
                <a:gd name="T58" fmla="*/ 1186 w 2377"/>
                <a:gd name="T59" fmla="*/ 2206 h 2371"/>
                <a:gd name="T60" fmla="*/ 1225 w 2377"/>
                <a:gd name="T61" fmla="*/ 2290 h 2371"/>
                <a:gd name="T62" fmla="*/ 1305 w 2377"/>
                <a:gd name="T63" fmla="*/ 2348 h 2371"/>
                <a:gd name="T64" fmla="*/ 1414 w 2377"/>
                <a:gd name="T65" fmla="*/ 2371 h 2371"/>
                <a:gd name="T66" fmla="*/ 1504 w 2377"/>
                <a:gd name="T67" fmla="*/ 2357 h 2371"/>
                <a:gd name="T68" fmla="*/ 1591 w 2377"/>
                <a:gd name="T69" fmla="*/ 2304 h 2371"/>
                <a:gd name="T70" fmla="*/ 1639 w 2377"/>
                <a:gd name="T71" fmla="*/ 2224 h 2371"/>
                <a:gd name="T72" fmla="*/ 1640 w 2377"/>
                <a:gd name="T73" fmla="*/ 2156 h 2371"/>
                <a:gd name="T74" fmla="*/ 1612 w 2377"/>
                <a:gd name="T75" fmla="*/ 2097 h 2371"/>
                <a:gd name="T76" fmla="*/ 1564 w 2377"/>
                <a:gd name="T77" fmla="*/ 2057 h 2371"/>
                <a:gd name="T78" fmla="*/ 1526 w 2377"/>
                <a:gd name="T79" fmla="*/ 2026 h 2371"/>
                <a:gd name="T80" fmla="*/ 1526 w 2377"/>
                <a:gd name="T81" fmla="*/ 1994 h 2371"/>
                <a:gd name="T82" fmla="*/ 1564 w 2377"/>
                <a:gd name="T83" fmla="*/ 1976 h 2371"/>
                <a:gd name="T84" fmla="*/ 2370 w 2377"/>
                <a:gd name="T85" fmla="*/ 1130 h 2371"/>
                <a:gd name="T86" fmla="*/ 2323 w 2377"/>
                <a:gd name="T87" fmla="*/ 1139 h 2371"/>
                <a:gd name="T88" fmla="*/ 2289 w 2377"/>
                <a:gd name="T89" fmla="*/ 1191 h 2371"/>
                <a:gd name="T90" fmla="*/ 2235 w 2377"/>
                <a:gd name="T91" fmla="*/ 1233 h 2371"/>
                <a:gd name="T92" fmla="*/ 2177 w 2377"/>
                <a:gd name="T93" fmla="*/ 1245 h 2371"/>
                <a:gd name="T94" fmla="*/ 2089 w 2377"/>
                <a:gd name="T95" fmla="*/ 1218 h 2371"/>
                <a:gd name="T96" fmla="*/ 2024 w 2377"/>
                <a:gd name="T97" fmla="*/ 1145 h 2371"/>
                <a:gd name="T98" fmla="*/ 1993 w 2377"/>
                <a:gd name="T99" fmla="*/ 1040 h 2371"/>
                <a:gd name="T100" fmla="*/ 2000 w 2377"/>
                <a:gd name="T101" fmla="*/ 948 h 2371"/>
                <a:gd name="T102" fmla="*/ 2047 w 2377"/>
                <a:gd name="T103" fmla="*/ 855 h 2371"/>
                <a:gd name="T104" fmla="*/ 2121 w 2377"/>
                <a:gd name="T105" fmla="*/ 797 h 23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2377" h="2371">
                  <a:moveTo>
                    <a:pt x="2177" y="788"/>
                  </a:moveTo>
                  <a:lnTo>
                    <a:pt x="2177" y="788"/>
                  </a:lnTo>
                  <a:lnTo>
                    <a:pt x="2193" y="788"/>
                  </a:lnTo>
                  <a:lnTo>
                    <a:pt x="2208" y="791"/>
                  </a:lnTo>
                  <a:lnTo>
                    <a:pt x="2222" y="795"/>
                  </a:lnTo>
                  <a:lnTo>
                    <a:pt x="2235" y="800"/>
                  </a:lnTo>
                  <a:lnTo>
                    <a:pt x="2247" y="806"/>
                  </a:lnTo>
                  <a:lnTo>
                    <a:pt x="2257" y="813"/>
                  </a:lnTo>
                  <a:lnTo>
                    <a:pt x="2266" y="819"/>
                  </a:lnTo>
                  <a:lnTo>
                    <a:pt x="2275" y="827"/>
                  </a:lnTo>
                  <a:lnTo>
                    <a:pt x="2289" y="842"/>
                  </a:lnTo>
                  <a:lnTo>
                    <a:pt x="2298" y="855"/>
                  </a:lnTo>
                  <a:lnTo>
                    <a:pt x="2305" y="867"/>
                  </a:lnTo>
                  <a:lnTo>
                    <a:pt x="2305" y="867"/>
                  </a:lnTo>
                  <a:lnTo>
                    <a:pt x="2314" y="882"/>
                  </a:lnTo>
                  <a:lnTo>
                    <a:pt x="2323" y="894"/>
                  </a:lnTo>
                  <a:lnTo>
                    <a:pt x="2334" y="901"/>
                  </a:lnTo>
                  <a:lnTo>
                    <a:pt x="2343" y="907"/>
                  </a:lnTo>
                  <a:lnTo>
                    <a:pt x="2353" y="909"/>
                  </a:lnTo>
                  <a:lnTo>
                    <a:pt x="2362" y="907"/>
                  </a:lnTo>
                  <a:lnTo>
                    <a:pt x="2370" y="903"/>
                  </a:lnTo>
                  <a:lnTo>
                    <a:pt x="2377" y="895"/>
                  </a:lnTo>
                  <a:lnTo>
                    <a:pt x="2377" y="0"/>
                  </a:lnTo>
                  <a:lnTo>
                    <a:pt x="395" y="0"/>
                  </a:lnTo>
                  <a:lnTo>
                    <a:pt x="395" y="855"/>
                  </a:lnTo>
                  <a:lnTo>
                    <a:pt x="395" y="855"/>
                  </a:lnTo>
                  <a:lnTo>
                    <a:pt x="393" y="867"/>
                  </a:lnTo>
                  <a:lnTo>
                    <a:pt x="392" y="877"/>
                  </a:lnTo>
                  <a:lnTo>
                    <a:pt x="389" y="886"/>
                  </a:lnTo>
                  <a:lnTo>
                    <a:pt x="386" y="892"/>
                  </a:lnTo>
                  <a:lnTo>
                    <a:pt x="382" y="898"/>
                  </a:lnTo>
                  <a:lnTo>
                    <a:pt x="377" y="903"/>
                  </a:lnTo>
                  <a:lnTo>
                    <a:pt x="371" y="906"/>
                  </a:lnTo>
                  <a:lnTo>
                    <a:pt x="365" y="907"/>
                  </a:lnTo>
                  <a:lnTo>
                    <a:pt x="358" y="907"/>
                  </a:lnTo>
                  <a:lnTo>
                    <a:pt x="352" y="907"/>
                  </a:lnTo>
                  <a:lnTo>
                    <a:pt x="344" y="904"/>
                  </a:lnTo>
                  <a:lnTo>
                    <a:pt x="338" y="900"/>
                  </a:lnTo>
                  <a:lnTo>
                    <a:pt x="331" y="894"/>
                  </a:lnTo>
                  <a:lnTo>
                    <a:pt x="325" y="886"/>
                  </a:lnTo>
                  <a:lnTo>
                    <a:pt x="319" y="877"/>
                  </a:lnTo>
                  <a:lnTo>
                    <a:pt x="313" y="867"/>
                  </a:lnTo>
                  <a:lnTo>
                    <a:pt x="313" y="867"/>
                  </a:lnTo>
                  <a:lnTo>
                    <a:pt x="305" y="855"/>
                  </a:lnTo>
                  <a:lnTo>
                    <a:pt x="296" y="842"/>
                  </a:lnTo>
                  <a:lnTo>
                    <a:pt x="283" y="827"/>
                  </a:lnTo>
                  <a:lnTo>
                    <a:pt x="274" y="819"/>
                  </a:lnTo>
                  <a:lnTo>
                    <a:pt x="265" y="812"/>
                  </a:lnTo>
                  <a:lnTo>
                    <a:pt x="254" y="806"/>
                  </a:lnTo>
                  <a:lnTo>
                    <a:pt x="242" y="800"/>
                  </a:lnTo>
                  <a:lnTo>
                    <a:pt x="229" y="794"/>
                  </a:lnTo>
                  <a:lnTo>
                    <a:pt x="216" y="791"/>
                  </a:lnTo>
                  <a:lnTo>
                    <a:pt x="201" y="788"/>
                  </a:lnTo>
                  <a:lnTo>
                    <a:pt x="184" y="786"/>
                  </a:lnTo>
                  <a:lnTo>
                    <a:pt x="184" y="786"/>
                  </a:lnTo>
                  <a:lnTo>
                    <a:pt x="165" y="788"/>
                  </a:lnTo>
                  <a:lnTo>
                    <a:pt x="147" y="791"/>
                  </a:lnTo>
                  <a:lnTo>
                    <a:pt x="129" y="797"/>
                  </a:lnTo>
                  <a:lnTo>
                    <a:pt x="112" y="804"/>
                  </a:lnTo>
                  <a:lnTo>
                    <a:pt x="96" y="815"/>
                  </a:lnTo>
                  <a:lnTo>
                    <a:pt x="81" y="825"/>
                  </a:lnTo>
                  <a:lnTo>
                    <a:pt x="66" y="839"/>
                  </a:lnTo>
                  <a:lnTo>
                    <a:pt x="54" y="854"/>
                  </a:lnTo>
                  <a:lnTo>
                    <a:pt x="42" y="870"/>
                  </a:lnTo>
                  <a:lnTo>
                    <a:pt x="32" y="888"/>
                  </a:lnTo>
                  <a:lnTo>
                    <a:pt x="21" y="907"/>
                  </a:lnTo>
                  <a:lnTo>
                    <a:pt x="14" y="927"/>
                  </a:lnTo>
                  <a:lnTo>
                    <a:pt x="8" y="948"/>
                  </a:lnTo>
                  <a:lnTo>
                    <a:pt x="3" y="970"/>
                  </a:lnTo>
                  <a:lnTo>
                    <a:pt x="0" y="993"/>
                  </a:lnTo>
                  <a:lnTo>
                    <a:pt x="0" y="1016"/>
                  </a:lnTo>
                  <a:lnTo>
                    <a:pt x="0" y="1016"/>
                  </a:lnTo>
                  <a:lnTo>
                    <a:pt x="0" y="1039"/>
                  </a:lnTo>
                  <a:lnTo>
                    <a:pt x="3" y="1063"/>
                  </a:lnTo>
                  <a:lnTo>
                    <a:pt x="8" y="1084"/>
                  </a:lnTo>
                  <a:lnTo>
                    <a:pt x="14" y="1105"/>
                  </a:lnTo>
                  <a:lnTo>
                    <a:pt x="21" y="1126"/>
                  </a:lnTo>
                  <a:lnTo>
                    <a:pt x="32" y="1145"/>
                  </a:lnTo>
                  <a:lnTo>
                    <a:pt x="42" y="1161"/>
                  </a:lnTo>
                  <a:lnTo>
                    <a:pt x="54" y="1178"/>
                  </a:lnTo>
                  <a:lnTo>
                    <a:pt x="66" y="1193"/>
                  </a:lnTo>
                  <a:lnTo>
                    <a:pt x="81" y="1206"/>
                  </a:lnTo>
                  <a:lnTo>
                    <a:pt x="96" y="1218"/>
                  </a:lnTo>
                  <a:lnTo>
                    <a:pt x="112" y="1227"/>
                  </a:lnTo>
                  <a:lnTo>
                    <a:pt x="129" y="1235"/>
                  </a:lnTo>
                  <a:lnTo>
                    <a:pt x="147" y="1241"/>
                  </a:lnTo>
                  <a:lnTo>
                    <a:pt x="165" y="1244"/>
                  </a:lnTo>
                  <a:lnTo>
                    <a:pt x="184" y="1245"/>
                  </a:lnTo>
                  <a:lnTo>
                    <a:pt x="184" y="1245"/>
                  </a:lnTo>
                  <a:lnTo>
                    <a:pt x="201" y="1245"/>
                  </a:lnTo>
                  <a:lnTo>
                    <a:pt x="216" y="1242"/>
                  </a:lnTo>
                  <a:lnTo>
                    <a:pt x="229" y="1238"/>
                  </a:lnTo>
                  <a:lnTo>
                    <a:pt x="242" y="1233"/>
                  </a:lnTo>
                  <a:lnTo>
                    <a:pt x="254" y="1227"/>
                  </a:lnTo>
                  <a:lnTo>
                    <a:pt x="265" y="1220"/>
                  </a:lnTo>
                  <a:lnTo>
                    <a:pt x="274" y="1212"/>
                  </a:lnTo>
                  <a:lnTo>
                    <a:pt x="283" y="1205"/>
                  </a:lnTo>
                  <a:lnTo>
                    <a:pt x="296" y="1190"/>
                  </a:lnTo>
                  <a:lnTo>
                    <a:pt x="305" y="1178"/>
                  </a:lnTo>
                  <a:lnTo>
                    <a:pt x="313" y="1164"/>
                  </a:lnTo>
                  <a:lnTo>
                    <a:pt x="313" y="1164"/>
                  </a:lnTo>
                  <a:lnTo>
                    <a:pt x="319" y="1155"/>
                  </a:lnTo>
                  <a:lnTo>
                    <a:pt x="325" y="1147"/>
                  </a:lnTo>
                  <a:lnTo>
                    <a:pt x="331" y="1139"/>
                  </a:lnTo>
                  <a:lnTo>
                    <a:pt x="338" y="1133"/>
                  </a:lnTo>
                  <a:lnTo>
                    <a:pt x="344" y="1129"/>
                  </a:lnTo>
                  <a:lnTo>
                    <a:pt x="352" y="1126"/>
                  </a:lnTo>
                  <a:lnTo>
                    <a:pt x="358" y="1124"/>
                  </a:lnTo>
                  <a:lnTo>
                    <a:pt x="365" y="1124"/>
                  </a:lnTo>
                  <a:lnTo>
                    <a:pt x="371" y="1126"/>
                  </a:lnTo>
                  <a:lnTo>
                    <a:pt x="377" y="1129"/>
                  </a:lnTo>
                  <a:lnTo>
                    <a:pt x="382" y="1133"/>
                  </a:lnTo>
                  <a:lnTo>
                    <a:pt x="386" y="1139"/>
                  </a:lnTo>
                  <a:lnTo>
                    <a:pt x="389" y="1147"/>
                  </a:lnTo>
                  <a:lnTo>
                    <a:pt x="392" y="1155"/>
                  </a:lnTo>
                  <a:lnTo>
                    <a:pt x="393" y="1166"/>
                  </a:lnTo>
                  <a:lnTo>
                    <a:pt x="395" y="1176"/>
                  </a:lnTo>
                  <a:lnTo>
                    <a:pt x="395" y="1979"/>
                  </a:lnTo>
                  <a:lnTo>
                    <a:pt x="1256" y="1976"/>
                  </a:lnTo>
                  <a:lnTo>
                    <a:pt x="1256" y="1976"/>
                  </a:lnTo>
                  <a:lnTo>
                    <a:pt x="1266" y="1978"/>
                  </a:lnTo>
                  <a:lnTo>
                    <a:pt x="1277" y="1979"/>
                  </a:lnTo>
                  <a:lnTo>
                    <a:pt x="1286" y="1982"/>
                  </a:lnTo>
                  <a:lnTo>
                    <a:pt x="1292" y="1985"/>
                  </a:lnTo>
                  <a:lnTo>
                    <a:pt x="1298" y="1990"/>
                  </a:lnTo>
                  <a:lnTo>
                    <a:pt x="1302" y="1996"/>
                  </a:lnTo>
                  <a:lnTo>
                    <a:pt x="1305" y="2000"/>
                  </a:lnTo>
                  <a:lnTo>
                    <a:pt x="1307" y="2006"/>
                  </a:lnTo>
                  <a:lnTo>
                    <a:pt x="1307" y="2014"/>
                  </a:lnTo>
                  <a:lnTo>
                    <a:pt x="1305" y="2020"/>
                  </a:lnTo>
                  <a:lnTo>
                    <a:pt x="1302" y="2027"/>
                  </a:lnTo>
                  <a:lnTo>
                    <a:pt x="1298" y="2033"/>
                  </a:lnTo>
                  <a:lnTo>
                    <a:pt x="1292" y="2040"/>
                  </a:lnTo>
                  <a:lnTo>
                    <a:pt x="1284" y="2046"/>
                  </a:lnTo>
                  <a:lnTo>
                    <a:pt x="1275" y="2052"/>
                  </a:lnTo>
                  <a:lnTo>
                    <a:pt x="1265" y="2057"/>
                  </a:lnTo>
                  <a:lnTo>
                    <a:pt x="1265" y="2057"/>
                  </a:lnTo>
                  <a:lnTo>
                    <a:pt x="1253" y="2064"/>
                  </a:lnTo>
                  <a:lnTo>
                    <a:pt x="1239" y="2075"/>
                  </a:lnTo>
                  <a:lnTo>
                    <a:pt x="1225" y="2088"/>
                  </a:lnTo>
                  <a:lnTo>
                    <a:pt x="1217" y="2097"/>
                  </a:lnTo>
                  <a:lnTo>
                    <a:pt x="1211" y="2106"/>
                  </a:lnTo>
                  <a:lnTo>
                    <a:pt x="1204" y="2117"/>
                  </a:lnTo>
                  <a:lnTo>
                    <a:pt x="1198" y="2129"/>
                  </a:lnTo>
                  <a:lnTo>
                    <a:pt x="1193" y="2141"/>
                  </a:lnTo>
                  <a:lnTo>
                    <a:pt x="1189" y="2156"/>
                  </a:lnTo>
                  <a:lnTo>
                    <a:pt x="1186" y="2171"/>
                  </a:lnTo>
                  <a:lnTo>
                    <a:pt x="1186" y="2187"/>
                  </a:lnTo>
                  <a:lnTo>
                    <a:pt x="1186" y="2187"/>
                  </a:lnTo>
                  <a:lnTo>
                    <a:pt x="1186" y="2206"/>
                  </a:lnTo>
                  <a:lnTo>
                    <a:pt x="1190" y="2224"/>
                  </a:lnTo>
                  <a:lnTo>
                    <a:pt x="1196" y="2242"/>
                  </a:lnTo>
                  <a:lnTo>
                    <a:pt x="1204" y="2259"/>
                  </a:lnTo>
                  <a:lnTo>
                    <a:pt x="1213" y="2275"/>
                  </a:lnTo>
                  <a:lnTo>
                    <a:pt x="1225" y="2290"/>
                  </a:lnTo>
                  <a:lnTo>
                    <a:pt x="1238" y="2304"/>
                  </a:lnTo>
                  <a:lnTo>
                    <a:pt x="1253" y="2317"/>
                  </a:lnTo>
                  <a:lnTo>
                    <a:pt x="1268" y="2329"/>
                  </a:lnTo>
                  <a:lnTo>
                    <a:pt x="1286" y="2339"/>
                  </a:lnTo>
                  <a:lnTo>
                    <a:pt x="1305" y="2348"/>
                  </a:lnTo>
                  <a:lnTo>
                    <a:pt x="1325" y="2357"/>
                  </a:lnTo>
                  <a:lnTo>
                    <a:pt x="1346" y="2363"/>
                  </a:lnTo>
                  <a:lnTo>
                    <a:pt x="1368" y="2368"/>
                  </a:lnTo>
                  <a:lnTo>
                    <a:pt x="1390" y="2371"/>
                  </a:lnTo>
                  <a:lnTo>
                    <a:pt x="1414" y="2371"/>
                  </a:lnTo>
                  <a:lnTo>
                    <a:pt x="1414" y="2371"/>
                  </a:lnTo>
                  <a:lnTo>
                    <a:pt x="1438" y="2371"/>
                  </a:lnTo>
                  <a:lnTo>
                    <a:pt x="1461" y="2368"/>
                  </a:lnTo>
                  <a:lnTo>
                    <a:pt x="1483" y="2363"/>
                  </a:lnTo>
                  <a:lnTo>
                    <a:pt x="1504" y="2357"/>
                  </a:lnTo>
                  <a:lnTo>
                    <a:pt x="1523" y="2348"/>
                  </a:lnTo>
                  <a:lnTo>
                    <a:pt x="1543" y="2339"/>
                  </a:lnTo>
                  <a:lnTo>
                    <a:pt x="1561" y="2329"/>
                  </a:lnTo>
                  <a:lnTo>
                    <a:pt x="1577" y="2317"/>
                  </a:lnTo>
                  <a:lnTo>
                    <a:pt x="1591" y="2304"/>
                  </a:lnTo>
                  <a:lnTo>
                    <a:pt x="1604" y="2290"/>
                  </a:lnTo>
                  <a:lnTo>
                    <a:pt x="1616" y="2275"/>
                  </a:lnTo>
                  <a:lnTo>
                    <a:pt x="1625" y="2259"/>
                  </a:lnTo>
                  <a:lnTo>
                    <a:pt x="1634" y="2242"/>
                  </a:lnTo>
                  <a:lnTo>
                    <a:pt x="1639" y="2224"/>
                  </a:lnTo>
                  <a:lnTo>
                    <a:pt x="1643" y="2206"/>
                  </a:lnTo>
                  <a:lnTo>
                    <a:pt x="1645" y="2187"/>
                  </a:lnTo>
                  <a:lnTo>
                    <a:pt x="1645" y="2187"/>
                  </a:lnTo>
                  <a:lnTo>
                    <a:pt x="1643" y="2171"/>
                  </a:lnTo>
                  <a:lnTo>
                    <a:pt x="1640" y="2156"/>
                  </a:lnTo>
                  <a:lnTo>
                    <a:pt x="1637" y="2141"/>
                  </a:lnTo>
                  <a:lnTo>
                    <a:pt x="1631" y="2129"/>
                  </a:lnTo>
                  <a:lnTo>
                    <a:pt x="1625" y="2117"/>
                  </a:lnTo>
                  <a:lnTo>
                    <a:pt x="1619" y="2106"/>
                  </a:lnTo>
                  <a:lnTo>
                    <a:pt x="1612" y="2097"/>
                  </a:lnTo>
                  <a:lnTo>
                    <a:pt x="1604" y="2088"/>
                  </a:lnTo>
                  <a:lnTo>
                    <a:pt x="1589" y="2075"/>
                  </a:lnTo>
                  <a:lnTo>
                    <a:pt x="1576" y="2064"/>
                  </a:lnTo>
                  <a:lnTo>
                    <a:pt x="1564" y="2057"/>
                  </a:lnTo>
                  <a:lnTo>
                    <a:pt x="1564" y="2057"/>
                  </a:lnTo>
                  <a:lnTo>
                    <a:pt x="1553" y="2052"/>
                  </a:lnTo>
                  <a:lnTo>
                    <a:pt x="1544" y="2046"/>
                  </a:lnTo>
                  <a:lnTo>
                    <a:pt x="1537" y="2039"/>
                  </a:lnTo>
                  <a:lnTo>
                    <a:pt x="1531" y="2033"/>
                  </a:lnTo>
                  <a:lnTo>
                    <a:pt x="1526" y="2026"/>
                  </a:lnTo>
                  <a:lnTo>
                    <a:pt x="1523" y="2020"/>
                  </a:lnTo>
                  <a:lnTo>
                    <a:pt x="1522" y="2012"/>
                  </a:lnTo>
                  <a:lnTo>
                    <a:pt x="1522" y="2006"/>
                  </a:lnTo>
                  <a:lnTo>
                    <a:pt x="1523" y="2000"/>
                  </a:lnTo>
                  <a:lnTo>
                    <a:pt x="1526" y="1994"/>
                  </a:lnTo>
                  <a:lnTo>
                    <a:pt x="1531" y="1990"/>
                  </a:lnTo>
                  <a:lnTo>
                    <a:pt x="1537" y="1985"/>
                  </a:lnTo>
                  <a:lnTo>
                    <a:pt x="1544" y="1981"/>
                  </a:lnTo>
                  <a:lnTo>
                    <a:pt x="1553" y="1978"/>
                  </a:lnTo>
                  <a:lnTo>
                    <a:pt x="1564" y="1976"/>
                  </a:lnTo>
                  <a:lnTo>
                    <a:pt x="1576" y="1976"/>
                  </a:lnTo>
                  <a:lnTo>
                    <a:pt x="2377" y="1976"/>
                  </a:lnTo>
                  <a:lnTo>
                    <a:pt x="2377" y="1138"/>
                  </a:lnTo>
                  <a:lnTo>
                    <a:pt x="2377" y="1138"/>
                  </a:lnTo>
                  <a:lnTo>
                    <a:pt x="2370" y="1130"/>
                  </a:lnTo>
                  <a:lnTo>
                    <a:pt x="2362" y="1126"/>
                  </a:lnTo>
                  <a:lnTo>
                    <a:pt x="2353" y="1124"/>
                  </a:lnTo>
                  <a:lnTo>
                    <a:pt x="2343" y="1127"/>
                  </a:lnTo>
                  <a:lnTo>
                    <a:pt x="2334" y="1132"/>
                  </a:lnTo>
                  <a:lnTo>
                    <a:pt x="2323" y="1139"/>
                  </a:lnTo>
                  <a:lnTo>
                    <a:pt x="2314" y="1151"/>
                  </a:lnTo>
                  <a:lnTo>
                    <a:pt x="2305" y="1166"/>
                  </a:lnTo>
                  <a:lnTo>
                    <a:pt x="2305" y="1166"/>
                  </a:lnTo>
                  <a:lnTo>
                    <a:pt x="2298" y="1178"/>
                  </a:lnTo>
                  <a:lnTo>
                    <a:pt x="2289" y="1191"/>
                  </a:lnTo>
                  <a:lnTo>
                    <a:pt x="2275" y="1206"/>
                  </a:lnTo>
                  <a:lnTo>
                    <a:pt x="2266" y="1214"/>
                  </a:lnTo>
                  <a:lnTo>
                    <a:pt x="2257" y="1220"/>
                  </a:lnTo>
                  <a:lnTo>
                    <a:pt x="2247" y="1227"/>
                  </a:lnTo>
                  <a:lnTo>
                    <a:pt x="2235" y="1233"/>
                  </a:lnTo>
                  <a:lnTo>
                    <a:pt x="2222" y="1239"/>
                  </a:lnTo>
                  <a:lnTo>
                    <a:pt x="2208" y="1242"/>
                  </a:lnTo>
                  <a:lnTo>
                    <a:pt x="2193" y="1245"/>
                  </a:lnTo>
                  <a:lnTo>
                    <a:pt x="2177" y="1245"/>
                  </a:lnTo>
                  <a:lnTo>
                    <a:pt x="2177" y="1245"/>
                  </a:lnTo>
                  <a:lnTo>
                    <a:pt x="2157" y="1245"/>
                  </a:lnTo>
                  <a:lnTo>
                    <a:pt x="2139" y="1241"/>
                  </a:lnTo>
                  <a:lnTo>
                    <a:pt x="2121" y="1236"/>
                  </a:lnTo>
                  <a:lnTo>
                    <a:pt x="2105" y="1227"/>
                  </a:lnTo>
                  <a:lnTo>
                    <a:pt x="2089" y="1218"/>
                  </a:lnTo>
                  <a:lnTo>
                    <a:pt x="2074" y="1206"/>
                  </a:lnTo>
                  <a:lnTo>
                    <a:pt x="2060" y="1193"/>
                  </a:lnTo>
                  <a:lnTo>
                    <a:pt x="2047" y="1179"/>
                  </a:lnTo>
                  <a:lnTo>
                    <a:pt x="2035" y="1163"/>
                  </a:lnTo>
                  <a:lnTo>
                    <a:pt x="2024" y="1145"/>
                  </a:lnTo>
                  <a:lnTo>
                    <a:pt x="2015" y="1126"/>
                  </a:lnTo>
                  <a:lnTo>
                    <a:pt x="2006" y="1106"/>
                  </a:lnTo>
                  <a:lnTo>
                    <a:pt x="2000" y="1085"/>
                  </a:lnTo>
                  <a:lnTo>
                    <a:pt x="1996" y="1063"/>
                  </a:lnTo>
                  <a:lnTo>
                    <a:pt x="1993" y="1040"/>
                  </a:lnTo>
                  <a:lnTo>
                    <a:pt x="1993" y="1016"/>
                  </a:lnTo>
                  <a:lnTo>
                    <a:pt x="1993" y="1016"/>
                  </a:lnTo>
                  <a:lnTo>
                    <a:pt x="1993" y="993"/>
                  </a:lnTo>
                  <a:lnTo>
                    <a:pt x="1996" y="970"/>
                  </a:lnTo>
                  <a:lnTo>
                    <a:pt x="2000" y="948"/>
                  </a:lnTo>
                  <a:lnTo>
                    <a:pt x="2006" y="927"/>
                  </a:lnTo>
                  <a:lnTo>
                    <a:pt x="2015" y="907"/>
                  </a:lnTo>
                  <a:lnTo>
                    <a:pt x="2024" y="888"/>
                  </a:lnTo>
                  <a:lnTo>
                    <a:pt x="2035" y="870"/>
                  </a:lnTo>
                  <a:lnTo>
                    <a:pt x="2047" y="855"/>
                  </a:lnTo>
                  <a:lnTo>
                    <a:pt x="2060" y="840"/>
                  </a:lnTo>
                  <a:lnTo>
                    <a:pt x="2074" y="827"/>
                  </a:lnTo>
                  <a:lnTo>
                    <a:pt x="2089" y="815"/>
                  </a:lnTo>
                  <a:lnTo>
                    <a:pt x="2105" y="806"/>
                  </a:lnTo>
                  <a:lnTo>
                    <a:pt x="2121" y="797"/>
                  </a:lnTo>
                  <a:lnTo>
                    <a:pt x="2139" y="792"/>
                  </a:lnTo>
                  <a:lnTo>
                    <a:pt x="2157" y="788"/>
                  </a:lnTo>
                  <a:lnTo>
                    <a:pt x="2177" y="788"/>
                  </a:lnTo>
                  <a:lnTo>
                    <a:pt x="2177" y="788"/>
                  </a:lnTo>
                  <a:close/>
                </a:path>
              </a:pathLst>
            </a:custGeom>
            <a:gradFill flip="none" rotWithShape="1">
              <a:gsLst>
                <a:gs pos="0">
                  <a:schemeClr val="accent6">
                    <a:lumMod val="60000"/>
                    <a:lumOff val="40000"/>
                    <a:shade val="30000"/>
                    <a:satMod val="115000"/>
                  </a:schemeClr>
                </a:gs>
                <a:gs pos="50000">
                  <a:schemeClr val="accent6">
                    <a:lumMod val="60000"/>
                    <a:lumOff val="40000"/>
                    <a:shade val="67500"/>
                    <a:satMod val="115000"/>
                  </a:schemeClr>
                </a:gs>
                <a:gs pos="100000">
                  <a:schemeClr val="accent6">
                    <a:lumMod val="60000"/>
                    <a:lumOff val="40000"/>
                    <a:shade val="100000"/>
                    <a:satMod val="115000"/>
                  </a:schemeClr>
                </a:gs>
              </a:gsLst>
              <a:lin ang="5400000" scaled="1"/>
              <a:tileRect/>
            </a:gradFill>
            <a:ln w="28575">
              <a:noFill/>
              <a:prstDash val="solid"/>
              <a:round/>
              <a:headEnd/>
              <a:tailEnd/>
            </a:ln>
          </p:spPr>
          <p:txBody>
            <a:bodyPr bIns="360000" anchor="ctr"/>
            <a:lstStyle/>
            <a:p>
              <a:pPr algn="ctr" eaLnBrk="1" hangingPunct="1">
                <a:defRPr/>
              </a:pPr>
              <a:endParaRPr lang="en-GB" dirty="0">
                <a:solidFill>
                  <a:schemeClr val="bg1"/>
                </a:solidFill>
                <a:cs typeface="Arial" charset="0"/>
              </a:endParaRPr>
            </a:p>
          </p:txBody>
        </p:sp>
        <p:sp>
          <p:nvSpPr>
            <p:cNvPr id="17" name="Freeform 12">
              <a:extLst>
                <a:ext uri="{FF2B5EF4-FFF2-40B4-BE49-F238E27FC236}">
                  <a16:creationId xmlns:a16="http://schemas.microsoft.com/office/drawing/2014/main" id="{848CDBF2-D7FA-484D-A576-BDC9973B22B5}"/>
                </a:ext>
              </a:extLst>
            </p:cNvPr>
            <p:cNvSpPr>
              <a:spLocks/>
            </p:cNvSpPr>
            <p:nvPr/>
          </p:nvSpPr>
          <p:spPr bwMode="auto">
            <a:xfrm>
              <a:off x="7050416" y="442549"/>
              <a:ext cx="1887537" cy="1568450"/>
            </a:xfrm>
            <a:custGeom>
              <a:avLst/>
              <a:gdLst>
                <a:gd name="T0" fmla="*/ 1586 w 2377"/>
                <a:gd name="T1" fmla="*/ 1797 h 1975"/>
                <a:gd name="T2" fmla="*/ 1564 w 2377"/>
                <a:gd name="T3" fmla="*/ 1845 h 1975"/>
                <a:gd name="T4" fmla="*/ 1522 w 2377"/>
                <a:gd name="T5" fmla="*/ 1886 h 1975"/>
                <a:gd name="T6" fmla="*/ 1489 w 2377"/>
                <a:gd name="T7" fmla="*/ 1906 h 1975"/>
                <a:gd name="T8" fmla="*/ 1470 w 2377"/>
                <a:gd name="T9" fmla="*/ 1933 h 1975"/>
                <a:gd name="T10" fmla="*/ 1473 w 2377"/>
                <a:gd name="T11" fmla="*/ 1957 h 1975"/>
                <a:gd name="T12" fmla="*/ 1500 w 2377"/>
                <a:gd name="T13" fmla="*/ 1973 h 1975"/>
                <a:gd name="T14" fmla="*/ 2377 w 2377"/>
                <a:gd name="T15" fmla="*/ 0 h 1975"/>
                <a:gd name="T16" fmla="*/ 395 w 2377"/>
                <a:gd name="T17" fmla="*/ 855 h 1975"/>
                <a:gd name="T18" fmla="*/ 390 w 2377"/>
                <a:gd name="T19" fmla="*/ 886 h 1975"/>
                <a:gd name="T20" fmla="*/ 371 w 2377"/>
                <a:gd name="T21" fmla="*/ 907 h 1975"/>
                <a:gd name="T22" fmla="*/ 346 w 2377"/>
                <a:gd name="T23" fmla="*/ 904 h 1975"/>
                <a:gd name="T24" fmla="*/ 320 w 2377"/>
                <a:gd name="T25" fmla="*/ 877 h 1975"/>
                <a:gd name="T26" fmla="*/ 298 w 2377"/>
                <a:gd name="T27" fmla="*/ 842 h 1975"/>
                <a:gd name="T28" fmla="*/ 254 w 2377"/>
                <a:gd name="T29" fmla="*/ 806 h 1975"/>
                <a:gd name="T30" fmla="*/ 201 w 2377"/>
                <a:gd name="T31" fmla="*/ 788 h 1975"/>
                <a:gd name="T32" fmla="*/ 148 w 2377"/>
                <a:gd name="T33" fmla="*/ 792 h 1975"/>
                <a:gd name="T34" fmla="*/ 83 w 2377"/>
                <a:gd name="T35" fmla="*/ 827 h 1975"/>
                <a:gd name="T36" fmla="*/ 32 w 2377"/>
                <a:gd name="T37" fmla="*/ 888 h 1975"/>
                <a:gd name="T38" fmla="*/ 5 w 2377"/>
                <a:gd name="T39" fmla="*/ 970 h 1975"/>
                <a:gd name="T40" fmla="*/ 2 w 2377"/>
                <a:gd name="T41" fmla="*/ 1040 h 1975"/>
                <a:gd name="T42" fmla="*/ 23 w 2377"/>
                <a:gd name="T43" fmla="*/ 1126 h 1975"/>
                <a:gd name="T44" fmla="*/ 68 w 2377"/>
                <a:gd name="T45" fmla="*/ 1193 h 1975"/>
                <a:gd name="T46" fmla="*/ 130 w 2377"/>
                <a:gd name="T47" fmla="*/ 1236 h 1975"/>
                <a:gd name="T48" fmla="*/ 184 w 2377"/>
                <a:gd name="T49" fmla="*/ 1245 h 1975"/>
                <a:gd name="T50" fmla="*/ 243 w 2377"/>
                <a:gd name="T51" fmla="*/ 1233 h 1975"/>
                <a:gd name="T52" fmla="*/ 283 w 2377"/>
                <a:gd name="T53" fmla="*/ 1206 h 1975"/>
                <a:gd name="T54" fmla="*/ 314 w 2377"/>
                <a:gd name="T55" fmla="*/ 1166 h 1975"/>
                <a:gd name="T56" fmla="*/ 340 w 2377"/>
                <a:gd name="T57" fmla="*/ 1133 h 1975"/>
                <a:gd name="T58" fmla="*/ 365 w 2377"/>
                <a:gd name="T59" fmla="*/ 1124 h 1975"/>
                <a:gd name="T60" fmla="*/ 388 w 2377"/>
                <a:gd name="T61" fmla="*/ 1139 h 1975"/>
                <a:gd name="T62" fmla="*/ 395 w 2377"/>
                <a:gd name="T63" fmla="*/ 1178 h 1975"/>
                <a:gd name="T64" fmla="*/ 1199 w 2377"/>
                <a:gd name="T65" fmla="*/ 1975 h 1975"/>
                <a:gd name="T66" fmla="*/ 1229 w 2377"/>
                <a:gd name="T67" fmla="*/ 1970 h 1975"/>
                <a:gd name="T68" fmla="*/ 1250 w 2377"/>
                <a:gd name="T69" fmla="*/ 1951 h 1975"/>
                <a:gd name="T70" fmla="*/ 1247 w 2377"/>
                <a:gd name="T71" fmla="*/ 1925 h 1975"/>
                <a:gd name="T72" fmla="*/ 1222 w 2377"/>
                <a:gd name="T73" fmla="*/ 1900 h 1975"/>
                <a:gd name="T74" fmla="*/ 1186 w 2377"/>
                <a:gd name="T75" fmla="*/ 1878 h 1975"/>
                <a:gd name="T76" fmla="*/ 1150 w 2377"/>
                <a:gd name="T77" fmla="*/ 1834 h 1975"/>
                <a:gd name="T78" fmla="*/ 1132 w 2377"/>
                <a:gd name="T79" fmla="*/ 1780 h 1975"/>
                <a:gd name="T80" fmla="*/ 1135 w 2377"/>
                <a:gd name="T81" fmla="*/ 1728 h 1975"/>
                <a:gd name="T82" fmla="*/ 1169 w 2377"/>
                <a:gd name="T83" fmla="*/ 1662 h 1975"/>
                <a:gd name="T84" fmla="*/ 1232 w 2377"/>
                <a:gd name="T85" fmla="*/ 1611 h 1975"/>
                <a:gd name="T86" fmla="*/ 1314 w 2377"/>
                <a:gd name="T87" fmla="*/ 1585 h 1975"/>
                <a:gd name="T88" fmla="*/ 1383 w 2377"/>
                <a:gd name="T89" fmla="*/ 1582 h 1975"/>
                <a:gd name="T90" fmla="*/ 1470 w 2377"/>
                <a:gd name="T91" fmla="*/ 1602 h 1975"/>
                <a:gd name="T92" fmla="*/ 1537 w 2377"/>
                <a:gd name="T93" fmla="*/ 1647 h 1975"/>
                <a:gd name="T94" fmla="*/ 1579 w 2377"/>
                <a:gd name="T95" fmla="*/ 1710 h 1975"/>
                <a:gd name="T96" fmla="*/ 1589 w 2377"/>
                <a:gd name="T97" fmla="*/ 1764 h 19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377" h="1975">
                  <a:moveTo>
                    <a:pt x="1589" y="1764"/>
                  </a:moveTo>
                  <a:lnTo>
                    <a:pt x="1589" y="1764"/>
                  </a:lnTo>
                  <a:lnTo>
                    <a:pt x="1588" y="1780"/>
                  </a:lnTo>
                  <a:lnTo>
                    <a:pt x="1586" y="1797"/>
                  </a:lnTo>
                  <a:lnTo>
                    <a:pt x="1582" y="1810"/>
                  </a:lnTo>
                  <a:lnTo>
                    <a:pt x="1577" y="1822"/>
                  </a:lnTo>
                  <a:lnTo>
                    <a:pt x="1571" y="1834"/>
                  </a:lnTo>
                  <a:lnTo>
                    <a:pt x="1564" y="1845"/>
                  </a:lnTo>
                  <a:lnTo>
                    <a:pt x="1556" y="1855"/>
                  </a:lnTo>
                  <a:lnTo>
                    <a:pt x="1549" y="1863"/>
                  </a:lnTo>
                  <a:lnTo>
                    <a:pt x="1534" y="1878"/>
                  </a:lnTo>
                  <a:lnTo>
                    <a:pt x="1522" y="1886"/>
                  </a:lnTo>
                  <a:lnTo>
                    <a:pt x="1509" y="1894"/>
                  </a:lnTo>
                  <a:lnTo>
                    <a:pt x="1509" y="1894"/>
                  </a:lnTo>
                  <a:lnTo>
                    <a:pt x="1498" y="1900"/>
                  </a:lnTo>
                  <a:lnTo>
                    <a:pt x="1489" y="1906"/>
                  </a:lnTo>
                  <a:lnTo>
                    <a:pt x="1483" y="1912"/>
                  </a:lnTo>
                  <a:lnTo>
                    <a:pt x="1477" y="1919"/>
                  </a:lnTo>
                  <a:lnTo>
                    <a:pt x="1473" y="1925"/>
                  </a:lnTo>
                  <a:lnTo>
                    <a:pt x="1470" y="1933"/>
                  </a:lnTo>
                  <a:lnTo>
                    <a:pt x="1468" y="1939"/>
                  </a:lnTo>
                  <a:lnTo>
                    <a:pt x="1468" y="1945"/>
                  </a:lnTo>
                  <a:lnTo>
                    <a:pt x="1470" y="1951"/>
                  </a:lnTo>
                  <a:lnTo>
                    <a:pt x="1473" y="1957"/>
                  </a:lnTo>
                  <a:lnTo>
                    <a:pt x="1477" y="1963"/>
                  </a:lnTo>
                  <a:lnTo>
                    <a:pt x="1483" y="1967"/>
                  </a:lnTo>
                  <a:lnTo>
                    <a:pt x="1491" y="1970"/>
                  </a:lnTo>
                  <a:lnTo>
                    <a:pt x="1500" y="1973"/>
                  </a:lnTo>
                  <a:lnTo>
                    <a:pt x="1509" y="1975"/>
                  </a:lnTo>
                  <a:lnTo>
                    <a:pt x="1521" y="1975"/>
                  </a:lnTo>
                  <a:lnTo>
                    <a:pt x="2377" y="1975"/>
                  </a:lnTo>
                  <a:lnTo>
                    <a:pt x="2377" y="0"/>
                  </a:lnTo>
                  <a:lnTo>
                    <a:pt x="398" y="0"/>
                  </a:lnTo>
                  <a:lnTo>
                    <a:pt x="398" y="454"/>
                  </a:lnTo>
                  <a:lnTo>
                    <a:pt x="395" y="454"/>
                  </a:lnTo>
                  <a:lnTo>
                    <a:pt x="395" y="855"/>
                  </a:lnTo>
                  <a:lnTo>
                    <a:pt x="395" y="855"/>
                  </a:lnTo>
                  <a:lnTo>
                    <a:pt x="395" y="867"/>
                  </a:lnTo>
                  <a:lnTo>
                    <a:pt x="393" y="877"/>
                  </a:lnTo>
                  <a:lnTo>
                    <a:pt x="390" y="886"/>
                  </a:lnTo>
                  <a:lnTo>
                    <a:pt x="388" y="894"/>
                  </a:lnTo>
                  <a:lnTo>
                    <a:pt x="383" y="900"/>
                  </a:lnTo>
                  <a:lnTo>
                    <a:pt x="377" y="904"/>
                  </a:lnTo>
                  <a:lnTo>
                    <a:pt x="371" y="907"/>
                  </a:lnTo>
                  <a:lnTo>
                    <a:pt x="365" y="909"/>
                  </a:lnTo>
                  <a:lnTo>
                    <a:pt x="359" y="909"/>
                  </a:lnTo>
                  <a:lnTo>
                    <a:pt x="353" y="907"/>
                  </a:lnTo>
                  <a:lnTo>
                    <a:pt x="346" y="904"/>
                  </a:lnTo>
                  <a:lnTo>
                    <a:pt x="340" y="900"/>
                  </a:lnTo>
                  <a:lnTo>
                    <a:pt x="332" y="894"/>
                  </a:lnTo>
                  <a:lnTo>
                    <a:pt x="326" y="886"/>
                  </a:lnTo>
                  <a:lnTo>
                    <a:pt x="320" y="877"/>
                  </a:lnTo>
                  <a:lnTo>
                    <a:pt x="314" y="867"/>
                  </a:lnTo>
                  <a:lnTo>
                    <a:pt x="314" y="867"/>
                  </a:lnTo>
                  <a:lnTo>
                    <a:pt x="307" y="855"/>
                  </a:lnTo>
                  <a:lnTo>
                    <a:pt x="298" y="842"/>
                  </a:lnTo>
                  <a:lnTo>
                    <a:pt x="283" y="827"/>
                  </a:lnTo>
                  <a:lnTo>
                    <a:pt x="275" y="819"/>
                  </a:lnTo>
                  <a:lnTo>
                    <a:pt x="265" y="813"/>
                  </a:lnTo>
                  <a:lnTo>
                    <a:pt x="254" y="806"/>
                  </a:lnTo>
                  <a:lnTo>
                    <a:pt x="243" y="800"/>
                  </a:lnTo>
                  <a:lnTo>
                    <a:pt x="231" y="795"/>
                  </a:lnTo>
                  <a:lnTo>
                    <a:pt x="217" y="791"/>
                  </a:lnTo>
                  <a:lnTo>
                    <a:pt x="201" y="788"/>
                  </a:lnTo>
                  <a:lnTo>
                    <a:pt x="184" y="788"/>
                  </a:lnTo>
                  <a:lnTo>
                    <a:pt x="184" y="788"/>
                  </a:lnTo>
                  <a:lnTo>
                    <a:pt x="166" y="788"/>
                  </a:lnTo>
                  <a:lnTo>
                    <a:pt x="148" y="792"/>
                  </a:lnTo>
                  <a:lnTo>
                    <a:pt x="130" y="797"/>
                  </a:lnTo>
                  <a:lnTo>
                    <a:pt x="112" y="806"/>
                  </a:lnTo>
                  <a:lnTo>
                    <a:pt x="98" y="815"/>
                  </a:lnTo>
                  <a:lnTo>
                    <a:pt x="83" y="827"/>
                  </a:lnTo>
                  <a:lnTo>
                    <a:pt x="68" y="840"/>
                  </a:lnTo>
                  <a:lnTo>
                    <a:pt x="54" y="855"/>
                  </a:lnTo>
                  <a:lnTo>
                    <a:pt x="42" y="870"/>
                  </a:lnTo>
                  <a:lnTo>
                    <a:pt x="32" y="888"/>
                  </a:lnTo>
                  <a:lnTo>
                    <a:pt x="23" y="907"/>
                  </a:lnTo>
                  <a:lnTo>
                    <a:pt x="15" y="927"/>
                  </a:lnTo>
                  <a:lnTo>
                    <a:pt x="9" y="948"/>
                  </a:lnTo>
                  <a:lnTo>
                    <a:pt x="5" y="970"/>
                  </a:lnTo>
                  <a:lnTo>
                    <a:pt x="2" y="993"/>
                  </a:lnTo>
                  <a:lnTo>
                    <a:pt x="0" y="1016"/>
                  </a:lnTo>
                  <a:lnTo>
                    <a:pt x="0" y="1016"/>
                  </a:lnTo>
                  <a:lnTo>
                    <a:pt x="2" y="1040"/>
                  </a:lnTo>
                  <a:lnTo>
                    <a:pt x="5" y="1063"/>
                  </a:lnTo>
                  <a:lnTo>
                    <a:pt x="9" y="1085"/>
                  </a:lnTo>
                  <a:lnTo>
                    <a:pt x="15" y="1106"/>
                  </a:lnTo>
                  <a:lnTo>
                    <a:pt x="23" y="1126"/>
                  </a:lnTo>
                  <a:lnTo>
                    <a:pt x="32" y="1145"/>
                  </a:lnTo>
                  <a:lnTo>
                    <a:pt x="42" y="1163"/>
                  </a:lnTo>
                  <a:lnTo>
                    <a:pt x="54" y="1179"/>
                  </a:lnTo>
                  <a:lnTo>
                    <a:pt x="68" y="1193"/>
                  </a:lnTo>
                  <a:lnTo>
                    <a:pt x="83" y="1206"/>
                  </a:lnTo>
                  <a:lnTo>
                    <a:pt x="98" y="1218"/>
                  </a:lnTo>
                  <a:lnTo>
                    <a:pt x="112" y="1227"/>
                  </a:lnTo>
                  <a:lnTo>
                    <a:pt x="130" y="1236"/>
                  </a:lnTo>
                  <a:lnTo>
                    <a:pt x="148" y="1241"/>
                  </a:lnTo>
                  <a:lnTo>
                    <a:pt x="166" y="1245"/>
                  </a:lnTo>
                  <a:lnTo>
                    <a:pt x="184" y="1245"/>
                  </a:lnTo>
                  <a:lnTo>
                    <a:pt x="184" y="1245"/>
                  </a:lnTo>
                  <a:lnTo>
                    <a:pt x="201" y="1245"/>
                  </a:lnTo>
                  <a:lnTo>
                    <a:pt x="217" y="1242"/>
                  </a:lnTo>
                  <a:lnTo>
                    <a:pt x="231" y="1239"/>
                  </a:lnTo>
                  <a:lnTo>
                    <a:pt x="243" y="1233"/>
                  </a:lnTo>
                  <a:lnTo>
                    <a:pt x="254" y="1227"/>
                  </a:lnTo>
                  <a:lnTo>
                    <a:pt x="265" y="1220"/>
                  </a:lnTo>
                  <a:lnTo>
                    <a:pt x="275" y="1214"/>
                  </a:lnTo>
                  <a:lnTo>
                    <a:pt x="283" y="1206"/>
                  </a:lnTo>
                  <a:lnTo>
                    <a:pt x="298" y="1191"/>
                  </a:lnTo>
                  <a:lnTo>
                    <a:pt x="307" y="1178"/>
                  </a:lnTo>
                  <a:lnTo>
                    <a:pt x="314" y="1166"/>
                  </a:lnTo>
                  <a:lnTo>
                    <a:pt x="314" y="1166"/>
                  </a:lnTo>
                  <a:lnTo>
                    <a:pt x="320" y="1155"/>
                  </a:lnTo>
                  <a:lnTo>
                    <a:pt x="326" y="1147"/>
                  </a:lnTo>
                  <a:lnTo>
                    <a:pt x="332" y="1139"/>
                  </a:lnTo>
                  <a:lnTo>
                    <a:pt x="340" y="1133"/>
                  </a:lnTo>
                  <a:lnTo>
                    <a:pt x="346" y="1129"/>
                  </a:lnTo>
                  <a:lnTo>
                    <a:pt x="353" y="1126"/>
                  </a:lnTo>
                  <a:lnTo>
                    <a:pt x="359" y="1124"/>
                  </a:lnTo>
                  <a:lnTo>
                    <a:pt x="365" y="1124"/>
                  </a:lnTo>
                  <a:lnTo>
                    <a:pt x="371" y="1126"/>
                  </a:lnTo>
                  <a:lnTo>
                    <a:pt x="377" y="1129"/>
                  </a:lnTo>
                  <a:lnTo>
                    <a:pt x="383" y="1133"/>
                  </a:lnTo>
                  <a:lnTo>
                    <a:pt x="388" y="1139"/>
                  </a:lnTo>
                  <a:lnTo>
                    <a:pt x="390" y="1147"/>
                  </a:lnTo>
                  <a:lnTo>
                    <a:pt x="393" y="1155"/>
                  </a:lnTo>
                  <a:lnTo>
                    <a:pt x="395" y="1166"/>
                  </a:lnTo>
                  <a:lnTo>
                    <a:pt x="395" y="1178"/>
                  </a:lnTo>
                  <a:lnTo>
                    <a:pt x="395" y="1429"/>
                  </a:lnTo>
                  <a:lnTo>
                    <a:pt x="398" y="1429"/>
                  </a:lnTo>
                  <a:lnTo>
                    <a:pt x="398" y="1975"/>
                  </a:lnTo>
                  <a:lnTo>
                    <a:pt x="1199" y="1975"/>
                  </a:lnTo>
                  <a:lnTo>
                    <a:pt x="1199" y="1975"/>
                  </a:lnTo>
                  <a:lnTo>
                    <a:pt x="1211" y="1975"/>
                  </a:lnTo>
                  <a:lnTo>
                    <a:pt x="1220" y="1973"/>
                  </a:lnTo>
                  <a:lnTo>
                    <a:pt x="1229" y="1970"/>
                  </a:lnTo>
                  <a:lnTo>
                    <a:pt x="1237" y="1967"/>
                  </a:lnTo>
                  <a:lnTo>
                    <a:pt x="1242" y="1963"/>
                  </a:lnTo>
                  <a:lnTo>
                    <a:pt x="1247" y="1957"/>
                  </a:lnTo>
                  <a:lnTo>
                    <a:pt x="1250" y="1951"/>
                  </a:lnTo>
                  <a:lnTo>
                    <a:pt x="1251" y="1945"/>
                  </a:lnTo>
                  <a:lnTo>
                    <a:pt x="1251" y="1939"/>
                  </a:lnTo>
                  <a:lnTo>
                    <a:pt x="1250" y="1933"/>
                  </a:lnTo>
                  <a:lnTo>
                    <a:pt x="1247" y="1925"/>
                  </a:lnTo>
                  <a:lnTo>
                    <a:pt x="1242" y="1919"/>
                  </a:lnTo>
                  <a:lnTo>
                    <a:pt x="1238" y="1912"/>
                  </a:lnTo>
                  <a:lnTo>
                    <a:pt x="1231" y="1906"/>
                  </a:lnTo>
                  <a:lnTo>
                    <a:pt x="1222" y="1900"/>
                  </a:lnTo>
                  <a:lnTo>
                    <a:pt x="1211" y="1894"/>
                  </a:lnTo>
                  <a:lnTo>
                    <a:pt x="1211" y="1894"/>
                  </a:lnTo>
                  <a:lnTo>
                    <a:pt x="1198" y="1886"/>
                  </a:lnTo>
                  <a:lnTo>
                    <a:pt x="1186" y="1878"/>
                  </a:lnTo>
                  <a:lnTo>
                    <a:pt x="1171" y="1863"/>
                  </a:lnTo>
                  <a:lnTo>
                    <a:pt x="1163" y="1855"/>
                  </a:lnTo>
                  <a:lnTo>
                    <a:pt x="1156" y="1845"/>
                  </a:lnTo>
                  <a:lnTo>
                    <a:pt x="1150" y="1834"/>
                  </a:lnTo>
                  <a:lnTo>
                    <a:pt x="1142" y="1822"/>
                  </a:lnTo>
                  <a:lnTo>
                    <a:pt x="1138" y="1810"/>
                  </a:lnTo>
                  <a:lnTo>
                    <a:pt x="1133" y="1797"/>
                  </a:lnTo>
                  <a:lnTo>
                    <a:pt x="1132" y="1780"/>
                  </a:lnTo>
                  <a:lnTo>
                    <a:pt x="1130" y="1764"/>
                  </a:lnTo>
                  <a:lnTo>
                    <a:pt x="1130" y="1764"/>
                  </a:lnTo>
                  <a:lnTo>
                    <a:pt x="1132" y="1746"/>
                  </a:lnTo>
                  <a:lnTo>
                    <a:pt x="1135" y="1728"/>
                  </a:lnTo>
                  <a:lnTo>
                    <a:pt x="1141" y="1710"/>
                  </a:lnTo>
                  <a:lnTo>
                    <a:pt x="1148" y="1692"/>
                  </a:lnTo>
                  <a:lnTo>
                    <a:pt x="1159" y="1677"/>
                  </a:lnTo>
                  <a:lnTo>
                    <a:pt x="1169" y="1662"/>
                  </a:lnTo>
                  <a:lnTo>
                    <a:pt x="1183" y="1647"/>
                  </a:lnTo>
                  <a:lnTo>
                    <a:pt x="1198" y="1634"/>
                  </a:lnTo>
                  <a:lnTo>
                    <a:pt x="1214" y="1622"/>
                  </a:lnTo>
                  <a:lnTo>
                    <a:pt x="1232" y="1611"/>
                  </a:lnTo>
                  <a:lnTo>
                    <a:pt x="1250" y="1602"/>
                  </a:lnTo>
                  <a:lnTo>
                    <a:pt x="1271" y="1595"/>
                  </a:lnTo>
                  <a:lnTo>
                    <a:pt x="1292" y="1589"/>
                  </a:lnTo>
                  <a:lnTo>
                    <a:pt x="1314" y="1585"/>
                  </a:lnTo>
                  <a:lnTo>
                    <a:pt x="1337" y="1582"/>
                  </a:lnTo>
                  <a:lnTo>
                    <a:pt x="1361" y="1580"/>
                  </a:lnTo>
                  <a:lnTo>
                    <a:pt x="1361" y="1580"/>
                  </a:lnTo>
                  <a:lnTo>
                    <a:pt x="1383" y="1582"/>
                  </a:lnTo>
                  <a:lnTo>
                    <a:pt x="1405" y="1585"/>
                  </a:lnTo>
                  <a:lnTo>
                    <a:pt x="1428" y="1589"/>
                  </a:lnTo>
                  <a:lnTo>
                    <a:pt x="1449" y="1595"/>
                  </a:lnTo>
                  <a:lnTo>
                    <a:pt x="1470" y="1602"/>
                  </a:lnTo>
                  <a:lnTo>
                    <a:pt x="1488" y="1611"/>
                  </a:lnTo>
                  <a:lnTo>
                    <a:pt x="1506" y="1622"/>
                  </a:lnTo>
                  <a:lnTo>
                    <a:pt x="1522" y="1634"/>
                  </a:lnTo>
                  <a:lnTo>
                    <a:pt x="1537" y="1647"/>
                  </a:lnTo>
                  <a:lnTo>
                    <a:pt x="1550" y="1662"/>
                  </a:lnTo>
                  <a:lnTo>
                    <a:pt x="1561" y="1677"/>
                  </a:lnTo>
                  <a:lnTo>
                    <a:pt x="1571" y="1692"/>
                  </a:lnTo>
                  <a:lnTo>
                    <a:pt x="1579" y="1710"/>
                  </a:lnTo>
                  <a:lnTo>
                    <a:pt x="1585" y="1728"/>
                  </a:lnTo>
                  <a:lnTo>
                    <a:pt x="1588" y="1746"/>
                  </a:lnTo>
                  <a:lnTo>
                    <a:pt x="1589" y="1764"/>
                  </a:lnTo>
                  <a:lnTo>
                    <a:pt x="1589" y="1764"/>
                  </a:lnTo>
                  <a:close/>
                </a:path>
              </a:pathLst>
            </a:custGeom>
            <a:gradFill flip="none" rotWithShape="1">
              <a:gsLst>
                <a:gs pos="0">
                  <a:schemeClr val="accent4">
                    <a:lumMod val="60000"/>
                    <a:lumOff val="40000"/>
                    <a:shade val="30000"/>
                    <a:satMod val="115000"/>
                  </a:schemeClr>
                </a:gs>
                <a:gs pos="50000">
                  <a:schemeClr val="accent4">
                    <a:lumMod val="60000"/>
                    <a:lumOff val="40000"/>
                    <a:shade val="67500"/>
                    <a:satMod val="115000"/>
                  </a:schemeClr>
                </a:gs>
                <a:gs pos="100000">
                  <a:schemeClr val="accent4">
                    <a:lumMod val="60000"/>
                    <a:lumOff val="40000"/>
                    <a:shade val="100000"/>
                    <a:satMod val="115000"/>
                  </a:schemeClr>
                </a:gs>
              </a:gsLst>
              <a:lin ang="8100000" scaled="1"/>
              <a:tileRect/>
            </a:gradFill>
            <a:ln w="28575">
              <a:noFill/>
              <a:prstDash val="solid"/>
              <a:round/>
              <a:headEnd/>
              <a:tailEnd/>
            </a:ln>
          </p:spPr>
          <p:txBody>
            <a:bodyPr lIns="360000" anchor="ctr"/>
            <a:lstStyle/>
            <a:p>
              <a:pPr algn="ctr" eaLnBrk="1" hangingPunct="1">
                <a:defRPr/>
              </a:pPr>
              <a:endParaRPr lang="en-GB" dirty="0">
                <a:solidFill>
                  <a:schemeClr val="bg1"/>
                </a:solidFill>
                <a:cs typeface="Arial" charset="0"/>
              </a:endParaRPr>
            </a:p>
          </p:txBody>
        </p:sp>
        <p:sp>
          <p:nvSpPr>
            <p:cNvPr id="18" name="Freeform 13">
              <a:extLst>
                <a:ext uri="{FF2B5EF4-FFF2-40B4-BE49-F238E27FC236}">
                  <a16:creationId xmlns:a16="http://schemas.microsoft.com/office/drawing/2014/main" id="{F5C66E4F-FE59-DF41-A3A3-9BFA526FEF64}"/>
                </a:ext>
              </a:extLst>
            </p:cNvPr>
            <p:cNvSpPr>
              <a:spLocks/>
            </p:cNvSpPr>
            <p:nvPr/>
          </p:nvSpPr>
          <p:spPr bwMode="auto">
            <a:xfrm>
              <a:off x="7367916" y="3272014"/>
              <a:ext cx="1570037" cy="1885950"/>
            </a:xfrm>
            <a:custGeom>
              <a:avLst/>
              <a:gdLst>
                <a:gd name="T0" fmla="*/ 179 w 1976"/>
                <a:gd name="T1" fmla="*/ 1584 h 2375"/>
                <a:gd name="T2" fmla="*/ 130 w 1976"/>
                <a:gd name="T3" fmla="*/ 1563 h 2375"/>
                <a:gd name="T4" fmla="*/ 88 w 1976"/>
                <a:gd name="T5" fmla="*/ 1520 h 2375"/>
                <a:gd name="T6" fmla="*/ 70 w 1976"/>
                <a:gd name="T7" fmla="*/ 1489 h 2375"/>
                <a:gd name="T8" fmla="*/ 43 w 1976"/>
                <a:gd name="T9" fmla="*/ 1468 h 2375"/>
                <a:gd name="T10" fmla="*/ 18 w 1976"/>
                <a:gd name="T11" fmla="*/ 1472 h 2375"/>
                <a:gd name="T12" fmla="*/ 1 w 1976"/>
                <a:gd name="T13" fmla="*/ 1498 h 2375"/>
                <a:gd name="T14" fmla="*/ 1976 w 1976"/>
                <a:gd name="T15" fmla="*/ 2375 h 2375"/>
                <a:gd name="T16" fmla="*/ 1120 w 1976"/>
                <a:gd name="T17" fmla="*/ 394 h 2375"/>
                <a:gd name="T18" fmla="*/ 1088 w 1976"/>
                <a:gd name="T19" fmla="*/ 390 h 2375"/>
                <a:gd name="T20" fmla="*/ 1069 w 1976"/>
                <a:gd name="T21" fmla="*/ 370 h 2375"/>
                <a:gd name="T22" fmla="*/ 1070 w 1976"/>
                <a:gd name="T23" fmla="*/ 345 h 2375"/>
                <a:gd name="T24" fmla="*/ 1097 w 1976"/>
                <a:gd name="T25" fmla="*/ 318 h 2375"/>
                <a:gd name="T26" fmla="*/ 1133 w 1976"/>
                <a:gd name="T27" fmla="*/ 296 h 2375"/>
                <a:gd name="T28" fmla="*/ 1169 w 1976"/>
                <a:gd name="T29" fmla="*/ 254 h 2375"/>
                <a:gd name="T30" fmla="*/ 1187 w 1976"/>
                <a:gd name="T31" fmla="*/ 200 h 2375"/>
                <a:gd name="T32" fmla="*/ 1184 w 1976"/>
                <a:gd name="T33" fmla="*/ 146 h 2375"/>
                <a:gd name="T34" fmla="*/ 1149 w 1976"/>
                <a:gd name="T35" fmla="*/ 80 h 2375"/>
                <a:gd name="T36" fmla="*/ 1087 w 1976"/>
                <a:gd name="T37" fmla="*/ 31 h 2375"/>
                <a:gd name="T38" fmla="*/ 1004 w 1976"/>
                <a:gd name="T39" fmla="*/ 3 h 2375"/>
                <a:gd name="T40" fmla="*/ 936 w 1976"/>
                <a:gd name="T41" fmla="*/ 1 h 2375"/>
                <a:gd name="T42" fmla="*/ 849 w 1976"/>
                <a:gd name="T43" fmla="*/ 22 h 2375"/>
                <a:gd name="T44" fmla="*/ 782 w 1976"/>
                <a:gd name="T45" fmla="*/ 67 h 2375"/>
                <a:gd name="T46" fmla="*/ 740 w 1976"/>
                <a:gd name="T47" fmla="*/ 130 h 2375"/>
                <a:gd name="T48" fmla="*/ 729 w 1976"/>
                <a:gd name="T49" fmla="*/ 184 h 2375"/>
                <a:gd name="T50" fmla="*/ 741 w 1976"/>
                <a:gd name="T51" fmla="*/ 242 h 2375"/>
                <a:gd name="T52" fmla="*/ 770 w 1976"/>
                <a:gd name="T53" fmla="*/ 282 h 2375"/>
                <a:gd name="T54" fmla="*/ 810 w 1976"/>
                <a:gd name="T55" fmla="*/ 314 h 2375"/>
                <a:gd name="T56" fmla="*/ 841 w 1976"/>
                <a:gd name="T57" fmla="*/ 338 h 2375"/>
                <a:gd name="T58" fmla="*/ 850 w 1976"/>
                <a:gd name="T59" fmla="*/ 364 h 2375"/>
                <a:gd name="T60" fmla="*/ 836 w 1976"/>
                <a:gd name="T61" fmla="*/ 385 h 2375"/>
                <a:gd name="T62" fmla="*/ 798 w 1976"/>
                <a:gd name="T63" fmla="*/ 394 h 2375"/>
                <a:gd name="T64" fmla="*/ 0 w 1976"/>
                <a:gd name="T65" fmla="*/ 1199 h 2375"/>
                <a:gd name="T66" fmla="*/ 4 w 1976"/>
                <a:gd name="T67" fmla="*/ 1228 h 2375"/>
                <a:gd name="T68" fmla="*/ 24 w 1976"/>
                <a:gd name="T69" fmla="*/ 1249 h 2375"/>
                <a:gd name="T70" fmla="*/ 49 w 1976"/>
                <a:gd name="T71" fmla="*/ 1246 h 2375"/>
                <a:gd name="T72" fmla="*/ 76 w 1976"/>
                <a:gd name="T73" fmla="*/ 1219 h 2375"/>
                <a:gd name="T74" fmla="*/ 99 w 1976"/>
                <a:gd name="T75" fmla="*/ 1185 h 2375"/>
                <a:gd name="T76" fmla="*/ 140 w 1976"/>
                <a:gd name="T77" fmla="*/ 1148 h 2375"/>
                <a:gd name="T78" fmla="*/ 194 w 1976"/>
                <a:gd name="T79" fmla="*/ 1130 h 2375"/>
                <a:gd name="T80" fmla="*/ 248 w 1976"/>
                <a:gd name="T81" fmla="*/ 1134 h 2375"/>
                <a:gd name="T82" fmla="*/ 314 w 1976"/>
                <a:gd name="T83" fmla="*/ 1169 h 2375"/>
                <a:gd name="T84" fmla="*/ 363 w 1976"/>
                <a:gd name="T85" fmla="*/ 1230 h 2375"/>
                <a:gd name="T86" fmla="*/ 392 w 1976"/>
                <a:gd name="T87" fmla="*/ 1312 h 2375"/>
                <a:gd name="T88" fmla="*/ 393 w 1976"/>
                <a:gd name="T89" fmla="*/ 1382 h 2375"/>
                <a:gd name="T90" fmla="*/ 372 w 1976"/>
                <a:gd name="T91" fmla="*/ 1468 h 2375"/>
                <a:gd name="T92" fmla="*/ 327 w 1976"/>
                <a:gd name="T93" fmla="*/ 1536 h 2375"/>
                <a:gd name="T94" fmla="*/ 265 w 1976"/>
                <a:gd name="T95" fmla="*/ 1578 h 2375"/>
                <a:gd name="T96" fmla="*/ 211 w 1976"/>
                <a:gd name="T97" fmla="*/ 1589 h 23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976" h="2375">
                  <a:moveTo>
                    <a:pt x="211" y="1589"/>
                  </a:moveTo>
                  <a:lnTo>
                    <a:pt x="211" y="1589"/>
                  </a:lnTo>
                  <a:lnTo>
                    <a:pt x="194" y="1587"/>
                  </a:lnTo>
                  <a:lnTo>
                    <a:pt x="179" y="1584"/>
                  </a:lnTo>
                  <a:lnTo>
                    <a:pt x="164" y="1581"/>
                  </a:lnTo>
                  <a:lnTo>
                    <a:pt x="152" y="1575"/>
                  </a:lnTo>
                  <a:lnTo>
                    <a:pt x="140" y="1569"/>
                  </a:lnTo>
                  <a:lnTo>
                    <a:pt x="130" y="1563"/>
                  </a:lnTo>
                  <a:lnTo>
                    <a:pt x="121" y="1556"/>
                  </a:lnTo>
                  <a:lnTo>
                    <a:pt x="112" y="1548"/>
                  </a:lnTo>
                  <a:lnTo>
                    <a:pt x="99" y="1533"/>
                  </a:lnTo>
                  <a:lnTo>
                    <a:pt x="88" y="1520"/>
                  </a:lnTo>
                  <a:lnTo>
                    <a:pt x="81" y="1508"/>
                  </a:lnTo>
                  <a:lnTo>
                    <a:pt x="81" y="1508"/>
                  </a:lnTo>
                  <a:lnTo>
                    <a:pt x="76" y="1498"/>
                  </a:lnTo>
                  <a:lnTo>
                    <a:pt x="70" y="1489"/>
                  </a:lnTo>
                  <a:lnTo>
                    <a:pt x="63" y="1481"/>
                  </a:lnTo>
                  <a:lnTo>
                    <a:pt x="57" y="1475"/>
                  </a:lnTo>
                  <a:lnTo>
                    <a:pt x="49" y="1471"/>
                  </a:lnTo>
                  <a:lnTo>
                    <a:pt x="43" y="1468"/>
                  </a:lnTo>
                  <a:lnTo>
                    <a:pt x="36" y="1468"/>
                  </a:lnTo>
                  <a:lnTo>
                    <a:pt x="30" y="1468"/>
                  </a:lnTo>
                  <a:lnTo>
                    <a:pt x="24" y="1469"/>
                  </a:lnTo>
                  <a:lnTo>
                    <a:pt x="18" y="1472"/>
                  </a:lnTo>
                  <a:lnTo>
                    <a:pt x="13" y="1477"/>
                  </a:lnTo>
                  <a:lnTo>
                    <a:pt x="9" y="1483"/>
                  </a:lnTo>
                  <a:lnTo>
                    <a:pt x="4" y="1489"/>
                  </a:lnTo>
                  <a:lnTo>
                    <a:pt x="1" y="1498"/>
                  </a:lnTo>
                  <a:lnTo>
                    <a:pt x="0" y="1508"/>
                  </a:lnTo>
                  <a:lnTo>
                    <a:pt x="0" y="1520"/>
                  </a:lnTo>
                  <a:lnTo>
                    <a:pt x="0" y="2375"/>
                  </a:lnTo>
                  <a:lnTo>
                    <a:pt x="1976" y="2375"/>
                  </a:lnTo>
                  <a:lnTo>
                    <a:pt x="1976" y="396"/>
                  </a:lnTo>
                  <a:lnTo>
                    <a:pt x="1522" y="396"/>
                  </a:lnTo>
                  <a:lnTo>
                    <a:pt x="1522" y="394"/>
                  </a:lnTo>
                  <a:lnTo>
                    <a:pt x="1120" y="394"/>
                  </a:lnTo>
                  <a:lnTo>
                    <a:pt x="1120" y="394"/>
                  </a:lnTo>
                  <a:lnTo>
                    <a:pt x="1108" y="394"/>
                  </a:lnTo>
                  <a:lnTo>
                    <a:pt x="1097" y="393"/>
                  </a:lnTo>
                  <a:lnTo>
                    <a:pt x="1088" y="390"/>
                  </a:lnTo>
                  <a:lnTo>
                    <a:pt x="1082" y="385"/>
                  </a:lnTo>
                  <a:lnTo>
                    <a:pt x="1076" y="381"/>
                  </a:lnTo>
                  <a:lnTo>
                    <a:pt x="1072" y="376"/>
                  </a:lnTo>
                  <a:lnTo>
                    <a:pt x="1069" y="370"/>
                  </a:lnTo>
                  <a:lnTo>
                    <a:pt x="1067" y="364"/>
                  </a:lnTo>
                  <a:lnTo>
                    <a:pt x="1067" y="358"/>
                  </a:lnTo>
                  <a:lnTo>
                    <a:pt x="1067" y="351"/>
                  </a:lnTo>
                  <a:lnTo>
                    <a:pt x="1070" y="345"/>
                  </a:lnTo>
                  <a:lnTo>
                    <a:pt x="1075" y="338"/>
                  </a:lnTo>
                  <a:lnTo>
                    <a:pt x="1081" y="332"/>
                  </a:lnTo>
                  <a:lnTo>
                    <a:pt x="1088" y="324"/>
                  </a:lnTo>
                  <a:lnTo>
                    <a:pt x="1097" y="318"/>
                  </a:lnTo>
                  <a:lnTo>
                    <a:pt x="1108" y="314"/>
                  </a:lnTo>
                  <a:lnTo>
                    <a:pt x="1108" y="314"/>
                  </a:lnTo>
                  <a:lnTo>
                    <a:pt x="1120" y="306"/>
                  </a:lnTo>
                  <a:lnTo>
                    <a:pt x="1133" y="296"/>
                  </a:lnTo>
                  <a:lnTo>
                    <a:pt x="1148" y="282"/>
                  </a:lnTo>
                  <a:lnTo>
                    <a:pt x="1155" y="273"/>
                  </a:lnTo>
                  <a:lnTo>
                    <a:pt x="1163" y="264"/>
                  </a:lnTo>
                  <a:lnTo>
                    <a:pt x="1169" y="254"/>
                  </a:lnTo>
                  <a:lnTo>
                    <a:pt x="1175" y="242"/>
                  </a:lnTo>
                  <a:lnTo>
                    <a:pt x="1181" y="230"/>
                  </a:lnTo>
                  <a:lnTo>
                    <a:pt x="1184" y="215"/>
                  </a:lnTo>
                  <a:lnTo>
                    <a:pt x="1187" y="200"/>
                  </a:lnTo>
                  <a:lnTo>
                    <a:pt x="1188" y="184"/>
                  </a:lnTo>
                  <a:lnTo>
                    <a:pt x="1188" y="184"/>
                  </a:lnTo>
                  <a:lnTo>
                    <a:pt x="1187" y="166"/>
                  </a:lnTo>
                  <a:lnTo>
                    <a:pt x="1184" y="146"/>
                  </a:lnTo>
                  <a:lnTo>
                    <a:pt x="1178" y="130"/>
                  </a:lnTo>
                  <a:lnTo>
                    <a:pt x="1170" y="112"/>
                  </a:lnTo>
                  <a:lnTo>
                    <a:pt x="1160" y="95"/>
                  </a:lnTo>
                  <a:lnTo>
                    <a:pt x="1149" y="80"/>
                  </a:lnTo>
                  <a:lnTo>
                    <a:pt x="1136" y="67"/>
                  </a:lnTo>
                  <a:lnTo>
                    <a:pt x="1121" y="53"/>
                  </a:lnTo>
                  <a:lnTo>
                    <a:pt x="1105" y="42"/>
                  </a:lnTo>
                  <a:lnTo>
                    <a:pt x="1087" y="31"/>
                  </a:lnTo>
                  <a:lnTo>
                    <a:pt x="1067" y="22"/>
                  </a:lnTo>
                  <a:lnTo>
                    <a:pt x="1048" y="15"/>
                  </a:lnTo>
                  <a:lnTo>
                    <a:pt x="1027" y="7"/>
                  </a:lnTo>
                  <a:lnTo>
                    <a:pt x="1004" y="3"/>
                  </a:lnTo>
                  <a:lnTo>
                    <a:pt x="982" y="1"/>
                  </a:lnTo>
                  <a:lnTo>
                    <a:pt x="958" y="0"/>
                  </a:lnTo>
                  <a:lnTo>
                    <a:pt x="958" y="0"/>
                  </a:lnTo>
                  <a:lnTo>
                    <a:pt x="936" y="1"/>
                  </a:lnTo>
                  <a:lnTo>
                    <a:pt x="912" y="3"/>
                  </a:lnTo>
                  <a:lnTo>
                    <a:pt x="891" y="7"/>
                  </a:lnTo>
                  <a:lnTo>
                    <a:pt x="870" y="15"/>
                  </a:lnTo>
                  <a:lnTo>
                    <a:pt x="849" y="22"/>
                  </a:lnTo>
                  <a:lnTo>
                    <a:pt x="830" y="31"/>
                  </a:lnTo>
                  <a:lnTo>
                    <a:pt x="813" y="42"/>
                  </a:lnTo>
                  <a:lnTo>
                    <a:pt x="797" y="53"/>
                  </a:lnTo>
                  <a:lnTo>
                    <a:pt x="782" y="67"/>
                  </a:lnTo>
                  <a:lnTo>
                    <a:pt x="768" y="80"/>
                  </a:lnTo>
                  <a:lnTo>
                    <a:pt x="756" y="95"/>
                  </a:lnTo>
                  <a:lnTo>
                    <a:pt x="747" y="112"/>
                  </a:lnTo>
                  <a:lnTo>
                    <a:pt x="740" y="130"/>
                  </a:lnTo>
                  <a:lnTo>
                    <a:pt x="734" y="146"/>
                  </a:lnTo>
                  <a:lnTo>
                    <a:pt x="731" y="166"/>
                  </a:lnTo>
                  <a:lnTo>
                    <a:pt x="729" y="184"/>
                  </a:lnTo>
                  <a:lnTo>
                    <a:pt x="729" y="184"/>
                  </a:lnTo>
                  <a:lnTo>
                    <a:pt x="729" y="200"/>
                  </a:lnTo>
                  <a:lnTo>
                    <a:pt x="732" y="215"/>
                  </a:lnTo>
                  <a:lnTo>
                    <a:pt x="737" y="230"/>
                  </a:lnTo>
                  <a:lnTo>
                    <a:pt x="741" y="242"/>
                  </a:lnTo>
                  <a:lnTo>
                    <a:pt x="747" y="254"/>
                  </a:lnTo>
                  <a:lnTo>
                    <a:pt x="755" y="264"/>
                  </a:lnTo>
                  <a:lnTo>
                    <a:pt x="762" y="273"/>
                  </a:lnTo>
                  <a:lnTo>
                    <a:pt x="770" y="282"/>
                  </a:lnTo>
                  <a:lnTo>
                    <a:pt x="785" y="296"/>
                  </a:lnTo>
                  <a:lnTo>
                    <a:pt x="797" y="306"/>
                  </a:lnTo>
                  <a:lnTo>
                    <a:pt x="810" y="314"/>
                  </a:lnTo>
                  <a:lnTo>
                    <a:pt x="810" y="314"/>
                  </a:lnTo>
                  <a:lnTo>
                    <a:pt x="819" y="318"/>
                  </a:lnTo>
                  <a:lnTo>
                    <a:pt x="828" y="324"/>
                  </a:lnTo>
                  <a:lnTo>
                    <a:pt x="836" y="332"/>
                  </a:lnTo>
                  <a:lnTo>
                    <a:pt x="841" y="338"/>
                  </a:lnTo>
                  <a:lnTo>
                    <a:pt x="846" y="345"/>
                  </a:lnTo>
                  <a:lnTo>
                    <a:pt x="849" y="351"/>
                  </a:lnTo>
                  <a:lnTo>
                    <a:pt x="850" y="358"/>
                  </a:lnTo>
                  <a:lnTo>
                    <a:pt x="850" y="364"/>
                  </a:lnTo>
                  <a:lnTo>
                    <a:pt x="849" y="370"/>
                  </a:lnTo>
                  <a:lnTo>
                    <a:pt x="846" y="376"/>
                  </a:lnTo>
                  <a:lnTo>
                    <a:pt x="841" y="381"/>
                  </a:lnTo>
                  <a:lnTo>
                    <a:pt x="836" y="385"/>
                  </a:lnTo>
                  <a:lnTo>
                    <a:pt x="828" y="390"/>
                  </a:lnTo>
                  <a:lnTo>
                    <a:pt x="819" y="393"/>
                  </a:lnTo>
                  <a:lnTo>
                    <a:pt x="809" y="394"/>
                  </a:lnTo>
                  <a:lnTo>
                    <a:pt x="798" y="394"/>
                  </a:lnTo>
                  <a:lnTo>
                    <a:pt x="547" y="394"/>
                  </a:lnTo>
                  <a:lnTo>
                    <a:pt x="547" y="396"/>
                  </a:lnTo>
                  <a:lnTo>
                    <a:pt x="0" y="396"/>
                  </a:lnTo>
                  <a:lnTo>
                    <a:pt x="0" y="1199"/>
                  </a:lnTo>
                  <a:lnTo>
                    <a:pt x="0" y="1199"/>
                  </a:lnTo>
                  <a:lnTo>
                    <a:pt x="0" y="1209"/>
                  </a:lnTo>
                  <a:lnTo>
                    <a:pt x="1" y="1219"/>
                  </a:lnTo>
                  <a:lnTo>
                    <a:pt x="4" y="1228"/>
                  </a:lnTo>
                  <a:lnTo>
                    <a:pt x="9" y="1236"/>
                  </a:lnTo>
                  <a:lnTo>
                    <a:pt x="13" y="1242"/>
                  </a:lnTo>
                  <a:lnTo>
                    <a:pt x="18" y="1246"/>
                  </a:lnTo>
                  <a:lnTo>
                    <a:pt x="24" y="1249"/>
                  </a:lnTo>
                  <a:lnTo>
                    <a:pt x="30" y="1251"/>
                  </a:lnTo>
                  <a:lnTo>
                    <a:pt x="36" y="1251"/>
                  </a:lnTo>
                  <a:lnTo>
                    <a:pt x="43" y="1249"/>
                  </a:lnTo>
                  <a:lnTo>
                    <a:pt x="49" y="1246"/>
                  </a:lnTo>
                  <a:lnTo>
                    <a:pt x="57" y="1242"/>
                  </a:lnTo>
                  <a:lnTo>
                    <a:pt x="63" y="1236"/>
                  </a:lnTo>
                  <a:lnTo>
                    <a:pt x="70" y="1228"/>
                  </a:lnTo>
                  <a:lnTo>
                    <a:pt x="76" y="1219"/>
                  </a:lnTo>
                  <a:lnTo>
                    <a:pt x="81" y="1211"/>
                  </a:lnTo>
                  <a:lnTo>
                    <a:pt x="81" y="1211"/>
                  </a:lnTo>
                  <a:lnTo>
                    <a:pt x="88" y="1197"/>
                  </a:lnTo>
                  <a:lnTo>
                    <a:pt x="99" y="1185"/>
                  </a:lnTo>
                  <a:lnTo>
                    <a:pt x="112" y="1170"/>
                  </a:lnTo>
                  <a:lnTo>
                    <a:pt x="121" y="1163"/>
                  </a:lnTo>
                  <a:lnTo>
                    <a:pt x="130" y="1155"/>
                  </a:lnTo>
                  <a:lnTo>
                    <a:pt x="140" y="1148"/>
                  </a:lnTo>
                  <a:lnTo>
                    <a:pt x="152" y="1142"/>
                  </a:lnTo>
                  <a:lnTo>
                    <a:pt x="164" y="1137"/>
                  </a:lnTo>
                  <a:lnTo>
                    <a:pt x="179" y="1133"/>
                  </a:lnTo>
                  <a:lnTo>
                    <a:pt x="194" y="1130"/>
                  </a:lnTo>
                  <a:lnTo>
                    <a:pt x="211" y="1130"/>
                  </a:lnTo>
                  <a:lnTo>
                    <a:pt x="211" y="1130"/>
                  </a:lnTo>
                  <a:lnTo>
                    <a:pt x="229" y="1131"/>
                  </a:lnTo>
                  <a:lnTo>
                    <a:pt x="248" y="1134"/>
                  </a:lnTo>
                  <a:lnTo>
                    <a:pt x="265" y="1140"/>
                  </a:lnTo>
                  <a:lnTo>
                    <a:pt x="282" y="1148"/>
                  </a:lnTo>
                  <a:lnTo>
                    <a:pt x="299" y="1157"/>
                  </a:lnTo>
                  <a:lnTo>
                    <a:pt x="314" y="1169"/>
                  </a:lnTo>
                  <a:lnTo>
                    <a:pt x="327" y="1182"/>
                  </a:lnTo>
                  <a:lnTo>
                    <a:pt x="341" y="1197"/>
                  </a:lnTo>
                  <a:lnTo>
                    <a:pt x="353" y="1214"/>
                  </a:lnTo>
                  <a:lnTo>
                    <a:pt x="363" y="1230"/>
                  </a:lnTo>
                  <a:lnTo>
                    <a:pt x="372" y="1249"/>
                  </a:lnTo>
                  <a:lnTo>
                    <a:pt x="380" y="1270"/>
                  </a:lnTo>
                  <a:lnTo>
                    <a:pt x="387" y="1291"/>
                  </a:lnTo>
                  <a:lnTo>
                    <a:pt x="392" y="1312"/>
                  </a:lnTo>
                  <a:lnTo>
                    <a:pt x="393" y="1336"/>
                  </a:lnTo>
                  <a:lnTo>
                    <a:pt x="395" y="1359"/>
                  </a:lnTo>
                  <a:lnTo>
                    <a:pt x="395" y="1359"/>
                  </a:lnTo>
                  <a:lnTo>
                    <a:pt x="393" y="1382"/>
                  </a:lnTo>
                  <a:lnTo>
                    <a:pt x="392" y="1405"/>
                  </a:lnTo>
                  <a:lnTo>
                    <a:pt x="387" y="1427"/>
                  </a:lnTo>
                  <a:lnTo>
                    <a:pt x="380" y="1448"/>
                  </a:lnTo>
                  <a:lnTo>
                    <a:pt x="372" y="1468"/>
                  </a:lnTo>
                  <a:lnTo>
                    <a:pt x="363" y="1487"/>
                  </a:lnTo>
                  <a:lnTo>
                    <a:pt x="353" y="1505"/>
                  </a:lnTo>
                  <a:lnTo>
                    <a:pt x="341" y="1521"/>
                  </a:lnTo>
                  <a:lnTo>
                    <a:pt x="327" y="1536"/>
                  </a:lnTo>
                  <a:lnTo>
                    <a:pt x="314" y="1548"/>
                  </a:lnTo>
                  <a:lnTo>
                    <a:pt x="299" y="1560"/>
                  </a:lnTo>
                  <a:lnTo>
                    <a:pt x="282" y="1571"/>
                  </a:lnTo>
                  <a:lnTo>
                    <a:pt x="265" y="1578"/>
                  </a:lnTo>
                  <a:lnTo>
                    <a:pt x="248" y="1584"/>
                  </a:lnTo>
                  <a:lnTo>
                    <a:pt x="229" y="1587"/>
                  </a:lnTo>
                  <a:lnTo>
                    <a:pt x="211" y="1589"/>
                  </a:lnTo>
                  <a:lnTo>
                    <a:pt x="211" y="1589"/>
                  </a:lnTo>
                  <a:close/>
                </a:path>
              </a:pathLst>
            </a:custGeom>
            <a:gradFill flip="none" rotWithShape="1">
              <a:gsLst>
                <a:gs pos="0">
                  <a:schemeClr val="bg2">
                    <a:lumMod val="50000"/>
                    <a:shade val="30000"/>
                    <a:satMod val="115000"/>
                  </a:schemeClr>
                </a:gs>
                <a:gs pos="50000">
                  <a:schemeClr val="bg2">
                    <a:lumMod val="50000"/>
                    <a:shade val="67500"/>
                    <a:satMod val="115000"/>
                  </a:schemeClr>
                </a:gs>
                <a:gs pos="100000">
                  <a:schemeClr val="bg2">
                    <a:lumMod val="50000"/>
                    <a:shade val="100000"/>
                    <a:satMod val="115000"/>
                  </a:schemeClr>
                </a:gs>
              </a:gsLst>
              <a:lin ang="13500000" scaled="1"/>
              <a:tileRect/>
            </a:gradFill>
            <a:ln w="28575">
              <a:noFill/>
              <a:prstDash val="solid"/>
              <a:round/>
              <a:headEnd/>
              <a:tailEnd/>
            </a:ln>
          </p:spPr>
          <p:txBody>
            <a:bodyPr lIns="324000" tIns="288000" anchor="ctr"/>
            <a:lstStyle/>
            <a:p>
              <a:pPr algn="ctr" eaLnBrk="1" hangingPunct="1">
                <a:defRPr/>
              </a:pPr>
              <a:endParaRPr lang="en-GB" dirty="0">
                <a:solidFill>
                  <a:schemeClr val="bg1"/>
                </a:solidFill>
                <a:cs typeface="Arial" charset="0"/>
              </a:endParaRPr>
            </a:p>
          </p:txBody>
        </p:sp>
        <p:sp>
          <p:nvSpPr>
            <p:cNvPr id="19" name="Freeform 5">
              <a:extLst>
                <a:ext uri="{FF2B5EF4-FFF2-40B4-BE49-F238E27FC236}">
                  <a16:creationId xmlns:a16="http://schemas.microsoft.com/office/drawing/2014/main" id="{9F4633C2-69AC-914D-83A1-AA4F52BF57C6}"/>
                </a:ext>
              </a:extLst>
            </p:cNvPr>
            <p:cNvSpPr>
              <a:spLocks/>
            </p:cNvSpPr>
            <p:nvPr/>
          </p:nvSpPr>
          <p:spPr bwMode="auto">
            <a:xfrm>
              <a:off x="2663497" y="2013920"/>
              <a:ext cx="1571625" cy="1887537"/>
            </a:xfrm>
            <a:custGeom>
              <a:avLst/>
              <a:gdLst>
                <a:gd name="T0" fmla="*/ 1810 w 1979"/>
                <a:gd name="T1" fmla="*/ 795 h 2378"/>
                <a:gd name="T2" fmla="*/ 1859 w 1979"/>
                <a:gd name="T3" fmla="*/ 816 h 2378"/>
                <a:gd name="T4" fmla="*/ 1901 w 1979"/>
                <a:gd name="T5" fmla="*/ 859 h 2378"/>
                <a:gd name="T6" fmla="*/ 1925 w 1979"/>
                <a:gd name="T7" fmla="*/ 897 h 2378"/>
                <a:gd name="T8" fmla="*/ 1964 w 1979"/>
                <a:gd name="T9" fmla="*/ 912 h 2378"/>
                <a:gd name="T10" fmla="*/ 1131 w 1979"/>
                <a:gd name="T11" fmla="*/ 0 h 2378"/>
                <a:gd name="T12" fmla="*/ 1125 w 1979"/>
                <a:gd name="T13" fmla="*/ 24 h 2378"/>
                <a:gd name="T14" fmla="*/ 1152 w 1979"/>
                <a:gd name="T15" fmla="*/ 58 h 2378"/>
                <a:gd name="T16" fmla="*/ 1191 w 1979"/>
                <a:gd name="T17" fmla="*/ 82 h 2378"/>
                <a:gd name="T18" fmla="*/ 1229 w 1979"/>
                <a:gd name="T19" fmla="*/ 125 h 2378"/>
                <a:gd name="T20" fmla="*/ 1245 w 1979"/>
                <a:gd name="T21" fmla="*/ 178 h 2378"/>
                <a:gd name="T22" fmla="*/ 1242 w 1979"/>
                <a:gd name="T23" fmla="*/ 231 h 2378"/>
                <a:gd name="T24" fmla="*/ 1208 w 1979"/>
                <a:gd name="T25" fmla="*/ 297 h 2378"/>
                <a:gd name="T26" fmla="*/ 1145 w 1979"/>
                <a:gd name="T27" fmla="*/ 348 h 2378"/>
                <a:gd name="T28" fmla="*/ 1063 w 1979"/>
                <a:gd name="T29" fmla="*/ 375 h 2378"/>
                <a:gd name="T30" fmla="*/ 994 w 1979"/>
                <a:gd name="T31" fmla="*/ 378 h 2378"/>
                <a:gd name="T32" fmla="*/ 907 w 1979"/>
                <a:gd name="T33" fmla="*/ 357 h 2378"/>
                <a:gd name="T34" fmla="*/ 840 w 1979"/>
                <a:gd name="T35" fmla="*/ 312 h 2378"/>
                <a:gd name="T36" fmla="*/ 798 w 1979"/>
                <a:gd name="T37" fmla="*/ 249 h 2378"/>
                <a:gd name="T38" fmla="*/ 788 w 1979"/>
                <a:gd name="T39" fmla="*/ 194 h 2378"/>
                <a:gd name="T40" fmla="*/ 800 w 1979"/>
                <a:gd name="T41" fmla="*/ 136 h 2378"/>
                <a:gd name="T42" fmla="*/ 828 w 1979"/>
                <a:gd name="T43" fmla="*/ 95 h 2378"/>
                <a:gd name="T44" fmla="*/ 868 w 1979"/>
                <a:gd name="T45" fmla="*/ 65 h 2378"/>
                <a:gd name="T46" fmla="*/ 906 w 1979"/>
                <a:gd name="T47" fmla="*/ 33 h 2378"/>
                <a:gd name="T48" fmla="*/ 903 w 1979"/>
                <a:gd name="T49" fmla="*/ 0 h 2378"/>
                <a:gd name="T50" fmla="*/ 856 w 1979"/>
                <a:gd name="T51" fmla="*/ 1982 h 2378"/>
                <a:gd name="T52" fmla="*/ 894 w 1979"/>
                <a:gd name="T53" fmla="*/ 1991 h 2378"/>
                <a:gd name="T54" fmla="*/ 909 w 1979"/>
                <a:gd name="T55" fmla="*/ 2013 h 2378"/>
                <a:gd name="T56" fmla="*/ 900 w 1979"/>
                <a:gd name="T57" fmla="*/ 2039 h 2378"/>
                <a:gd name="T58" fmla="*/ 868 w 1979"/>
                <a:gd name="T59" fmla="*/ 2064 h 2378"/>
                <a:gd name="T60" fmla="*/ 828 w 1979"/>
                <a:gd name="T61" fmla="*/ 2095 h 2378"/>
                <a:gd name="T62" fmla="*/ 800 w 1979"/>
                <a:gd name="T63" fmla="*/ 2134 h 2378"/>
                <a:gd name="T64" fmla="*/ 788 w 1979"/>
                <a:gd name="T65" fmla="*/ 2193 h 2378"/>
                <a:gd name="T66" fmla="*/ 798 w 1979"/>
                <a:gd name="T67" fmla="*/ 2248 h 2378"/>
                <a:gd name="T68" fmla="*/ 840 w 1979"/>
                <a:gd name="T69" fmla="*/ 2311 h 2378"/>
                <a:gd name="T70" fmla="*/ 907 w 1979"/>
                <a:gd name="T71" fmla="*/ 2356 h 2378"/>
                <a:gd name="T72" fmla="*/ 994 w 1979"/>
                <a:gd name="T73" fmla="*/ 2376 h 2378"/>
                <a:gd name="T74" fmla="*/ 1063 w 1979"/>
                <a:gd name="T75" fmla="*/ 2374 h 2378"/>
                <a:gd name="T76" fmla="*/ 1145 w 1979"/>
                <a:gd name="T77" fmla="*/ 2347 h 2378"/>
                <a:gd name="T78" fmla="*/ 1206 w 1979"/>
                <a:gd name="T79" fmla="*/ 2296 h 2378"/>
                <a:gd name="T80" fmla="*/ 1242 w 1979"/>
                <a:gd name="T81" fmla="*/ 2230 h 2378"/>
                <a:gd name="T82" fmla="*/ 1245 w 1979"/>
                <a:gd name="T83" fmla="*/ 2178 h 2378"/>
                <a:gd name="T84" fmla="*/ 1227 w 1979"/>
                <a:gd name="T85" fmla="*/ 2124 h 2378"/>
                <a:gd name="T86" fmla="*/ 1191 w 1979"/>
                <a:gd name="T87" fmla="*/ 2081 h 2378"/>
                <a:gd name="T88" fmla="*/ 1155 w 1979"/>
                <a:gd name="T89" fmla="*/ 2058 h 2378"/>
                <a:gd name="T90" fmla="*/ 1128 w 1979"/>
                <a:gd name="T91" fmla="*/ 2033 h 2378"/>
                <a:gd name="T92" fmla="*/ 1127 w 1979"/>
                <a:gd name="T93" fmla="*/ 2006 h 2378"/>
                <a:gd name="T94" fmla="*/ 1146 w 1979"/>
                <a:gd name="T95" fmla="*/ 1988 h 2378"/>
                <a:gd name="T96" fmla="*/ 1979 w 1979"/>
                <a:gd name="T97" fmla="*/ 1982 h 2378"/>
                <a:gd name="T98" fmla="*/ 1964 w 1979"/>
                <a:gd name="T99" fmla="*/ 1130 h 2378"/>
                <a:gd name="T100" fmla="*/ 1925 w 1979"/>
                <a:gd name="T101" fmla="*/ 1143 h 2378"/>
                <a:gd name="T102" fmla="*/ 1901 w 1979"/>
                <a:gd name="T103" fmla="*/ 1182 h 2378"/>
                <a:gd name="T104" fmla="*/ 1859 w 1979"/>
                <a:gd name="T105" fmla="*/ 1224 h 2378"/>
                <a:gd name="T106" fmla="*/ 1810 w 1979"/>
                <a:gd name="T107" fmla="*/ 1246 h 2378"/>
                <a:gd name="T108" fmla="*/ 1759 w 1979"/>
                <a:gd name="T109" fmla="*/ 1248 h 2378"/>
                <a:gd name="T110" fmla="*/ 1690 w 1979"/>
                <a:gd name="T111" fmla="*/ 1222 h 2378"/>
                <a:gd name="T112" fmla="*/ 1637 w 1979"/>
                <a:gd name="T113" fmla="*/ 1166 h 2378"/>
                <a:gd name="T114" fmla="*/ 1602 w 1979"/>
                <a:gd name="T115" fmla="*/ 1088 h 2378"/>
                <a:gd name="T116" fmla="*/ 1595 w 1979"/>
                <a:gd name="T117" fmla="*/ 1021 h 2378"/>
                <a:gd name="T118" fmla="*/ 1610 w 1979"/>
                <a:gd name="T119" fmla="*/ 931 h 2378"/>
                <a:gd name="T120" fmla="*/ 1649 w 1979"/>
                <a:gd name="T121" fmla="*/ 858 h 2378"/>
                <a:gd name="T122" fmla="*/ 1707 w 1979"/>
                <a:gd name="T123" fmla="*/ 808 h 2378"/>
                <a:gd name="T124" fmla="*/ 1779 w 1979"/>
                <a:gd name="T125" fmla="*/ 790 h 23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979" h="2378">
                  <a:moveTo>
                    <a:pt x="1779" y="790"/>
                  </a:moveTo>
                  <a:lnTo>
                    <a:pt x="1779" y="790"/>
                  </a:lnTo>
                  <a:lnTo>
                    <a:pt x="1795" y="792"/>
                  </a:lnTo>
                  <a:lnTo>
                    <a:pt x="1810" y="795"/>
                  </a:lnTo>
                  <a:lnTo>
                    <a:pt x="1825" y="798"/>
                  </a:lnTo>
                  <a:lnTo>
                    <a:pt x="1837" y="804"/>
                  </a:lnTo>
                  <a:lnTo>
                    <a:pt x="1849" y="810"/>
                  </a:lnTo>
                  <a:lnTo>
                    <a:pt x="1859" y="816"/>
                  </a:lnTo>
                  <a:lnTo>
                    <a:pt x="1868" y="823"/>
                  </a:lnTo>
                  <a:lnTo>
                    <a:pt x="1877" y="831"/>
                  </a:lnTo>
                  <a:lnTo>
                    <a:pt x="1891" y="846"/>
                  </a:lnTo>
                  <a:lnTo>
                    <a:pt x="1901" y="859"/>
                  </a:lnTo>
                  <a:lnTo>
                    <a:pt x="1909" y="871"/>
                  </a:lnTo>
                  <a:lnTo>
                    <a:pt x="1909" y="871"/>
                  </a:lnTo>
                  <a:lnTo>
                    <a:pt x="1916" y="886"/>
                  </a:lnTo>
                  <a:lnTo>
                    <a:pt x="1925" y="897"/>
                  </a:lnTo>
                  <a:lnTo>
                    <a:pt x="1936" y="906"/>
                  </a:lnTo>
                  <a:lnTo>
                    <a:pt x="1945" y="910"/>
                  </a:lnTo>
                  <a:lnTo>
                    <a:pt x="1955" y="913"/>
                  </a:lnTo>
                  <a:lnTo>
                    <a:pt x="1964" y="912"/>
                  </a:lnTo>
                  <a:lnTo>
                    <a:pt x="1972" y="907"/>
                  </a:lnTo>
                  <a:lnTo>
                    <a:pt x="1979" y="900"/>
                  </a:lnTo>
                  <a:lnTo>
                    <a:pt x="1979" y="0"/>
                  </a:lnTo>
                  <a:lnTo>
                    <a:pt x="1131" y="0"/>
                  </a:lnTo>
                  <a:lnTo>
                    <a:pt x="1131" y="0"/>
                  </a:lnTo>
                  <a:lnTo>
                    <a:pt x="1127" y="7"/>
                  </a:lnTo>
                  <a:lnTo>
                    <a:pt x="1125" y="15"/>
                  </a:lnTo>
                  <a:lnTo>
                    <a:pt x="1125" y="24"/>
                  </a:lnTo>
                  <a:lnTo>
                    <a:pt x="1128" y="33"/>
                  </a:lnTo>
                  <a:lnTo>
                    <a:pt x="1134" y="42"/>
                  </a:lnTo>
                  <a:lnTo>
                    <a:pt x="1142" y="50"/>
                  </a:lnTo>
                  <a:lnTo>
                    <a:pt x="1152" y="58"/>
                  </a:lnTo>
                  <a:lnTo>
                    <a:pt x="1166" y="65"/>
                  </a:lnTo>
                  <a:lnTo>
                    <a:pt x="1166" y="65"/>
                  </a:lnTo>
                  <a:lnTo>
                    <a:pt x="1179" y="73"/>
                  </a:lnTo>
                  <a:lnTo>
                    <a:pt x="1191" y="82"/>
                  </a:lnTo>
                  <a:lnTo>
                    <a:pt x="1206" y="95"/>
                  </a:lnTo>
                  <a:lnTo>
                    <a:pt x="1214" y="104"/>
                  </a:lnTo>
                  <a:lnTo>
                    <a:pt x="1221" y="113"/>
                  </a:lnTo>
                  <a:lnTo>
                    <a:pt x="1229" y="125"/>
                  </a:lnTo>
                  <a:lnTo>
                    <a:pt x="1235" y="136"/>
                  </a:lnTo>
                  <a:lnTo>
                    <a:pt x="1239" y="149"/>
                  </a:lnTo>
                  <a:lnTo>
                    <a:pt x="1244" y="163"/>
                  </a:lnTo>
                  <a:lnTo>
                    <a:pt x="1245" y="178"/>
                  </a:lnTo>
                  <a:lnTo>
                    <a:pt x="1247" y="194"/>
                  </a:lnTo>
                  <a:lnTo>
                    <a:pt x="1247" y="194"/>
                  </a:lnTo>
                  <a:lnTo>
                    <a:pt x="1245" y="213"/>
                  </a:lnTo>
                  <a:lnTo>
                    <a:pt x="1242" y="231"/>
                  </a:lnTo>
                  <a:lnTo>
                    <a:pt x="1236" y="249"/>
                  </a:lnTo>
                  <a:lnTo>
                    <a:pt x="1229" y="266"/>
                  </a:lnTo>
                  <a:lnTo>
                    <a:pt x="1218" y="282"/>
                  </a:lnTo>
                  <a:lnTo>
                    <a:pt x="1208" y="297"/>
                  </a:lnTo>
                  <a:lnTo>
                    <a:pt x="1194" y="312"/>
                  </a:lnTo>
                  <a:lnTo>
                    <a:pt x="1179" y="326"/>
                  </a:lnTo>
                  <a:lnTo>
                    <a:pt x="1163" y="336"/>
                  </a:lnTo>
                  <a:lnTo>
                    <a:pt x="1145" y="348"/>
                  </a:lnTo>
                  <a:lnTo>
                    <a:pt x="1127" y="357"/>
                  </a:lnTo>
                  <a:lnTo>
                    <a:pt x="1106" y="364"/>
                  </a:lnTo>
                  <a:lnTo>
                    <a:pt x="1085" y="370"/>
                  </a:lnTo>
                  <a:lnTo>
                    <a:pt x="1063" y="375"/>
                  </a:lnTo>
                  <a:lnTo>
                    <a:pt x="1040" y="378"/>
                  </a:lnTo>
                  <a:lnTo>
                    <a:pt x="1018" y="379"/>
                  </a:lnTo>
                  <a:lnTo>
                    <a:pt x="1018" y="379"/>
                  </a:lnTo>
                  <a:lnTo>
                    <a:pt x="994" y="378"/>
                  </a:lnTo>
                  <a:lnTo>
                    <a:pt x="972" y="375"/>
                  </a:lnTo>
                  <a:lnTo>
                    <a:pt x="949" y="370"/>
                  </a:lnTo>
                  <a:lnTo>
                    <a:pt x="928" y="364"/>
                  </a:lnTo>
                  <a:lnTo>
                    <a:pt x="907" y="357"/>
                  </a:lnTo>
                  <a:lnTo>
                    <a:pt x="889" y="348"/>
                  </a:lnTo>
                  <a:lnTo>
                    <a:pt x="871" y="336"/>
                  </a:lnTo>
                  <a:lnTo>
                    <a:pt x="855" y="326"/>
                  </a:lnTo>
                  <a:lnTo>
                    <a:pt x="840" y="312"/>
                  </a:lnTo>
                  <a:lnTo>
                    <a:pt x="827" y="297"/>
                  </a:lnTo>
                  <a:lnTo>
                    <a:pt x="816" y="282"/>
                  </a:lnTo>
                  <a:lnTo>
                    <a:pt x="806" y="266"/>
                  </a:lnTo>
                  <a:lnTo>
                    <a:pt x="798" y="249"/>
                  </a:lnTo>
                  <a:lnTo>
                    <a:pt x="792" y="231"/>
                  </a:lnTo>
                  <a:lnTo>
                    <a:pt x="789" y="213"/>
                  </a:lnTo>
                  <a:lnTo>
                    <a:pt x="788" y="194"/>
                  </a:lnTo>
                  <a:lnTo>
                    <a:pt x="788" y="194"/>
                  </a:lnTo>
                  <a:lnTo>
                    <a:pt x="789" y="178"/>
                  </a:lnTo>
                  <a:lnTo>
                    <a:pt x="791" y="163"/>
                  </a:lnTo>
                  <a:lnTo>
                    <a:pt x="795" y="149"/>
                  </a:lnTo>
                  <a:lnTo>
                    <a:pt x="800" y="136"/>
                  </a:lnTo>
                  <a:lnTo>
                    <a:pt x="807" y="125"/>
                  </a:lnTo>
                  <a:lnTo>
                    <a:pt x="813" y="113"/>
                  </a:lnTo>
                  <a:lnTo>
                    <a:pt x="821" y="104"/>
                  </a:lnTo>
                  <a:lnTo>
                    <a:pt x="828" y="95"/>
                  </a:lnTo>
                  <a:lnTo>
                    <a:pt x="843" y="82"/>
                  </a:lnTo>
                  <a:lnTo>
                    <a:pt x="855" y="73"/>
                  </a:lnTo>
                  <a:lnTo>
                    <a:pt x="868" y="65"/>
                  </a:lnTo>
                  <a:lnTo>
                    <a:pt x="868" y="65"/>
                  </a:lnTo>
                  <a:lnTo>
                    <a:pt x="882" y="58"/>
                  </a:lnTo>
                  <a:lnTo>
                    <a:pt x="892" y="50"/>
                  </a:lnTo>
                  <a:lnTo>
                    <a:pt x="900" y="42"/>
                  </a:lnTo>
                  <a:lnTo>
                    <a:pt x="906" y="33"/>
                  </a:lnTo>
                  <a:lnTo>
                    <a:pt x="909" y="24"/>
                  </a:lnTo>
                  <a:lnTo>
                    <a:pt x="909" y="15"/>
                  </a:lnTo>
                  <a:lnTo>
                    <a:pt x="907" y="7"/>
                  </a:lnTo>
                  <a:lnTo>
                    <a:pt x="903" y="0"/>
                  </a:lnTo>
                  <a:lnTo>
                    <a:pt x="0" y="0"/>
                  </a:lnTo>
                  <a:lnTo>
                    <a:pt x="0" y="1982"/>
                  </a:lnTo>
                  <a:lnTo>
                    <a:pt x="856" y="1982"/>
                  </a:lnTo>
                  <a:lnTo>
                    <a:pt x="856" y="1982"/>
                  </a:lnTo>
                  <a:lnTo>
                    <a:pt x="867" y="1983"/>
                  </a:lnTo>
                  <a:lnTo>
                    <a:pt x="877" y="1985"/>
                  </a:lnTo>
                  <a:lnTo>
                    <a:pt x="886" y="1988"/>
                  </a:lnTo>
                  <a:lnTo>
                    <a:pt x="894" y="1991"/>
                  </a:lnTo>
                  <a:lnTo>
                    <a:pt x="900" y="1995"/>
                  </a:lnTo>
                  <a:lnTo>
                    <a:pt x="904" y="2001"/>
                  </a:lnTo>
                  <a:lnTo>
                    <a:pt x="907" y="2006"/>
                  </a:lnTo>
                  <a:lnTo>
                    <a:pt x="909" y="2013"/>
                  </a:lnTo>
                  <a:lnTo>
                    <a:pt x="909" y="2019"/>
                  </a:lnTo>
                  <a:lnTo>
                    <a:pt x="907" y="2025"/>
                  </a:lnTo>
                  <a:lnTo>
                    <a:pt x="904" y="2033"/>
                  </a:lnTo>
                  <a:lnTo>
                    <a:pt x="900" y="2039"/>
                  </a:lnTo>
                  <a:lnTo>
                    <a:pt x="894" y="2046"/>
                  </a:lnTo>
                  <a:lnTo>
                    <a:pt x="886" y="2052"/>
                  </a:lnTo>
                  <a:lnTo>
                    <a:pt x="877" y="2058"/>
                  </a:lnTo>
                  <a:lnTo>
                    <a:pt x="868" y="2064"/>
                  </a:lnTo>
                  <a:lnTo>
                    <a:pt x="868" y="2064"/>
                  </a:lnTo>
                  <a:lnTo>
                    <a:pt x="855" y="2072"/>
                  </a:lnTo>
                  <a:lnTo>
                    <a:pt x="843" y="2081"/>
                  </a:lnTo>
                  <a:lnTo>
                    <a:pt x="828" y="2095"/>
                  </a:lnTo>
                  <a:lnTo>
                    <a:pt x="821" y="2103"/>
                  </a:lnTo>
                  <a:lnTo>
                    <a:pt x="813" y="2113"/>
                  </a:lnTo>
                  <a:lnTo>
                    <a:pt x="806" y="2124"/>
                  </a:lnTo>
                  <a:lnTo>
                    <a:pt x="800" y="2134"/>
                  </a:lnTo>
                  <a:lnTo>
                    <a:pt x="795" y="2148"/>
                  </a:lnTo>
                  <a:lnTo>
                    <a:pt x="791" y="2161"/>
                  </a:lnTo>
                  <a:lnTo>
                    <a:pt x="788" y="2178"/>
                  </a:lnTo>
                  <a:lnTo>
                    <a:pt x="788" y="2193"/>
                  </a:lnTo>
                  <a:lnTo>
                    <a:pt x="788" y="2193"/>
                  </a:lnTo>
                  <a:lnTo>
                    <a:pt x="789" y="2212"/>
                  </a:lnTo>
                  <a:lnTo>
                    <a:pt x="792" y="2230"/>
                  </a:lnTo>
                  <a:lnTo>
                    <a:pt x="798" y="2248"/>
                  </a:lnTo>
                  <a:lnTo>
                    <a:pt x="806" y="2264"/>
                  </a:lnTo>
                  <a:lnTo>
                    <a:pt x="815" y="2281"/>
                  </a:lnTo>
                  <a:lnTo>
                    <a:pt x="827" y="2296"/>
                  </a:lnTo>
                  <a:lnTo>
                    <a:pt x="840" y="2311"/>
                  </a:lnTo>
                  <a:lnTo>
                    <a:pt x="855" y="2324"/>
                  </a:lnTo>
                  <a:lnTo>
                    <a:pt x="871" y="2336"/>
                  </a:lnTo>
                  <a:lnTo>
                    <a:pt x="888" y="2347"/>
                  </a:lnTo>
                  <a:lnTo>
                    <a:pt x="907" y="2356"/>
                  </a:lnTo>
                  <a:lnTo>
                    <a:pt x="928" y="2363"/>
                  </a:lnTo>
                  <a:lnTo>
                    <a:pt x="949" y="2369"/>
                  </a:lnTo>
                  <a:lnTo>
                    <a:pt x="970" y="2374"/>
                  </a:lnTo>
                  <a:lnTo>
                    <a:pt x="994" y="2376"/>
                  </a:lnTo>
                  <a:lnTo>
                    <a:pt x="1016" y="2378"/>
                  </a:lnTo>
                  <a:lnTo>
                    <a:pt x="1016" y="2378"/>
                  </a:lnTo>
                  <a:lnTo>
                    <a:pt x="1040" y="2376"/>
                  </a:lnTo>
                  <a:lnTo>
                    <a:pt x="1063" y="2374"/>
                  </a:lnTo>
                  <a:lnTo>
                    <a:pt x="1085" y="2369"/>
                  </a:lnTo>
                  <a:lnTo>
                    <a:pt x="1106" y="2363"/>
                  </a:lnTo>
                  <a:lnTo>
                    <a:pt x="1125" y="2356"/>
                  </a:lnTo>
                  <a:lnTo>
                    <a:pt x="1145" y="2347"/>
                  </a:lnTo>
                  <a:lnTo>
                    <a:pt x="1163" y="2336"/>
                  </a:lnTo>
                  <a:lnTo>
                    <a:pt x="1179" y="2324"/>
                  </a:lnTo>
                  <a:lnTo>
                    <a:pt x="1194" y="2311"/>
                  </a:lnTo>
                  <a:lnTo>
                    <a:pt x="1206" y="2296"/>
                  </a:lnTo>
                  <a:lnTo>
                    <a:pt x="1218" y="2281"/>
                  </a:lnTo>
                  <a:lnTo>
                    <a:pt x="1229" y="2264"/>
                  </a:lnTo>
                  <a:lnTo>
                    <a:pt x="1236" y="2248"/>
                  </a:lnTo>
                  <a:lnTo>
                    <a:pt x="1242" y="2230"/>
                  </a:lnTo>
                  <a:lnTo>
                    <a:pt x="1245" y="2212"/>
                  </a:lnTo>
                  <a:lnTo>
                    <a:pt x="1247" y="2193"/>
                  </a:lnTo>
                  <a:lnTo>
                    <a:pt x="1247" y="2193"/>
                  </a:lnTo>
                  <a:lnTo>
                    <a:pt x="1245" y="2178"/>
                  </a:lnTo>
                  <a:lnTo>
                    <a:pt x="1242" y="2161"/>
                  </a:lnTo>
                  <a:lnTo>
                    <a:pt x="1239" y="2148"/>
                  </a:lnTo>
                  <a:lnTo>
                    <a:pt x="1233" y="2134"/>
                  </a:lnTo>
                  <a:lnTo>
                    <a:pt x="1227" y="2124"/>
                  </a:lnTo>
                  <a:lnTo>
                    <a:pt x="1221" y="2113"/>
                  </a:lnTo>
                  <a:lnTo>
                    <a:pt x="1214" y="2103"/>
                  </a:lnTo>
                  <a:lnTo>
                    <a:pt x="1206" y="2095"/>
                  </a:lnTo>
                  <a:lnTo>
                    <a:pt x="1191" y="2081"/>
                  </a:lnTo>
                  <a:lnTo>
                    <a:pt x="1178" y="2072"/>
                  </a:lnTo>
                  <a:lnTo>
                    <a:pt x="1166" y="2064"/>
                  </a:lnTo>
                  <a:lnTo>
                    <a:pt x="1166" y="2064"/>
                  </a:lnTo>
                  <a:lnTo>
                    <a:pt x="1155" y="2058"/>
                  </a:lnTo>
                  <a:lnTo>
                    <a:pt x="1146" y="2052"/>
                  </a:lnTo>
                  <a:lnTo>
                    <a:pt x="1139" y="2046"/>
                  </a:lnTo>
                  <a:lnTo>
                    <a:pt x="1133" y="2039"/>
                  </a:lnTo>
                  <a:lnTo>
                    <a:pt x="1128" y="2033"/>
                  </a:lnTo>
                  <a:lnTo>
                    <a:pt x="1125" y="2025"/>
                  </a:lnTo>
                  <a:lnTo>
                    <a:pt x="1125" y="2019"/>
                  </a:lnTo>
                  <a:lnTo>
                    <a:pt x="1125" y="2013"/>
                  </a:lnTo>
                  <a:lnTo>
                    <a:pt x="1127" y="2006"/>
                  </a:lnTo>
                  <a:lnTo>
                    <a:pt x="1130" y="2001"/>
                  </a:lnTo>
                  <a:lnTo>
                    <a:pt x="1134" y="1995"/>
                  </a:lnTo>
                  <a:lnTo>
                    <a:pt x="1140" y="1991"/>
                  </a:lnTo>
                  <a:lnTo>
                    <a:pt x="1146" y="1988"/>
                  </a:lnTo>
                  <a:lnTo>
                    <a:pt x="1155" y="1985"/>
                  </a:lnTo>
                  <a:lnTo>
                    <a:pt x="1166" y="1983"/>
                  </a:lnTo>
                  <a:lnTo>
                    <a:pt x="1178" y="1982"/>
                  </a:lnTo>
                  <a:lnTo>
                    <a:pt x="1979" y="1982"/>
                  </a:lnTo>
                  <a:lnTo>
                    <a:pt x="1979" y="1142"/>
                  </a:lnTo>
                  <a:lnTo>
                    <a:pt x="1979" y="1142"/>
                  </a:lnTo>
                  <a:lnTo>
                    <a:pt x="1972" y="1134"/>
                  </a:lnTo>
                  <a:lnTo>
                    <a:pt x="1964" y="1130"/>
                  </a:lnTo>
                  <a:lnTo>
                    <a:pt x="1955" y="1128"/>
                  </a:lnTo>
                  <a:lnTo>
                    <a:pt x="1945" y="1130"/>
                  </a:lnTo>
                  <a:lnTo>
                    <a:pt x="1936" y="1136"/>
                  </a:lnTo>
                  <a:lnTo>
                    <a:pt x="1925" y="1143"/>
                  </a:lnTo>
                  <a:lnTo>
                    <a:pt x="1916" y="1155"/>
                  </a:lnTo>
                  <a:lnTo>
                    <a:pt x="1909" y="1170"/>
                  </a:lnTo>
                  <a:lnTo>
                    <a:pt x="1909" y="1170"/>
                  </a:lnTo>
                  <a:lnTo>
                    <a:pt x="1901" y="1182"/>
                  </a:lnTo>
                  <a:lnTo>
                    <a:pt x="1891" y="1196"/>
                  </a:lnTo>
                  <a:lnTo>
                    <a:pt x="1877" y="1209"/>
                  </a:lnTo>
                  <a:lnTo>
                    <a:pt x="1868" y="1216"/>
                  </a:lnTo>
                  <a:lnTo>
                    <a:pt x="1859" y="1224"/>
                  </a:lnTo>
                  <a:lnTo>
                    <a:pt x="1849" y="1231"/>
                  </a:lnTo>
                  <a:lnTo>
                    <a:pt x="1837" y="1237"/>
                  </a:lnTo>
                  <a:lnTo>
                    <a:pt x="1825" y="1242"/>
                  </a:lnTo>
                  <a:lnTo>
                    <a:pt x="1810" y="1246"/>
                  </a:lnTo>
                  <a:lnTo>
                    <a:pt x="1795" y="1249"/>
                  </a:lnTo>
                  <a:lnTo>
                    <a:pt x="1779" y="1249"/>
                  </a:lnTo>
                  <a:lnTo>
                    <a:pt x="1779" y="1249"/>
                  </a:lnTo>
                  <a:lnTo>
                    <a:pt x="1759" y="1248"/>
                  </a:lnTo>
                  <a:lnTo>
                    <a:pt x="1741" y="1245"/>
                  </a:lnTo>
                  <a:lnTo>
                    <a:pt x="1723" y="1239"/>
                  </a:lnTo>
                  <a:lnTo>
                    <a:pt x="1707" y="1231"/>
                  </a:lnTo>
                  <a:lnTo>
                    <a:pt x="1690" y="1222"/>
                  </a:lnTo>
                  <a:lnTo>
                    <a:pt x="1676" y="1211"/>
                  </a:lnTo>
                  <a:lnTo>
                    <a:pt x="1662" y="1197"/>
                  </a:lnTo>
                  <a:lnTo>
                    <a:pt x="1649" y="1182"/>
                  </a:lnTo>
                  <a:lnTo>
                    <a:pt x="1637" y="1166"/>
                  </a:lnTo>
                  <a:lnTo>
                    <a:pt x="1626" y="1149"/>
                  </a:lnTo>
                  <a:lnTo>
                    <a:pt x="1617" y="1130"/>
                  </a:lnTo>
                  <a:lnTo>
                    <a:pt x="1610" y="1110"/>
                  </a:lnTo>
                  <a:lnTo>
                    <a:pt x="1602" y="1088"/>
                  </a:lnTo>
                  <a:lnTo>
                    <a:pt x="1598" y="1067"/>
                  </a:lnTo>
                  <a:lnTo>
                    <a:pt x="1595" y="1043"/>
                  </a:lnTo>
                  <a:lnTo>
                    <a:pt x="1595" y="1021"/>
                  </a:lnTo>
                  <a:lnTo>
                    <a:pt x="1595" y="1021"/>
                  </a:lnTo>
                  <a:lnTo>
                    <a:pt x="1595" y="997"/>
                  </a:lnTo>
                  <a:lnTo>
                    <a:pt x="1598" y="974"/>
                  </a:lnTo>
                  <a:lnTo>
                    <a:pt x="1602" y="952"/>
                  </a:lnTo>
                  <a:lnTo>
                    <a:pt x="1610" y="931"/>
                  </a:lnTo>
                  <a:lnTo>
                    <a:pt x="1617" y="912"/>
                  </a:lnTo>
                  <a:lnTo>
                    <a:pt x="1626" y="892"/>
                  </a:lnTo>
                  <a:lnTo>
                    <a:pt x="1637" y="874"/>
                  </a:lnTo>
                  <a:lnTo>
                    <a:pt x="1649" y="858"/>
                  </a:lnTo>
                  <a:lnTo>
                    <a:pt x="1662" y="843"/>
                  </a:lnTo>
                  <a:lnTo>
                    <a:pt x="1676" y="831"/>
                  </a:lnTo>
                  <a:lnTo>
                    <a:pt x="1690" y="819"/>
                  </a:lnTo>
                  <a:lnTo>
                    <a:pt x="1707" y="808"/>
                  </a:lnTo>
                  <a:lnTo>
                    <a:pt x="1723" y="801"/>
                  </a:lnTo>
                  <a:lnTo>
                    <a:pt x="1741" y="795"/>
                  </a:lnTo>
                  <a:lnTo>
                    <a:pt x="1759" y="792"/>
                  </a:lnTo>
                  <a:lnTo>
                    <a:pt x="1779" y="790"/>
                  </a:lnTo>
                  <a:lnTo>
                    <a:pt x="1779" y="790"/>
                  </a:lnTo>
                  <a:close/>
                </a:path>
              </a:pathLst>
            </a:custGeom>
            <a:gradFill flip="none" rotWithShape="1">
              <a:gsLst>
                <a:gs pos="0">
                  <a:srgbClr val="FFC000">
                    <a:shade val="30000"/>
                    <a:satMod val="115000"/>
                  </a:srgbClr>
                </a:gs>
                <a:gs pos="50000">
                  <a:srgbClr val="FFC000">
                    <a:shade val="67500"/>
                    <a:satMod val="115000"/>
                  </a:srgbClr>
                </a:gs>
                <a:gs pos="100000">
                  <a:srgbClr val="FFC000">
                    <a:shade val="100000"/>
                    <a:satMod val="115000"/>
                  </a:srgbClr>
                </a:gs>
              </a:gsLst>
              <a:lin ang="0" scaled="1"/>
              <a:tileRect/>
            </a:gradFill>
            <a:ln w="28575">
              <a:noFill/>
              <a:prstDash val="solid"/>
              <a:round/>
              <a:headEnd/>
              <a:tailEnd/>
            </a:ln>
          </p:spPr>
          <p:txBody>
            <a:bodyPr bIns="360000" anchor="ctr"/>
            <a:lstStyle/>
            <a:p>
              <a:pPr algn="ctr" eaLnBrk="1" hangingPunct="1">
                <a:defRPr/>
              </a:pPr>
              <a:endParaRPr lang="en-GB" dirty="0">
                <a:solidFill>
                  <a:schemeClr val="bg1"/>
                </a:solidFill>
                <a:cs typeface="Arial" charset="0"/>
              </a:endParaRPr>
            </a:p>
          </p:txBody>
        </p:sp>
        <p:sp>
          <p:nvSpPr>
            <p:cNvPr id="20" name="Freeform 10">
              <a:extLst>
                <a:ext uri="{FF2B5EF4-FFF2-40B4-BE49-F238E27FC236}">
                  <a16:creationId xmlns:a16="http://schemas.microsoft.com/office/drawing/2014/main" id="{19FE27A6-A9FC-F643-B5CB-D55D056E1B00}"/>
                </a:ext>
              </a:extLst>
            </p:cNvPr>
            <p:cNvSpPr>
              <a:spLocks/>
            </p:cNvSpPr>
            <p:nvPr/>
          </p:nvSpPr>
          <p:spPr bwMode="auto">
            <a:xfrm>
              <a:off x="2666672" y="449439"/>
              <a:ext cx="1568450" cy="1885950"/>
            </a:xfrm>
            <a:custGeom>
              <a:avLst/>
              <a:gdLst>
                <a:gd name="T0" fmla="*/ 1797 w 1976"/>
                <a:gd name="T1" fmla="*/ 791 h 2375"/>
                <a:gd name="T2" fmla="*/ 1846 w 1976"/>
                <a:gd name="T3" fmla="*/ 812 h 2375"/>
                <a:gd name="T4" fmla="*/ 1886 w 1976"/>
                <a:gd name="T5" fmla="*/ 855 h 2375"/>
                <a:gd name="T6" fmla="*/ 1906 w 1976"/>
                <a:gd name="T7" fmla="*/ 886 h 2375"/>
                <a:gd name="T8" fmla="*/ 1933 w 1976"/>
                <a:gd name="T9" fmla="*/ 907 h 2375"/>
                <a:gd name="T10" fmla="*/ 1958 w 1976"/>
                <a:gd name="T11" fmla="*/ 903 h 2375"/>
                <a:gd name="T12" fmla="*/ 1973 w 1976"/>
                <a:gd name="T13" fmla="*/ 877 h 2375"/>
                <a:gd name="T14" fmla="*/ 0 w 1976"/>
                <a:gd name="T15" fmla="*/ 0 h 2375"/>
                <a:gd name="T16" fmla="*/ 856 w 1976"/>
                <a:gd name="T17" fmla="*/ 1981 h 2375"/>
                <a:gd name="T18" fmla="*/ 886 w 1976"/>
                <a:gd name="T19" fmla="*/ 1985 h 2375"/>
                <a:gd name="T20" fmla="*/ 907 w 1976"/>
                <a:gd name="T21" fmla="*/ 2005 h 2375"/>
                <a:gd name="T22" fmla="*/ 904 w 1976"/>
                <a:gd name="T23" fmla="*/ 2030 h 2375"/>
                <a:gd name="T24" fmla="*/ 879 w 1976"/>
                <a:gd name="T25" fmla="*/ 2057 h 2375"/>
                <a:gd name="T26" fmla="*/ 843 w 1976"/>
                <a:gd name="T27" fmla="*/ 2079 h 2375"/>
                <a:gd name="T28" fmla="*/ 807 w 1976"/>
                <a:gd name="T29" fmla="*/ 2121 h 2375"/>
                <a:gd name="T30" fmla="*/ 789 w 1976"/>
                <a:gd name="T31" fmla="*/ 2175 h 2375"/>
                <a:gd name="T32" fmla="*/ 792 w 1976"/>
                <a:gd name="T33" fmla="*/ 2229 h 2375"/>
                <a:gd name="T34" fmla="*/ 827 w 1976"/>
                <a:gd name="T35" fmla="*/ 2295 h 2375"/>
                <a:gd name="T36" fmla="*/ 889 w 1976"/>
                <a:gd name="T37" fmla="*/ 2344 h 2375"/>
                <a:gd name="T38" fmla="*/ 972 w 1976"/>
                <a:gd name="T39" fmla="*/ 2372 h 2375"/>
                <a:gd name="T40" fmla="*/ 1040 w 1976"/>
                <a:gd name="T41" fmla="*/ 2374 h 2375"/>
                <a:gd name="T42" fmla="*/ 1127 w 1976"/>
                <a:gd name="T43" fmla="*/ 2353 h 2375"/>
                <a:gd name="T44" fmla="*/ 1194 w 1976"/>
                <a:gd name="T45" fmla="*/ 2308 h 2375"/>
                <a:gd name="T46" fmla="*/ 1236 w 1976"/>
                <a:gd name="T47" fmla="*/ 2245 h 2375"/>
                <a:gd name="T48" fmla="*/ 1247 w 1976"/>
                <a:gd name="T49" fmla="*/ 2191 h 2375"/>
                <a:gd name="T50" fmla="*/ 1235 w 1976"/>
                <a:gd name="T51" fmla="*/ 2133 h 2375"/>
                <a:gd name="T52" fmla="*/ 1206 w 1976"/>
                <a:gd name="T53" fmla="*/ 2093 h 2375"/>
                <a:gd name="T54" fmla="*/ 1166 w 1976"/>
                <a:gd name="T55" fmla="*/ 2061 h 2375"/>
                <a:gd name="T56" fmla="*/ 1134 w 1976"/>
                <a:gd name="T57" fmla="*/ 2037 h 2375"/>
                <a:gd name="T58" fmla="*/ 1125 w 1976"/>
                <a:gd name="T59" fmla="*/ 2011 h 2375"/>
                <a:gd name="T60" fmla="*/ 1140 w 1976"/>
                <a:gd name="T61" fmla="*/ 1990 h 2375"/>
                <a:gd name="T62" fmla="*/ 1178 w 1976"/>
                <a:gd name="T63" fmla="*/ 1981 h 2375"/>
                <a:gd name="T64" fmla="*/ 1976 w 1976"/>
                <a:gd name="T65" fmla="*/ 1176 h 2375"/>
                <a:gd name="T66" fmla="*/ 1972 w 1976"/>
                <a:gd name="T67" fmla="*/ 1147 h 2375"/>
                <a:gd name="T68" fmla="*/ 1952 w 1976"/>
                <a:gd name="T69" fmla="*/ 1126 h 2375"/>
                <a:gd name="T70" fmla="*/ 1927 w 1976"/>
                <a:gd name="T71" fmla="*/ 1129 h 2375"/>
                <a:gd name="T72" fmla="*/ 1900 w 1976"/>
                <a:gd name="T73" fmla="*/ 1155 h 2375"/>
                <a:gd name="T74" fmla="*/ 1877 w 1976"/>
                <a:gd name="T75" fmla="*/ 1190 h 2375"/>
                <a:gd name="T76" fmla="*/ 1835 w 1976"/>
                <a:gd name="T77" fmla="*/ 1227 h 2375"/>
                <a:gd name="T78" fmla="*/ 1782 w 1976"/>
                <a:gd name="T79" fmla="*/ 1245 h 2375"/>
                <a:gd name="T80" fmla="*/ 1728 w 1976"/>
                <a:gd name="T81" fmla="*/ 1241 h 2375"/>
                <a:gd name="T82" fmla="*/ 1662 w 1976"/>
                <a:gd name="T83" fmla="*/ 1206 h 2375"/>
                <a:gd name="T84" fmla="*/ 1613 w 1976"/>
                <a:gd name="T85" fmla="*/ 1145 h 2375"/>
                <a:gd name="T86" fmla="*/ 1584 w 1976"/>
                <a:gd name="T87" fmla="*/ 1063 h 2375"/>
                <a:gd name="T88" fmla="*/ 1581 w 1976"/>
                <a:gd name="T89" fmla="*/ 993 h 2375"/>
                <a:gd name="T90" fmla="*/ 1604 w 1976"/>
                <a:gd name="T91" fmla="*/ 907 h 2375"/>
                <a:gd name="T92" fmla="*/ 1649 w 1976"/>
                <a:gd name="T93" fmla="*/ 839 h 2375"/>
                <a:gd name="T94" fmla="*/ 1710 w 1976"/>
                <a:gd name="T95" fmla="*/ 797 h 2375"/>
                <a:gd name="T96" fmla="*/ 1765 w 1976"/>
                <a:gd name="T97" fmla="*/ 786 h 23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976" h="2375">
                  <a:moveTo>
                    <a:pt x="1765" y="786"/>
                  </a:moveTo>
                  <a:lnTo>
                    <a:pt x="1765" y="786"/>
                  </a:lnTo>
                  <a:lnTo>
                    <a:pt x="1782" y="788"/>
                  </a:lnTo>
                  <a:lnTo>
                    <a:pt x="1797" y="791"/>
                  </a:lnTo>
                  <a:lnTo>
                    <a:pt x="1810" y="794"/>
                  </a:lnTo>
                  <a:lnTo>
                    <a:pt x="1824" y="800"/>
                  </a:lnTo>
                  <a:lnTo>
                    <a:pt x="1835" y="806"/>
                  </a:lnTo>
                  <a:lnTo>
                    <a:pt x="1846" y="812"/>
                  </a:lnTo>
                  <a:lnTo>
                    <a:pt x="1855" y="819"/>
                  </a:lnTo>
                  <a:lnTo>
                    <a:pt x="1864" y="827"/>
                  </a:lnTo>
                  <a:lnTo>
                    <a:pt x="1877" y="842"/>
                  </a:lnTo>
                  <a:lnTo>
                    <a:pt x="1886" y="855"/>
                  </a:lnTo>
                  <a:lnTo>
                    <a:pt x="1894" y="867"/>
                  </a:lnTo>
                  <a:lnTo>
                    <a:pt x="1894" y="867"/>
                  </a:lnTo>
                  <a:lnTo>
                    <a:pt x="1900" y="877"/>
                  </a:lnTo>
                  <a:lnTo>
                    <a:pt x="1906" y="886"/>
                  </a:lnTo>
                  <a:lnTo>
                    <a:pt x="1913" y="894"/>
                  </a:lnTo>
                  <a:lnTo>
                    <a:pt x="1919" y="900"/>
                  </a:lnTo>
                  <a:lnTo>
                    <a:pt x="1927" y="904"/>
                  </a:lnTo>
                  <a:lnTo>
                    <a:pt x="1933" y="907"/>
                  </a:lnTo>
                  <a:lnTo>
                    <a:pt x="1940" y="907"/>
                  </a:lnTo>
                  <a:lnTo>
                    <a:pt x="1946" y="907"/>
                  </a:lnTo>
                  <a:lnTo>
                    <a:pt x="1952" y="906"/>
                  </a:lnTo>
                  <a:lnTo>
                    <a:pt x="1958" y="903"/>
                  </a:lnTo>
                  <a:lnTo>
                    <a:pt x="1963" y="898"/>
                  </a:lnTo>
                  <a:lnTo>
                    <a:pt x="1967" y="892"/>
                  </a:lnTo>
                  <a:lnTo>
                    <a:pt x="1972" y="886"/>
                  </a:lnTo>
                  <a:lnTo>
                    <a:pt x="1973" y="877"/>
                  </a:lnTo>
                  <a:lnTo>
                    <a:pt x="1976" y="867"/>
                  </a:lnTo>
                  <a:lnTo>
                    <a:pt x="1976" y="855"/>
                  </a:lnTo>
                  <a:lnTo>
                    <a:pt x="1976" y="0"/>
                  </a:lnTo>
                  <a:lnTo>
                    <a:pt x="0" y="0"/>
                  </a:lnTo>
                  <a:lnTo>
                    <a:pt x="0" y="1979"/>
                  </a:lnTo>
                  <a:lnTo>
                    <a:pt x="454" y="1979"/>
                  </a:lnTo>
                  <a:lnTo>
                    <a:pt x="454" y="1981"/>
                  </a:lnTo>
                  <a:lnTo>
                    <a:pt x="856" y="1981"/>
                  </a:lnTo>
                  <a:lnTo>
                    <a:pt x="856" y="1981"/>
                  </a:lnTo>
                  <a:lnTo>
                    <a:pt x="868" y="1981"/>
                  </a:lnTo>
                  <a:lnTo>
                    <a:pt x="877" y="1982"/>
                  </a:lnTo>
                  <a:lnTo>
                    <a:pt x="886" y="1985"/>
                  </a:lnTo>
                  <a:lnTo>
                    <a:pt x="894" y="1990"/>
                  </a:lnTo>
                  <a:lnTo>
                    <a:pt x="900" y="1994"/>
                  </a:lnTo>
                  <a:lnTo>
                    <a:pt x="904" y="1999"/>
                  </a:lnTo>
                  <a:lnTo>
                    <a:pt x="907" y="2005"/>
                  </a:lnTo>
                  <a:lnTo>
                    <a:pt x="909" y="2011"/>
                  </a:lnTo>
                  <a:lnTo>
                    <a:pt x="909" y="2017"/>
                  </a:lnTo>
                  <a:lnTo>
                    <a:pt x="907" y="2024"/>
                  </a:lnTo>
                  <a:lnTo>
                    <a:pt x="904" y="2030"/>
                  </a:lnTo>
                  <a:lnTo>
                    <a:pt x="900" y="2037"/>
                  </a:lnTo>
                  <a:lnTo>
                    <a:pt x="895" y="2043"/>
                  </a:lnTo>
                  <a:lnTo>
                    <a:pt x="888" y="2051"/>
                  </a:lnTo>
                  <a:lnTo>
                    <a:pt x="879" y="2057"/>
                  </a:lnTo>
                  <a:lnTo>
                    <a:pt x="868" y="2061"/>
                  </a:lnTo>
                  <a:lnTo>
                    <a:pt x="868" y="2061"/>
                  </a:lnTo>
                  <a:lnTo>
                    <a:pt x="855" y="2069"/>
                  </a:lnTo>
                  <a:lnTo>
                    <a:pt x="843" y="2079"/>
                  </a:lnTo>
                  <a:lnTo>
                    <a:pt x="828" y="2093"/>
                  </a:lnTo>
                  <a:lnTo>
                    <a:pt x="821" y="2102"/>
                  </a:lnTo>
                  <a:lnTo>
                    <a:pt x="813" y="2111"/>
                  </a:lnTo>
                  <a:lnTo>
                    <a:pt x="807" y="2121"/>
                  </a:lnTo>
                  <a:lnTo>
                    <a:pt x="800" y="2133"/>
                  </a:lnTo>
                  <a:lnTo>
                    <a:pt x="795" y="2145"/>
                  </a:lnTo>
                  <a:lnTo>
                    <a:pt x="791" y="2160"/>
                  </a:lnTo>
                  <a:lnTo>
                    <a:pt x="789" y="2175"/>
                  </a:lnTo>
                  <a:lnTo>
                    <a:pt x="788" y="2191"/>
                  </a:lnTo>
                  <a:lnTo>
                    <a:pt x="788" y="2191"/>
                  </a:lnTo>
                  <a:lnTo>
                    <a:pt x="789" y="2209"/>
                  </a:lnTo>
                  <a:lnTo>
                    <a:pt x="792" y="2229"/>
                  </a:lnTo>
                  <a:lnTo>
                    <a:pt x="798" y="2245"/>
                  </a:lnTo>
                  <a:lnTo>
                    <a:pt x="806" y="2263"/>
                  </a:lnTo>
                  <a:lnTo>
                    <a:pt x="816" y="2280"/>
                  </a:lnTo>
                  <a:lnTo>
                    <a:pt x="827" y="2295"/>
                  </a:lnTo>
                  <a:lnTo>
                    <a:pt x="840" y="2308"/>
                  </a:lnTo>
                  <a:lnTo>
                    <a:pt x="855" y="2321"/>
                  </a:lnTo>
                  <a:lnTo>
                    <a:pt x="871" y="2333"/>
                  </a:lnTo>
                  <a:lnTo>
                    <a:pt x="889" y="2344"/>
                  </a:lnTo>
                  <a:lnTo>
                    <a:pt x="907" y="2353"/>
                  </a:lnTo>
                  <a:lnTo>
                    <a:pt x="928" y="2360"/>
                  </a:lnTo>
                  <a:lnTo>
                    <a:pt x="949" y="2368"/>
                  </a:lnTo>
                  <a:lnTo>
                    <a:pt x="972" y="2372"/>
                  </a:lnTo>
                  <a:lnTo>
                    <a:pt x="994" y="2374"/>
                  </a:lnTo>
                  <a:lnTo>
                    <a:pt x="1018" y="2375"/>
                  </a:lnTo>
                  <a:lnTo>
                    <a:pt x="1018" y="2375"/>
                  </a:lnTo>
                  <a:lnTo>
                    <a:pt x="1040" y="2374"/>
                  </a:lnTo>
                  <a:lnTo>
                    <a:pt x="1063" y="2372"/>
                  </a:lnTo>
                  <a:lnTo>
                    <a:pt x="1085" y="2368"/>
                  </a:lnTo>
                  <a:lnTo>
                    <a:pt x="1106" y="2360"/>
                  </a:lnTo>
                  <a:lnTo>
                    <a:pt x="1127" y="2353"/>
                  </a:lnTo>
                  <a:lnTo>
                    <a:pt x="1145" y="2344"/>
                  </a:lnTo>
                  <a:lnTo>
                    <a:pt x="1163" y="2333"/>
                  </a:lnTo>
                  <a:lnTo>
                    <a:pt x="1179" y="2321"/>
                  </a:lnTo>
                  <a:lnTo>
                    <a:pt x="1194" y="2308"/>
                  </a:lnTo>
                  <a:lnTo>
                    <a:pt x="1208" y="2295"/>
                  </a:lnTo>
                  <a:lnTo>
                    <a:pt x="1218" y="2280"/>
                  </a:lnTo>
                  <a:lnTo>
                    <a:pt x="1229" y="2263"/>
                  </a:lnTo>
                  <a:lnTo>
                    <a:pt x="1236" y="2245"/>
                  </a:lnTo>
                  <a:lnTo>
                    <a:pt x="1242" y="2229"/>
                  </a:lnTo>
                  <a:lnTo>
                    <a:pt x="1245" y="2209"/>
                  </a:lnTo>
                  <a:lnTo>
                    <a:pt x="1247" y="2191"/>
                  </a:lnTo>
                  <a:lnTo>
                    <a:pt x="1247" y="2191"/>
                  </a:lnTo>
                  <a:lnTo>
                    <a:pt x="1245" y="2175"/>
                  </a:lnTo>
                  <a:lnTo>
                    <a:pt x="1244" y="2160"/>
                  </a:lnTo>
                  <a:lnTo>
                    <a:pt x="1239" y="2145"/>
                  </a:lnTo>
                  <a:lnTo>
                    <a:pt x="1235" y="2133"/>
                  </a:lnTo>
                  <a:lnTo>
                    <a:pt x="1229" y="2121"/>
                  </a:lnTo>
                  <a:lnTo>
                    <a:pt x="1221" y="2111"/>
                  </a:lnTo>
                  <a:lnTo>
                    <a:pt x="1214" y="2102"/>
                  </a:lnTo>
                  <a:lnTo>
                    <a:pt x="1206" y="2093"/>
                  </a:lnTo>
                  <a:lnTo>
                    <a:pt x="1191" y="2079"/>
                  </a:lnTo>
                  <a:lnTo>
                    <a:pt x="1179" y="2069"/>
                  </a:lnTo>
                  <a:lnTo>
                    <a:pt x="1166" y="2061"/>
                  </a:lnTo>
                  <a:lnTo>
                    <a:pt x="1166" y="2061"/>
                  </a:lnTo>
                  <a:lnTo>
                    <a:pt x="1155" y="2057"/>
                  </a:lnTo>
                  <a:lnTo>
                    <a:pt x="1146" y="2051"/>
                  </a:lnTo>
                  <a:lnTo>
                    <a:pt x="1139" y="2043"/>
                  </a:lnTo>
                  <a:lnTo>
                    <a:pt x="1134" y="2037"/>
                  </a:lnTo>
                  <a:lnTo>
                    <a:pt x="1130" y="2030"/>
                  </a:lnTo>
                  <a:lnTo>
                    <a:pt x="1127" y="2024"/>
                  </a:lnTo>
                  <a:lnTo>
                    <a:pt x="1125" y="2017"/>
                  </a:lnTo>
                  <a:lnTo>
                    <a:pt x="1125" y="2011"/>
                  </a:lnTo>
                  <a:lnTo>
                    <a:pt x="1127" y="2005"/>
                  </a:lnTo>
                  <a:lnTo>
                    <a:pt x="1130" y="1999"/>
                  </a:lnTo>
                  <a:lnTo>
                    <a:pt x="1134" y="1994"/>
                  </a:lnTo>
                  <a:lnTo>
                    <a:pt x="1140" y="1990"/>
                  </a:lnTo>
                  <a:lnTo>
                    <a:pt x="1148" y="1985"/>
                  </a:lnTo>
                  <a:lnTo>
                    <a:pt x="1157" y="1982"/>
                  </a:lnTo>
                  <a:lnTo>
                    <a:pt x="1166" y="1981"/>
                  </a:lnTo>
                  <a:lnTo>
                    <a:pt x="1178" y="1981"/>
                  </a:lnTo>
                  <a:lnTo>
                    <a:pt x="1429" y="1981"/>
                  </a:lnTo>
                  <a:lnTo>
                    <a:pt x="1429" y="1979"/>
                  </a:lnTo>
                  <a:lnTo>
                    <a:pt x="1976" y="1979"/>
                  </a:lnTo>
                  <a:lnTo>
                    <a:pt x="1976" y="1176"/>
                  </a:lnTo>
                  <a:lnTo>
                    <a:pt x="1976" y="1176"/>
                  </a:lnTo>
                  <a:lnTo>
                    <a:pt x="1976" y="1166"/>
                  </a:lnTo>
                  <a:lnTo>
                    <a:pt x="1973" y="1155"/>
                  </a:lnTo>
                  <a:lnTo>
                    <a:pt x="1972" y="1147"/>
                  </a:lnTo>
                  <a:lnTo>
                    <a:pt x="1967" y="1139"/>
                  </a:lnTo>
                  <a:lnTo>
                    <a:pt x="1963" y="1133"/>
                  </a:lnTo>
                  <a:lnTo>
                    <a:pt x="1958" y="1129"/>
                  </a:lnTo>
                  <a:lnTo>
                    <a:pt x="1952" y="1126"/>
                  </a:lnTo>
                  <a:lnTo>
                    <a:pt x="1946" y="1124"/>
                  </a:lnTo>
                  <a:lnTo>
                    <a:pt x="1940" y="1124"/>
                  </a:lnTo>
                  <a:lnTo>
                    <a:pt x="1933" y="1126"/>
                  </a:lnTo>
                  <a:lnTo>
                    <a:pt x="1927" y="1129"/>
                  </a:lnTo>
                  <a:lnTo>
                    <a:pt x="1919" y="1133"/>
                  </a:lnTo>
                  <a:lnTo>
                    <a:pt x="1913" y="1139"/>
                  </a:lnTo>
                  <a:lnTo>
                    <a:pt x="1906" y="1147"/>
                  </a:lnTo>
                  <a:lnTo>
                    <a:pt x="1900" y="1155"/>
                  </a:lnTo>
                  <a:lnTo>
                    <a:pt x="1894" y="1164"/>
                  </a:lnTo>
                  <a:lnTo>
                    <a:pt x="1894" y="1164"/>
                  </a:lnTo>
                  <a:lnTo>
                    <a:pt x="1886" y="1178"/>
                  </a:lnTo>
                  <a:lnTo>
                    <a:pt x="1877" y="1190"/>
                  </a:lnTo>
                  <a:lnTo>
                    <a:pt x="1864" y="1205"/>
                  </a:lnTo>
                  <a:lnTo>
                    <a:pt x="1855" y="1212"/>
                  </a:lnTo>
                  <a:lnTo>
                    <a:pt x="1846" y="1220"/>
                  </a:lnTo>
                  <a:lnTo>
                    <a:pt x="1835" y="1227"/>
                  </a:lnTo>
                  <a:lnTo>
                    <a:pt x="1824" y="1233"/>
                  </a:lnTo>
                  <a:lnTo>
                    <a:pt x="1810" y="1238"/>
                  </a:lnTo>
                  <a:lnTo>
                    <a:pt x="1797" y="1242"/>
                  </a:lnTo>
                  <a:lnTo>
                    <a:pt x="1782" y="1245"/>
                  </a:lnTo>
                  <a:lnTo>
                    <a:pt x="1765" y="1245"/>
                  </a:lnTo>
                  <a:lnTo>
                    <a:pt x="1765" y="1245"/>
                  </a:lnTo>
                  <a:lnTo>
                    <a:pt x="1746" y="1244"/>
                  </a:lnTo>
                  <a:lnTo>
                    <a:pt x="1728" y="1241"/>
                  </a:lnTo>
                  <a:lnTo>
                    <a:pt x="1710" y="1235"/>
                  </a:lnTo>
                  <a:lnTo>
                    <a:pt x="1693" y="1227"/>
                  </a:lnTo>
                  <a:lnTo>
                    <a:pt x="1677" y="1218"/>
                  </a:lnTo>
                  <a:lnTo>
                    <a:pt x="1662" y="1206"/>
                  </a:lnTo>
                  <a:lnTo>
                    <a:pt x="1649" y="1193"/>
                  </a:lnTo>
                  <a:lnTo>
                    <a:pt x="1635" y="1178"/>
                  </a:lnTo>
                  <a:lnTo>
                    <a:pt x="1623" y="1161"/>
                  </a:lnTo>
                  <a:lnTo>
                    <a:pt x="1613" y="1145"/>
                  </a:lnTo>
                  <a:lnTo>
                    <a:pt x="1604" y="1126"/>
                  </a:lnTo>
                  <a:lnTo>
                    <a:pt x="1595" y="1105"/>
                  </a:lnTo>
                  <a:lnTo>
                    <a:pt x="1589" y="1084"/>
                  </a:lnTo>
                  <a:lnTo>
                    <a:pt x="1584" y="1063"/>
                  </a:lnTo>
                  <a:lnTo>
                    <a:pt x="1581" y="1039"/>
                  </a:lnTo>
                  <a:lnTo>
                    <a:pt x="1581" y="1016"/>
                  </a:lnTo>
                  <a:lnTo>
                    <a:pt x="1581" y="1016"/>
                  </a:lnTo>
                  <a:lnTo>
                    <a:pt x="1581" y="993"/>
                  </a:lnTo>
                  <a:lnTo>
                    <a:pt x="1584" y="970"/>
                  </a:lnTo>
                  <a:lnTo>
                    <a:pt x="1589" y="948"/>
                  </a:lnTo>
                  <a:lnTo>
                    <a:pt x="1595" y="927"/>
                  </a:lnTo>
                  <a:lnTo>
                    <a:pt x="1604" y="907"/>
                  </a:lnTo>
                  <a:lnTo>
                    <a:pt x="1613" y="888"/>
                  </a:lnTo>
                  <a:lnTo>
                    <a:pt x="1623" y="870"/>
                  </a:lnTo>
                  <a:lnTo>
                    <a:pt x="1635" y="854"/>
                  </a:lnTo>
                  <a:lnTo>
                    <a:pt x="1649" y="839"/>
                  </a:lnTo>
                  <a:lnTo>
                    <a:pt x="1662" y="825"/>
                  </a:lnTo>
                  <a:lnTo>
                    <a:pt x="1677" y="815"/>
                  </a:lnTo>
                  <a:lnTo>
                    <a:pt x="1693" y="804"/>
                  </a:lnTo>
                  <a:lnTo>
                    <a:pt x="1710" y="797"/>
                  </a:lnTo>
                  <a:lnTo>
                    <a:pt x="1728" y="791"/>
                  </a:lnTo>
                  <a:lnTo>
                    <a:pt x="1746" y="788"/>
                  </a:lnTo>
                  <a:lnTo>
                    <a:pt x="1765" y="786"/>
                  </a:lnTo>
                  <a:lnTo>
                    <a:pt x="1765" y="786"/>
                  </a:lnTo>
                  <a:close/>
                </a:path>
              </a:pathLst>
            </a:custGeom>
            <a:gradFill flip="none" rotWithShape="1">
              <a:gsLst>
                <a:gs pos="0">
                  <a:schemeClr val="accent1">
                    <a:lumMod val="60000"/>
                    <a:lumOff val="40000"/>
                    <a:shade val="30000"/>
                    <a:satMod val="115000"/>
                  </a:schemeClr>
                </a:gs>
                <a:gs pos="50000">
                  <a:schemeClr val="accent1">
                    <a:lumMod val="60000"/>
                    <a:lumOff val="40000"/>
                    <a:shade val="67500"/>
                    <a:satMod val="115000"/>
                  </a:schemeClr>
                </a:gs>
                <a:gs pos="100000">
                  <a:schemeClr val="accent1">
                    <a:lumMod val="60000"/>
                    <a:lumOff val="40000"/>
                    <a:shade val="100000"/>
                    <a:satMod val="115000"/>
                  </a:schemeClr>
                </a:gs>
              </a:gsLst>
              <a:lin ang="2700000" scaled="1"/>
              <a:tileRect/>
            </a:gradFill>
            <a:ln w="28575">
              <a:noFill/>
              <a:prstDash val="solid"/>
              <a:round/>
              <a:headEnd/>
              <a:tailEnd/>
            </a:ln>
          </p:spPr>
          <p:txBody>
            <a:bodyPr bIns="360000" anchor="ctr"/>
            <a:lstStyle/>
            <a:p>
              <a:pPr algn="ctr" eaLnBrk="1" hangingPunct="1">
                <a:defRPr/>
              </a:pPr>
              <a:endParaRPr lang="en-GB" dirty="0">
                <a:solidFill>
                  <a:schemeClr val="bg1"/>
                </a:solidFill>
                <a:cs typeface="Arial" charset="0"/>
              </a:endParaRPr>
            </a:p>
          </p:txBody>
        </p:sp>
        <p:sp>
          <p:nvSpPr>
            <p:cNvPr id="21" name="Freeform 11">
              <a:extLst>
                <a:ext uri="{FF2B5EF4-FFF2-40B4-BE49-F238E27FC236}">
                  <a16:creationId xmlns:a16="http://schemas.microsoft.com/office/drawing/2014/main" id="{9427F8A0-1EE1-C343-A8C2-3A9ADD665258}"/>
                </a:ext>
              </a:extLst>
            </p:cNvPr>
            <p:cNvSpPr>
              <a:spLocks/>
            </p:cNvSpPr>
            <p:nvPr/>
          </p:nvSpPr>
          <p:spPr bwMode="auto">
            <a:xfrm>
              <a:off x="2666672" y="3586338"/>
              <a:ext cx="1887537" cy="1570038"/>
            </a:xfrm>
            <a:custGeom>
              <a:avLst/>
              <a:gdLst>
                <a:gd name="T0" fmla="*/ 791 w 2377"/>
                <a:gd name="T1" fmla="*/ 179 h 1976"/>
                <a:gd name="T2" fmla="*/ 813 w 2377"/>
                <a:gd name="T3" fmla="*/ 131 h 1976"/>
                <a:gd name="T4" fmla="*/ 855 w 2377"/>
                <a:gd name="T5" fmla="*/ 89 h 1976"/>
                <a:gd name="T6" fmla="*/ 886 w 2377"/>
                <a:gd name="T7" fmla="*/ 70 h 1976"/>
                <a:gd name="T8" fmla="*/ 907 w 2377"/>
                <a:gd name="T9" fmla="*/ 43 h 1976"/>
                <a:gd name="T10" fmla="*/ 904 w 2377"/>
                <a:gd name="T11" fmla="*/ 19 h 1976"/>
                <a:gd name="T12" fmla="*/ 877 w 2377"/>
                <a:gd name="T13" fmla="*/ 3 h 1976"/>
                <a:gd name="T14" fmla="*/ 0 w 2377"/>
                <a:gd name="T15" fmla="*/ 1976 h 1976"/>
                <a:gd name="T16" fmla="*/ 1980 w 2377"/>
                <a:gd name="T17" fmla="*/ 1121 h 1976"/>
                <a:gd name="T18" fmla="*/ 1986 w 2377"/>
                <a:gd name="T19" fmla="*/ 1090 h 1976"/>
                <a:gd name="T20" fmla="*/ 2004 w 2377"/>
                <a:gd name="T21" fmla="*/ 1069 h 1976"/>
                <a:gd name="T22" fmla="*/ 2031 w 2377"/>
                <a:gd name="T23" fmla="*/ 1072 h 1976"/>
                <a:gd name="T24" fmla="*/ 2057 w 2377"/>
                <a:gd name="T25" fmla="*/ 1099 h 1976"/>
                <a:gd name="T26" fmla="*/ 2079 w 2377"/>
                <a:gd name="T27" fmla="*/ 1134 h 1976"/>
                <a:gd name="T28" fmla="*/ 2121 w 2377"/>
                <a:gd name="T29" fmla="*/ 1170 h 1976"/>
                <a:gd name="T30" fmla="*/ 2175 w 2377"/>
                <a:gd name="T31" fmla="*/ 1188 h 1976"/>
                <a:gd name="T32" fmla="*/ 2229 w 2377"/>
                <a:gd name="T33" fmla="*/ 1184 h 1976"/>
                <a:gd name="T34" fmla="*/ 2294 w 2377"/>
                <a:gd name="T35" fmla="*/ 1149 h 1976"/>
                <a:gd name="T36" fmla="*/ 2345 w 2377"/>
                <a:gd name="T37" fmla="*/ 1088 h 1976"/>
                <a:gd name="T38" fmla="*/ 2372 w 2377"/>
                <a:gd name="T39" fmla="*/ 1006 h 1976"/>
                <a:gd name="T40" fmla="*/ 2375 w 2377"/>
                <a:gd name="T41" fmla="*/ 936 h 1976"/>
                <a:gd name="T42" fmla="*/ 2354 w 2377"/>
                <a:gd name="T43" fmla="*/ 850 h 1976"/>
                <a:gd name="T44" fmla="*/ 2309 w 2377"/>
                <a:gd name="T45" fmla="*/ 783 h 1976"/>
                <a:gd name="T46" fmla="*/ 2247 w 2377"/>
                <a:gd name="T47" fmla="*/ 740 h 1976"/>
                <a:gd name="T48" fmla="*/ 2191 w 2377"/>
                <a:gd name="T49" fmla="*/ 729 h 1976"/>
                <a:gd name="T50" fmla="*/ 2133 w 2377"/>
                <a:gd name="T51" fmla="*/ 743 h 1976"/>
                <a:gd name="T52" fmla="*/ 2093 w 2377"/>
                <a:gd name="T53" fmla="*/ 770 h 1976"/>
                <a:gd name="T54" fmla="*/ 2063 w 2377"/>
                <a:gd name="T55" fmla="*/ 810 h 1976"/>
                <a:gd name="T56" fmla="*/ 2037 w 2377"/>
                <a:gd name="T57" fmla="*/ 843 h 1976"/>
                <a:gd name="T58" fmla="*/ 2010 w 2377"/>
                <a:gd name="T59" fmla="*/ 852 h 1976"/>
                <a:gd name="T60" fmla="*/ 1989 w 2377"/>
                <a:gd name="T61" fmla="*/ 837 h 1976"/>
                <a:gd name="T62" fmla="*/ 1980 w 2377"/>
                <a:gd name="T63" fmla="*/ 798 h 1976"/>
                <a:gd name="T64" fmla="*/ 1178 w 2377"/>
                <a:gd name="T65" fmla="*/ 0 h 1976"/>
                <a:gd name="T66" fmla="*/ 1146 w 2377"/>
                <a:gd name="T67" fmla="*/ 6 h 1976"/>
                <a:gd name="T68" fmla="*/ 1127 w 2377"/>
                <a:gd name="T69" fmla="*/ 25 h 1976"/>
                <a:gd name="T70" fmla="*/ 1128 w 2377"/>
                <a:gd name="T71" fmla="*/ 51 h 1976"/>
                <a:gd name="T72" fmla="*/ 1155 w 2377"/>
                <a:gd name="T73" fmla="*/ 76 h 1976"/>
                <a:gd name="T74" fmla="*/ 1191 w 2377"/>
                <a:gd name="T75" fmla="*/ 98 h 1976"/>
                <a:gd name="T76" fmla="*/ 1227 w 2377"/>
                <a:gd name="T77" fmla="*/ 142 h 1976"/>
                <a:gd name="T78" fmla="*/ 1245 w 2377"/>
                <a:gd name="T79" fmla="*/ 196 h 1976"/>
                <a:gd name="T80" fmla="*/ 1242 w 2377"/>
                <a:gd name="T81" fmla="*/ 248 h 1976"/>
                <a:gd name="T82" fmla="*/ 1206 w 2377"/>
                <a:gd name="T83" fmla="*/ 314 h 1976"/>
                <a:gd name="T84" fmla="*/ 1145 w 2377"/>
                <a:gd name="T85" fmla="*/ 365 h 1976"/>
                <a:gd name="T86" fmla="*/ 1063 w 2377"/>
                <a:gd name="T87" fmla="*/ 391 h 1976"/>
                <a:gd name="T88" fmla="*/ 994 w 2377"/>
                <a:gd name="T89" fmla="*/ 394 h 1976"/>
                <a:gd name="T90" fmla="*/ 907 w 2377"/>
                <a:gd name="T91" fmla="*/ 374 h 1976"/>
                <a:gd name="T92" fmla="*/ 840 w 2377"/>
                <a:gd name="T93" fmla="*/ 329 h 1976"/>
                <a:gd name="T94" fmla="*/ 798 w 2377"/>
                <a:gd name="T95" fmla="*/ 266 h 1976"/>
                <a:gd name="T96" fmla="*/ 788 w 2377"/>
                <a:gd name="T97" fmla="*/ 212 h 19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377" h="1976">
                  <a:moveTo>
                    <a:pt x="788" y="212"/>
                  </a:moveTo>
                  <a:lnTo>
                    <a:pt x="788" y="212"/>
                  </a:lnTo>
                  <a:lnTo>
                    <a:pt x="788" y="196"/>
                  </a:lnTo>
                  <a:lnTo>
                    <a:pt x="791" y="179"/>
                  </a:lnTo>
                  <a:lnTo>
                    <a:pt x="795" y="166"/>
                  </a:lnTo>
                  <a:lnTo>
                    <a:pt x="800" y="152"/>
                  </a:lnTo>
                  <a:lnTo>
                    <a:pt x="806" y="142"/>
                  </a:lnTo>
                  <a:lnTo>
                    <a:pt x="813" y="131"/>
                  </a:lnTo>
                  <a:lnTo>
                    <a:pt x="821" y="121"/>
                  </a:lnTo>
                  <a:lnTo>
                    <a:pt x="828" y="113"/>
                  </a:lnTo>
                  <a:lnTo>
                    <a:pt x="843" y="98"/>
                  </a:lnTo>
                  <a:lnTo>
                    <a:pt x="855" y="89"/>
                  </a:lnTo>
                  <a:lnTo>
                    <a:pt x="868" y="82"/>
                  </a:lnTo>
                  <a:lnTo>
                    <a:pt x="868" y="82"/>
                  </a:lnTo>
                  <a:lnTo>
                    <a:pt x="877" y="76"/>
                  </a:lnTo>
                  <a:lnTo>
                    <a:pt x="886" y="70"/>
                  </a:lnTo>
                  <a:lnTo>
                    <a:pt x="894" y="64"/>
                  </a:lnTo>
                  <a:lnTo>
                    <a:pt x="900" y="57"/>
                  </a:lnTo>
                  <a:lnTo>
                    <a:pt x="904" y="51"/>
                  </a:lnTo>
                  <a:lnTo>
                    <a:pt x="907" y="43"/>
                  </a:lnTo>
                  <a:lnTo>
                    <a:pt x="909" y="37"/>
                  </a:lnTo>
                  <a:lnTo>
                    <a:pt x="909" y="31"/>
                  </a:lnTo>
                  <a:lnTo>
                    <a:pt x="907" y="25"/>
                  </a:lnTo>
                  <a:lnTo>
                    <a:pt x="904" y="19"/>
                  </a:lnTo>
                  <a:lnTo>
                    <a:pt x="900" y="13"/>
                  </a:lnTo>
                  <a:lnTo>
                    <a:pt x="894" y="9"/>
                  </a:lnTo>
                  <a:lnTo>
                    <a:pt x="886" y="6"/>
                  </a:lnTo>
                  <a:lnTo>
                    <a:pt x="877" y="3"/>
                  </a:lnTo>
                  <a:lnTo>
                    <a:pt x="867" y="1"/>
                  </a:lnTo>
                  <a:lnTo>
                    <a:pt x="856" y="0"/>
                  </a:lnTo>
                  <a:lnTo>
                    <a:pt x="0" y="0"/>
                  </a:lnTo>
                  <a:lnTo>
                    <a:pt x="0" y="1976"/>
                  </a:lnTo>
                  <a:lnTo>
                    <a:pt x="1979" y="1976"/>
                  </a:lnTo>
                  <a:lnTo>
                    <a:pt x="1979" y="1522"/>
                  </a:lnTo>
                  <a:lnTo>
                    <a:pt x="1980" y="1522"/>
                  </a:lnTo>
                  <a:lnTo>
                    <a:pt x="1980" y="1121"/>
                  </a:lnTo>
                  <a:lnTo>
                    <a:pt x="1980" y="1121"/>
                  </a:lnTo>
                  <a:lnTo>
                    <a:pt x="1982" y="1109"/>
                  </a:lnTo>
                  <a:lnTo>
                    <a:pt x="1983" y="1099"/>
                  </a:lnTo>
                  <a:lnTo>
                    <a:pt x="1986" y="1090"/>
                  </a:lnTo>
                  <a:lnTo>
                    <a:pt x="1989" y="1082"/>
                  </a:lnTo>
                  <a:lnTo>
                    <a:pt x="1994" y="1076"/>
                  </a:lnTo>
                  <a:lnTo>
                    <a:pt x="2000" y="1072"/>
                  </a:lnTo>
                  <a:lnTo>
                    <a:pt x="2004" y="1069"/>
                  </a:lnTo>
                  <a:lnTo>
                    <a:pt x="2010" y="1067"/>
                  </a:lnTo>
                  <a:lnTo>
                    <a:pt x="2018" y="1067"/>
                  </a:lnTo>
                  <a:lnTo>
                    <a:pt x="2024" y="1069"/>
                  </a:lnTo>
                  <a:lnTo>
                    <a:pt x="2031" y="1072"/>
                  </a:lnTo>
                  <a:lnTo>
                    <a:pt x="2037" y="1076"/>
                  </a:lnTo>
                  <a:lnTo>
                    <a:pt x="2045" y="1082"/>
                  </a:lnTo>
                  <a:lnTo>
                    <a:pt x="2051" y="1090"/>
                  </a:lnTo>
                  <a:lnTo>
                    <a:pt x="2057" y="1099"/>
                  </a:lnTo>
                  <a:lnTo>
                    <a:pt x="2063" y="1109"/>
                  </a:lnTo>
                  <a:lnTo>
                    <a:pt x="2063" y="1109"/>
                  </a:lnTo>
                  <a:lnTo>
                    <a:pt x="2070" y="1121"/>
                  </a:lnTo>
                  <a:lnTo>
                    <a:pt x="2079" y="1134"/>
                  </a:lnTo>
                  <a:lnTo>
                    <a:pt x="2093" y="1149"/>
                  </a:lnTo>
                  <a:lnTo>
                    <a:pt x="2102" y="1157"/>
                  </a:lnTo>
                  <a:lnTo>
                    <a:pt x="2111" y="1163"/>
                  </a:lnTo>
                  <a:lnTo>
                    <a:pt x="2121" y="1170"/>
                  </a:lnTo>
                  <a:lnTo>
                    <a:pt x="2133" y="1176"/>
                  </a:lnTo>
                  <a:lnTo>
                    <a:pt x="2146" y="1181"/>
                  </a:lnTo>
                  <a:lnTo>
                    <a:pt x="2160" y="1185"/>
                  </a:lnTo>
                  <a:lnTo>
                    <a:pt x="2175" y="1188"/>
                  </a:lnTo>
                  <a:lnTo>
                    <a:pt x="2191" y="1188"/>
                  </a:lnTo>
                  <a:lnTo>
                    <a:pt x="2191" y="1188"/>
                  </a:lnTo>
                  <a:lnTo>
                    <a:pt x="2211" y="1188"/>
                  </a:lnTo>
                  <a:lnTo>
                    <a:pt x="2229" y="1184"/>
                  </a:lnTo>
                  <a:lnTo>
                    <a:pt x="2247" y="1179"/>
                  </a:lnTo>
                  <a:lnTo>
                    <a:pt x="2263" y="1170"/>
                  </a:lnTo>
                  <a:lnTo>
                    <a:pt x="2279" y="1161"/>
                  </a:lnTo>
                  <a:lnTo>
                    <a:pt x="2294" y="1149"/>
                  </a:lnTo>
                  <a:lnTo>
                    <a:pt x="2309" y="1136"/>
                  </a:lnTo>
                  <a:lnTo>
                    <a:pt x="2321" y="1121"/>
                  </a:lnTo>
                  <a:lnTo>
                    <a:pt x="2333" y="1106"/>
                  </a:lnTo>
                  <a:lnTo>
                    <a:pt x="2345" y="1088"/>
                  </a:lnTo>
                  <a:lnTo>
                    <a:pt x="2354" y="1069"/>
                  </a:lnTo>
                  <a:lnTo>
                    <a:pt x="2362" y="1049"/>
                  </a:lnTo>
                  <a:lnTo>
                    <a:pt x="2368" y="1028"/>
                  </a:lnTo>
                  <a:lnTo>
                    <a:pt x="2372" y="1006"/>
                  </a:lnTo>
                  <a:lnTo>
                    <a:pt x="2375" y="983"/>
                  </a:lnTo>
                  <a:lnTo>
                    <a:pt x="2377" y="960"/>
                  </a:lnTo>
                  <a:lnTo>
                    <a:pt x="2377" y="960"/>
                  </a:lnTo>
                  <a:lnTo>
                    <a:pt x="2375" y="936"/>
                  </a:lnTo>
                  <a:lnTo>
                    <a:pt x="2372" y="913"/>
                  </a:lnTo>
                  <a:lnTo>
                    <a:pt x="2368" y="891"/>
                  </a:lnTo>
                  <a:lnTo>
                    <a:pt x="2362" y="870"/>
                  </a:lnTo>
                  <a:lnTo>
                    <a:pt x="2354" y="850"/>
                  </a:lnTo>
                  <a:lnTo>
                    <a:pt x="2345" y="831"/>
                  </a:lnTo>
                  <a:lnTo>
                    <a:pt x="2333" y="813"/>
                  </a:lnTo>
                  <a:lnTo>
                    <a:pt x="2321" y="797"/>
                  </a:lnTo>
                  <a:lnTo>
                    <a:pt x="2309" y="783"/>
                  </a:lnTo>
                  <a:lnTo>
                    <a:pt x="2294" y="770"/>
                  </a:lnTo>
                  <a:lnTo>
                    <a:pt x="2279" y="758"/>
                  </a:lnTo>
                  <a:lnTo>
                    <a:pt x="2263" y="749"/>
                  </a:lnTo>
                  <a:lnTo>
                    <a:pt x="2247" y="740"/>
                  </a:lnTo>
                  <a:lnTo>
                    <a:pt x="2229" y="735"/>
                  </a:lnTo>
                  <a:lnTo>
                    <a:pt x="2211" y="731"/>
                  </a:lnTo>
                  <a:lnTo>
                    <a:pt x="2191" y="729"/>
                  </a:lnTo>
                  <a:lnTo>
                    <a:pt x="2191" y="729"/>
                  </a:lnTo>
                  <a:lnTo>
                    <a:pt x="2175" y="731"/>
                  </a:lnTo>
                  <a:lnTo>
                    <a:pt x="2160" y="734"/>
                  </a:lnTo>
                  <a:lnTo>
                    <a:pt x="2146" y="737"/>
                  </a:lnTo>
                  <a:lnTo>
                    <a:pt x="2133" y="743"/>
                  </a:lnTo>
                  <a:lnTo>
                    <a:pt x="2121" y="749"/>
                  </a:lnTo>
                  <a:lnTo>
                    <a:pt x="2111" y="755"/>
                  </a:lnTo>
                  <a:lnTo>
                    <a:pt x="2102" y="762"/>
                  </a:lnTo>
                  <a:lnTo>
                    <a:pt x="2093" y="770"/>
                  </a:lnTo>
                  <a:lnTo>
                    <a:pt x="2079" y="785"/>
                  </a:lnTo>
                  <a:lnTo>
                    <a:pt x="2070" y="798"/>
                  </a:lnTo>
                  <a:lnTo>
                    <a:pt x="2063" y="810"/>
                  </a:lnTo>
                  <a:lnTo>
                    <a:pt x="2063" y="810"/>
                  </a:lnTo>
                  <a:lnTo>
                    <a:pt x="2057" y="820"/>
                  </a:lnTo>
                  <a:lnTo>
                    <a:pt x="2051" y="829"/>
                  </a:lnTo>
                  <a:lnTo>
                    <a:pt x="2045" y="837"/>
                  </a:lnTo>
                  <a:lnTo>
                    <a:pt x="2037" y="843"/>
                  </a:lnTo>
                  <a:lnTo>
                    <a:pt x="2031" y="847"/>
                  </a:lnTo>
                  <a:lnTo>
                    <a:pt x="2024" y="850"/>
                  </a:lnTo>
                  <a:lnTo>
                    <a:pt x="2018" y="852"/>
                  </a:lnTo>
                  <a:lnTo>
                    <a:pt x="2010" y="852"/>
                  </a:lnTo>
                  <a:lnTo>
                    <a:pt x="2004" y="850"/>
                  </a:lnTo>
                  <a:lnTo>
                    <a:pt x="2000" y="847"/>
                  </a:lnTo>
                  <a:lnTo>
                    <a:pt x="1994" y="843"/>
                  </a:lnTo>
                  <a:lnTo>
                    <a:pt x="1989" y="837"/>
                  </a:lnTo>
                  <a:lnTo>
                    <a:pt x="1986" y="829"/>
                  </a:lnTo>
                  <a:lnTo>
                    <a:pt x="1983" y="820"/>
                  </a:lnTo>
                  <a:lnTo>
                    <a:pt x="1982" y="810"/>
                  </a:lnTo>
                  <a:lnTo>
                    <a:pt x="1980" y="798"/>
                  </a:lnTo>
                  <a:lnTo>
                    <a:pt x="1980" y="547"/>
                  </a:lnTo>
                  <a:lnTo>
                    <a:pt x="1979" y="547"/>
                  </a:lnTo>
                  <a:lnTo>
                    <a:pt x="1979" y="0"/>
                  </a:lnTo>
                  <a:lnTo>
                    <a:pt x="1178" y="0"/>
                  </a:lnTo>
                  <a:lnTo>
                    <a:pt x="1178" y="0"/>
                  </a:lnTo>
                  <a:lnTo>
                    <a:pt x="1166" y="1"/>
                  </a:lnTo>
                  <a:lnTo>
                    <a:pt x="1155" y="3"/>
                  </a:lnTo>
                  <a:lnTo>
                    <a:pt x="1146" y="6"/>
                  </a:lnTo>
                  <a:lnTo>
                    <a:pt x="1140" y="9"/>
                  </a:lnTo>
                  <a:lnTo>
                    <a:pt x="1134" y="13"/>
                  </a:lnTo>
                  <a:lnTo>
                    <a:pt x="1130" y="19"/>
                  </a:lnTo>
                  <a:lnTo>
                    <a:pt x="1127" y="25"/>
                  </a:lnTo>
                  <a:lnTo>
                    <a:pt x="1125" y="31"/>
                  </a:lnTo>
                  <a:lnTo>
                    <a:pt x="1125" y="37"/>
                  </a:lnTo>
                  <a:lnTo>
                    <a:pt x="1125" y="43"/>
                  </a:lnTo>
                  <a:lnTo>
                    <a:pt x="1128" y="51"/>
                  </a:lnTo>
                  <a:lnTo>
                    <a:pt x="1133" y="57"/>
                  </a:lnTo>
                  <a:lnTo>
                    <a:pt x="1139" y="64"/>
                  </a:lnTo>
                  <a:lnTo>
                    <a:pt x="1146" y="70"/>
                  </a:lnTo>
                  <a:lnTo>
                    <a:pt x="1155" y="76"/>
                  </a:lnTo>
                  <a:lnTo>
                    <a:pt x="1166" y="82"/>
                  </a:lnTo>
                  <a:lnTo>
                    <a:pt x="1166" y="82"/>
                  </a:lnTo>
                  <a:lnTo>
                    <a:pt x="1178" y="89"/>
                  </a:lnTo>
                  <a:lnTo>
                    <a:pt x="1191" y="98"/>
                  </a:lnTo>
                  <a:lnTo>
                    <a:pt x="1206" y="113"/>
                  </a:lnTo>
                  <a:lnTo>
                    <a:pt x="1214" y="121"/>
                  </a:lnTo>
                  <a:lnTo>
                    <a:pt x="1221" y="131"/>
                  </a:lnTo>
                  <a:lnTo>
                    <a:pt x="1227" y="142"/>
                  </a:lnTo>
                  <a:lnTo>
                    <a:pt x="1233" y="152"/>
                  </a:lnTo>
                  <a:lnTo>
                    <a:pt x="1239" y="166"/>
                  </a:lnTo>
                  <a:lnTo>
                    <a:pt x="1242" y="179"/>
                  </a:lnTo>
                  <a:lnTo>
                    <a:pt x="1245" y="196"/>
                  </a:lnTo>
                  <a:lnTo>
                    <a:pt x="1247" y="212"/>
                  </a:lnTo>
                  <a:lnTo>
                    <a:pt x="1247" y="212"/>
                  </a:lnTo>
                  <a:lnTo>
                    <a:pt x="1245" y="230"/>
                  </a:lnTo>
                  <a:lnTo>
                    <a:pt x="1242" y="248"/>
                  </a:lnTo>
                  <a:lnTo>
                    <a:pt x="1236" y="266"/>
                  </a:lnTo>
                  <a:lnTo>
                    <a:pt x="1229" y="282"/>
                  </a:lnTo>
                  <a:lnTo>
                    <a:pt x="1218" y="299"/>
                  </a:lnTo>
                  <a:lnTo>
                    <a:pt x="1206" y="314"/>
                  </a:lnTo>
                  <a:lnTo>
                    <a:pt x="1194" y="329"/>
                  </a:lnTo>
                  <a:lnTo>
                    <a:pt x="1179" y="342"/>
                  </a:lnTo>
                  <a:lnTo>
                    <a:pt x="1163" y="354"/>
                  </a:lnTo>
                  <a:lnTo>
                    <a:pt x="1145" y="365"/>
                  </a:lnTo>
                  <a:lnTo>
                    <a:pt x="1125" y="374"/>
                  </a:lnTo>
                  <a:lnTo>
                    <a:pt x="1106" y="381"/>
                  </a:lnTo>
                  <a:lnTo>
                    <a:pt x="1085" y="387"/>
                  </a:lnTo>
                  <a:lnTo>
                    <a:pt x="1063" y="391"/>
                  </a:lnTo>
                  <a:lnTo>
                    <a:pt x="1040" y="394"/>
                  </a:lnTo>
                  <a:lnTo>
                    <a:pt x="1016" y="396"/>
                  </a:lnTo>
                  <a:lnTo>
                    <a:pt x="1016" y="396"/>
                  </a:lnTo>
                  <a:lnTo>
                    <a:pt x="994" y="394"/>
                  </a:lnTo>
                  <a:lnTo>
                    <a:pt x="970" y="391"/>
                  </a:lnTo>
                  <a:lnTo>
                    <a:pt x="949" y="387"/>
                  </a:lnTo>
                  <a:lnTo>
                    <a:pt x="928" y="381"/>
                  </a:lnTo>
                  <a:lnTo>
                    <a:pt x="907" y="374"/>
                  </a:lnTo>
                  <a:lnTo>
                    <a:pt x="888" y="365"/>
                  </a:lnTo>
                  <a:lnTo>
                    <a:pt x="871" y="354"/>
                  </a:lnTo>
                  <a:lnTo>
                    <a:pt x="855" y="342"/>
                  </a:lnTo>
                  <a:lnTo>
                    <a:pt x="840" y="329"/>
                  </a:lnTo>
                  <a:lnTo>
                    <a:pt x="827" y="314"/>
                  </a:lnTo>
                  <a:lnTo>
                    <a:pt x="815" y="299"/>
                  </a:lnTo>
                  <a:lnTo>
                    <a:pt x="806" y="282"/>
                  </a:lnTo>
                  <a:lnTo>
                    <a:pt x="798" y="266"/>
                  </a:lnTo>
                  <a:lnTo>
                    <a:pt x="792" y="248"/>
                  </a:lnTo>
                  <a:lnTo>
                    <a:pt x="789" y="230"/>
                  </a:lnTo>
                  <a:lnTo>
                    <a:pt x="788" y="212"/>
                  </a:lnTo>
                  <a:lnTo>
                    <a:pt x="788" y="212"/>
                  </a:lnTo>
                  <a:close/>
                </a:path>
              </a:pathLst>
            </a:custGeom>
            <a:gradFill flip="none" rotWithShape="1">
              <a:gsLst>
                <a:gs pos="0">
                  <a:schemeClr val="tx2">
                    <a:lumMod val="60000"/>
                    <a:lumOff val="40000"/>
                    <a:shade val="30000"/>
                    <a:satMod val="115000"/>
                  </a:schemeClr>
                </a:gs>
                <a:gs pos="50000">
                  <a:schemeClr val="tx2">
                    <a:lumMod val="60000"/>
                    <a:lumOff val="40000"/>
                    <a:shade val="67500"/>
                    <a:satMod val="115000"/>
                  </a:schemeClr>
                </a:gs>
                <a:gs pos="100000">
                  <a:schemeClr val="tx2">
                    <a:lumMod val="60000"/>
                    <a:lumOff val="40000"/>
                    <a:shade val="100000"/>
                    <a:satMod val="115000"/>
                  </a:schemeClr>
                </a:gs>
              </a:gsLst>
              <a:lin ang="18900000" scaled="1"/>
              <a:tileRect/>
            </a:gradFill>
            <a:ln w="28575">
              <a:noFill/>
              <a:prstDash val="solid"/>
              <a:round/>
              <a:headEnd/>
              <a:tailEnd/>
            </a:ln>
          </p:spPr>
          <p:txBody>
            <a:bodyPr rIns="324000" anchor="ctr"/>
            <a:lstStyle/>
            <a:p>
              <a:pPr algn="ctr" eaLnBrk="1" hangingPunct="1">
                <a:defRPr/>
              </a:pPr>
              <a:endParaRPr lang="en-GB" dirty="0">
                <a:solidFill>
                  <a:schemeClr val="bg1"/>
                </a:solidFill>
                <a:cs typeface="Arial" charset="0"/>
              </a:endParaRPr>
            </a:p>
          </p:txBody>
        </p:sp>
        <p:sp>
          <p:nvSpPr>
            <p:cNvPr id="22" name="Freeform 7">
              <a:extLst>
                <a:ext uri="{FF2B5EF4-FFF2-40B4-BE49-F238E27FC236}">
                  <a16:creationId xmlns:a16="http://schemas.microsoft.com/office/drawing/2014/main" id="{6646DFAF-3FA2-9F43-BF2E-DBB7D7696553}"/>
                </a:ext>
              </a:extLst>
            </p:cNvPr>
            <p:cNvSpPr>
              <a:spLocks/>
            </p:cNvSpPr>
            <p:nvPr/>
          </p:nvSpPr>
          <p:spPr bwMode="auto">
            <a:xfrm>
              <a:off x="4235122" y="3273602"/>
              <a:ext cx="1884362" cy="1884362"/>
            </a:xfrm>
            <a:custGeom>
              <a:avLst/>
              <a:gdLst>
                <a:gd name="T0" fmla="*/ 2145 w 2376"/>
                <a:gd name="T1" fmla="*/ 1136 h 2374"/>
                <a:gd name="T2" fmla="*/ 2092 w 2376"/>
                <a:gd name="T3" fmla="*/ 1169 h 2374"/>
                <a:gd name="T4" fmla="*/ 2056 w 2376"/>
                <a:gd name="T5" fmla="*/ 1218 h 2374"/>
                <a:gd name="T6" fmla="*/ 2023 w 2376"/>
                <a:gd name="T7" fmla="*/ 1248 h 2374"/>
                <a:gd name="T8" fmla="*/ 1993 w 2376"/>
                <a:gd name="T9" fmla="*/ 1241 h 2374"/>
                <a:gd name="T10" fmla="*/ 1979 w 2376"/>
                <a:gd name="T11" fmla="*/ 1198 h 2374"/>
                <a:gd name="T12" fmla="*/ 1102 w 2376"/>
                <a:gd name="T13" fmla="*/ 393 h 2374"/>
                <a:gd name="T14" fmla="*/ 1072 w 2376"/>
                <a:gd name="T15" fmla="*/ 371 h 2374"/>
                <a:gd name="T16" fmla="*/ 1080 w 2376"/>
                <a:gd name="T17" fmla="*/ 338 h 2374"/>
                <a:gd name="T18" fmla="*/ 1113 w 2376"/>
                <a:gd name="T19" fmla="*/ 314 h 2374"/>
                <a:gd name="T20" fmla="*/ 1168 w 2376"/>
                <a:gd name="T21" fmla="*/ 265 h 2374"/>
                <a:gd name="T22" fmla="*/ 1192 w 2376"/>
                <a:gd name="T23" fmla="*/ 200 h 2374"/>
                <a:gd name="T24" fmla="*/ 1183 w 2376"/>
                <a:gd name="T25" fmla="*/ 130 h 2374"/>
                <a:gd name="T26" fmla="*/ 1126 w 2376"/>
                <a:gd name="T27" fmla="*/ 54 h 2374"/>
                <a:gd name="T28" fmla="*/ 1032 w 2376"/>
                <a:gd name="T29" fmla="*/ 9 h 2374"/>
                <a:gd name="T30" fmla="*/ 939 w 2376"/>
                <a:gd name="T31" fmla="*/ 2 h 2374"/>
                <a:gd name="T32" fmla="*/ 835 w 2376"/>
                <a:gd name="T33" fmla="*/ 32 h 2374"/>
                <a:gd name="T34" fmla="*/ 761 w 2376"/>
                <a:gd name="T35" fmla="*/ 97 h 2374"/>
                <a:gd name="T36" fmla="*/ 734 w 2376"/>
                <a:gd name="T37" fmla="*/ 184 h 2374"/>
                <a:gd name="T38" fmla="*/ 746 w 2376"/>
                <a:gd name="T39" fmla="*/ 242 h 2374"/>
                <a:gd name="T40" fmla="*/ 788 w 2376"/>
                <a:gd name="T41" fmla="*/ 296 h 2374"/>
                <a:gd name="T42" fmla="*/ 833 w 2376"/>
                <a:gd name="T43" fmla="*/ 326 h 2374"/>
                <a:gd name="T44" fmla="*/ 855 w 2376"/>
                <a:gd name="T45" fmla="*/ 359 h 2374"/>
                <a:gd name="T46" fmla="*/ 840 w 2376"/>
                <a:gd name="T47" fmla="*/ 386 h 2374"/>
                <a:gd name="T48" fmla="*/ 0 w 2376"/>
                <a:gd name="T49" fmla="*/ 395 h 2374"/>
                <a:gd name="T50" fmla="*/ 24 w 2376"/>
                <a:gd name="T51" fmla="*/ 1250 h 2374"/>
                <a:gd name="T52" fmla="*/ 72 w 2376"/>
                <a:gd name="T53" fmla="*/ 1208 h 2374"/>
                <a:gd name="T54" fmla="*/ 111 w 2376"/>
                <a:gd name="T55" fmla="*/ 1160 h 2374"/>
                <a:gd name="T56" fmla="*/ 169 w 2376"/>
                <a:gd name="T57" fmla="*/ 1132 h 2374"/>
                <a:gd name="T58" fmla="*/ 238 w 2376"/>
                <a:gd name="T59" fmla="*/ 1133 h 2374"/>
                <a:gd name="T60" fmla="*/ 319 w 2376"/>
                <a:gd name="T61" fmla="*/ 1181 h 2374"/>
                <a:gd name="T62" fmla="*/ 371 w 2376"/>
                <a:gd name="T63" fmla="*/ 1268 h 2374"/>
                <a:gd name="T64" fmla="*/ 386 w 2376"/>
                <a:gd name="T65" fmla="*/ 1358 h 2374"/>
                <a:gd name="T66" fmla="*/ 364 w 2376"/>
                <a:gd name="T67" fmla="*/ 1467 h 2374"/>
                <a:gd name="T68" fmla="*/ 304 w 2376"/>
                <a:gd name="T69" fmla="*/ 1547 h 2374"/>
                <a:gd name="T70" fmla="*/ 220 w 2376"/>
                <a:gd name="T71" fmla="*/ 1586 h 2374"/>
                <a:gd name="T72" fmla="*/ 156 w 2376"/>
                <a:gd name="T73" fmla="*/ 1579 h 2374"/>
                <a:gd name="T74" fmla="*/ 102 w 2376"/>
                <a:gd name="T75" fmla="*/ 1547 h 2374"/>
                <a:gd name="T76" fmla="*/ 63 w 2376"/>
                <a:gd name="T77" fmla="*/ 1492 h 2374"/>
                <a:gd name="T78" fmla="*/ 15 w 2376"/>
                <a:gd name="T79" fmla="*/ 1467 h 2374"/>
                <a:gd name="T80" fmla="*/ 1979 w 2376"/>
                <a:gd name="T81" fmla="*/ 1519 h 2374"/>
                <a:gd name="T82" fmla="*/ 1988 w 2376"/>
                <a:gd name="T83" fmla="*/ 1482 h 2374"/>
                <a:gd name="T84" fmla="*/ 2017 w 2376"/>
                <a:gd name="T85" fmla="*/ 1467 h 2374"/>
                <a:gd name="T86" fmla="*/ 2050 w 2376"/>
                <a:gd name="T87" fmla="*/ 1488 h 2374"/>
                <a:gd name="T88" fmla="*/ 2078 w 2376"/>
                <a:gd name="T89" fmla="*/ 1532 h 2374"/>
                <a:gd name="T90" fmla="*/ 2132 w 2376"/>
                <a:gd name="T91" fmla="*/ 1574 h 2374"/>
                <a:gd name="T92" fmla="*/ 2190 w 2376"/>
                <a:gd name="T93" fmla="*/ 1588 h 2374"/>
                <a:gd name="T94" fmla="*/ 2278 w 2376"/>
                <a:gd name="T95" fmla="*/ 1559 h 2374"/>
                <a:gd name="T96" fmla="*/ 2344 w 2376"/>
                <a:gd name="T97" fmla="*/ 1486 h 2374"/>
                <a:gd name="T98" fmla="*/ 2374 w 2376"/>
                <a:gd name="T99" fmla="*/ 1381 h 2374"/>
                <a:gd name="T100" fmla="*/ 2367 w 2376"/>
                <a:gd name="T101" fmla="*/ 1290 h 2374"/>
                <a:gd name="T102" fmla="*/ 2322 w 2376"/>
                <a:gd name="T103" fmla="*/ 1196 h 2374"/>
                <a:gd name="T104" fmla="*/ 2246 w 2376"/>
                <a:gd name="T105" fmla="*/ 1139 h 23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2376" h="2374">
                  <a:moveTo>
                    <a:pt x="2190" y="1129"/>
                  </a:moveTo>
                  <a:lnTo>
                    <a:pt x="2190" y="1129"/>
                  </a:lnTo>
                  <a:lnTo>
                    <a:pt x="2174" y="1129"/>
                  </a:lnTo>
                  <a:lnTo>
                    <a:pt x="2159" y="1132"/>
                  </a:lnTo>
                  <a:lnTo>
                    <a:pt x="2145" y="1136"/>
                  </a:lnTo>
                  <a:lnTo>
                    <a:pt x="2132" y="1141"/>
                  </a:lnTo>
                  <a:lnTo>
                    <a:pt x="2121" y="1147"/>
                  </a:lnTo>
                  <a:lnTo>
                    <a:pt x="2110" y="1154"/>
                  </a:lnTo>
                  <a:lnTo>
                    <a:pt x="2101" y="1162"/>
                  </a:lnTo>
                  <a:lnTo>
                    <a:pt x="2092" y="1169"/>
                  </a:lnTo>
                  <a:lnTo>
                    <a:pt x="2078" y="1184"/>
                  </a:lnTo>
                  <a:lnTo>
                    <a:pt x="2069" y="1196"/>
                  </a:lnTo>
                  <a:lnTo>
                    <a:pt x="2062" y="1210"/>
                  </a:lnTo>
                  <a:lnTo>
                    <a:pt x="2062" y="1210"/>
                  </a:lnTo>
                  <a:lnTo>
                    <a:pt x="2056" y="1218"/>
                  </a:lnTo>
                  <a:lnTo>
                    <a:pt x="2050" y="1227"/>
                  </a:lnTo>
                  <a:lnTo>
                    <a:pt x="2044" y="1235"/>
                  </a:lnTo>
                  <a:lnTo>
                    <a:pt x="2036" y="1241"/>
                  </a:lnTo>
                  <a:lnTo>
                    <a:pt x="2030" y="1245"/>
                  </a:lnTo>
                  <a:lnTo>
                    <a:pt x="2023" y="1248"/>
                  </a:lnTo>
                  <a:lnTo>
                    <a:pt x="2017" y="1250"/>
                  </a:lnTo>
                  <a:lnTo>
                    <a:pt x="2009" y="1250"/>
                  </a:lnTo>
                  <a:lnTo>
                    <a:pt x="2003" y="1248"/>
                  </a:lnTo>
                  <a:lnTo>
                    <a:pt x="1999" y="1245"/>
                  </a:lnTo>
                  <a:lnTo>
                    <a:pt x="1993" y="1241"/>
                  </a:lnTo>
                  <a:lnTo>
                    <a:pt x="1988" y="1235"/>
                  </a:lnTo>
                  <a:lnTo>
                    <a:pt x="1985" y="1227"/>
                  </a:lnTo>
                  <a:lnTo>
                    <a:pt x="1982" y="1218"/>
                  </a:lnTo>
                  <a:lnTo>
                    <a:pt x="1981" y="1208"/>
                  </a:lnTo>
                  <a:lnTo>
                    <a:pt x="1979" y="1198"/>
                  </a:lnTo>
                  <a:lnTo>
                    <a:pt x="1979" y="395"/>
                  </a:lnTo>
                  <a:lnTo>
                    <a:pt x="1125" y="395"/>
                  </a:lnTo>
                  <a:lnTo>
                    <a:pt x="1125" y="395"/>
                  </a:lnTo>
                  <a:lnTo>
                    <a:pt x="1113" y="395"/>
                  </a:lnTo>
                  <a:lnTo>
                    <a:pt x="1102" y="393"/>
                  </a:lnTo>
                  <a:lnTo>
                    <a:pt x="1093" y="390"/>
                  </a:lnTo>
                  <a:lnTo>
                    <a:pt x="1086" y="386"/>
                  </a:lnTo>
                  <a:lnTo>
                    <a:pt x="1080" y="381"/>
                  </a:lnTo>
                  <a:lnTo>
                    <a:pt x="1075" y="377"/>
                  </a:lnTo>
                  <a:lnTo>
                    <a:pt x="1072" y="371"/>
                  </a:lnTo>
                  <a:lnTo>
                    <a:pt x="1071" y="365"/>
                  </a:lnTo>
                  <a:lnTo>
                    <a:pt x="1071" y="359"/>
                  </a:lnTo>
                  <a:lnTo>
                    <a:pt x="1072" y="351"/>
                  </a:lnTo>
                  <a:lnTo>
                    <a:pt x="1075" y="345"/>
                  </a:lnTo>
                  <a:lnTo>
                    <a:pt x="1080" y="338"/>
                  </a:lnTo>
                  <a:lnTo>
                    <a:pt x="1086" y="332"/>
                  </a:lnTo>
                  <a:lnTo>
                    <a:pt x="1093" y="326"/>
                  </a:lnTo>
                  <a:lnTo>
                    <a:pt x="1102" y="319"/>
                  </a:lnTo>
                  <a:lnTo>
                    <a:pt x="1113" y="314"/>
                  </a:lnTo>
                  <a:lnTo>
                    <a:pt x="1113" y="314"/>
                  </a:lnTo>
                  <a:lnTo>
                    <a:pt x="1125" y="307"/>
                  </a:lnTo>
                  <a:lnTo>
                    <a:pt x="1138" y="296"/>
                  </a:lnTo>
                  <a:lnTo>
                    <a:pt x="1153" y="283"/>
                  </a:lnTo>
                  <a:lnTo>
                    <a:pt x="1160" y="275"/>
                  </a:lnTo>
                  <a:lnTo>
                    <a:pt x="1168" y="265"/>
                  </a:lnTo>
                  <a:lnTo>
                    <a:pt x="1174" y="254"/>
                  </a:lnTo>
                  <a:lnTo>
                    <a:pt x="1180" y="242"/>
                  </a:lnTo>
                  <a:lnTo>
                    <a:pt x="1186" y="230"/>
                  </a:lnTo>
                  <a:lnTo>
                    <a:pt x="1189" y="215"/>
                  </a:lnTo>
                  <a:lnTo>
                    <a:pt x="1192" y="200"/>
                  </a:lnTo>
                  <a:lnTo>
                    <a:pt x="1193" y="184"/>
                  </a:lnTo>
                  <a:lnTo>
                    <a:pt x="1193" y="184"/>
                  </a:lnTo>
                  <a:lnTo>
                    <a:pt x="1192" y="166"/>
                  </a:lnTo>
                  <a:lnTo>
                    <a:pt x="1187" y="147"/>
                  </a:lnTo>
                  <a:lnTo>
                    <a:pt x="1183" y="130"/>
                  </a:lnTo>
                  <a:lnTo>
                    <a:pt x="1174" y="112"/>
                  </a:lnTo>
                  <a:lnTo>
                    <a:pt x="1165" y="97"/>
                  </a:lnTo>
                  <a:lnTo>
                    <a:pt x="1153" y="81"/>
                  </a:lnTo>
                  <a:lnTo>
                    <a:pt x="1141" y="67"/>
                  </a:lnTo>
                  <a:lnTo>
                    <a:pt x="1126" y="54"/>
                  </a:lnTo>
                  <a:lnTo>
                    <a:pt x="1110" y="42"/>
                  </a:lnTo>
                  <a:lnTo>
                    <a:pt x="1092" y="32"/>
                  </a:lnTo>
                  <a:lnTo>
                    <a:pt x="1072" y="23"/>
                  </a:lnTo>
                  <a:lnTo>
                    <a:pt x="1053" y="15"/>
                  </a:lnTo>
                  <a:lnTo>
                    <a:pt x="1032" y="9"/>
                  </a:lnTo>
                  <a:lnTo>
                    <a:pt x="1009" y="3"/>
                  </a:lnTo>
                  <a:lnTo>
                    <a:pt x="987" y="2"/>
                  </a:lnTo>
                  <a:lnTo>
                    <a:pt x="963" y="0"/>
                  </a:lnTo>
                  <a:lnTo>
                    <a:pt x="963" y="0"/>
                  </a:lnTo>
                  <a:lnTo>
                    <a:pt x="939" y="2"/>
                  </a:lnTo>
                  <a:lnTo>
                    <a:pt x="917" y="3"/>
                  </a:lnTo>
                  <a:lnTo>
                    <a:pt x="894" y="9"/>
                  </a:lnTo>
                  <a:lnTo>
                    <a:pt x="873" y="15"/>
                  </a:lnTo>
                  <a:lnTo>
                    <a:pt x="854" y="23"/>
                  </a:lnTo>
                  <a:lnTo>
                    <a:pt x="835" y="32"/>
                  </a:lnTo>
                  <a:lnTo>
                    <a:pt x="817" y="42"/>
                  </a:lnTo>
                  <a:lnTo>
                    <a:pt x="802" y="54"/>
                  </a:lnTo>
                  <a:lnTo>
                    <a:pt x="787" y="67"/>
                  </a:lnTo>
                  <a:lnTo>
                    <a:pt x="773" y="81"/>
                  </a:lnTo>
                  <a:lnTo>
                    <a:pt x="761" y="97"/>
                  </a:lnTo>
                  <a:lnTo>
                    <a:pt x="752" y="112"/>
                  </a:lnTo>
                  <a:lnTo>
                    <a:pt x="745" y="130"/>
                  </a:lnTo>
                  <a:lnTo>
                    <a:pt x="739" y="147"/>
                  </a:lnTo>
                  <a:lnTo>
                    <a:pt x="734" y="166"/>
                  </a:lnTo>
                  <a:lnTo>
                    <a:pt x="734" y="184"/>
                  </a:lnTo>
                  <a:lnTo>
                    <a:pt x="734" y="184"/>
                  </a:lnTo>
                  <a:lnTo>
                    <a:pt x="734" y="200"/>
                  </a:lnTo>
                  <a:lnTo>
                    <a:pt x="737" y="215"/>
                  </a:lnTo>
                  <a:lnTo>
                    <a:pt x="742" y="230"/>
                  </a:lnTo>
                  <a:lnTo>
                    <a:pt x="746" y="242"/>
                  </a:lnTo>
                  <a:lnTo>
                    <a:pt x="752" y="254"/>
                  </a:lnTo>
                  <a:lnTo>
                    <a:pt x="760" y="265"/>
                  </a:lnTo>
                  <a:lnTo>
                    <a:pt x="766" y="275"/>
                  </a:lnTo>
                  <a:lnTo>
                    <a:pt x="775" y="283"/>
                  </a:lnTo>
                  <a:lnTo>
                    <a:pt x="788" y="296"/>
                  </a:lnTo>
                  <a:lnTo>
                    <a:pt x="802" y="307"/>
                  </a:lnTo>
                  <a:lnTo>
                    <a:pt x="814" y="314"/>
                  </a:lnTo>
                  <a:lnTo>
                    <a:pt x="814" y="314"/>
                  </a:lnTo>
                  <a:lnTo>
                    <a:pt x="824" y="319"/>
                  </a:lnTo>
                  <a:lnTo>
                    <a:pt x="833" y="326"/>
                  </a:lnTo>
                  <a:lnTo>
                    <a:pt x="840" y="332"/>
                  </a:lnTo>
                  <a:lnTo>
                    <a:pt x="846" y="338"/>
                  </a:lnTo>
                  <a:lnTo>
                    <a:pt x="851" y="345"/>
                  </a:lnTo>
                  <a:lnTo>
                    <a:pt x="854" y="351"/>
                  </a:lnTo>
                  <a:lnTo>
                    <a:pt x="855" y="359"/>
                  </a:lnTo>
                  <a:lnTo>
                    <a:pt x="855" y="365"/>
                  </a:lnTo>
                  <a:lnTo>
                    <a:pt x="854" y="371"/>
                  </a:lnTo>
                  <a:lnTo>
                    <a:pt x="851" y="377"/>
                  </a:lnTo>
                  <a:lnTo>
                    <a:pt x="846" y="381"/>
                  </a:lnTo>
                  <a:lnTo>
                    <a:pt x="840" y="386"/>
                  </a:lnTo>
                  <a:lnTo>
                    <a:pt x="833" y="390"/>
                  </a:lnTo>
                  <a:lnTo>
                    <a:pt x="824" y="393"/>
                  </a:lnTo>
                  <a:lnTo>
                    <a:pt x="814" y="395"/>
                  </a:lnTo>
                  <a:lnTo>
                    <a:pt x="802" y="395"/>
                  </a:lnTo>
                  <a:lnTo>
                    <a:pt x="0" y="395"/>
                  </a:lnTo>
                  <a:lnTo>
                    <a:pt x="0" y="1236"/>
                  </a:lnTo>
                  <a:lnTo>
                    <a:pt x="0" y="1236"/>
                  </a:lnTo>
                  <a:lnTo>
                    <a:pt x="8" y="1244"/>
                  </a:lnTo>
                  <a:lnTo>
                    <a:pt x="15" y="1248"/>
                  </a:lnTo>
                  <a:lnTo>
                    <a:pt x="24" y="1250"/>
                  </a:lnTo>
                  <a:lnTo>
                    <a:pt x="35" y="1247"/>
                  </a:lnTo>
                  <a:lnTo>
                    <a:pt x="45" y="1242"/>
                  </a:lnTo>
                  <a:lnTo>
                    <a:pt x="54" y="1235"/>
                  </a:lnTo>
                  <a:lnTo>
                    <a:pt x="63" y="1223"/>
                  </a:lnTo>
                  <a:lnTo>
                    <a:pt x="72" y="1208"/>
                  </a:lnTo>
                  <a:lnTo>
                    <a:pt x="72" y="1208"/>
                  </a:lnTo>
                  <a:lnTo>
                    <a:pt x="80" y="1196"/>
                  </a:lnTo>
                  <a:lnTo>
                    <a:pt x="89" y="1183"/>
                  </a:lnTo>
                  <a:lnTo>
                    <a:pt x="102" y="1168"/>
                  </a:lnTo>
                  <a:lnTo>
                    <a:pt x="111" y="1160"/>
                  </a:lnTo>
                  <a:lnTo>
                    <a:pt x="120" y="1153"/>
                  </a:lnTo>
                  <a:lnTo>
                    <a:pt x="130" y="1147"/>
                  </a:lnTo>
                  <a:lnTo>
                    <a:pt x="142" y="1141"/>
                  </a:lnTo>
                  <a:lnTo>
                    <a:pt x="156" y="1135"/>
                  </a:lnTo>
                  <a:lnTo>
                    <a:pt x="169" y="1132"/>
                  </a:lnTo>
                  <a:lnTo>
                    <a:pt x="184" y="1129"/>
                  </a:lnTo>
                  <a:lnTo>
                    <a:pt x="201" y="1127"/>
                  </a:lnTo>
                  <a:lnTo>
                    <a:pt x="201" y="1127"/>
                  </a:lnTo>
                  <a:lnTo>
                    <a:pt x="220" y="1129"/>
                  </a:lnTo>
                  <a:lnTo>
                    <a:pt x="238" y="1133"/>
                  </a:lnTo>
                  <a:lnTo>
                    <a:pt x="256" y="1138"/>
                  </a:lnTo>
                  <a:lnTo>
                    <a:pt x="272" y="1147"/>
                  </a:lnTo>
                  <a:lnTo>
                    <a:pt x="289" y="1156"/>
                  </a:lnTo>
                  <a:lnTo>
                    <a:pt x="304" y="1168"/>
                  </a:lnTo>
                  <a:lnTo>
                    <a:pt x="319" y="1181"/>
                  </a:lnTo>
                  <a:lnTo>
                    <a:pt x="331" y="1195"/>
                  </a:lnTo>
                  <a:lnTo>
                    <a:pt x="343" y="1211"/>
                  </a:lnTo>
                  <a:lnTo>
                    <a:pt x="353" y="1229"/>
                  </a:lnTo>
                  <a:lnTo>
                    <a:pt x="364" y="1248"/>
                  </a:lnTo>
                  <a:lnTo>
                    <a:pt x="371" y="1268"/>
                  </a:lnTo>
                  <a:lnTo>
                    <a:pt x="377" y="1289"/>
                  </a:lnTo>
                  <a:lnTo>
                    <a:pt x="382" y="1311"/>
                  </a:lnTo>
                  <a:lnTo>
                    <a:pt x="385" y="1334"/>
                  </a:lnTo>
                  <a:lnTo>
                    <a:pt x="386" y="1358"/>
                  </a:lnTo>
                  <a:lnTo>
                    <a:pt x="386" y="1358"/>
                  </a:lnTo>
                  <a:lnTo>
                    <a:pt x="385" y="1381"/>
                  </a:lnTo>
                  <a:lnTo>
                    <a:pt x="382" y="1404"/>
                  </a:lnTo>
                  <a:lnTo>
                    <a:pt x="377" y="1426"/>
                  </a:lnTo>
                  <a:lnTo>
                    <a:pt x="371" y="1447"/>
                  </a:lnTo>
                  <a:lnTo>
                    <a:pt x="364" y="1467"/>
                  </a:lnTo>
                  <a:lnTo>
                    <a:pt x="353" y="1486"/>
                  </a:lnTo>
                  <a:lnTo>
                    <a:pt x="343" y="1504"/>
                  </a:lnTo>
                  <a:lnTo>
                    <a:pt x="331" y="1519"/>
                  </a:lnTo>
                  <a:lnTo>
                    <a:pt x="319" y="1534"/>
                  </a:lnTo>
                  <a:lnTo>
                    <a:pt x="304" y="1547"/>
                  </a:lnTo>
                  <a:lnTo>
                    <a:pt x="289" y="1559"/>
                  </a:lnTo>
                  <a:lnTo>
                    <a:pt x="272" y="1568"/>
                  </a:lnTo>
                  <a:lnTo>
                    <a:pt x="256" y="1577"/>
                  </a:lnTo>
                  <a:lnTo>
                    <a:pt x="238" y="1582"/>
                  </a:lnTo>
                  <a:lnTo>
                    <a:pt x="220" y="1586"/>
                  </a:lnTo>
                  <a:lnTo>
                    <a:pt x="201" y="1586"/>
                  </a:lnTo>
                  <a:lnTo>
                    <a:pt x="201" y="1586"/>
                  </a:lnTo>
                  <a:lnTo>
                    <a:pt x="184" y="1586"/>
                  </a:lnTo>
                  <a:lnTo>
                    <a:pt x="169" y="1583"/>
                  </a:lnTo>
                  <a:lnTo>
                    <a:pt x="156" y="1579"/>
                  </a:lnTo>
                  <a:lnTo>
                    <a:pt x="142" y="1574"/>
                  </a:lnTo>
                  <a:lnTo>
                    <a:pt x="130" y="1568"/>
                  </a:lnTo>
                  <a:lnTo>
                    <a:pt x="120" y="1561"/>
                  </a:lnTo>
                  <a:lnTo>
                    <a:pt x="111" y="1555"/>
                  </a:lnTo>
                  <a:lnTo>
                    <a:pt x="102" y="1547"/>
                  </a:lnTo>
                  <a:lnTo>
                    <a:pt x="89" y="1532"/>
                  </a:lnTo>
                  <a:lnTo>
                    <a:pt x="80" y="1519"/>
                  </a:lnTo>
                  <a:lnTo>
                    <a:pt x="72" y="1507"/>
                  </a:lnTo>
                  <a:lnTo>
                    <a:pt x="72" y="1507"/>
                  </a:lnTo>
                  <a:lnTo>
                    <a:pt x="63" y="1492"/>
                  </a:lnTo>
                  <a:lnTo>
                    <a:pt x="54" y="1480"/>
                  </a:lnTo>
                  <a:lnTo>
                    <a:pt x="45" y="1473"/>
                  </a:lnTo>
                  <a:lnTo>
                    <a:pt x="35" y="1467"/>
                  </a:lnTo>
                  <a:lnTo>
                    <a:pt x="24" y="1465"/>
                  </a:lnTo>
                  <a:lnTo>
                    <a:pt x="15" y="1467"/>
                  </a:lnTo>
                  <a:lnTo>
                    <a:pt x="8" y="1471"/>
                  </a:lnTo>
                  <a:lnTo>
                    <a:pt x="0" y="1479"/>
                  </a:lnTo>
                  <a:lnTo>
                    <a:pt x="0" y="2374"/>
                  </a:lnTo>
                  <a:lnTo>
                    <a:pt x="1979" y="2374"/>
                  </a:lnTo>
                  <a:lnTo>
                    <a:pt x="1979" y="1519"/>
                  </a:lnTo>
                  <a:lnTo>
                    <a:pt x="1979" y="1519"/>
                  </a:lnTo>
                  <a:lnTo>
                    <a:pt x="1981" y="1507"/>
                  </a:lnTo>
                  <a:lnTo>
                    <a:pt x="1982" y="1497"/>
                  </a:lnTo>
                  <a:lnTo>
                    <a:pt x="1985" y="1488"/>
                  </a:lnTo>
                  <a:lnTo>
                    <a:pt x="1988" y="1482"/>
                  </a:lnTo>
                  <a:lnTo>
                    <a:pt x="1993" y="1476"/>
                  </a:lnTo>
                  <a:lnTo>
                    <a:pt x="1999" y="1471"/>
                  </a:lnTo>
                  <a:lnTo>
                    <a:pt x="2003" y="1468"/>
                  </a:lnTo>
                  <a:lnTo>
                    <a:pt x="2009" y="1467"/>
                  </a:lnTo>
                  <a:lnTo>
                    <a:pt x="2017" y="1467"/>
                  </a:lnTo>
                  <a:lnTo>
                    <a:pt x="2023" y="1467"/>
                  </a:lnTo>
                  <a:lnTo>
                    <a:pt x="2030" y="1470"/>
                  </a:lnTo>
                  <a:lnTo>
                    <a:pt x="2036" y="1474"/>
                  </a:lnTo>
                  <a:lnTo>
                    <a:pt x="2044" y="1480"/>
                  </a:lnTo>
                  <a:lnTo>
                    <a:pt x="2050" y="1488"/>
                  </a:lnTo>
                  <a:lnTo>
                    <a:pt x="2056" y="1497"/>
                  </a:lnTo>
                  <a:lnTo>
                    <a:pt x="2062" y="1507"/>
                  </a:lnTo>
                  <a:lnTo>
                    <a:pt x="2062" y="1507"/>
                  </a:lnTo>
                  <a:lnTo>
                    <a:pt x="2069" y="1519"/>
                  </a:lnTo>
                  <a:lnTo>
                    <a:pt x="2078" y="1532"/>
                  </a:lnTo>
                  <a:lnTo>
                    <a:pt x="2092" y="1547"/>
                  </a:lnTo>
                  <a:lnTo>
                    <a:pt x="2101" y="1555"/>
                  </a:lnTo>
                  <a:lnTo>
                    <a:pt x="2110" y="1562"/>
                  </a:lnTo>
                  <a:lnTo>
                    <a:pt x="2121" y="1568"/>
                  </a:lnTo>
                  <a:lnTo>
                    <a:pt x="2132" y="1574"/>
                  </a:lnTo>
                  <a:lnTo>
                    <a:pt x="2145" y="1580"/>
                  </a:lnTo>
                  <a:lnTo>
                    <a:pt x="2159" y="1583"/>
                  </a:lnTo>
                  <a:lnTo>
                    <a:pt x="2174" y="1586"/>
                  </a:lnTo>
                  <a:lnTo>
                    <a:pt x="2190" y="1588"/>
                  </a:lnTo>
                  <a:lnTo>
                    <a:pt x="2190" y="1588"/>
                  </a:lnTo>
                  <a:lnTo>
                    <a:pt x="2210" y="1586"/>
                  </a:lnTo>
                  <a:lnTo>
                    <a:pt x="2228" y="1583"/>
                  </a:lnTo>
                  <a:lnTo>
                    <a:pt x="2246" y="1577"/>
                  </a:lnTo>
                  <a:lnTo>
                    <a:pt x="2262" y="1570"/>
                  </a:lnTo>
                  <a:lnTo>
                    <a:pt x="2278" y="1559"/>
                  </a:lnTo>
                  <a:lnTo>
                    <a:pt x="2293" y="1547"/>
                  </a:lnTo>
                  <a:lnTo>
                    <a:pt x="2308" y="1535"/>
                  </a:lnTo>
                  <a:lnTo>
                    <a:pt x="2322" y="1520"/>
                  </a:lnTo>
                  <a:lnTo>
                    <a:pt x="2332" y="1504"/>
                  </a:lnTo>
                  <a:lnTo>
                    <a:pt x="2344" y="1486"/>
                  </a:lnTo>
                  <a:lnTo>
                    <a:pt x="2353" y="1467"/>
                  </a:lnTo>
                  <a:lnTo>
                    <a:pt x="2361" y="1447"/>
                  </a:lnTo>
                  <a:lnTo>
                    <a:pt x="2367" y="1426"/>
                  </a:lnTo>
                  <a:lnTo>
                    <a:pt x="2371" y="1404"/>
                  </a:lnTo>
                  <a:lnTo>
                    <a:pt x="2374" y="1381"/>
                  </a:lnTo>
                  <a:lnTo>
                    <a:pt x="2376" y="1358"/>
                  </a:lnTo>
                  <a:lnTo>
                    <a:pt x="2376" y="1358"/>
                  </a:lnTo>
                  <a:lnTo>
                    <a:pt x="2374" y="1335"/>
                  </a:lnTo>
                  <a:lnTo>
                    <a:pt x="2371" y="1311"/>
                  </a:lnTo>
                  <a:lnTo>
                    <a:pt x="2367" y="1290"/>
                  </a:lnTo>
                  <a:lnTo>
                    <a:pt x="2361" y="1269"/>
                  </a:lnTo>
                  <a:lnTo>
                    <a:pt x="2353" y="1248"/>
                  </a:lnTo>
                  <a:lnTo>
                    <a:pt x="2344" y="1229"/>
                  </a:lnTo>
                  <a:lnTo>
                    <a:pt x="2332" y="1213"/>
                  </a:lnTo>
                  <a:lnTo>
                    <a:pt x="2322" y="1196"/>
                  </a:lnTo>
                  <a:lnTo>
                    <a:pt x="2308" y="1181"/>
                  </a:lnTo>
                  <a:lnTo>
                    <a:pt x="2293" y="1168"/>
                  </a:lnTo>
                  <a:lnTo>
                    <a:pt x="2278" y="1156"/>
                  </a:lnTo>
                  <a:lnTo>
                    <a:pt x="2262" y="1147"/>
                  </a:lnTo>
                  <a:lnTo>
                    <a:pt x="2246" y="1139"/>
                  </a:lnTo>
                  <a:lnTo>
                    <a:pt x="2228" y="1133"/>
                  </a:lnTo>
                  <a:lnTo>
                    <a:pt x="2210" y="1130"/>
                  </a:lnTo>
                  <a:lnTo>
                    <a:pt x="2190" y="1129"/>
                  </a:lnTo>
                  <a:lnTo>
                    <a:pt x="2190" y="1129"/>
                  </a:lnTo>
                  <a:close/>
                </a:path>
              </a:pathLst>
            </a:custGeom>
            <a:gradFill flip="none" rotWithShape="1">
              <a:gsLst>
                <a:gs pos="0">
                  <a:schemeClr val="accent3">
                    <a:lumMod val="60000"/>
                    <a:lumOff val="40000"/>
                    <a:shade val="30000"/>
                    <a:satMod val="115000"/>
                  </a:schemeClr>
                </a:gs>
                <a:gs pos="50000">
                  <a:schemeClr val="accent3">
                    <a:lumMod val="60000"/>
                    <a:lumOff val="40000"/>
                    <a:shade val="67500"/>
                    <a:satMod val="115000"/>
                  </a:schemeClr>
                </a:gs>
                <a:gs pos="100000">
                  <a:schemeClr val="accent3">
                    <a:lumMod val="60000"/>
                    <a:lumOff val="40000"/>
                    <a:shade val="100000"/>
                    <a:satMod val="115000"/>
                  </a:schemeClr>
                </a:gs>
              </a:gsLst>
              <a:lin ang="16200000" scaled="1"/>
              <a:tileRect/>
            </a:gradFill>
            <a:ln w="28575">
              <a:noFill/>
              <a:prstDash val="solid"/>
              <a:round/>
              <a:headEnd/>
              <a:tailEnd/>
            </a:ln>
          </p:spPr>
          <p:txBody>
            <a:bodyPr lIns="36000" tIns="324000" anchor="ctr"/>
            <a:lstStyle/>
            <a:p>
              <a:pPr algn="ctr" eaLnBrk="1" hangingPunct="1">
                <a:defRPr/>
              </a:pPr>
              <a:endParaRPr lang="en-GB" dirty="0">
                <a:solidFill>
                  <a:schemeClr val="bg1"/>
                </a:solidFill>
                <a:cs typeface="Arial" charset="0"/>
              </a:endParaRPr>
            </a:p>
          </p:txBody>
        </p:sp>
        <p:sp>
          <p:nvSpPr>
            <p:cNvPr id="23" name="Freeform 8">
              <a:extLst>
                <a:ext uri="{FF2B5EF4-FFF2-40B4-BE49-F238E27FC236}">
                  <a16:creationId xmlns:a16="http://schemas.microsoft.com/office/drawing/2014/main" id="{E1E873FB-EE12-4E42-BED4-B69C22CCA596}"/>
                </a:ext>
              </a:extLst>
            </p:cNvPr>
            <p:cNvSpPr>
              <a:spLocks/>
            </p:cNvSpPr>
            <p:nvPr/>
          </p:nvSpPr>
          <p:spPr bwMode="auto">
            <a:xfrm>
              <a:off x="3907960" y="449439"/>
              <a:ext cx="1885950" cy="1882775"/>
            </a:xfrm>
            <a:custGeom>
              <a:avLst/>
              <a:gdLst>
                <a:gd name="T0" fmla="*/ 2222 w 2377"/>
                <a:gd name="T1" fmla="*/ 795 h 2371"/>
                <a:gd name="T2" fmla="*/ 2275 w 2377"/>
                <a:gd name="T3" fmla="*/ 827 h 2371"/>
                <a:gd name="T4" fmla="*/ 2314 w 2377"/>
                <a:gd name="T5" fmla="*/ 882 h 2371"/>
                <a:gd name="T6" fmla="*/ 2362 w 2377"/>
                <a:gd name="T7" fmla="*/ 907 h 2371"/>
                <a:gd name="T8" fmla="*/ 395 w 2377"/>
                <a:gd name="T9" fmla="*/ 855 h 2371"/>
                <a:gd name="T10" fmla="*/ 386 w 2377"/>
                <a:gd name="T11" fmla="*/ 892 h 2371"/>
                <a:gd name="T12" fmla="*/ 358 w 2377"/>
                <a:gd name="T13" fmla="*/ 907 h 2371"/>
                <a:gd name="T14" fmla="*/ 325 w 2377"/>
                <a:gd name="T15" fmla="*/ 886 h 2371"/>
                <a:gd name="T16" fmla="*/ 296 w 2377"/>
                <a:gd name="T17" fmla="*/ 842 h 2371"/>
                <a:gd name="T18" fmla="*/ 242 w 2377"/>
                <a:gd name="T19" fmla="*/ 800 h 2371"/>
                <a:gd name="T20" fmla="*/ 184 w 2377"/>
                <a:gd name="T21" fmla="*/ 786 h 2371"/>
                <a:gd name="T22" fmla="*/ 96 w 2377"/>
                <a:gd name="T23" fmla="*/ 815 h 2371"/>
                <a:gd name="T24" fmla="*/ 32 w 2377"/>
                <a:gd name="T25" fmla="*/ 888 h 2371"/>
                <a:gd name="T26" fmla="*/ 0 w 2377"/>
                <a:gd name="T27" fmla="*/ 993 h 2371"/>
                <a:gd name="T28" fmla="*/ 8 w 2377"/>
                <a:gd name="T29" fmla="*/ 1084 h 2371"/>
                <a:gd name="T30" fmla="*/ 54 w 2377"/>
                <a:gd name="T31" fmla="*/ 1178 h 2371"/>
                <a:gd name="T32" fmla="*/ 129 w 2377"/>
                <a:gd name="T33" fmla="*/ 1235 h 2371"/>
                <a:gd name="T34" fmla="*/ 201 w 2377"/>
                <a:gd name="T35" fmla="*/ 1245 h 2371"/>
                <a:gd name="T36" fmla="*/ 265 w 2377"/>
                <a:gd name="T37" fmla="*/ 1220 h 2371"/>
                <a:gd name="T38" fmla="*/ 313 w 2377"/>
                <a:gd name="T39" fmla="*/ 1164 h 2371"/>
                <a:gd name="T40" fmla="*/ 338 w 2377"/>
                <a:gd name="T41" fmla="*/ 1133 h 2371"/>
                <a:gd name="T42" fmla="*/ 371 w 2377"/>
                <a:gd name="T43" fmla="*/ 1126 h 2371"/>
                <a:gd name="T44" fmla="*/ 392 w 2377"/>
                <a:gd name="T45" fmla="*/ 1155 h 2371"/>
                <a:gd name="T46" fmla="*/ 1256 w 2377"/>
                <a:gd name="T47" fmla="*/ 1976 h 2371"/>
                <a:gd name="T48" fmla="*/ 1298 w 2377"/>
                <a:gd name="T49" fmla="*/ 1990 h 2371"/>
                <a:gd name="T50" fmla="*/ 1305 w 2377"/>
                <a:gd name="T51" fmla="*/ 2020 h 2371"/>
                <a:gd name="T52" fmla="*/ 1275 w 2377"/>
                <a:gd name="T53" fmla="*/ 2052 h 2371"/>
                <a:gd name="T54" fmla="*/ 1225 w 2377"/>
                <a:gd name="T55" fmla="*/ 2088 h 2371"/>
                <a:gd name="T56" fmla="*/ 1193 w 2377"/>
                <a:gd name="T57" fmla="*/ 2141 h 2371"/>
                <a:gd name="T58" fmla="*/ 1186 w 2377"/>
                <a:gd name="T59" fmla="*/ 2206 h 2371"/>
                <a:gd name="T60" fmla="*/ 1225 w 2377"/>
                <a:gd name="T61" fmla="*/ 2290 h 2371"/>
                <a:gd name="T62" fmla="*/ 1305 w 2377"/>
                <a:gd name="T63" fmla="*/ 2348 h 2371"/>
                <a:gd name="T64" fmla="*/ 1414 w 2377"/>
                <a:gd name="T65" fmla="*/ 2371 h 2371"/>
                <a:gd name="T66" fmla="*/ 1504 w 2377"/>
                <a:gd name="T67" fmla="*/ 2357 h 2371"/>
                <a:gd name="T68" fmla="*/ 1591 w 2377"/>
                <a:gd name="T69" fmla="*/ 2304 h 2371"/>
                <a:gd name="T70" fmla="*/ 1639 w 2377"/>
                <a:gd name="T71" fmla="*/ 2224 h 2371"/>
                <a:gd name="T72" fmla="*/ 1640 w 2377"/>
                <a:gd name="T73" fmla="*/ 2156 h 2371"/>
                <a:gd name="T74" fmla="*/ 1612 w 2377"/>
                <a:gd name="T75" fmla="*/ 2097 h 2371"/>
                <a:gd name="T76" fmla="*/ 1564 w 2377"/>
                <a:gd name="T77" fmla="*/ 2057 h 2371"/>
                <a:gd name="T78" fmla="*/ 1526 w 2377"/>
                <a:gd name="T79" fmla="*/ 2026 h 2371"/>
                <a:gd name="T80" fmla="*/ 1526 w 2377"/>
                <a:gd name="T81" fmla="*/ 1994 h 2371"/>
                <a:gd name="T82" fmla="*/ 1564 w 2377"/>
                <a:gd name="T83" fmla="*/ 1976 h 2371"/>
                <a:gd name="T84" fmla="*/ 2370 w 2377"/>
                <a:gd name="T85" fmla="*/ 1130 h 2371"/>
                <a:gd name="T86" fmla="*/ 2323 w 2377"/>
                <a:gd name="T87" fmla="*/ 1139 h 2371"/>
                <a:gd name="T88" fmla="*/ 2289 w 2377"/>
                <a:gd name="T89" fmla="*/ 1191 h 2371"/>
                <a:gd name="T90" fmla="*/ 2235 w 2377"/>
                <a:gd name="T91" fmla="*/ 1233 h 2371"/>
                <a:gd name="T92" fmla="*/ 2177 w 2377"/>
                <a:gd name="T93" fmla="*/ 1245 h 2371"/>
                <a:gd name="T94" fmla="*/ 2089 w 2377"/>
                <a:gd name="T95" fmla="*/ 1218 h 2371"/>
                <a:gd name="T96" fmla="*/ 2024 w 2377"/>
                <a:gd name="T97" fmla="*/ 1145 h 2371"/>
                <a:gd name="T98" fmla="*/ 1993 w 2377"/>
                <a:gd name="T99" fmla="*/ 1040 h 2371"/>
                <a:gd name="T100" fmla="*/ 2000 w 2377"/>
                <a:gd name="T101" fmla="*/ 948 h 2371"/>
                <a:gd name="T102" fmla="*/ 2047 w 2377"/>
                <a:gd name="T103" fmla="*/ 855 h 2371"/>
                <a:gd name="T104" fmla="*/ 2121 w 2377"/>
                <a:gd name="T105" fmla="*/ 797 h 23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2377" h="2371">
                  <a:moveTo>
                    <a:pt x="2177" y="788"/>
                  </a:moveTo>
                  <a:lnTo>
                    <a:pt x="2177" y="788"/>
                  </a:lnTo>
                  <a:lnTo>
                    <a:pt x="2193" y="788"/>
                  </a:lnTo>
                  <a:lnTo>
                    <a:pt x="2208" y="791"/>
                  </a:lnTo>
                  <a:lnTo>
                    <a:pt x="2222" y="795"/>
                  </a:lnTo>
                  <a:lnTo>
                    <a:pt x="2235" y="800"/>
                  </a:lnTo>
                  <a:lnTo>
                    <a:pt x="2247" y="806"/>
                  </a:lnTo>
                  <a:lnTo>
                    <a:pt x="2257" y="813"/>
                  </a:lnTo>
                  <a:lnTo>
                    <a:pt x="2266" y="819"/>
                  </a:lnTo>
                  <a:lnTo>
                    <a:pt x="2275" y="827"/>
                  </a:lnTo>
                  <a:lnTo>
                    <a:pt x="2289" y="842"/>
                  </a:lnTo>
                  <a:lnTo>
                    <a:pt x="2298" y="855"/>
                  </a:lnTo>
                  <a:lnTo>
                    <a:pt x="2305" y="867"/>
                  </a:lnTo>
                  <a:lnTo>
                    <a:pt x="2305" y="867"/>
                  </a:lnTo>
                  <a:lnTo>
                    <a:pt x="2314" y="882"/>
                  </a:lnTo>
                  <a:lnTo>
                    <a:pt x="2323" y="894"/>
                  </a:lnTo>
                  <a:lnTo>
                    <a:pt x="2334" y="901"/>
                  </a:lnTo>
                  <a:lnTo>
                    <a:pt x="2343" y="907"/>
                  </a:lnTo>
                  <a:lnTo>
                    <a:pt x="2353" y="909"/>
                  </a:lnTo>
                  <a:lnTo>
                    <a:pt x="2362" y="907"/>
                  </a:lnTo>
                  <a:lnTo>
                    <a:pt x="2370" y="903"/>
                  </a:lnTo>
                  <a:lnTo>
                    <a:pt x="2377" y="895"/>
                  </a:lnTo>
                  <a:lnTo>
                    <a:pt x="2377" y="0"/>
                  </a:lnTo>
                  <a:lnTo>
                    <a:pt x="395" y="0"/>
                  </a:lnTo>
                  <a:lnTo>
                    <a:pt x="395" y="855"/>
                  </a:lnTo>
                  <a:lnTo>
                    <a:pt x="395" y="855"/>
                  </a:lnTo>
                  <a:lnTo>
                    <a:pt x="393" y="867"/>
                  </a:lnTo>
                  <a:lnTo>
                    <a:pt x="392" y="877"/>
                  </a:lnTo>
                  <a:lnTo>
                    <a:pt x="389" y="886"/>
                  </a:lnTo>
                  <a:lnTo>
                    <a:pt x="386" y="892"/>
                  </a:lnTo>
                  <a:lnTo>
                    <a:pt x="382" y="898"/>
                  </a:lnTo>
                  <a:lnTo>
                    <a:pt x="377" y="903"/>
                  </a:lnTo>
                  <a:lnTo>
                    <a:pt x="371" y="906"/>
                  </a:lnTo>
                  <a:lnTo>
                    <a:pt x="365" y="907"/>
                  </a:lnTo>
                  <a:lnTo>
                    <a:pt x="358" y="907"/>
                  </a:lnTo>
                  <a:lnTo>
                    <a:pt x="352" y="907"/>
                  </a:lnTo>
                  <a:lnTo>
                    <a:pt x="344" y="904"/>
                  </a:lnTo>
                  <a:lnTo>
                    <a:pt x="338" y="900"/>
                  </a:lnTo>
                  <a:lnTo>
                    <a:pt x="331" y="894"/>
                  </a:lnTo>
                  <a:lnTo>
                    <a:pt x="325" y="886"/>
                  </a:lnTo>
                  <a:lnTo>
                    <a:pt x="319" y="877"/>
                  </a:lnTo>
                  <a:lnTo>
                    <a:pt x="313" y="867"/>
                  </a:lnTo>
                  <a:lnTo>
                    <a:pt x="313" y="867"/>
                  </a:lnTo>
                  <a:lnTo>
                    <a:pt x="305" y="855"/>
                  </a:lnTo>
                  <a:lnTo>
                    <a:pt x="296" y="842"/>
                  </a:lnTo>
                  <a:lnTo>
                    <a:pt x="283" y="827"/>
                  </a:lnTo>
                  <a:lnTo>
                    <a:pt x="274" y="819"/>
                  </a:lnTo>
                  <a:lnTo>
                    <a:pt x="265" y="812"/>
                  </a:lnTo>
                  <a:lnTo>
                    <a:pt x="254" y="806"/>
                  </a:lnTo>
                  <a:lnTo>
                    <a:pt x="242" y="800"/>
                  </a:lnTo>
                  <a:lnTo>
                    <a:pt x="229" y="794"/>
                  </a:lnTo>
                  <a:lnTo>
                    <a:pt x="216" y="791"/>
                  </a:lnTo>
                  <a:lnTo>
                    <a:pt x="201" y="788"/>
                  </a:lnTo>
                  <a:lnTo>
                    <a:pt x="184" y="786"/>
                  </a:lnTo>
                  <a:lnTo>
                    <a:pt x="184" y="786"/>
                  </a:lnTo>
                  <a:lnTo>
                    <a:pt x="165" y="788"/>
                  </a:lnTo>
                  <a:lnTo>
                    <a:pt x="147" y="791"/>
                  </a:lnTo>
                  <a:lnTo>
                    <a:pt x="129" y="797"/>
                  </a:lnTo>
                  <a:lnTo>
                    <a:pt x="112" y="804"/>
                  </a:lnTo>
                  <a:lnTo>
                    <a:pt x="96" y="815"/>
                  </a:lnTo>
                  <a:lnTo>
                    <a:pt x="81" y="825"/>
                  </a:lnTo>
                  <a:lnTo>
                    <a:pt x="66" y="839"/>
                  </a:lnTo>
                  <a:lnTo>
                    <a:pt x="54" y="854"/>
                  </a:lnTo>
                  <a:lnTo>
                    <a:pt x="42" y="870"/>
                  </a:lnTo>
                  <a:lnTo>
                    <a:pt x="32" y="888"/>
                  </a:lnTo>
                  <a:lnTo>
                    <a:pt x="21" y="907"/>
                  </a:lnTo>
                  <a:lnTo>
                    <a:pt x="14" y="927"/>
                  </a:lnTo>
                  <a:lnTo>
                    <a:pt x="8" y="948"/>
                  </a:lnTo>
                  <a:lnTo>
                    <a:pt x="3" y="970"/>
                  </a:lnTo>
                  <a:lnTo>
                    <a:pt x="0" y="993"/>
                  </a:lnTo>
                  <a:lnTo>
                    <a:pt x="0" y="1016"/>
                  </a:lnTo>
                  <a:lnTo>
                    <a:pt x="0" y="1016"/>
                  </a:lnTo>
                  <a:lnTo>
                    <a:pt x="0" y="1039"/>
                  </a:lnTo>
                  <a:lnTo>
                    <a:pt x="3" y="1063"/>
                  </a:lnTo>
                  <a:lnTo>
                    <a:pt x="8" y="1084"/>
                  </a:lnTo>
                  <a:lnTo>
                    <a:pt x="14" y="1105"/>
                  </a:lnTo>
                  <a:lnTo>
                    <a:pt x="21" y="1126"/>
                  </a:lnTo>
                  <a:lnTo>
                    <a:pt x="32" y="1145"/>
                  </a:lnTo>
                  <a:lnTo>
                    <a:pt x="42" y="1161"/>
                  </a:lnTo>
                  <a:lnTo>
                    <a:pt x="54" y="1178"/>
                  </a:lnTo>
                  <a:lnTo>
                    <a:pt x="66" y="1193"/>
                  </a:lnTo>
                  <a:lnTo>
                    <a:pt x="81" y="1206"/>
                  </a:lnTo>
                  <a:lnTo>
                    <a:pt x="96" y="1218"/>
                  </a:lnTo>
                  <a:lnTo>
                    <a:pt x="112" y="1227"/>
                  </a:lnTo>
                  <a:lnTo>
                    <a:pt x="129" y="1235"/>
                  </a:lnTo>
                  <a:lnTo>
                    <a:pt x="147" y="1241"/>
                  </a:lnTo>
                  <a:lnTo>
                    <a:pt x="165" y="1244"/>
                  </a:lnTo>
                  <a:lnTo>
                    <a:pt x="184" y="1245"/>
                  </a:lnTo>
                  <a:lnTo>
                    <a:pt x="184" y="1245"/>
                  </a:lnTo>
                  <a:lnTo>
                    <a:pt x="201" y="1245"/>
                  </a:lnTo>
                  <a:lnTo>
                    <a:pt x="216" y="1242"/>
                  </a:lnTo>
                  <a:lnTo>
                    <a:pt x="229" y="1238"/>
                  </a:lnTo>
                  <a:lnTo>
                    <a:pt x="242" y="1233"/>
                  </a:lnTo>
                  <a:lnTo>
                    <a:pt x="254" y="1227"/>
                  </a:lnTo>
                  <a:lnTo>
                    <a:pt x="265" y="1220"/>
                  </a:lnTo>
                  <a:lnTo>
                    <a:pt x="274" y="1212"/>
                  </a:lnTo>
                  <a:lnTo>
                    <a:pt x="283" y="1205"/>
                  </a:lnTo>
                  <a:lnTo>
                    <a:pt x="296" y="1190"/>
                  </a:lnTo>
                  <a:lnTo>
                    <a:pt x="305" y="1178"/>
                  </a:lnTo>
                  <a:lnTo>
                    <a:pt x="313" y="1164"/>
                  </a:lnTo>
                  <a:lnTo>
                    <a:pt x="313" y="1164"/>
                  </a:lnTo>
                  <a:lnTo>
                    <a:pt x="319" y="1155"/>
                  </a:lnTo>
                  <a:lnTo>
                    <a:pt x="325" y="1147"/>
                  </a:lnTo>
                  <a:lnTo>
                    <a:pt x="331" y="1139"/>
                  </a:lnTo>
                  <a:lnTo>
                    <a:pt x="338" y="1133"/>
                  </a:lnTo>
                  <a:lnTo>
                    <a:pt x="344" y="1129"/>
                  </a:lnTo>
                  <a:lnTo>
                    <a:pt x="352" y="1126"/>
                  </a:lnTo>
                  <a:lnTo>
                    <a:pt x="358" y="1124"/>
                  </a:lnTo>
                  <a:lnTo>
                    <a:pt x="365" y="1124"/>
                  </a:lnTo>
                  <a:lnTo>
                    <a:pt x="371" y="1126"/>
                  </a:lnTo>
                  <a:lnTo>
                    <a:pt x="377" y="1129"/>
                  </a:lnTo>
                  <a:lnTo>
                    <a:pt x="382" y="1133"/>
                  </a:lnTo>
                  <a:lnTo>
                    <a:pt x="386" y="1139"/>
                  </a:lnTo>
                  <a:lnTo>
                    <a:pt x="389" y="1147"/>
                  </a:lnTo>
                  <a:lnTo>
                    <a:pt x="392" y="1155"/>
                  </a:lnTo>
                  <a:lnTo>
                    <a:pt x="393" y="1166"/>
                  </a:lnTo>
                  <a:lnTo>
                    <a:pt x="395" y="1176"/>
                  </a:lnTo>
                  <a:lnTo>
                    <a:pt x="395" y="1979"/>
                  </a:lnTo>
                  <a:lnTo>
                    <a:pt x="1256" y="1976"/>
                  </a:lnTo>
                  <a:lnTo>
                    <a:pt x="1256" y="1976"/>
                  </a:lnTo>
                  <a:lnTo>
                    <a:pt x="1266" y="1978"/>
                  </a:lnTo>
                  <a:lnTo>
                    <a:pt x="1277" y="1979"/>
                  </a:lnTo>
                  <a:lnTo>
                    <a:pt x="1286" y="1982"/>
                  </a:lnTo>
                  <a:lnTo>
                    <a:pt x="1292" y="1985"/>
                  </a:lnTo>
                  <a:lnTo>
                    <a:pt x="1298" y="1990"/>
                  </a:lnTo>
                  <a:lnTo>
                    <a:pt x="1302" y="1996"/>
                  </a:lnTo>
                  <a:lnTo>
                    <a:pt x="1305" y="2000"/>
                  </a:lnTo>
                  <a:lnTo>
                    <a:pt x="1307" y="2006"/>
                  </a:lnTo>
                  <a:lnTo>
                    <a:pt x="1307" y="2014"/>
                  </a:lnTo>
                  <a:lnTo>
                    <a:pt x="1305" y="2020"/>
                  </a:lnTo>
                  <a:lnTo>
                    <a:pt x="1302" y="2027"/>
                  </a:lnTo>
                  <a:lnTo>
                    <a:pt x="1298" y="2033"/>
                  </a:lnTo>
                  <a:lnTo>
                    <a:pt x="1292" y="2040"/>
                  </a:lnTo>
                  <a:lnTo>
                    <a:pt x="1284" y="2046"/>
                  </a:lnTo>
                  <a:lnTo>
                    <a:pt x="1275" y="2052"/>
                  </a:lnTo>
                  <a:lnTo>
                    <a:pt x="1265" y="2057"/>
                  </a:lnTo>
                  <a:lnTo>
                    <a:pt x="1265" y="2057"/>
                  </a:lnTo>
                  <a:lnTo>
                    <a:pt x="1253" y="2064"/>
                  </a:lnTo>
                  <a:lnTo>
                    <a:pt x="1239" y="2075"/>
                  </a:lnTo>
                  <a:lnTo>
                    <a:pt x="1225" y="2088"/>
                  </a:lnTo>
                  <a:lnTo>
                    <a:pt x="1217" y="2097"/>
                  </a:lnTo>
                  <a:lnTo>
                    <a:pt x="1211" y="2106"/>
                  </a:lnTo>
                  <a:lnTo>
                    <a:pt x="1204" y="2117"/>
                  </a:lnTo>
                  <a:lnTo>
                    <a:pt x="1198" y="2129"/>
                  </a:lnTo>
                  <a:lnTo>
                    <a:pt x="1193" y="2141"/>
                  </a:lnTo>
                  <a:lnTo>
                    <a:pt x="1189" y="2156"/>
                  </a:lnTo>
                  <a:lnTo>
                    <a:pt x="1186" y="2171"/>
                  </a:lnTo>
                  <a:lnTo>
                    <a:pt x="1186" y="2187"/>
                  </a:lnTo>
                  <a:lnTo>
                    <a:pt x="1186" y="2187"/>
                  </a:lnTo>
                  <a:lnTo>
                    <a:pt x="1186" y="2206"/>
                  </a:lnTo>
                  <a:lnTo>
                    <a:pt x="1190" y="2224"/>
                  </a:lnTo>
                  <a:lnTo>
                    <a:pt x="1196" y="2242"/>
                  </a:lnTo>
                  <a:lnTo>
                    <a:pt x="1204" y="2259"/>
                  </a:lnTo>
                  <a:lnTo>
                    <a:pt x="1213" y="2275"/>
                  </a:lnTo>
                  <a:lnTo>
                    <a:pt x="1225" y="2290"/>
                  </a:lnTo>
                  <a:lnTo>
                    <a:pt x="1238" y="2304"/>
                  </a:lnTo>
                  <a:lnTo>
                    <a:pt x="1253" y="2317"/>
                  </a:lnTo>
                  <a:lnTo>
                    <a:pt x="1268" y="2329"/>
                  </a:lnTo>
                  <a:lnTo>
                    <a:pt x="1286" y="2339"/>
                  </a:lnTo>
                  <a:lnTo>
                    <a:pt x="1305" y="2348"/>
                  </a:lnTo>
                  <a:lnTo>
                    <a:pt x="1325" y="2357"/>
                  </a:lnTo>
                  <a:lnTo>
                    <a:pt x="1346" y="2363"/>
                  </a:lnTo>
                  <a:lnTo>
                    <a:pt x="1368" y="2368"/>
                  </a:lnTo>
                  <a:lnTo>
                    <a:pt x="1390" y="2371"/>
                  </a:lnTo>
                  <a:lnTo>
                    <a:pt x="1414" y="2371"/>
                  </a:lnTo>
                  <a:lnTo>
                    <a:pt x="1414" y="2371"/>
                  </a:lnTo>
                  <a:lnTo>
                    <a:pt x="1438" y="2371"/>
                  </a:lnTo>
                  <a:lnTo>
                    <a:pt x="1461" y="2368"/>
                  </a:lnTo>
                  <a:lnTo>
                    <a:pt x="1483" y="2363"/>
                  </a:lnTo>
                  <a:lnTo>
                    <a:pt x="1504" y="2357"/>
                  </a:lnTo>
                  <a:lnTo>
                    <a:pt x="1523" y="2348"/>
                  </a:lnTo>
                  <a:lnTo>
                    <a:pt x="1543" y="2339"/>
                  </a:lnTo>
                  <a:lnTo>
                    <a:pt x="1561" y="2329"/>
                  </a:lnTo>
                  <a:lnTo>
                    <a:pt x="1577" y="2317"/>
                  </a:lnTo>
                  <a:lnTo>
                    <a:pt x="1591" y="2304"/>
                  </a:lnTo>
                  <a:lnTo>
                    <a:pt x="1604" y="2290"/>
                  </a:lnTo>
                  <a:lnTo>
                    <a:pt x="1616" y="2275"/>
                  </a:lnTo>
                  <a:lnTo>
                    <a:pt x="1625" y="2259"/>
                  </a:lnTo>
                  <a:lnTo>
                    <a:pt x="1634" y="2242"/>
                  </a:lnTo>
                  <a:lnTo>
                    <a:pt x="1639" y="2224"/>
                  </a:lnTo>
                  <a:lnTo>
                    <a:pt x="1643" y="2206"/>
                  </a:lnTo>
                  <a:lnTo>
                    <a:pt x="1645" y="2187"/>
                  </a:lnTo>
                  <a:lnTo>
                    <a:pt x="1645" y="2187"/>
                  </a:lnTo>
                  <a:lnTo>
                    <a:pt x="1643" y="2171"/>
                  </a:lnTo>
                  <a:lnTo>
                    <a:pt x="1640" y="2156"/>
                  </a:lnTo>
                  <a:lnTo>
                    <a:pt x="1637" y="2141"/>
                  </a:lnTo>
                  <a:lnTo>
                    <a:pt x="1631" y="2129"/>
                  </a:lnTo>
                  <a:lnTo>
                    <a:pt x="1625" y="2117"/>
                  </a:lnTo>
                  <a:lnTo>
                    <a:pt x="1619" y="2106"/>
                  </a:lnTo>
                  <a:lnTo>
                    <a:pt x="1612" y="2097"/>
                  </a:lnTo>
                  <a:lnTo>
                    <a:pt x="1604" y="2088"/>
                  </a:lnTo>
                  <a:lnTo>
                    <a:pt x="1589" y="2075"/>
                  </a:lnTo>
                  <a:lnTo>
                    <a:pt x="1576" y="2064"/>
                  </a:lnTo>
                  <a:lnTo>
                    <a:pt x="1564" y="2057"/>
                  </a:lnTo>
                  <a:lnTo>
                    <a:pt x="1564" y="2057"/>
                  </a:lnTo>
                  <a:lnTo>
                    <a:pt x="1553" y="2052"/>
                  </a:lnTo>
                  <a:lnTo>
                    <a:pt x="1544" y="2046"/>
                  </a:lnTo>
                  <a:lnTo>
                    <a:pt x="1537" y="2039"/>
                  </a:lnTo>
                  <a:lnTo>
                    <a:pt x="1531" y="2033"/>
                  </a:lnTo>
                  <a:lnTo>
                    <a:pt x="1526" y="2026"/>
                  </a:lnTo>
                  <a:lnTo>
                    <a:pt x="1523" y="2020"/>
                  </a:lnTo>
                  <a:lnTo>
                    <a:pt x="1522" y="2012"/>
                  </a:lnTo>
                  <a:lnTo>
                    <a:pt x="1522" y="2006"/>
                  </a:lnTo>
                  <a:lnTo>
                    <a:pt x="1523" y="2000"/>
                  </a:lnTo>
                  <a:lnTo>
                    <a:pt x="1526" y="1994"/>
                  </a:lnTo>
                  <a:lnTo>
                    <a:pt x="1531" y="1990"/>
                  </a:lnTo>
                  <a:lnTo>
                    <a:pt x="1537" y="1985"/>
                  </a:lnTo>
                  <a:lnTo>
                    <a:pt x="1544" y="1981"/>
                  </a:lnTo>
                  <a:lnTo>
                    <a:pt x="1553" y="1978"/>
                  </a:lnTo>
                  <a:lnTo>
                    <a:pt x="1564" y="1976"/>
                  </a:lnTo>
                  <a:lnTo>
                    <a:pt x="1576" y="1976"/>
                  </a:lnTo>
                  <a:lnTo>
                    <a:pt x="2377" y="1976"/>
                  </a:lnTo>
                  <a:lnTo>
                    <a:pt x="2377" y="1138"/>
                  </a:lnTo>
                  <a:lnTo>
                    <a:pt x="2377" y="1138"/>
                  </a:lnTo>
                  <a:lnTo>
                    <a:pt x="2370" y="1130"/>
                  </a:lnTo>
                  <a:lnTo>
                    <a:pt x="2362" y="1126"/>
                  </a:lnTo>
                  <a:lnTo>
                    <a:pt x="2353" y="1124"/>
                  </a:lnTo>
                  <a:lnTo>
                    <a:pt x="2343" y="1127"/>
                  </a:lnTo>
                  <a:lnTo>
                    <a:pt x="2334" y="1132"/>
                  </a:lnTo>
                  <a:lnTo>
                    <a:pt x="2323" y="1139"/>
                  </a:lnTo>
                  <a:lnTo>
                    <a:pt x="2314" y="1151"/>
                  </a:lnTo>
                  <a:lnTo>
                    <a:pt x="2305" y="1166"/>
                  </a:lnTo>
                  <a:lnTo>
                    <a:pt x="2305" y="1166"/>
                  </a:lnTo>
                  <a:lnTo>
                    <a:pt x="2298" y="1178"/>
                  </a:lnTo>
                  <a:lnTo>
                    <a:pt x="2289" y="1191"/>
                  </a:lnTo>
                  <a:lnTo>
                    <a:pt x="2275" y="1206"/>
                  </a:lnTo>
                  <a:lnTo>
                    <a:pt x="2266" y="1214"/>
                  </a:lnTo>
                  <a:lnTo>
                    <a:pt x="2257" y="1220"/>
                  </a:lnTo>
                  <a:lnTo>
                    <a:pt x="2247" y="1227"/>
                  </a:lnTo>
                  <a:lnTo>
                    <a:pt x="2235" y="1233"/>
                  </a:lnTo>
                  <a:lnTo>
                    <a:pt x="2222" y="1239"/>
                  </a:lnTo>
                  <a:lnTo>
                    <a:pt x="2208" y="1242"/>
                  </a:lnTo>
                  <a:lnTo>
                    <a:pt x="2193" y="1245"/>
                  </a:lnTo>
                  <a:lnTo>
                    <a:pt x="2177" y="1245"/>
                  </a:lnTo>
                  <a:lnTo>
                    <a:pt x="2177" y="1245"/>
                  </a:lnTo>
                  <a:lnTo>
                    <a:pt x="2157" y="1245"/>
                  </a:lnTo>
                  <a:lnTo>
                    <a:pt x="2139" y="1241"/>
                  </a:lnTo>
                  <a:lnTo>
                    <a:pt x="2121" y="1236"/>
                  </a:lnTo>
                  <a:lnTo>
                    <a:pt x="2105" y="1227"/>
                  </a:lnTo>
                  <a:lnTo>
                    <a:pt x="2089" y="1218"/>
                  </a:lnTo>
                  <a:lnTo>
                    <a:pt x="2074" y="1206"/>
                  </a:lnTo>
                  <a:lnTo>
                    <a:pt x="2060" y="1193"/>
                  </a:lnTo>
                  <a:lnTo>
                    <a:pt x="2047" y="1179"/>
                  </a:lnTo>
                  <a:lnTo>
                    <a:pt x="2035" y="1163"/>
                  </a:lnTo>
                  <a:lnTo>
                    <a:pt x="2024" y="1145"/>
                  </a:lnTo>
                  <a:lnTo>
                    <a:pt x="2015" y="1126"/>
                  </a:lnTo>
                  <a:lnTo>
                    <a:pt x="2006" y="1106"/>
                  </a:lnTo>
                  <a:lnTo>
                    <a:pt x="2000" y="1085"/>
                  </a:lnTo>
                  <a:lnTo>
                    <a:pt x="1996" y="1063"/>
                  </a:lnTo>
                  <a:lnTo>
                    <a:pt x="1993" y="1040"/>
                  </a:lnTo>
                  <a:lnTo>
                    <a:pt x="1993" y="1016"/>
                  </a:lnTo>
                  <a:lnTo>
                    <a:pt x="1993" y="1016"/>
                  </a:lnTo>
                  <a:lnTo>
                    <a:pt x="1993" y="993"/>
                  </a:lnTo>
                  <a:lnTo>
                    <a:pt x="1996" y="970"/>
                  </a:lnTo>
                  <a:lnTo>
                    <a:pt x="2000" y="948"/>
                  </a:lnTo>
                  <a:lnTo>
                    <a:pt x="2006" y="927"/>
                  </a:lnTo>
                  <a:lnTo>
                    <a:pt x="2015" y="907"/>
                  </a:lnTo>
                  <a:lnTo>
                    <a:pt x="2024" y="888"/>
                  </a:lnTo>
                  <a:lnTo>
                    <a:pt x="2035" y="870"/>
                  </a:lnTo>
                  <a:lnTo>
                    <a:pt x="2047" y="855"/>
                  </a:lnTo>
                  <a:lnTo>
                    <a:pt x="2060" y="840"/>
                  </a:lnTo>
                  <a:lnTo>
                    <a:pt x="2074" y="827"/>
                  </a:lnTo>
                  <a:lnTo>
                    <a:pt x="2089" y="815"/>
                  </a:lnTo>
                  <a:lnTo>
                    <a:pt x="2105" y="806"/>
                  </a:lnTo>
                  <a:lnTo>
                    <a:pt x="2121" y="797"/>
                  </a:lnTo>
                  <a:lnTo>
                    <a:pt x="2139" y="792"/>
                  </a:lnTo>
                  <a:lnTo>
                    <a:pt x="2157" y="788"/>
                  </a:lnTo>
                  <a:lnTo>
                    <a:pt x="2177" y="788"/>
                  </a:lnTo>
                  <a:lnTo>
                    <a:pt x="2177" y="788"/>
                  </a:lnTo>
                  <a:close/>
                </a:path>
              </a:pathLst>
            </a:custGeom>
            <a:gradFill flip="none" rotWithShape="1">
              <a:gsLst>
                <a:gs pos="0">
                  <a:schemeClr val="accent2">
                    <a:lumMod val="60000"/>
                    <a:lumOff val="40000"/>
                    <a:shade val="30000"/>
                    <a:satMod val="115000"/>
                  </a:schemeClr>
                </a:gs>
                <a:gs pos="50000">
                  <a:schemeClr val="accent2">
                    <a:lumMod val="60000"/>
                    <a:lumOff val="40000"/>
                    <a:shade val="67500"/>
                    <a:satMod val="115000"/>
                  </a:schemeClr>
                </a:gs>
                <a:gs pos="100000">
                  <a:schemeClr val="accent2">
                    <a:lumMod val="60000"/>
                    <a:lumOff val="40000"/>
                    <a:shade val="100000"/>
                    <a:satMod val="115000"/>
                  </a:schemeClr>
                </a:gs>
              </a:gsLst>
              <a:lin ang="5400000" scaled="1"/>
              <a:tileRect/>
            </a:gradFill>
            <a:ln w="28575">
              <a:noFill/>
              <a:prstDash val="solid"/>
              <a:round/>
              <a:headEnd/>
              <a:tailEnd/>
            </a:ln>
          </p:spPr>
          <p:txBody>
            <a:bodyPr bIns="360000" anchor="ctr"/>
            <a:lstStyle/>
            <a:p>
              <a:pPr algn="ctr" eaLnBrk="1" hangingPunct="1">
                <a:defRPr/>
              </a:pPr>
              <a:r>
                <a:rPr lang="en-GB" dirty="0">
                  <a:solidFill>
                    <a:schemeClr val="bg1"/>
                  </a:solidFill>
                  <a:cs typeface="Arial" charset="0"/>
                </a:rPr>
                <a:t>    </a:t>
              </a:r>
            </a:p>
          </p:txBody>
        </p:sp>
        <p:sp>
          <p:nvSpPr>
            <p:cNvPr id="24" name="Freeform 9">
              <a:extLst>
                <a:ext uri="{FF2B5EF4-FFF2-40B4-BE49-F238E27FC236}">
                  <a16:creationId xmlns:a16="http://schemas.microsoft.com/office/drawing/2014/main" id="{B7B04CAA-A32E-C84D-8DA2-22E257915023}"/>
                </a:ext>
              </a:extLst>
            </p:cNvPr>
            <p:cNvSpPr>
              <a:spLocks/>
            </p:cNvSpPr>
            <p:nvPr/>
          </p:nvSpPr>
          <p:spPr bwMode="auto">
            <a:xfrm>
              <a:off x="3919209" y="2017888"/>
              <a:ext cx="2200275" cy="1568450"/>
            </a:xfrm>
            <a:custGeom>
              <a:avLst/>
              <a:gdLst>
                <a:gd name="T0" fmla="*/ 2529 w 2773"/>
                <a:gd name="T1" fmla="*/ 743 h 1976"/>
                <a:gd name="T2" fmla="*/ 2466 w 2773"/>
                <a:gd name="T3" fmla="*/ 798 h 1976"/>
                <a:gd name="T4" fmla="*/ 2421 w 2773"/>
                <a:gd name="T5" fmla="*/ 849 h 1976"/>
                <a:gd name="T6" fmla="*/ 2382 w 2773"/>
                <a:gd name="T7" fmla="*/ 831 h 1976"/>
                <a:gd name="T8" fmla="*/ 2375 w 2773"/>
                <a:gd name="T9" fmla="*/ 0 h 1976"/>
                <a:gd name="T10" fmla="*/ 1536 w 2773"/>
                <a:gd name="T11" fmla="*/ 9 h 1976"/>
                <a:gd name="T12" fmla="*/ 1523 w 2773"/>
                <a:gd name="T13" fmla="*/ 43 h 1976"/>
                <a:gd name="T14" fmla="*/ 1562 w 2773"/>
                <a:gd name="T15" fmla="*/ 82 h 1976"/>
                <a:gd name="T16" fmla="*/ 1617 w 2773"/>
                <a:gd name="T17" fmla="*/ 130 h 1976"/>
                <a:gd name="T18" fmla="*/ 1643 w 2773"/>
                <a:gd name="T19" fmla="*/ 210 h 1976"/>
                <a:gd name="T20" fmla="*/ 1614 w 2773"/>
                <a:gd name="T21" fmla="*/ 299 h 1976"/>
                <a:gd name="T22" fmla="*/ 1521 w 2773"/>
                <a:gd name="T23" fmla="*/ 373 h 1976"/>
                <a:gd name="T24" fmla="*/ 1412 w 2773"/>
                <a:gd name="T25" fmla="*/ 396 h 1976"/>
                <a:gd name="T26" fmla="*/ 1284 w 2773"/>
                <a:gd name="T27" fmla="*/ 363 h 1976"/>
                <a:gd name="T28" fmla="*/ 1202 w 2773"/>
                <a:gd name="T29" fmla="*/ 282 h 1976"/>
                <a:gd name="T30" fmla="*/ 1184 w 2773"/>
                <a:gd name="T31" fmla="*/ 194 h 1976"/>
                <a:gd name="T32" fmla="*/ 1217 w 2773"/>
                <a:gd name="T33" fmla="*/ 121 h 1976"/>
                <a:gd name="T34" fmla="*/ 1275 w 2773"/>
                <a:gd name="T35" fmla="*/ 76 h 1976"/>
                <a:gd name="T36" fmla="*/ 1305 w 2773"/>
                <a:gd name="T37" fmla="*/ 37 h 1976"/>
                <a:gd name="T38" fmla="*/ 1282 w 2773"/>
                <a:gd name="T39" fmla="*/ 6 h 1976"/>
                <a:gd name="T40" fmla="*/ 394 w 2773"/>
                <a:gd name="T41" fmla="*/ 454 h 1976"/>
                <a:gd name="T42" fmla="*/ 384 w 2773"/>
                <a:gd name="T43" fmla="*/ 897 h 1976"/>
                <a:gd name="T44" fmla="*/ 341 w 2773"/>
                <a:gd name="T45" fmla="*/ 903 h 1976"/>
                <a:gd name="T46" fmla="*/ 296 w 2773"/>
                <a:gd name="T47" fmla="*/ 843 h 1976"/>
                <a:gd name="T48" fmla="*/ 230 w 2773"/>
                <a:gd name="T49" fmla="*/ 795 h 1976"/>
                <a:gd name="T50" fmla="*/ 146 w 2773"/>
                <a:gd name="T51" fmla="*/ 792 h 1976"/>
                <a:gd name="T52" fmla="*/ 54 w 2773"/>
                <a:gd name="T53" fmla="*/ 855 h 1976"/>
                <a:gd name="T54" fmla="*/ 3 w 2773"/>
                <a:gd name="T55" fmla="*/ 971 h 1976"/>
                <a:gd name="T56" fmla="*/ 7 w 2773"/>
                <a:gd name="T57" fmla="*/ 1085 h 1976"/>
                <a:gd name="T58" fmla="*/ 67 w 2773"/>
                <a:gd name="T59" fmla="*/ 1194 h 1976"/>
                <a:gd name="T60" fmla="*/ 166 w 2773"/>
                <a:gd name="T61" fmla="*/ 1245 h 1976"/>
                <a:gd name="T62" fmla="*/ 242 w 2773"/>
                <a:gd name="T63" fmla="*/ 1234 h 1976"/>
                <a:gd name="T64" fmla="*/ 306 w 2773"/>
                <a:gd name="T65" fmla="*/ 1179 h 1976"/>
                <a:gd name="T66" fmla="*/ 350 w 2773"/>
                <a:gd name="T67" fmla="*/ 1127 h 1976"/>
                <a:gd name="T68" fmla="*/ 388 w 2773"/>
                <a:gd name="T69" fmla="*/ 1145 h 1976"/>
                <a:gd name="T70" fmla="*/ 396 w 2773"/>
                <a:gd name="T71" fmla="*/ 1976 h 1976"/>
                <a:gd name="T72" fmla="*/ 1236 w 2773"/>
                <a:gd name="T73" fmla="*/ 1967 h 1976"/>
                <a:gd name="T74" fmla="*/ 1249 w 2773"/>
                <a:gd name="T75" fmla="*/ 1933 h 1976"/>
                <a:gd name="T76" fmla="*/ 1211 w 2773"/>
                <a:gd name="T77" fmla="*/ 1894 h 1976"/>
                <a:gd name="T78" fmla="*/ 1155 w 2773"/>
                <a:gd name="T79" fmla="*/ 1846 h 1976"/>
                <a:gd name="T80" fmla="*/ 1130 w 2773"/>
                <a:gd name="T81" fmla="*/ 1765 h 1976"/>
                <a:gd name="T82" fmla="*/ 1157 w 2773"/>
                <a:gd name="T83" fmla="*/ 1677 h 1976"/>
                <a:gd name="T84" fmla="*/ 1249 w 2773"/>
                <a:gd name="T85" fmla="*/ 1604 h 1976"/>
                <a:gd name="T86" fmla="*/ 1359 w 2773"/>
                <a:gd name="T87" fmla="*/ 1581 h 1976"/>
                <a:gd name="T88" fmla="*/ 1487 w 2773"/>
                <a:gd name="T89" fmla="*/ 1613 h 1976"/>
                <a:gd name="T90" fmla="*/ 1571 w 2773"/>
                <a:gd name="T91" fmla="*/ 1693 h 1976"/>
                <a:gd name="T92" fmla="*/ 1587 w 2773"/>
                <a:gd name="T93" fmla="*/ 1782 h 1976"/>
                <a:gd name="T94" fmla="*/ 1556 w 2773"/>
                <a:gd name="T95" fmla="*/ 1855 h 1976"/>
                <a:gd name="T96" fmla="*/ 1498 w 2773"/>
                <a:gd name="T97" fmla="*/ 1900 h 1976"/>
                <a:gd name="T98" fmla="*/ 1468 w 2773"/>
                <a:gd name="T99" fmla="*/ 1940 h 1976"/>
                <a:gd name="T100" fmla="*/ 1489 w 2773"/>
                <a:gd name="T101" fmla="*/ 1971 h 1976"/>
                <a:gd name="T102" fmla="*/ 2376 w 2773"/>
                <a:gd name="T103" fmla="*/ 1521 h 1976"/>
                <a:gd name="T104" fmla="*/ 2387 w 2773"/>
                <a:gd name="T105" fmla="*/ 1079 h 1976"/>
                <a:gd name="T106" fmla="*/ 2432 w 2773"/>
                <a:gd name="T107" fmla="*/ 1074 h 1976"/>
                <a:gd name="T108" fmla="*/ 2475 w 2773"/>
                <a:gd name="T109" fmla="*/ 1133 h 1976"/>
                <a:gd name="T110" fmla="*/ 2542 w 2773"/>
                <a:gd name="T111" fmla="*/ 1181 h 1976"/>
                <a:gd name="T112" fmla="*/ 2625 w 2773"/>
                <a:gd name="T113" fmla="*/ 1184 h 1976"/>
                <a:gd name="T114" fmla="*/ 2719 w 2773"/>
                <a:gd name="T115" fmla="*/ 1121 h 1976"/>
                <a:gd name="T116" fmla="*/ 2768 w 2773"/>
                <a:gd name="T117" fmla="*/ 1006 h 1976"/>
                <a:gd name="T118" fmla="*/ 2764 w 2773"/>
                <a:gd name="T119" fmla="*/ 891 h 1976"/>
                <a:gd name="T120" fmla="*/ 2705 w 2773"/>
                <a:gd name="T121" fmla="*/ 781 h 1976"/>
                <a:gd name="T122" fmla="*/ 2607 w 2773"/>
                <a:gd name="T123" fmla="*/ 731 h 19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773" h="1976">
                  <a:moveTo>
                    <a:pt x="2587" y="729"/>
                  </a:moveTo>
                  <a:lnTo>
                    <a:pt x="2587" y="729"/>
                  </a:lnTo>
                  <a:lnTo>
                    <a:pt x="2571" y="731"/>
                  </a:lnTo>
                  <a:lnTo>
                    <a:pt x="2556" y="734"/>
                  </a:lnTo>
                  <a:lnTo>
                    <a:pt x="2542" y="737"/>
                  </a:lnTo>
                  <a:lnTo>
                    <a:pt x="2529" y="743"/>
                  </a:lnTo>
                  <a:lnTo>
                    <a:pt x="2518" y="749"/>
                  </a:lnTo>
                  <a:lnTo>
                    <a:pt x="2507" y="755"/>
                  </a:lnTo>
                  <a:lnTo>
                    <a:pt x="2498" y="762"/>
                  </a:lnTo>
                  <a:lnTo>
                    <a:pt x="2489" y="770"/>
                  </a:lnTo>
                  <a:lnTo>
                    <a:pt x="2475" y="784"/>
                  </a:lnTo>
                  <a:lnTo>
                    <a:pt x="2466" y="798"/>
                  </a:lnTo>
                  <a:lnTo>
                    <a:pt x="2459" y="810"/>
                  </a:lnTo>
                  <a:lnTo>
                    <a:pt x="2459" y="810"/>
                  </a:lnTo>
                  <a:lnTo>
                    <a:pt x="2450" y="825"/>
                  </a:lnTo>
                  <a:lnTo>
                    <a:pt x="2441" y="835"/>
                  </a:lnTo>
                  <a:lnTo>
                    <a:pt x="2432" y="844"/>
                  </a:lnTo>
                  <a:lnTo>
                    <a:pt x="2421" y="849"/>
                  </a:lnTo>
                  <a:lnTo>
                    <a:pt x="2412" y="850"/>
                  </a:lnTo>
                  <a:lnTo>
                    <a:pt x="2403" y="850"/>
                  </a:lnTo>
                  <a:lnTo>
                    <a:pt x="2394" y="846"/>
                  </a:lnTo>
                  <a:lnTo>
                    <a:pt x="2387" y="838"/>
                  </a:lnTo>
                  <a:lnTo>
                    <a:pt x="2387" y="838"/>
                  </a:lnTo>
                  <a:lnTo>
                    <a:pt x="2382" y="831"/>
                  </a:lnTo>
                  <a:lnTo>
                    <a:pt x="2379" y="822"/>
                  </a:lnTo>
                  <a:lnTo>
                    <a:pt x="2378" y="810"/>
                  </a:lnTo>
                  <a:lnTo>
                    <a:pt x="2376" y="798"/>
                  </a:lnTo>
                  <a:lnTo>
                    <a:pt x="2376" y="547"/>
                  </a:lnTo>
                  <a:lnTo>
                    <a:pt x="2375" y="547"/>
                  </a:lnTo>
                  <a:lnTo>
                    <a:pt x="2375" y="0"/>
                  </a:lnTo>
                  <a:lnTo>
                    <a:pt x="1574" y="0"/>
                  </a:lnTo>
                  <a:lnTo>
                    <a:pt x="1574" y="0"/>
                  </a:lnTo>
                  <a:lnTo>
                    <a:pt x="1562" y="1"/>
                  </a:lnTo>
                  <a:lnTo>
                    <a:pt x="1551" y="3"/>
                  </a:lnTo>
                  <a:lnTo>
                    <a:pt x="1542" y="6"/>
                  </a:lnTo>
                  <a:lnTo>
                    <a:pt x="1536" y="9"/>
                  </a:lnTo>
                  <a:lnTo>
                    <a:pt x="1530" y="13"/>
                  </a:lnTo>
                  <a:lnTo>
                    <a:pt x="1526" y="18"/>
                  </a:lnTo>
                  <a:lnTo>
                    <a:pt x="1523" y="24"/>
                  </a:lnTo>
                  <a:lnTo>
                    <a:pt x="1521" y="30"/>
                  </a:lnTo>
                  <a:lnTo>
                    <a:pt x="1521" y="37"/>
                  </a:lnTo>
                  <a:lnTo>
                    <a:pt x="1523" y="43"/>
                  </a:lnTo>
                  <a:lnTo>
                    <a:pt x="1524" y="50"/>
                  </a:lnTo>
                  <a:lnTo>
                    <a:pt x="1529" y="56"/>
                  </a:lnTo>
                  <a:lnTo>
                    <a:pt x="1535" y="64"/>
                  </a:lnTo>
                  <a:lnTo>
                    <a:pt x="1542" y="70"/>
                  </a:lnTo>
                  <a:lnTo>
                    <a:pt x="1551" y="76"/>
                  </a:lnTo>
                  <a:lnTo>
                    <a:pt x="1562" y="82"/>
                  </a:lnTo>
                  <a:lnTo>
                    <a:pt x="1562" y="82"/>
                  </a:lnTo>
                  <a:lnTo>
                    <a:pt x="1574" y="89"/>
                  </a:lnTo>
                  <a:lnTo>
                    <a:pt x="1587" y="98"/>
                  </a:lnTo>
                  <a:lnTo>
                    <a:pt x="1602" y="112"/>
                  </a:lnTo>
                  <a:lnTo>
                    <a:pt x="1610" y="121"/>
                  </a:lnTo>
                  <a:lnTo>
                    <a:pt x="1617" y="130"/>
                  </a:lnTo>
                  <a:lnTo>
                    <a:pt x="1623" y="140"/>
                  </a:lnTo>
                  <a:lnTo>
                    <a:pt x="1629" y="152"/>
                  </a:lnTo>
                  <a:lnTo>
                    <a:pt x="1635" y="166"/>
                  </a:lnTo>
                  <a:lnTo>
                    <a:pt x="1638" y="179"/>
                  </a:lnTo>
                  <a:lnTo>
                    <a:pt x="1641" y="194"/>
                  </a:lnTo>
                  <a:lnTo>
                    <a:pt x="1643" y="210"/>
                  </a:lnTo>
                  <a:lnTo>
                    <a:pt x="1643" y="210"/>
                  </a:lnTo>
                  <a:lnTo>
                    <a:pt x="1641" y="230"/>
                  </a:lnTo>
                  <a:lnTo>
                    <a:pt x="1638" y="248"/>
                  </a:lnTo>
                  <a:lnTo>
                    <a:pt x="1632" y="266"/>
                  </a:lnTo>
                  <a:lnTo>
                    <a:pt x="1625" y="282"/>
                  </a:lnTo>
                  <a:lnTo>
                    <a:pt x="1614" y="299"/>
                  </a:lnTo>
                  <a:lnTo>
                    <a:pt x="1604" y="314"/>
                  </a:lnTo>
                  <a:lnTo>
                    <a:pt x="1590" y="329"/>
                  </a:lnTo>
                  <a:lnTo>
                    <a:pt x="1575" y="340"/>
                  </a:lnTo>
                  <a:lnTo>
                    <a:pt x="1559" y="352"/>
                  </a:lnTo>
                  <a:lnTo>
                    <a:pt x="1541" y="363"/>
                  </a:lnTo>
                  <a:lnTo>
                    <a:pt x="1521" y="373"/>
                  </a:lnTo>
                  <a:lnTo>
                    <a:pt x="1502" y="381"/>
                  </a:lnTo>
                  <a:lnTo>
                    <a:pt x="1481" y="387"/>
                  </a:lnTo>
                  <a:lnTo>
                    <a:pt x="1459" y="391"/>
                  </a:lnTo>
                  <a:lnTo>
                    <a:pt x="1436" y="394"/>
                  </a:lnTo>
                  <a:lnTo>
                    <a:pt x="1412" y="396"/>
                  </a:lnTo>
                  <a:lnTo>
                    <a:pt x="1412" y="396"/>
                  </a:lnTo>
                  <a:lnTo>
                    <a:pt x="1390" y="394"/>
                  </a:lnTo>
                  <a:lnTo>
                    <a:pt x="1366" y="391"/>
                  </a:lnTo>
                  <a:lnTo>
                    <a:pt x="1345" y="387"/>
                  </a:lnTo>
                  <a:lnTo>
                    <a:pt x="1324" y="381"/>
                  </a:lnTo>
                  <a:lnTo>
                    <a:pt x="1303" y="373"/>
                  </a:lnTo>
                  <a:lnTo>
                    <a:pt x="1284" y="363"/>
                  </a:lnTo>
                  <a:lnTo>
                    <a:pt x="1267" y="352"/>
                  </a:lnTo>
                  <a:lnTo>
                    <a:pt x="1251" y="340"/>
                  </a:lnTo>
                  <a:lnTo>
                    <a:pt x="1236" y="329"/>
                  </a:lnTo>
                  <a:lnTo>
                    <a:pt x="1223" y="314"/>
                  </a:lnTo>
                  <a:lnTo>
                    <a:pt x="1211" y="299"/>
                  </a:lnTo>
                  <a:lnTo>
                    <a:pt x="1202" y="282"/>
                  </a:lnTo>
                  <a:lnTo>
                    <a:pt x="1194" y="266"/>
                  </a:lnTo>
                  <a:lnTo>
                    <a:pt x="1188" y="248"/>
                  </a:lnTo>
                  <a:lnTo>
                    <a:pt x="1185" y="230"/>
                  </a:lnTo>
                  <a:lnTo>
                    <a:pt x="1184" y="210"/>
                  </a:lnTo>
                  <a:lnTo>
                    <a:pt x="1184" y="210"/>
                  </a:lnTo>
                  <a:lnTo>
                    <a:pt x="1184" y="194"/>
                  </a:lnTo>
                  <a:lnTo>
                    <a:pt x="1187" y="179"/>
                  </a:lnTo>
                  <a:lnTo>
                    <a:pt x="1191" y="166"/>
                  </a:lnTo>
                  <a:lnTo>
                    <a:pt x="1196" y="152"/>
                  </a:lnTo>
                  <a:lnTo>
                    <a:pt x="1202" y="140"/>
                  </a:lnTo>
                  <a:lnTo>
                    <a:pt x="1209" y="130"/>
                  </a:lnTo>
                  <a:lnTo>
                    <a:pt x="1217" y="121"/>
                  </a:lnTo>
                  <a:lnTo>
                    <a:pt x="1224" y="112"/>
                  </a:lnTo>
                  <a:lnTo>
                    <a:pt x="1239" y="98"/>
                  </a:lnTo>
                  <a:lnTo>
                    <a:pt x="1251" y="89"/>
                  </a:lnTo>
                  <a:lnTo>
                    <a:pt x="1264" y="82"/>
                  </a:lnTo>
                  <a:lnTo>
                    <a:pt x="1264" y="82"/>
                  </a:lnTo>
                  <a:lnTo>
                    <a:pt x="1275" y="76"/>
                  </a:lnTo>
                  <a:lnTo>
                    <a:pt x="1282" y="70"/>
                  </a:lnTo>
                  <a:lnTo>
                    <a:pt x="1290" y="64"/>
                  </a:lnTo>
                  <a:lnTo>
                    <a:pt x="1296" y="56"/>
                  </a:lnTo>
                  <a:lnTo>
                    <a:pt x="1300" y="50"/>
                  </a:lnTo>
                  <a:lnTo>
                    <a:pt x="1303" y="43"/>
                  </a:lnTo>
                  <a:lnTo>
                    <a:pt x="1305" y="37"/>
                  </a:lnTo>
                  <a:lnTo>
                    <a:pt x="1305" y="30"/>
                  </a:lnTo>
                  <a:lnTo>
                    <a:pt x="1303" y="24"/>
                  </a:lnTo>
                  <a:lnTo>
                    <a:pt x="1300" y="18"/>
                  </a:lnTo>
                  <a:lnTo>
                    <a:pt x="1296" y="13"/>
                  </a:lnTo>
                  <a:lnTo>
                    <a:pt x="1290" y="9"/>
                  </a:lnTo>
                  <a:lnTo>
                    <a:pt x="1282" y="6"/>
                  </a:lnTo>
                  <a:lnTo>
                    <a:pt x="1273" y="3"/>
                  </a:lnTo>
                  <a:lnTo>
                    <a:pt x="1263" y="1"/>
                  </a:lnTo>
                  <a:lnTo>
                    <a:pt x="1252" y="0"/>
                  </a:lnTo>
                  <a:lnTo>
                    <a:pt x="396" y="0"/>
                  </a:lnTo>
                  <a:lnTo>
                    <a:pt x="396" y="454"/>
                  </a:lnTo>
                  <a:lnTo>
                    <a:pt x="394" y="454"/>
                  </a:lnTo>
                  <a:lnTo>
                    <a:pt x="394" y="856"/>
                  </a:lnTo>
                  <a:lnTo>
                    <a:pt x="394" y="856"/>
                  </a:lnTo>
                  <a:lnTo>
                    <a:pt x="394" y="868"/>
                  </a:lnTo>
                  <a:lnTo>
                    <a:pt x="391" y="880"/>
                  </a:lnTo>
                  <a:lnTo>
                    <a:pt x="388" y="889"/>
                  </a:lnTo>
                  <a:lnTo>
                    <a:pt x="384" y="897"/>
                  </a:lnTo>
                  <a:lnTo>
                    <a:pt x="384" y="897"/>
                  </a:lnTo>
                  <a:lnTo>
                    <a:pt x="378" y="904"/>
                  </a:lnTo>
                  <a:lnTo>
                    <a:pt x="369" y="909"/>
                  </a:lnTo>
                  <a:lnTo>
                    <a:pt x="360" y="909"/>
                  </a:lnTo>
                  <a:lnTo>
                    <a:pt x="350" y="907"/>
                  </a:lnTo>
                  <a:lnTo>
                    <a:pt x="341" y="903"/>
                  </a:lnTo>
                  <a:lnTo>
                    <a:pt x="330" y="894"/>
                  </a:lnTo>
                  <a:lnTo>
                    <a:pt x="321" y="883"/>
                  </a:lnTo>
                  <a:lnTo>
                    <a:pt x="314" y="868"/>
                  </a:lnTo>
                  <a:lnTo>
                    <a:pt x="314" y="868"/>
                  </a:lnTo>
                  <a:lnTo>
                    <a:pt x="306" y="855"/>
                  </a:lnTo>
                  <a:lnTo>
                    <a:pt x="296" y="843"/>
                  </a:lnTo>
                  <a:lnTo>
                    <a:pt x="282" y="828"/>
                  </a:lnTo>
                  <a:lnTo>
                    <a:pt x="273" y="820"/>
                  </a:lnTo>
                  <a:lnTo>
                    <a:pt x="264" y="813"/>
                  </a:lnTo>
                  <a:lnTo>
                    <a:pt x="254" y="807"/>
                  </a:lnTo>
                  <a:lnTo>
                    <a:pt x="242" y="801"/>
                  </a:lnTo>
                  <a:lnTo>
                    <a:pt x="230" y="795"/>
                  </a:lnTo>
                  <a:lnTo>
                    <a:pt x="215" y="790"/>
                  </a:lnTo>
                  <a:lnTo>
                    <a:pt x="200" y="789"/>
                  </a:lnTo>
                  <a:lnTo>
                    <a:pt x="184" y="787"/>
                  </a:lnTo>
                  <a:lnTo>
                    <a:pt x="184" y="787"/>
                  </a:lnTo>
                  <a:lnTo>
                    <a:pt x="166" y="789"/>
                  </a:lnTo>
                  <a:lnTo>
                    <a:pt x="146" y="792"/>
                  </a:lnTo>
                  <a:lnTo>
                    <a:pt x="128" y="798"/>
                  </a:lnTo>
                  <a:lnTo>
                    <a:pt x="112" y="805"/>
                  </a:lnTo>
                  <a:lnTo>
                    <a:pt x="95" y="816"/>
                  </a:lnTo>
                  <a:lnTo>
                    <a:pt x="81" y="826"/>
                  </a:lnTo>
                  <a:lnTo>
                    <a:pt x="67" y="840"/>
                  </a:lnTo>
                  <a:lnTo>
                    <a:pt x="54" y="855"/>
                  </a:lnTo>
                  <a:lnTo>
                    <a:pt x="42" y="871"/>
                  </a:lnTo>
                  <a:lnTo>
                    <a:pt x="31" y="889"/>
                  </a:lnTo>
                  <a:lnTo>
                    <a:pt x="22" y="907"/>
                  </a:lnTo>
                  <a:lnTo>
                    <a:pt x="15" y="928"/>
                  </a:lnTo>
                  <a:lnTo>
                    <a:pt x="7" y="949"/>
                  </a:lnTo>
                  <a:lnTo>
                    <a:pt x="3" y="971"/>
                  </a:lnTo>
                  <a:lnTo>
                    <a:pt x="1" y="994"/>
                  </a:lnTo>
                  <a:lnTo>
                    <a:pt x="0" y="1018"/>
                  </a:lnTo>
                  <a:lnTo>
                    <a:pt x="0" y="1018"/>
                  </a:lnTo>
                  <a:lnTo>
                    <a:pt x="1" y="1040"/>
                  </a:lnTo>
                  <a:lnTo>
                    <a:pt x="3" y="1064"/>
                  </a:lnTo>
                  <a:lnTo>
                    <a:pt x="7" y="1085"/>
                  </a:lnTo>
                  <a:lnTo>
                    <a:pt x="15" y="1106"/>
                  </a:lnTo>
                  <a:lnTo>
                    <a:pt x="22" y="1127"/>
                  </a:lnTo>
                  <a:lnTo>
                    <a:pt x="31" y="1145"/>
                  </a:lnTo>
                  <a:lnTo>
                    <a:pt x="42" y="1163"/>
                  </a:lnTo>
                  <a:lnTo>
                    <a:pt x="54" y="1179"/>
                  </a:lnTo>
                  <a:lnTo>
                    <a:pt x="67" y="1194"/>
                  </a:lnTo>
                  <a:lnTo>
                    <a:pt x="81" y="1208"/>
                  </a:lnTo>
                  <a:lnTo>
                    <a:pt x="95" y="1219"/>
                  </a:lnTo>
                  <a:lnTo>
                    <a:pt x="112" y="1228"/>
                  </a:lnTo>
                  <a:lnTo>
                    <a:pt x="128" y="1236"/>
                  </a:lnTo>
                  <a:lnTo>
                    <a:pt x="146" y="1242"/>
                  </a:lnTo>
                  <a:lnTo>
                    <a:pt x="166" y="1245"/>
                  </a:lnTo>
                  <a:lnTo>
                    <a:pt x="184" y="1246"/>
                  </a:lnTo>
                  <a:lnTo>
                    <a:pt x="184" y="1246"/>
                  </a:lnTo>
                  <a:lnTo>
                    <a:pt x="200" y="1245"/>
                  </a:lnTo>
                  <a:lnTo>
                    <a:pt x="215" y="1243"/>
                  </a:lnTo>
                  <a:lnTo>
                    <a:pt x="230" y="1239"/>
                  </a:lnTo>
                  <a:lnTo>
                    <a:pt x="242" y="1234"/>
                  </a:lnTo>
                  <a:lnTo>
                    <a:pt x="254" y="1228"/>
                  </a:lnTo>
                  <a:lnTo>
                    <a:pt x="264" y="1221"/>
                  </a:lnTo>
                  <a:lnTo>
                    <a:pt x="273" y="1213"/>
                  </a:lnTo>
                  <a:lnTo>
                    <a:pt x="282" y="1206"/>
                  </a:lnTo>
                  <a:lnTo>
                    <a:pt x="296" y="1191"/>
                  </a:lnTo>
                  <a:lnTo>
                    <a:pt x="306" y="1179"/>
                  </a:lnTo>
                  <a:lnTo>
                    <a:pt x="314" y="1166"/>
                  </a:lnTo>
                  <a:lnTo>
                    <a:pt x="314" y="1166"/>
                  </a:lnTo>
                  <a:lnTo>
                    <a:pt x="321" y="1152"/>
                  </a:lnTo>
                  <a:lnTo>
                    <a:pt x="330" y="1140"/>
                  </a:lnTo>
                  <a:lnTo>
                    <a:pt x="341" y="1131"/>
                  </a:lnTo>
                  <a:lnTo>
                    <a:pt x="350" y="1127"/>
                  </a:lnTo>
                  <a:lnTo>
                    <a:pt x="360" y="1125"/>
                  </a:lnTo>
                  <a:lnTo>
                    <a:pt x="369" y="1127"/>
                  </a:lnTo>
                  <a:lnTo>
                    <a:pt x="378" y="1130"/>
                  </a:lnTo>
                  <a:lnTo>
                    <a:pt x="384" y="1137"/>
                  </a:lnTo>
                  <a:lnTo>
                    <a:pt x="384" y="1137"/>
                  </a:lnTo>
                  <a:lnTo>
                    <a:pt x="388" y="1145"/>
                  </a:lnTo>
                  <a:lnTo>
                    <a:pt x="391" y="1154"/>
                  </a:lnTo>
                  <a:lnTo>
                    <a:pt x="394" y="1166"/>
                  </a:lnTo>
                  <a:lnTo>
                    <a:pt x="394" y="1178"/>
                  </a:lnTo>
                  <a:lnTo>
                    <a:pt x="394" y="1429"/>
                  </a:lnTo>
                  <a:lnTo>
                    <a:pt x="396" y="1429"/>
                  </a:lnTo>
                  <a:lnTo>
                    <a:pt x="396" y="1976"/>
                  </a:lnTo>
                  <a:lnTo>
                    <a:pt x="1199" y="1976"/>
                  </a:lnTo>
                  <a:lnTo>
                    <a:pt x="1199" y="1976"/>
                  </a:lnTo>
                  <a:lnTo>
                    <a:pt x="1209" y="1976"/>
                  </a:lnTo>
                  <a:lnTo>
                    <a:pt x="1220" y="1973"/>
                  </a:lnTo>
                  <a:lnTo>
                    <a:pt x="1229" y="1971"/>
                  </a:lnTo>
                  <a:lnTo>
                    <a:pt x="1236" y="1967"/>
                  </a:lnTo>
                  <a:lnTo>
                    <a:pt x="1242" y="1962"/>
                  </a:lnTo>
                  <a:lnTo>
                    <a:pt x="1246" y="1958"/>
                  </a:lnTo>
                  <a:lnTo>
                    <a:pt x="1249" y="1952"/>
                  </a:lnTo>
                  <a:lnTo>
                    <a:pt x="1251" y="1946"/>
                  </a:lnTo>
                  <a:lnTo>
                    <a:pt x="1251" y="1940"/>
                  </a:lnTo>
                  <a:lnTo>
                    <a:pt x="1249" y="1933"/>
                  </a:lnTo>
                  <a:lnTo>
                    <a:pt x="1246" y="1927"/>
                  </a:lnTo>
                  <a:lnTo>
                    <a:pt x="1242" y="1919"/>
                  </a:lnTo>
                  <a:lnTo>
                    <a:pt x="1236" y="1913"/>
                  </a:lnTo>
                  <a:lnTo>
                    <a:pt x="1229" y="1906"/>
                  </a:lnTo>
                  <a:lnTo>
                    <a:pt x="1220" y="1900"/>
                  </a:lnTo>
                  <a:lnTo>
                    <a:pt x="1211" y="1894"/>
                  </a:lnTo>
                  <a:lnTo>
                    <a:pt x="1211" y="1894"/>
                  </a:lnTo>
                  <a:lnTo>
                    <a:pt x="1197" y="1886"/>
                  </a:lnTo>
                  <a:lnTo>
                    <a:pt x="1185" y="1877"/>
                  </a:lnTo>
                  <a:lnTo>
                    <a:pt x="1170" y="1864"/>
                  </a:lnTo>
                  <a:lnTo>
                    <a:pt x="1163" y="1855"/>
                  </a:lnTo>
                  <a:lnTo>
                    <a:pt x="1155" y="1846"/>
                  </a:lnTo>
                  <a:lnTo>
                    <a:pt x="1148" y="1835"/>
                  </a:lnTo>
                  <a:lnTo>
                    <a:pt x="1142" y="1823"/>
                  </a:lnTo>
                  <a:lnTo>
                    <a:pt x="1137" y="1810"/>
                  </a:lnTo>
                  <a:lnTo>
                    <a:pt x="1133" y="1796"/>
                  </a:lnTo>
                  <a:lnTo>
                    <a:pt x="1130" y="1782"/>
                  </a:lnTo>
                  <a:lnTo>
                    <a:pt x="1130" y="1765"/>
                  </a:lnTo>
                  <a:lnTo>
                    <a:pt x="1130" y="1765"/>
                  </a:lnTo>
                  <a:lnTo>
                    <a:pt x="1131" y="1746"/>
                  </a:lnTo>
                  <a:lnTo>
                    <a:pt x="1134" y="1728"/>
                  </a:lnTo>
                  <a:lnTo>
                    <a:pt x="1140" y="1710"/>
                  </a:lnTo>
                  <a:lnTo>
                    <a:pt x="1148" y="1693"/>
                  </a:lnTo>
                  <a:lnTo>
                    <a:pt x="1157" y="1677"/>
                  </a:lnTo>
                  <a:lnTo>
                    <a:pt x="1169" y="1662"/>
                  </a:lnTo>
                  <a:lnTo>
                    <a:pt x="1182" y="1648"/>
                  </a:lnTo>
                  <a:lnTo>
                    <a:pt x="1197" y="1635"/>
                  </a:lnTo>
                  <a:lnTo>
                    <a:pt x="1214" y="1623"/>
                  </a:lnTo>
                  <a:lnTo>
                    <a:pt x="1230" y="1613"/>
                  </a:lnTo>
                  <a:lnTo>
                    <a:pt x="1249" y="1604"/>
                  </a:lnTo>
                  <a:lnTo>
                    <a:pt x="1269" y="1595"/>
                  </a:lnTo>
                  <a:lnTo>
                    <a:pt x="1291" y="1589"/>
                  </a:lnTo>
                  <a:lnTo>
                    <a:pt x="1312" y="1584"/>
                  </a:lnTo>
                  <a:lnTo>
                    <a:pt x="1336" y="1581"/>
                  </a:lnTo>
                  <a:lnTo>
                    <a:pt x="1359" y="1581"/>
                  </a:lnTo>
                  <a:lnTo>
                    <a:pt x="1359" y="1581"/>
                  </a:lnTo>
                  <a:lnTo>
                    <a:pt x="1382" y="1581"/>
                  </a:lnTo>
                  <a:lnTo>
                    <a:pt x="1405" y="1584"/>
                  </a:lnTo>
                  <a:lnTo>
                    <a:pt x="1427" y="1589"/>
                  </a:lnTo>
                  <a:lnTo>
                    <a:pt x="1448" y="1595"/>
                  </a:lnTo>
                  <a:lnTo>
                    <a:pt x="1468" y="1604"/>
                  </a:lnTo>
                  <a:lnTo>
                    <a:pt x="1487" y="1613"/>
                  </a:lnTo>
                  <a:lnTo>
                    <a:pt x="1505" y="1623"/>
                  </a:lnTo>
                  <a:lnTo>
                    <a:pt x="1521" y="1635"/>
                  </a:lnTo>
                  <a:lnTo>
                    <a:pt x="1536" y="1648"/>
                  </a:lnTo>
                  <a:lnTo>
                    <a:pt x="1548" y="1662"/>
                  </a:lnTo>
                  <a:lnTo>
                    <a:pt x="1560" y="1677"/>
                  </a:lnTo>
                  <a:lnTo>
                    <a:pt x="1571" y="1693"/>
                  </a:lnTo>
                  <a:lnTo>
                    <a:pt x="1578" y="1710"/>
                  </a:lnTo>
                  <a:lnTo>
                    <a:pt x="1584" y="1728"/>
                  </a:lnTo>
                  <a:lnTo>
                    <a:pt x="1587" y="1746"/>
                  </a:lnTo>
                  <a:lnTo>
                    <a:pt x="1589" y="1765"/>
                  </a:lnTo>
                  <a:lnTo>
                    <a:pt x="1589" y="1765"/>
                  </a:lnTo>
                  <a:lnTo>
                    <a:pt x="1587" y="1782"/>
                  </a:lnTo>
                  <a:lnTo>
                    <a:pt x="1584" y="1796"/>
                  </a:lnTo>
                  <a:lnTo>
                    <a:pt x="1581" y="1810"/>
                  </a:lnTo>
                  <a:lnTo>
                    <a:pt x="1575" y="1823"/>
                  </a:lnTo>
                  <a:lnTo>
                    <a:pt x="1569" y="1835"/>
                  </a:lnTo>
                  <a:lnTo>
                    <a:pt x="1563" y="1846"/>
                  </a:lnTo>
                  <a:lnTo>
                    <a:pt x="1556" y="1855"/>
                  </a:lnTo>
                  <a:lnTo>
                    <a:pt x="1548" y="1864"/>
                  </a:lnTo>
                  <a:lnTo>
                    <a:pt x="1533" y="1877"/>
                  </a:lnTo>
                  <a:lnTo>
                    <a:pt x="1520" y="1886"/>
                  </a:lnTo>
                  <a:lnTo>
                    <a:pt x="1508" y="1894"/>
                  </a:lnTo>
                  <a:lnTo>
                    <a:pt x="1508" y="1894"/>
                  </a:lnTo>
                  <a:lnTo>
                    <a:pt x="1498" y="1900"/>
                  </a:lnTo>
                  <a:lnTo>
                    <a:pt x="1489" y="1906"/>
                  </a:lnTo>
                  <a:lnTo>
                    <a:pt x="1481" y="1913"/>
                  </a:lnTo>
                  <a:lnTo>
                    <a:pt x="1475" y="1919"/>
                  </a:lnTo>
                  <a:lnTo>
                    <a:pt x="1471" y="1927"/>
                  </a:lnTo>
                  <a:lnTo>
                    <a:pt x="1468" y="1933"/>
                  </a:lnTo>
                  <a:lnTo>
                    <a:pt x="1468" y="1940"/>
                  </a:lnTo>
                  <a:lnTo>
                    <a:pt x="1468" y="1946"/>
                  </a:lnTo>
                  <a:lnTo>
                    <a:pt x="1469" y="1952"/>
                  </a:lnTo>
                  <a:lnTo>
                    <a:pt x="1472" y="1958"/>
                  </a:lnTo>
                  <a:lnTo>
                    <a:pt x="1477" y="1962"/>
                  </a:lnTo>
                  <a:lnTo>
                    <a:pt x="1483" y="1967"/>
                  </a:lnTo>
                  <a:lnTo>
                    <a:pt x="1489" y="1971"/>
                  </a:lnTo>
                  <a:lnTo>
                    <a:pt x="1498" y="1973"/>
                  </a:lnTo>
                  <a:lnTo>
                    <a:pt x="1508" y="1976"/>
                  </a:lnTo>
                  <a:lnTo>
                    <a:pt x="1520" y="1976"/>
                  </a:lnTo>
                  <a:lnTo>
                    <a:pt x="2375" y="1976"/>
                  </a:lnTo>
                  <a:lnTo>
                    <a:pt x="2375" y="1521"/>
                  </a:lnTo>
                  <a:lnTo>
                    <a:pt x="2376" y="1521"/>
                  </a:lnTo>
                  <a:lnTo>
                    <a:pt x="2376" y="1119"/>
                  </a:lnTo>
                  <a:lnTo>
                    <a:pt x="2376" y="1119"/>
                  </a:lnTo>
                  <a:lnTo>
                    <a:pt x="2378" y="1107"/>
                  </a:lnTo>
                  <a:lnTo>
                    <a:pt x="2379" y="1097"/>
                  </a:lnTo>
                  <a:lnTo>
                    <a:pt x="2382" y="1086"/>
                  </a:lnTo>
                  <a:lnTo>
                    <a:pt x="2387" y="1079"/>
                  </a:lnTo>
                  <a:lnTo>
                    <a:pt x="2387" y="1079"/>
                  </a:lnTo>
                  <a:lnTo>
                    <a:pt x="2394" y="1073"/>
                  </a:lnTo>
                  <a:lnTo>
                    <a:pt x="2403" y="1068"/>
                  </a:lnTo>
                  <a:lnTo>
                    <a:pt x="2412" y="1067"/>
                  </a:lnTo>
                  <a:lnTo>
                    <a:pt x="2421" y="1068"/>
                  </a:lnTo>
                  <a:lnTo>
                    <a:pt x="2432" y="1074"/>
                  </a:lnTo>
                  <a:lnTo>
                    <a:pt x="2441" y="1082"/>
                  </a:lnTo>
                  <a:lnTo>
                    <a:pt x="2450" y="1094"/>
                  </a:lnTo>
                  <a:lnTo>
                    <a:pt x="2459" y="1107"/>
                  </a:lnTo>
                  <a:lnTo>
                    <a:pt x="2459" y="1107"/>
                  </a:lnTo>
                  <a:lnTo>
                    <a:pt x="2466" y="1121"/>
                  </a:lnTo>
                  <a:lnTo>
                    <a:pt x="2475" y="1133"/>
                  </a:lnTo>
                  <a:lnTo>
                    <a:pt x="2489" y="1148"/>
                  </a:lnTo>
                  <a:lnTo>
                    <a:pt x="2498" y="1155"/>
                  </a:lnTo>
                  <a:lnTo>
                    <a:pt x="2507" y="1163"/>
                  </a:lnTo>
                  <a:lnTo>
                    <a:pt x="2518" y="1170"/>
                  </a:lnTo>
                  <a:lnTo>
                    <a:pt x="2529" y="1176"/>
                  </a:lnTo>
                  <a:lnTo>
                    <a:pt x="2542" y="1181"/>
                  </a:lnTo>
                  <a:lnTo>
                    <a:pt x="2556" y="1185"/>
                  </a:lnTo>
                  <a:lnTo>
                    <a:pt x="2571" y="1188"/>
                  </a:lnTo>
                  <a:lnTo>
                    <a:pt x="2587" y="1188"/>
                  </a:lnTo>
                  <a:lnTo>
                    <a:pt x="2587" y="1188"/>
                  </a:lnTo>
                  <a:lnTo>
                    <a:pt x="2607" y="1187"/>
                  </a:lnTo>
                  <a:lnTo>
                    <a:pt x="2625" y="1184"/>
                  </a:lnTo>
                  <a:lnTo>
                    <a:pt x="2643" y="1178"/>
                  </a:lnTo>
                  <a:lnTo>
                    <a:pt x="2659" y="1170"/>
                  </a:lnTo>
                  <a:lnTo>
                    <a:pt x="2675" y="1161"/>
                  </a:lnTo>
                  <a:lnTo>
                    <a:pt x="2690" y="1149"/>
                  </a:lnTo>
                  <a:lnTo>
                    <a:pt x="2705" y="1136"/>
                  </a:lnTo>
                  <a:lnTo>
                    <a:pt x="2719" y="1121"/>
                  </a:lnTo>
                  <a:lnTo>
                    <a:pt x="2729" y="1104"/>
                  </a:lnTo>
                  <a:lnTo>
                    <a:pt x="2741" y="1088"/>
                  </a:lnTo>
                  <a:lnTo>
                    <a:pt x="2750" y="1068"/>
                  </a:lnTo>
                  <a:lnTo>
                    <a:pt x="2758" y="1048"/>
                  </a:lnTo>
                  <a:lnTo>
                    <a:pt x="2764" y="1027"/>
                  </a:lnTo>
                  <a:lnTo>
                    <a:pt x="2768" y="1006"/>
                  </a:lnTo>
                  <a:lnTo>
                    <a:pt x="2771" y="982"/>
                  </a:lnTo>
                  <a:lnTo>
                    <a:pt x="2773" y="959"/>
                  </a:lnTo>
                  <a:lnTo>
                    <a:pt x="2773" y="959"/>
                  </a:lnTo>
                  <a:lnTo>
                    <a:pt x="2771" y="935"/>
                  </a:lnTo>
                  <a:lnTo>
                    <a:pt x="2768" y="913"/>
                  </a:lnTo>
                  <a:lnTo>
                    <a:pt x="2764" y="891"/>
                  </a:lnTo>
                  <a:lnTo>
                    <a:pt x="2758" y="870"/>
                  </a:lnTo>
                  <a:lnTo>
                    <a:pt x="2750" y="850"/>
                  </a:lnTo>
                  <a:lnTo>
                    <a:pt x="2741" y="831"/>
                  </a:lnTo>
                  <a:lnTo>
                    <a:pt x="2729" y="813"/>
                  </a:lnTo>
                  <a:lnTo>
                    <a:pt x="2719" y="796"/>
                  </a:lnTo>
                  <a:lnTo>
                    <a:pt x="2705" y="781"/>
                  </a:lnTo>
                  <a:lnTo>
                    <a:pt x="2690" y="768"/>
                  </a:lnTo>
                  <a:lnTo>
                    <a:pt x="2675" y="758"/>
                  </a:lnTo>
                  <a:lnTo>
                    <a:pt x="2659" y="747"/>
                  </a:lnTo>
                  <a:lnTo>
                    <a:pt x="2643" y="740"/>
                  </a:lnTo>
                  <a:lnTo>
                    <a:pt x="2625" y="734"/>
                  </a:lnTo>
                  <a:lnTo>
                    <a:pt x="2607" y="731"/>
                  </a:lnTo>
                  <a:lnTo>
                    <a:pt x="2587" y="729"/>
                  </a:lnTo>
                  <a:lnTo>
                    <a:pt x="2587" y="729"/>
                  </a:lnTo>
                  <a:close/>
                </a:path>
              </a:pathLst>
            </a:custGeom>
            <a:gradFill flip="none" rotWithShape="1">
              <a:gsLst>
                <a:gs pos="0">
                  <a:srgbClr val="FF0000">
                    <a:shade val="30000"/>
                    <a:satMod val="115000"/>
                  </a:srgbClr>
                </a:gs>
                <a:gs pos="50000">
                  <a:srgbClr val="FF0000">
                    <a:shade val="67500"/>
                    <a:satMod val="115000"/>
                  </a:srgbClr>
                </a:gs>
                <a:gs pos="100000">
                  <a:srgbClr val="FF0000">
                    <a:shade val="100000"/>
                    <a:satMod val="115000"/>
                  </a:srgbClr>
                </a:gs>
              </a:gsLst>
              <a:path path="circle">
                <a:fillToRect l="50000" t="50000" r="50000" b="50000"/>
              </a:path>
              <a:tileRect/>
            </a:gradFill>
            <a:ln w="28575">
              <a:noFill/>
              <a:prstDash val="solid"/>
              <a:round/>
              <a:headEnd/>
              <a:tailEnd/>
            </a:ln>
          </p:spPr>
          <p:txBody>
            <a:bodyPr bIns="360000" anchor="ctr"/>
            <a:lstStyle/>
            <a:p>
              <a:pPr algn="ctr" eaLnBrk="1" hangingPunct="1"/>
              <a:endParaRPr lang="en-GB" dirty="0">
                <a:solidFill>
                  <a:schemeClr val="bg1"/>
                </a:solidFill>
                <a:cs typeface="Arial" charset="0"/>
              </a:endParaRPr>
            </a:p>
          </p:txBody>
        </p:sp>
        <p:sp>
          <p:nvSpPr>
            <p:cNvPr id="25" name="Freeform 24">
              <a:extLst>
                <a:ext uri="{FF2B5EF4-FFF2-40B4-BE49-F238E27FC236}">
                  <a16:creationId xmlns:a16="http://schemas.microsoft.com/office/drawing/2014/main" id="{DF94C712-32FB-B640-B73F-96F0FD2E6CCB}"/>
                </a:ext>
              </a:extLst>
            </p:cNvPr>
            <p:cNvSpPr>
              <a:spLocks/>
            </p:cNvSpPr>
            <p:nvPr/>
          </p:nvSpPr>
          <p:spPr bwMode="auto">
            <a:xfrm>
              <a:off x="5798753" y="2017888"/>
              <a:ext cx="1896949" cy="1568450"/>
            </a:xfrm>
            <a:custGeom>
              <a:avLst/>
              <a:gdLst>
                <a:gd name="connsiteX0" fmla="*/ 10886 w 1896949"/>
                <a:gd name="connsiteY0" fmla="*/ 0 h 1568450"/>
                <a:gd name="connsiteX1" fmla="*/ 690091 w 1896949"/>
                <a:gd name="connsiteY1" fmla="*/ 0 h 1568450"/>
                <a:gd name="connsiteX2" fmla="*/ 698819 w 1896949"/>
                <a:gd name="connsiteY2" fmla="*/ 794 h 1568450"/>
                <a:gd name="connsiteX3" fmla="*/ 706754 w 1896949"/>
                <a:gd name="connsiteY3" fmla="*/ 2381 h 1568450"/>
                <a:gd name="connsiteX4" fmla="*/ 713895 w 1896949"/>
                <a:gd name="connsiteY4" fmla="*/ 4763 h 1568450"/>
                <a:gd name="connsiteX5" fmla="*/ 720242 w 1896949"/>
                <a:gd name="connsiteY5" fmla="*/ 7144 h 1568450"/>
                <a:gd name="connsiteX6" fmla="*/ 725003 w 1896949"/>
                <a:gd name="connsiteY6" fmla="*/ 10319 h 1568450"/>
                <a:gd name="connsiteX7" fmla="*/ 728177 w 1896949"/>
                <a:gd name="connsiteY7" fmla="*/ 14288 h 1568450"/>
                <a:gd name="connsiteX8" fmla="*/ 730557 w 1896949"/>
                <a:gd name="connsiteY8" fmla="*/ 19050 h 1568450"/>
                <a:gd name="connsiteX9" fmla="*/ 732144 w 1896949"/>
                <a:gd name="connsiteY9" fmla="*/ 23813 h 1568450"/>
                <a:gd name="connsiteX10" fmla="*/ 732144 w 1896949"/>
                <a:gd name="connsiteY10" fmla="*/ 29369 h 1568450"/>
                <a:gd name="connsiteX11" fmla="*/ 730557 w 1896949"/>
                <a:gd name="connsiteY11" fmla="*/ 34131 h 1568450"/>
                <a:gd name="connsiteX12" fmla="*/ 728177 w 1896949"/>
                <a:gd name="connsiteY12" fmla="*/ 39688 h 1568450"/>
                <a:gd name="connsiteX13" fmla="*/ 725003 w 1896949"/>
                <a:gd name="connsiteY13" fmla="*/ 44450 h 1568450"/>
                <a:gd name="connsiteX14" fmla="*/ 720242 w 1896949"/>
                <a:gd name="connsiteY14" fmla="*/ 50800 h 1568450"/>
                <a:gd name="connsiteX15" fmla="*/ 713895 w 1896949"/>
                <a:gd name="connsiteY15" fmla="*/ 55563 h 1568450"/>
                <a:gd name="connsiteX16" fmla="*/ 708341 w 1896949"/>
                <a:gd name="connsiteY16" fmla="*/ 60325 h 1568450"/>
                <a:gd name="connsiteX17" fmla="*/ 699612 w 1896949"/>
                <a:gd name="connsiteY17" fmla="*/ 65088 h 1568450"/>
                <a:gd name="connsiteX18" fmla="*/ 689297 w 1896949"/>
                <a:gd name="connsiteY18" fmla="*/ 70644 h 1568450"/>
                <a:gd name="connsiteX19" fmla="*/ 679776 w 1896949"/>
                <a:gd name="connsiteY19" fmla="*/ 77788 h 1568450"/>
                <a:gd name="connsiteX20" fmla="*/ 667874 w 1896949"/>
                <a:gd name="connsiteY20" fmla="*/ 88900 h 1568450"/>
                <a:gd name="connsiteX21" fmla="*/ 662320 w 1896949"/>
                <a:gd name="connsiteY21" fmla="*/ 96044 h 1568450"/>
                <a:gd name="connsiteX22" fmla="*/ 655972 w 1896949"/>
                <a:gd name="connsiteY22" fmla="*/ 103188 h 1568450"/>
                <a:gd name="connsiteX23" fmla="*/ 650418 w 1896949"/>
                <a:gd name="connsiteY23" fmla="*/ 111125 h 1568450"/>
                <a:gd name="connsiteX24" fmla="*/ 645657 w 1896949"/>
                <a:gd name="connsiteY24" fmla="*/ 120650 h 1568450"/>
                <a:gd name="connsiteX25" fmla="*/ 641690 w 1896949"/>
                <a:gd name="connsiteY25" fmla="*/ 131763 h 1568450"/>
                <a:gd name="connsiteX26" fmla="*/ 638516 w 1896949"/>
                <a:gd name="connsiteY26" fmla="*/ 142081 h 1568450"/>
                <a:gd name="connsiteX27" fmla="*/ 636135 w 1896949"/>
                <a:gd name="connsiteY27" fmla="*/ 153988 h 1568450"/>
                <a:gd name="connsiteX28" fmla="*/ 636135 w 1896949"/>
                <a:gd name="connsiteY28" fmla="*/ 166688 h 1568450"/>
                <a:gd name="connsiteX29" fmla="*/ 636929 w 1896949"/>
                <a:gd name="connsiteY29" fmla="*/ 182563 h 1568450"/>
                <a:gd name="connsiteX30" fmla="*/ 639309 w 1896949"/>
                <a:gd name="connsiteY30" fmla="*/ 196850 h 1568450"/>
                <a:gd name="connsiteX31" fmla="*/ 644070 w 1896949"/>
                <a:gd name="connsiteY31" fmla="*/ 211138 h 1568450"/>
                <a:gd name="connsiteX32" fmla="*/ 650418 w 1896949"/>
                <a:gd name="connsiteY32" fmla="*/ 223838 h 1568450"/>
                <a:gd name="connsiteX33" fmla="*/ 657559 w 1896949"/>
                <a:gd name="connsiteY33" fmla="*/ 237331 h 1568450"/>
                <a:gd name="connsiteX34" fmla="*/ 667080 w 1896949"/>
                <a:gd name="connsiteY34" fmla="*/ 249238 h 1568450"/>
                <a:gd name="connsiteX35" fmla="*/ 677395 w 1896949"/>
                <a:gd name="connsiteY35" fmla="*/ 261144 h 1568450"/>
                <a:gd name="connsiteX36" fmla="*/ 689297 w 1896949"/>
                <a:gd name="connsiteY36" fmla="*/ 269875 h 1568450"/>
                <a:gd name="connsiteX37" fmla="*/ 701993 w 1896949"/>
                <a:gd name="connsiteY37" fmla="*/ 279400 h 1568450"/>
                <a:gd name="connsiteX38" fmla="*/ 715482 w 1896949"/>
                <a:gd name="connsiteY38" fmla="*/ 288131 h 1568450"/>
                <a:gd name="connsiteX39" fmla="*/ 730557 w 1896949"/>
                <a:gd name="connsiteY39" fmla="*/ 296069 h 1568450"/>
                <a:gd name="connsiteX40" fmla="*/ 747220 w 1896949"/>
                <a:gd name="connsiteY40" fmla="*/ 302419 h 1568450"/>
                <a:gd name="connsiteX41" fmla="*/ 763883 w 1896949"/>
                <a:gd name="connsiteY41" fmla="*/ 307181 h 1568450"/>
                <a:gd name="connsiteX42" fmla="*/ 780546 w 1896949"/>
                <a:gd name="connsiteY42" fmla="*/ 310356 h 1568450"/>
                <a:gd name="connsiteX43" fmla="*/ 799589 w 1896949"/>
                <a:gd name="connsiteY43" fmla="*/ 312738 h 1568450"/>
                <a:gd name="connsiteX44" fmla="*/ 817045 w 1896949"/>
                <a:gd name="connsiteY44" fmla="*/ 314325 h 1568450"/>
                <a:gd name="connsiteX45" fmla="*/ 836088 w 1896949"/>
                <a:gd name="connsiteY45" fmla="*/ 312738 h 1568450"/>
                <a:gd name="connsiteX46" fmla="*/ 854338 w 1896949"/>
                <a:gd name="connsiteY46" fmla="*/ 310356 h 1568450"/>
                <a:gd name="connsiteX47" fmla="*/ 871794 w 1896949"/>
                <a:gd name="connsiteY47" fmla="*/ 307181 h 1568450"/>
                <a:gd name="connsiteX48" fmla="*/ 888457 w 1896949"/>
                <a:gd name="connsiteY48" fmla="*/ 302419 h 1568450"/>
                <a:gd name="connsiteX49" fmla="*/ 903533 w 1896949"/>
                <a:gd name="connsiteY49" fmla="*/ 296069 h 1568450"/>
                <a:gd name="connsiteX50" fmla="*/ 919402 w 1896949"/>
                <a:gd name="connsiteY50" fmla="*/ 288131 h 1568450"/>
                <a:gd name="connsiteX51" fmla="*/ 933684 w 1896949"/>
                <a:gd name="connsiteY51" fmla="*/ 279400 h 1568450"/>
                <a:gd name="connsiteX52" fmla="*/ 946380 w 1896949"/>
                <a:gd name="connsiteY52" fmla="*/ 269875 h 1568450"/>
                <a:gd name="connsiteX53" fmla="*/ 958282 w 1896949"/>
                <a:gd name="connsiteY53" fmla="*/ 261144 h 1568450"/>
                <a:gd name="connsiteX54" fmla="*/ 969390 w 1896949"/>
                <a:gd name="connsiteY54" fmla="*/ 249238 h 1568450"/>
                <a:gd name="connsiteX55" fmla="*/ 977325 w 1896949"/>
                <a:gd name="connsiteY55" fmla="*/ 237331 h 1568450"/>
                <a:gd name="connsiteX56" fmla="*/ 986053 w 1896949"/>
                <a:gd name="connsiteY56" fmla="*/ 223838 h 1568450"/>
                <a:gd name="connsiteX57" fmla="*/ 991607 w 1896949"/>
                <a:gd name="connsiteY57" fmla="*/ 211138 h 1568450"/>
                <a:gd name="connsiteX58" fmla="*/ 996368 w 1896949"/>
                <a:gd name="connsiteY58" fmla="*/ 196850 h 1568450"/>
                <a:gd name="connsiteX59" fmla="*/ 998748 w 1896949"/>
                <a:gd name="connsiteY59" fmla="*/ 182563 h 1568450"/>
                <a:gd name="connsiteX60" fmla="*/ 1000335 w 1896949"/>
                <a:gd name="connsiteY60" fmla="*/ 166688 h 1568450"/>
                <a:gd name="connsiteX61" fmla="*/ 998748 w 1896949"/>
                <a:gd name="connsiteY61" fmla="*/ 153988 h 1568450"/>
                <a:gd name="connsiteX62" fmla="*/ 996368 w 1896949"/>
                <a:gd name="connsiteY62" fmla="*/ 142081 h 1568450"/>
                <a:gd name="connsiteX63" fmla="*/ 993987 w 1896949"/>
                <a:gd name="connsiteY63" fmla="*/ 131763 h 1568450"/>
                <a:gd name="connsiteX64" fmla="*/ 989227 w 1896949"/>
                <a:gd name="connsiteY64" fmla="*/ 120650 h 1568450"/>
                <a:gd name="connsiteX65" fmla="*/ 984466 w 1896949"/>
                <a:gd name="connsiteY65" fmla="*/ 111125 h 1568450"/>
                <a:gd name="connsiteX66" fmla="*/ 979705 w 1896949"/>
                <a:gd name="connsiteY66" fmla="*/ 103188 h 1568450"/>
                <a:gd name="connsiteX67" fmla="*/ 974151 w 1896949"/>
                <a:gd name="connsiteY67" fmla="*/ 96044 h 1568450"/>
                <a:gd name="connsiteX68" fmla="*/ 967803 w 1896949"/>
                <a:gd name="connsiteY68" fmla="*/ 88900 h 1568450"/>
                <a:gd name="connsiteX69" fmla="*/ 955901 w 1896949"/>
                <a:gd name="connsiteY69" fmla="*/ 77788 h 1568450"/>
                <a:gd name="connsiteX70" fmla="*/ 945586 w 1896949"/>
                <a:gd name="connsiteY70" fmla="*/ 70644 h 1568450"/>
                <a:gd name="connsiteX71" fmla="*/ 936065 w 1896949"/>
                <a:gd name="connsiteY71" fmla="*/ 65088 h 1568450"/>
                <a:gd name="connsiteX72" fmla="*/ 927336 w 1896949"/>
                <a:gd name="connsiteY72" fmla="*/ 60325 h 1568450"/>
                <a:gd name="connsiteX73" fmla="*/ 920195 w 1896949"/>
                <a:gd name="connsiteY73" fmla="*/ 55563 h 1568450"/>
                <a:gd name="connsiteX74" fmla="*/ 914641 w 1896949"/>
                <a:gd name="connsiteY74" fmla="*/ 50800 h 1568450"/>
                <a:gd name="connsiteX75" fmla="*/ 909880 w 1896949"/>
                <a:gd name="connsiteY75" fmla="*/ 44450 h 1568450"/>
                <a:gd name="connsiteX76" fmla="*/ 905913 w 1896949"/>
                <a:gd name="connsiteY76" fmla="*/ 39688 h 1568450"/>
                <a:gd name="connsiteX77" fmla="*/ 905119 w 1896949"/>
                <a:gd name="connsiteY77" fmla="*/ 34131 h 1568450"/>
                <a:gd name="connsiteX78" fmla="*/ 903533 w 1896949"/>
                <a:gd name="connsiteY78" fmla="*/ 29369 h 1568450"/>
                <a:gd name="connsiteX79" fmla="*/ 903533 w 1896949"/>
                <a:gd name="connsiteY79" fmla="*/ 23813 h 1568450"/>
                <a:gd name="connsiteX80" fmla="*/ 905119 w 1896949"/>
                <a:gd name="connsiteY80" fmla="*/ 19050 h 1568450"/>
                <a:gd name="connsiteX81" fmla="*/ 907500 w 1896949"/>
                <a:gd name="connsiteY81" fmla="*/ 14288 h 1568450"/>
                <a:gd name="connsiteX82" fmla="*/ 910674 w 1896949"/>
                <a:gd name="connsiteY82" fmla="*/ 10319 h 1568450"/>
                <a:gd name="connsiteX83" fmla="*/ 915435 w 1896949"/>
                <a:gd name="connsiteY83" fmla="*/ 7144 h 1568450"/>
                <a:gd name="connsiteX84" fmla="*/ 920195 w 1896949"/>
                <a:gd name="connsiteY84" fmla="*/ 4763 h 1568450"/>
                <a:gd name="connsiteX85" fmla="*/ 927336 w 1896949"/>
                <a:gd name="connsiteY85" fmla="*/ 2381 h 1568450"/>
                <a:gd name="connsiteX86" fmla="*/ 936065 w 1896949"/>
                <a:gd name="connsiteY86" fmla="*/ 794 h 1568450"/>
                <a:gd name="connsiteX87" fmla="*/ 945586 w 1896949"/>
                <a:gd name="connsiteY87" fmla="*/ 0 h 1568450"/>
                <a:gd name="connsiteX88" fmla="*/ 1581151 w 1896949"/>
                <a:gd name="connsiteY88" fmla="*/ 0 h 1568450"/>
                <a:gd name="connsiteX89" fmla="*/ 1581151 w 1896949"/>
                <a:gd name="connsiteY89" fmla="*/ 434181 h 1568450"/>
                <a:gd name="connsiteX90" fmla="*/ 1581944 w 1896949"/>
                <a:gd name="connsiteY90" fmla="*/ 434181 h 1568450"/>
                <a:gd name="connsiteX91" fmla="*/ 1581944 w 1896949"/>
                <a:gd name="connsiteY91" fmla="*/ 633413 h 1568450"/>
                <a:gd name="connsiteX92" fmla="*/ 1583531 w 1896949"/>
                <a:gd name="connsiteY92" fmla="*/ 642938 h 1568450"/>
                <a:gd name="connsiteX93" fmla="*/ 1584324 w 1896949"/>
                <a:gd name="connsiteY93" fmla="*/ 652463 h 1568450"/>
                <a:gd name="connsiteX94" fmla="*/ 1586705 w 1896949"/>
                <a:gd name="connsiteY94" fmla="*/ 659606 h 1568450"/>
                <a:gd name="connsiteX95" fmla="*/ 1590672 w 1896949"/>
                <a:gd name="connsiteY95" fmla="*/ 665163 h 1568450"/>
                <a:gd name="connsiteX96" fmla="*/ 1596226 w 1896949"/>
                <a:gd name="connsiteY96" fmla="*/ 671513 h 1568450"/>
                <a:gd name="connsiteX97" fmla="*/ 1603368 w 1896949"/>
                <a:gd name="connsiteY97" fmla="*/ 674688 h 1568450"/>
                <a:gd name="connsiteX98" fmla="*/ 1610509 w 1896949"/>
                <a:gd name="connsiteY98" fmla="*/ 674688 h 1568450"/>
                <a:gd name="connsiteX99" fmla="*/ 1617650 w 1896949"/>
                <a:gd name="connsiteY99" fmla="*/ 673894 h 1568450"/>
                <a:gd name="connsiteX100" fmla="*/ 1626378 w 1896949"/>
                <a:gd name="connsiteY100" fmla="*/ 669925 h 1568450"/>
                <a:gd name="connsiteX101" fmla="*/ 1633519 w 1896949"/>
                <a:gd name="connsiteY101" fmla="*/ 662781 h 1568450"/>
                <a:gd name="connsiteX102" fmla="*/ 1640660 w 1896949"/>
                <a:gd name="connsiteY102" fmla="*/ 654844 h 1568450"/>
                <a:gd name="connsiteX103" fmla="*/ 1647802 w 1896949"/>
                <a:gd name="connsiteY103" fmla="*/ 642938 h 1568450"/>
                <a:gd name="connsiteX104" fmla="*/ 1653356 w 1896949"/>
                <a:gd name="connsiteY104" fmla="*/ 633413 h 1568450"/>
                <a:gd name="connsiteX105" fmla="*/ 1660497 w 1896949"/>
                <a:gd name="connsiteY105" fmla="*/ 622300 h 1568450"/>
                <a:gd name="connsiteX106" fmla="*/ 1671605 w 1896949"/>
                <a:gd name="connsiteY106" fmla="*/ 611188 h 1568450"/>
                <a:gd name="connsiteX107" fmla="*/ 1678747 w 1896949"/>
                <a:gd name="connsiteY107" fmla="*/ 604838 h 1568450"/>
                <a:gd name="connsiteX108" fmla="*/ 1685888 w 1896949"/>
                <a:gd name="connsiteY108" fmla="*/ 599281 h 1568450"/>
                <a:gd name="connsiteX109" fmla="*/ 1694616 w 1896949"/>
                <a:gd name="connsiteY109" fmla="*/ 594519 h 1568450"/>
                <a:gd name="connsiteX110" fmla="*/ 1703344 w 1896949"/>
                <a:gd name="connsiteY110" fmla="*/ 589756 h 1568450"/>
                <a:gd name="connsiteX111" fmla="*/ 1713659 w 1896949"/>
                <a:gd name="connsiteY111" fmla="*/ 584994 h 1568450"/>
                <a:gd name="connsiteX112" fmla="*/ 1724768 w 1896949"/>
                <a:gd name="connsiteY112" fmla="*/ 582613 h 1568450"/>
                <a:gd name="connsiteX113" fmla="*/ 1736670 w 1896949"/>
                <a:gd name="connsiteY113" fmla="*/ 580231 h 1568450"/>
                <a:gd name="connsiteX114" fmla="*/ 1749365 w 1896949"/>
                <a:gd name="connsiteY114" fmla="*/ 578644 h 1568450"/>
                <a:gd name="connsiteX115" fmla="*/ 1765234 w 1896949"/>
                <a:gd name="connsiteY115" fmla="*/ 580231 h 1568450"/>
                <a:gd name="connsiteX116" fmla="*/ 1779517 w 1896949"/>
                <a:gd name="connsiteY116" fmla="*/ 582613 h 1568450"/>
                <a:gd name="connsiteX117" fmla="*/ 1793799 w 1896949"/>
                <a:gd name="connsiteY117" fmla="*/ 587375 h 1568450"/>
                <a:gd name="connsiteX118" fmla="*/ 1806494 w 1896949"/>
                <a:gd name="connsiteY118" fmla="*/ 592931 h 1568450"/>
                <a:gd name="connsiteX119" fmla="*/ 1819190 w 1896949"/>
                <a:gd name="connsiteY119" fmla="*/ 601663 h 1568450"/>
                <a:gd name="connsiteX120" fmla="*/ 1831092 w 1896949"/>
                <a:gd name="connsiteY120" fmla="*/ 609600 h 1568450"/>
                <a:gd name="connsiteX121" fmla="*/ 1842994 w 1896949"/>
                <a:gd name="connsiteY121" fmla="*/ 619919 h 1568450"/>
                <a:gd name="connsiteX122" fmla="*/ 1854102 w 1896949"/>
                <a:gd name="connsiteY122" fmla="*/ 631825 h 1568450"/>
                <a:gd name="connsiteX123" fmla="*/ 1862037 w 1896949"/>
                <a:gd name="connsiteY123" fmla="*/ 645319 h 1568450"/>
                <a:gd name="connsiteX124" fmla="*/ 1871558 w 1896949"/>
                <a:gd name="connsiteY124" fmla="*/ 659606 h 1568450"/>
                <a:gd name="connsiteX125" fmla="*/ 1878699 w 1896949"/>
                <a:gd name="connsiteY125" fmla="*/ 674688 h 1568450"/>
                <a:gd name="connsiteX126" fmla="*/ 1885047 w 1896949"/>
                <a:gd name="connsiteY126" fmla="*/ 690563 h 1568450"/>
                <a:gd name="connsiteX127" fmla="*/ 1889808 w 1896949"/>
                <a:gd name="connsiteY127" fmla="*/ 707231 h 1568450"/>
                <a:gd name="connsiteX128" fmla="*/ 1892982 w 1896949"/>
                <a:gd name="connsiteY128" fmla="*/ 724694 h 1568450"/>
                <a:gd name="connsiteX129" fmla="*/ 1895362 w 1896949"/>
                <a:gd name="connsiteY129" fmla="*/ 742156 h 1568450"/>
                <a:gd name="connsiteX130" fmla="*/ 1896949 w 1896949"/>
                <a:gd name="connsiteY130" fmla="*/ 761206 h 1568450"/>
                <a:gd name="connsiteX131" fmla="*/ 1895362 w 1896949"/>
                <a:gd name="connsiteY131" fmla="*/ 779463 h 1568450"/>
                <a:gd name="connsiteX132" fmla="*/ 1892982 w 1896949"/>
                <a:gd name="connsiteY132" fmla="*/ 798513 h 1568450"/>
                <a:gd name="connsiteX133" fmla="*/ 1889808 w 1896949"/>
                <a:gd name="connsiteY133" fmla="*/ 815181 h 1568450"/>
                <a:gd name="connsiteX134" fmla="*/ 1885047 w 1896949"/>
                <a:gd name="connsiteY134" fmla="*/ 831850 h 1568450"/>
                <a:gd name="connsiteX135" fmla="*/ 1878699 w 1896949"/>
                <a:gd name="connsiteY135" fmla="*/ 847725 h 1568450"/>
                <a:gd name="connsiteX136" fmla="*/ 1871558 w 1896949"/>
                <a:gd name="connsiteY136" fmla="*/ 863600 h 1568450"/>
                <a:gd name="connsiteX137" fmla="*/ 1862037 w 1896949"/>
                <a:gd name="connsiteY137" fmla="*/ 876300 h 1568450"/>
                <a:gd name="connsiteX138" fmla="*/ 1854102 w 1896949"/>
                <a:gd name="connsiteY138" fmla="*/ 889794 h 1568450"/>
                <a:gd name="connsiteX139" fmla="*/ 1842994 w 1896949"/>
                <a:gd name="connsiteY139" fmla="*/ 901700 h 1568450"/>
                <a:gd name="connsiteX140" fmla="*/ 1831092 w 1896949"/>
                <a:gd name="connsiteY140" fmla="*/ 912019 h 1568450"/>
                <a:gd name="connsiteX141" fmla="*/ 1819190 w 1896949"/>
                <a:gd name="connsiteY141" fmla="*/ 921544 h 1568450"/>
                <a:gd name="connsiteX142" fmla="*/ 1806494 w 1896949"/>
                <a:gd name="connsiteY142" fmla="*/ 928688 h 1568450"/>
                <a:gd name="connsiteX143" fmla="*/ 1793799 w 1896949"/>
                <a:gd name="connsiteY143" fmla="*/ 935038 h 1568450"/>
                <a:gd name="connsiteX144" fmla="*/ 1779517 w 1896949"/>
                <a:gd name="connsiteY144" fmla="*/ 939800 h 1568450"/>
                <a:gd name="connsiteX145" fmla="*/ 1765234 w 1896949"/>
                <a:gd name="connsiteY145" fmla="*/ 942181 h 1568450"/>
                <a:gd name="connsiteX146" fmla="*/ 1749365 w 1896949"/>
                <a:gd name="connsiteY146" fmla="*/ 942975 h 1568450"/>
                <a:gd name="connsiteX147" fmla="*/ 1736670 w 1896949"/>
                <a:gd name="connsiteY147" fmla="*/ 942975 h 1568450"/>
                <a:gd name="connsiteX148" fmla="*/ 1724768 w 1896949"/>
                <a:gd name="connsiteY148" fmla="*/ 940594 h 1568450"/>
                <a:gd name="connsiteX149" fmla="*/ 1713659 w 1896949"/>
                <a:gd name="connsiteY149" fmla="*/ 937419 h 1568450"/>
                <a:gd name="connsiteX150" fmla="*/ 1703344 w 1896949"/>
                <a:gd name="connsiteY150" fmla="*/ 933450 h 1568450"/>
                <a:gd name="connsiteX151" fmla="*/ 1694616 w 1896949"/>
                <a:gd name="connsiteY151" fmla="*/ 928688 h 1568450"/>
                <a:gd name="connsiteX152" fmla="*/ 1685888 w 1896949"/>
                <a:gd name="connsiteY152" fmla="*/ 923131 h 1568450"/>
                <a:gd name="connsiteX153" fmla="*/ 1678747 w 1896949"/>
                <a:gd name="connsiteY153" fmla="*/ 916781 h 1568450"/>
                <a:gd name="connsiteX154" fmla="*/ 1671605 w 1896949"/>
                <a:gd name="connsiteY154" fmla="*/ 911225 h 1568450"/>
                <a:gd name="connsiteX155" fmla="*/ 1660497 w 1896949"/>
                <a:gd name="connsiteY155" fmla="*/ 899319 h 1568450"/>
                <a:gd name="connsiteX156" fmla="*/ 1653356 w 1896949"/>
                <a:gd name="connsiteY156" fmla="*/ 889794 h 1568450"/>
                <a:gd name="connsiteX157" fmla="*/ 1647802 w 1896949"/>
                <a:gd name="connsiteY157" fmla="*/ 878681 h 1568450"/>
                <a:gd name="connsiteX158" fmla="*/ 1640660 w 1896949"/>
                <a:gd name="connsiteY158" fmla="*/ 868363 h 1568450"/>
                <a:gd name="connsiteX159" fmla="*/ 1633519 w 1896949"/>
                <a:gd name="connsiteY159" fmla="*/ 858838 h 1568450"/>
                <a:gd name="connsiteX160" fmla="*/ 1626378 w 1896949"/>
                <a:gd name="connsiteY160" fmla="*/ 852488 h 1568450"/>
                <a:gd name="connsiteX161" fmla="*/ 1617650 w 1896949"/>
                <a:gd name="connsiteY161" fmla="*/ 847725 h 1568450"/>
                <a:gd name="connsiteX162" fmla="*/ 1610509 w 1896949"/>
                <a:gd name="connsiteY162" fmla="*/ 846931 h 1568450"/>
                <a:gd name="connsiteX163" fmla="*/ 1603368 w 1896949"/>
                <a:gd name="connsiteY163" fmla="*/ 847725 h 1568450"/>
                <a:gd name="connsiteX164" fmla="*/ 1596226 w 1896949"/>
                <a:gd name="connsiteY164" fmla="*/ 851694 h 1568450"/>
                <a:gd name="connsiteX165" fmla="*/ 1590672 w 1896949"/>
                <a:gd name="connsiteY165" fmla="*/ 856456 h 1568450"/>
                <a:gd name="connsiteX166" fmla="*/ 1586705 w 1896949"/>
                <a:gd name="connsiteY166" fmla="*/ 862013 h 1568450"/>
                <a:gd name="connsiteX167" fmla="*/ 1584324 w 1896949"/>
                <a:gd name="connsiteY167" fmla="*/ 870744 h 1568450"/>
                <a:gd name="connsiteX168" fmla="*/ 1583531 w 1896949"/>
                <a:gd name="connsiteY168" fmla="*/ 878681 h 1568450"/>
                <a:gd name="connsiteX169" fmla="*/ 1581944 w 1896949"/>
                <a:gd name="connsiteY169" fmla="*/ 888206 h 1568450"/>
                <a:gd name="connsiteX170" fmla="*/ 1581944 w 1896949"/>
                <a:gd name="connsiteY170" fmla="*/ 1207294 h 1568450"/>
                <a:gd name="connsiteX171" fmla="*/ 1581151 w 1896949"/>
                <a:gd name="connsiteY171" fmla="*/ 1207294 h 1568450"/>
                <a:gd name="connsiteX172" fmla="*/ 1581151 w 1896949"/>
                <a:gd name="connsiteY172" fmla="*/ 1568450 h 1568450"/>
                <a:gd name="connsiteX173" fmla="*/ 902739 w 1896949"/>
                <a:gd name="connsiteY173" fmla="*/ 1568450 h 1568450"/>
                <a:gd name="connsiteX174" fmla="*/ 893218 w 1896949"/>
                <a:gd name="connsiteY174" fmla="*/ 1568450 h 1568450"/>
                <a:gd name="connsiteX175" fmla="*/ 885283 w 1896949"/>
                <a:gd name="connsiteY175" fmla="*/ 1566069 h 1568450"/>
                <a:gd name="connsiteX176" fmla="*/ 878142 w 1896949"/>
                <a:gd name="connsiteY176" fmla="*/ 1564481 h 1568450"/>
                <a:gd name="connsiteX177" fmla="*/ 873381 w 1896949"/>
                <a:gd name="connsiteY177" fmla="*/ 1561306 h 1568450"/>
                <a:gd name="connsiteX178" fmla="*/ 868620 w 1896949"/>
                <a:gd name="connsiteY178" fmla="*/ 1557338 h 1568450"/>
                <a:gd name="connsiteX179" fmla="*/ 864653 w 1896949"/>
                <a:gd name="connsiteY179" fmla="*/ 1554163 h 1568450"/>
                <a:gd name="connsiteX180" fmla="*/ 862272 w 1896949"/>
                <a:gd name="connsiteY180" fmla="*/ 1549400 h 1568450"/>
                <a:gd name="connsiteX181" fmla="*/ 861479 w 1896949"/>
                <a:gd name="connsiteY181" fmla="*/ 1544638 h 1568450"/>
                <a:gd name="connsiteX182" fmla="*/ 861479 w 1896949"/>
                <a:gd name="connsiteY182" fmla="*/ 1539875 h 1568450"/>
                <a:gd name="connsiteX183" fmla="*/ 861479 w 1896949"/>
                <a:gd name="connsiteY183" fmla="*/ 1534319 h 1568450"/>
                <a:gd name="connsiteX184" fmla="*/ 863859 w 1896949"/>
                <a:gd name="connsiteY184" fmla="*/ 1529556 h 1568450"/>
                <a:gd name="connsiteX185" fmla="*/ 867033 w 1896949"/>
                <a:gd name="connsiteY185" fmla="*/ 1523206 h 1568450"/>
                <a:gd name="connsiteX186" fmla="*/ 871794 w 1896949"/>
                <a:gd name="connsiteY186" fmla="*/ 1518444 h 1568450"/>
                <a:gd name="connsiteX187" fmla="*/ 878142 w 1896949"/>
                <a:gd name="connsiteY187" fmla="*/ 1512888 h 1568450"/>
                <a:gd name="connsiteX188" fmla="*/ 885283 w 1896949"/>
                <a:gd name="connsiteY188" fmla="*/ 1508125 h 1568450"/>
                <a:gd name="connsiteX189" fmla="*/ 893218 w 1896949"/>
                <a:gd name="connsiteY189" fmla="*/ 1503363 h 1568450"/>
                <a:gd name="connsiteX190" fmla="*/ 902739 w 1896949"/>
                <a:gd name="connsiteY190" fmla="*/ 1497013 h 1568450"/>
                <a:gd name="connsiteX191" fmla="*/ 913054 w 1896949"/>
                <a:gd name="connsiteY191" fmla="*/ 1489869 h 1568450"/>
                <a:gd name="connsiteX192" fmla="*/ 924956 w 1896949"/>
                <a:gd name="connsiteY192" fmla="*/ 1479550 h 1568450"/>
                <a:gd name="connsiteX193" fmla="*/ 931304 w 1896949"/>
                <a:gd name="connsiteY193" fmla="*/ 1472406 h 1568450"/>
                <a:gd name="connsiteX194" fmla="*/ 936858 w 1896949"/>
                <a:gd name="connsiteY194" fmla="*/ 1465263 h 1568450"/>
                <a:gd name="connsiteX195" fmla="*/ 941619 w 1896949"/>
                <a:gd name="connsiteY195" fmla="*/ 1456531 h 1568450"/>
                <a:gd name="connsiteX196" fmla="*/ 946380 w 1896949"/>
                <a:gd name="connsiteY196" fmla="*/ 1447006 h 1568450"/>
                <a:gd name="connsiteX197" fmla="*/ 951140 w 1896949"/>
                <a:gd name="connsiteY197" fmla="*/ 1436688 h 1568450"/>
                <a:gd name="connsiteX198" fmla="*/ 953521 w 1896949"/>
                <a:gd name="connsiteY198" fmla="*/ 1425575 h 1568450"/>
                <a:gd name="connsiteX199" fmla="*/ 955901 w 1896949"/>
                <a:gd name="connsiteY199" fmla="*/ 1414463 h 1568450"/>
                <a:gd name="connsiteX200" fmla="*/ 957488 w 1896949"/>
                <a:gd name="connsiteY200" fmla="*/ 1400969 h 1568450"/>
                <a:gd name="connsiteX201" fmla="*/ 955901 w 1896949"/>
                <a:gd name="connsiteY201" fmla="*/ 1385888 h 1568450"/>
                <a:gd name="connsiteX202" fmla="*/ 953521 w 1896949"/>
                <a:gd name="connsiteY202" fmla="*/ 1371600 h 1568450"/>
                <a:gd name="connsiteX203" fmla="*/ 948760 w 1896949"/>
                <a:gd name="connsiteY203" fmla="*/ 1357313 h 1568450"/>
                <a:gd name="connsiteX204" fmla="*/ 943206 w 1896949"/>
                <a:gd name="connsiteY204" fmla="*/ 1343819 h 1568450"/>
                <a:gd name="connsiteX205" fmla="*/ 934478 w 1896949"/>
                <a:gd name="connsiteY205" fmla="*/ 1331119 h 1568450"/>
                <a:gd name="connsiteX206" fmla="*/ 924956 w 1896949"/>
                <a:gd name="connsiteY206" fmla="*/ 1319213 h 1568450"/>
                <a:gd name="connsiteX207" fmla="*/ 915435 w 1896949"/>
                <a:gd name="connsiteY207" fmla="*/ 1308100 h 1568450"/>
                <a:gd name="connsiteX208" fmla="*/ 903533 w 1896949"/>
                <a:gd name="connsiteY208" fmla="*/ 1297781 h 1568450"/>
                <a:gd name="connsiteX209" fmla="*/ 890837 w 1896949"/>
                <a:gd name="connsiteY209" fmla="*/ 1288256 h 1568450"/>
                <a:gd name="connsiteX210" fmla="*/ 876555 w 1896949"/>
                <a:gd name="connsiteY210" fmla="*/ 1280319 h 1568450"/>
                <a:gd name="connsiteX211" fmla="*/ 861479 w 1896949"/>
                <a:gd name="connsiteY211" fmla="*/ 1273175 h 1568450"/>
                <a:gd name="connsiteX212" fmla="*/ 845610 w 1896949"/>
                <a:gd name="connsiteY212" fmla="*/ 1266031 h 1568450"/>
                <a:gd name="connsiteX213" fmla="*/ 828947 w 1896949"/>
                <a:gd name="connsiteY213" fmla="*/ 1261269 h 1568450"/>
                <a:gd name="connsiteX214" fmla="*/ 811491 w 1896949"/>
                <a:gd name="connsiteY214" fmla="*/ 1257300 h 1568450"/>
                <a:gd name="connsiteX215" fmla="*/ 793241 w 1896949"/>
                <a:gd name="connsiteY215" fmla="*/ 1254919 h 1568450"/>
                <a:gd name="connsiteX216" fmla="*/ 774991 w 1896949"/>
                <a:gd name="connsiteY216" fmla="*/ 1254919 h 1568450"/>
                <a:gd name="connsiteX217" fmla="*/ 756742 w 1896949"/>
                <a:gd name="connsiteY217" fmla="*/ 1254919 h 1568450"/>
                <a:gd name="connsiteX218" fmla="*/ 737699 w 1896949"/>
                <a:gd name="connsiteY218" fmla="*/ 1257300 h 1568450"/>
                <a:gd name="connsiteX219" fmla="*/ 721036 w 1896949"/>
                <a:gd name="connsiteY219" fmla="*/ 1261269 h 1568450"/>
                <a:gd name="connsiteX220" fmla="*/ 703580 w 1896949"/>
                <a:gd name="connsiteY220" fmla="*/ 1266031 h 1568450"/>
                <a:gd name="connsiteX221" fmla="*/ 687710 w 1896949"/>
                <a:gd name="connsiteY221" fmla="*/ 1273175 h 1568450"/>
                <a:gd name="connsiteX222" fmla="*/ 672635 w 1896949"/>
                <a:gd name="connsiteY222" fmla="*/ 1280319 h 1568450"/>
                <a:gd name="connsiteX223" fmla="*/ 659939 w 1896949"/>
                <a:gd name="connsiteY223" fmla="*/ 1288256 h 1568450"/>
                <a:gd name="connsiteX224" fmla="*/ 646450 w 1896949"/>
                <a:gd name="connsiteY224" fmla="*/ 1297781 h 1568450"/>
                <a:gd name="connsiteX225" fmla="*/ 634548 w 1896949"/>
                <a:gd name="connsiteY225" fmla="*/ 1308100 h 1568450"/>
                <a:gd name="connsiteX226" fmla="*/ 624233 w 1896949"/>
                <a:gd name="connsiteY226" fmla="*/ 1319213 h 1568450"/>
                <a:gd name="connsiteX227" fmla="*/ 614712 w 1896949"/>
                <a:gd name="connsiteY227" fmla="*/ 1331119 h 1568450"/>
                <a:gd name="connsiteX228" fmla="*/ 607571 w 1896949"/>
                <a:gd name="connsiteY228" fmla="*/ 1343819 h 1568450"/>
                <a:gd name="connsiteX229" fmla="*/ 601223 w 1896949"/>
                <a:gd name="connsiteY229" fmla="*/ 1357313 h 1568450"/>
                <a:gd name="connsiteX230" fmla="*/ 596462 w 1896949"/>
                <a:gd name="connsiteY230" fmla="*/ 1371600 h 1568450"/>
                <a:gd name="connsiteX231" fmla="*/ 594082 w 1896949"/>
                <a:gd name="connsiteY231" fmla="*/ 1385888 h 1568450"/>
                <a:gd name="connsiteX232" fmla="*/ 593288 w 1896949"/>
                <a:gd name="connsiteY232" fmla="*/ 1400969 h 1568450"/>
                <a:gd name="connsiteX233" fmla="*/ 593288 w 1896949"/>
                <a:gd name="connsiteY233" fmla="*/ 1414463 h 1568450"/>
                <a:gd name="connsiteX234" fmla="*/ 595669 w 1896949"/>
                <a:gd name="connsiteY234" fmla="*/ 1425575 h 1568450"/>
                <a:gd name="connsiteX235" fmla="*/ 598843 w 1896949"/>
                <a:gd name="connsiteY235" fmla="*/ 1436688 h 1568450"/>
                <a:gd name="connsiteX236" fmla="*/ 602810 w 1896949"/>
                <a:gd name="connsiteY236" fmla="*/ 1447006 h 1568450"/>
                <a:gd name="connsiteX237" fmla="*/ 607571 w 1896949"/>
                <a:gd name="connsiteY237" fmla="*/ 1456531 h 1568450"/>
                <a:gd name="connsiteX238" fmla="*/ 613125 w 1896949"/>
                <a:gd name="connsiteY238" fmla="*/ 1465263 h 1568450"/>
                <a:gd name="connsiteX239" fmla="*/ 619473 w 1896949"/>
                <a:gd name="connsiteY239" fmla="*/ 1472406 h 1568450"/>
                <a:gd name="connsiteX240" fmla="*/ 625027 w 1896949"/>
                <a:gd name="connsiteY240" fmla="*/ 1479550 h 1568450"/>
                <a:gd name="connsiteX241" fmla="*/ 636929 w 1896949"/>
                <a:gd name="connsiteY241" fmla="*/ 1489869 h 1568450"/>
                <a:gd name="connsiteX242" fmla="*/ 646450 w 1896949"/>
                <a:gd name="connsiteY242" fmla="*/ 1497013 h 1568450"/>
                <a:gd name="connsiteX243" fmla="*/ 657559 w 1896949"/>
                <a:gd name="connsiteY243" fmla="*/ 1503363 h 1568450"/>
                <a:gd name="connsiteX244" fmla="*/ 664700 w 1896949"/>
                <a:gd name="connsiteY244" fmla="*/ 1508125 h 1568450"/>
                <a:gd name="connsiteX245" fmla="*/ 671841 w 1896949"/>
                <a:gd name="connsiteY245" fmla="*/ 1512888 h 1568450"/>
                <a:gd name="connsiteX246" fmla="*/ 677395 w 1896949"/>
                <a:gd name="connsiteY246" fmla="*/ 1518444 h 1568450"/>
                <a:gd name="connsiteX247" fmla="*/ 682156 w 1896949"/>
                <a:gd name="connsiteY247" fmla="*/ 1523206 h 1568450"/>
                <a:gd name="connsiteX248" fmla="*/ 685330 w 1896949"/>
                <a:gd name="connsiteY248" fmla="*/ 1529556 h 1568450"/>
                <a:gd name="connsiteX249" fmla="*/ 687710 w 1896949"/>
                <a:gd name="connsiteY249" fmla="*/ 1534319 h 1568450"/>
                <a:gd name="connsiteX250" fmla="*/ 689297 w 1896949"/>
                <a:gd name="connsiteY250" fmla="*/ 1539875 h 1568450"/>
                <a:gd name="connsiteX251" fmla="*/ 689297 w 1896949"/>
                <a:gd name="connsiteY251" fmla="*/ 1544638 h 1568450"/>
                <a:gd name="connsiteX252" fmla="*/ 687710 w 1896949"/>
                <a:gd name="connsiteY252" fmla="*/ 1549400 h 1568450"/>
                <a:gd name="connsiteX253" fmla="*/ 685330 w 1896949"/>
                <a:gd name="connsiteY253" fmla="*/ 1554163 h 1568450"/>
                <a:gd name="connsiteX254" fmla="*/ 682156 w 1896949"/>
                <a:gd name="connsiteY254" fmla="*/ 1557338 h 1568450"/>
                <a:gd name="connsiteX255" fmla="*/ 677395 w 1896949"/>
                <a:gd name="connsiteY255" fmla="*/ 1561306 h 1568450"/>
                <a:gd name="connsiteX256" fmla="*/ 671841 w 1896949"/>
                <a:gd name="connsiteY256" fmla="*/ 1564481 h 1568450"/>
                <a:gd name="connsiteX257" fmla="*/ 664700 w 1896949"/>
                <a:gd name="connsiteY257" fmla="*/ 1566069 h 1568450"/>
                <a:gd name="connsiteX258" fmla="*/ 655972 w 1896949"/>
                <a:gd name="connsiteY258" fmla="*/ 1568450 h 1568450"/>
                <a:gd name="connsiteX259" fmla="*/ 648037 w 1896949"/>
                <a:gd name="connsiteY259" fmla="*/ 1568450 h 1568450"/>
                <a:gd name="connsiteX260" fmla="*/ 10886 w 1896949"/>
                <a:gd name="connsiteY260" fmla="*/ 1568450 h 1568450"/>
                <a:gd name="connsiteX261" fmla="*/ 10886 w 1896949"/>
                <a:gd name="connsiteY261" fmla="*/ 1134269 h 1568450"/>
                <a:gd name="connsiteX262" fmla="*/ 9299 w 1896949"/>
                <a:gd name="connsiteY262" fmla="*/ 1134269 h 1568450"/>
                <a:gd name="connsiteX263" fmla="*/ 9299 w 1896949"/>
                <a:gd name="connsiteY263" fmla="*/ 935038 h 1568450"/>
                <a:gd name="connsiteX264" fmla="*/ 9299 w 1896949"/>
                <a:gd name="connsiteY264" fmla="*/ 925513 h 1568450"/>
                <a:gd name="connsiteX265" fmla="*/ 6919 w 1896949"/>
                <a:gd name="connsiteY265" fmla="*/ 915988 h 1568450"/>
                <a:gd name="connsiteX266" fmla="*/ 4538 w 1896949"/>
                <a:gd name="connsiteY266" fmla="*/ 908844 h 1568450"/>
                <a:gd name="connsiteX267" fmla="*/ 1364 w 1896949"/>
                <a:gd name="connsiteY267" fmla="*/ 902494 h 1568450"/>
                <a:gd name="connsiteX268" fmla="*/ 0 w 1896949"/>
                <a:gd name="connsiteY268" fmla="*/ 900902 h 1568450"/>
                <a:gd name="connsiteX269" fmla="*/ 0 w 1896949"/>
                <a:gd name="connsiteY269" fmla="*/ 897731 h 1568450"/>
                <a:gd name="connsiteX270" fmla="*/ 1587 w 1896949"/>
                <a:gd name="connsiteY270" fmla="*/ 888206 h 1568450"/>
                <a:gd name="connsiteX271" fmla="*/ 2380 w 1896949"/>
                <a:gd name="connsiteY271" fmla="*/ 880269 h 1568450"/>
                <a:gd name="connsiteX272" fmla="*/ 4761 w 1896949"/>
                <a:gd name="connsiteY272" fmla="*/ 871538 h 1568450"/>
                <a:gd name="connsiteX273" fmla="*/ 8728 w 1896949"/>
                <a:gd name="connsiteY273" fmla="*/ 865981 h 1568450"/>
                <a:gd name="connsiteX274" fmla="*/ 14282 w 1896949"/>
                <a:gd name="connsiteY274" fmla="*/ 861219 h 1568450"/>
                <a:gd name="connsiteX275" fmla="*/ 21424 w 1896949"/>
                <a:gd name="connsiteY275" fmla="*/ 857250 h 1568450"/>
                <a:gd name="connsiteX276" fmla="*/ 28565 w 1896949"/>
                <a:gd name="connsiteY276" fmla="*/ 856456 h 1568450"/>
                <a:gd name="connsiteX277" fmla="*/ 35706 w 1896949"/>
                <a:gd name="connsiteY277" fmla="*/ 857250 h 1568450"/>
                <a:gd name="connsiteX278" fmla="*/ 44434 w 1896949"/>
                <a:gd name="connsiteY278" fmla="*/ 862013 h 1568450"/>
                <a:gd name="connsiteX279" fmla="*/ 51575 w 1896949"/>
                <a:gd name="connsiteY279" fmla="*/ 868363 h 1568450"/>
                <a:gd name="connsiteX280" fmla="*/ 58716 w 1896949"/>
                <a:gd name="connsiteY280" fmla="*/ 877888 h 1568450"/>
                <a:gd name="connsiteX281" fmla="*/ 65858 w 1896949"/>
                <a:gd name="connsiteY281" fmla="*/ 888206 h 1568450"/>
                <a:gd name="connsiteX282" fmla="*/ 71412 w 1896949"/>
                <a:gd name="connsiteY282" fmla="*/ 899319 h 1568450"/>
                <a:gd name="connsiteX283" fmla="*/ 78553 w 1896949"/>
                <a:gd name="connsiteY283" fmla="*/ 908844 h 1568450"/>
                <a:gd name="connsiteX284" fmla="*/ 89661 w 1896949"/>
                <a:gd name="connsiteY284" fmla="*/ 920750 h 1568450"/>
                <a:gd name="connsiteX285" fmla="*/ 96803 w 1896949"/>
                <a:gd name="connsiteY285" fmla="*/ 926306 h 1568450"/>
                <a:gd name="connsiteX286" fmla="*/ 103944 w 1896949"/>
                <a:gd name="connsiteY286" fmla="*/ 932656 h 1568450"/>
                <a:gd name="connsiteX287" fmla="*/ 112672 w 1896949"/>
                <a:gd name="connsiteY287" fmla="*/ 938213 h 1568450"/>
                <a:gd name="connsiteX288" fmla="*/ 121400 w 1896949"/>
                <a:gd name="connsiteY288" fmla="*/ 942975 h 1568450"/>
                <a:gd name="connsiteX289" fmla="*/ 131715 w 1896949"/>
                <a:gd name="connsiteY289" fmla="*/ 946944 h 1568450"/>
                <a:gd name="connsiteX290" fmla="*/ 142824 w 1896949"/>
                <a:gd name="connsiteY290" fmla="*/ 950119 h 1568450"/>
                <a:gd name="connsiteX291" fmla="*/ 154726 w 1896949"/>
                <a:gd name="connsiteY291" fmla="*/ 952500 h 1568450"/>
                <a:gd name="connsiteX292" fmla="*/ 167421 w 1896949"/>
                <a:gd name="connsiteY292" fmla="*/ 952500 h 1568450"/>
                <a:gd name="connsiteX293" fmla="*/ 183290 w 1896949"/>
                <a:gd name="connsiteY293" fmla="*/ 951706 h 1568450"/>
                <a:gd name="connsiteX294" fmla="*/ 197573 w 1896949"/>
                <a:gd name="connsiteY294" fmla="*/ 949325 h 1568450"/>
                <a:gd name="connsiteX295" fmla="*/ 211855 w 1896949"/>
                <a:gd name="connsiteY295" fmla="*/ 944563 h 1568450"/>
                <a:gd name="connsiteX296" fmla="*/ 224550 w 1896949"/>
                <a:gd name="connsiteY296" fmla="*/ 938213 h 1568450"/>
                <a:gd name="connsiteX297" fmla="*/ 237246 w 1896949"/>
                <a:gd name="connsiteY297" fmla="*/ 931069 h 1568450"/>
                <a:gd name="connsiteX298" fmla="*/ 249148 w 1896949"/>
                <a:gd name="connsiteY298" fmla="*/ 921544 h 1568450"/>
                <a:gd name="connsiteX299" fmla="*/ 261050 w 1896949"/>
                <a:gd name="connsiteY299" fmla="*/ 911225 h 1568450"/>
                <a:gd name="connsiteX300" fmla="*/ 272158 w 1896949"/>
                <a:gd name="connsiteY300" fmla="*/ 899319 h 1568450"/>
                <a:gd name="connsiteX301" fmla="*/ 280093 w 1896949"/>
                <a:gd name="connsiteY301" fmla="*/ 885825 h 1568450"/>
                <a:gd name="connsiteX302" fmla="*/ 289614 w 1896949"/>
                <a:gd name="connsiteY302" fmla="*/ 873125 h 1568450"/>
                <a:gd name="connsiteX303" fmla="*/ 296755 w 1896949"/>
                <a:gd name="connsiteY303" fmla="*/ 857250 h 1568450"/>
                <a:gd name="connsiteX304" fmla="*/ 303103 w 1896949"/>
                <a:gd name="connsiteY304" fmla="*/ 841375 h 1568450"/>
                <a:gd name="connsiteX305" fmla="*/ 307864 w 1896949"/>
                <a:gd name="connsiteY305" fmla="*/ 824706 h 1568450"/>
                <a:gd name="connsiteX306" fmla="*/ 311038 w 1896949"/>
                <a:gd name="connsiteY306" fmla="*/ 808038 h 1568450"/>
                <a:gd name="connsiteX307" fmla="*/ 313418 w 1896949"/>
                <a:gd name="connsiteY307" fmla="*/ 788988 h 1568450"/>
                <a:gd name="connsiteX308" fmla="*/ 315005 w 1896949"/>
                <a:gd name="connsiteY308" fmla="*/ 770731 h 1568450"/>
                <a:gd name="connsiteX309" fmla="*/ 313418 w 1896949"/>
                <a:gd name="connsiteY309" fmla="*/ 751681 h 1568450"/>
                <a:gd name="connsiteX310" fmla="*/ 311038 w 1896949"/>
                <a:gd name="connsiteY310" fmla="*/ 734219 h 1568450"/>
                <a:gd name="connsiteX311" fmla="*/ 307864 w 1896949"/>
                <a:gd name="connsiteY311" fmla="*/ 716756 h 1568450"/>
                <a:gd name="connsiteX312" fmla="*/ 303103 w 1896949"/>
                <a:gd name="connsiteY312" fmla="*/ 700088 h 1568450"/>
                <a:gd name="connsiteX313" fmla="*/ 296755 w 1896949"/>
                <a:gd name="connsiteY313" fmla="*/ 684213 h 1568450"/>
                <a:gd name="connsiteX314" fmla="*/ 289614 w 1896949"/>
                <a:gd name="connsiteY314" fmla="*/ 669131 h 1568450"/>
                <a:gd name="connsiteX315" fmla="*/ 280093 w 1896949"/>
                <a:gd name="connsiteY315" fmla="*/ 654844 h 1568450"/>
                <a:gd name="connsiteX316" fmla="*/ 272158 w 1896949"/>
                <a:gd name="connsiteY316" fmla="*/ 641350 h 1568450"/>
                <a:gd name="connsiteX317" fmla="*/ 261050 w 1896949"/>
                <a:gd name="connsiteY317" fmla="*/ 629444 h 1568450"/>
                <a:gd name="connsiteX318" fmla="*/ 249148 w 1896949"/>
                <a:gd name="connsiteY318" fmla="*/ 619125 h 1568450"/>
                <a:gd name="connsiteX319" fmla="*/ 237246 w 1896949"/>
                <a:gd name="connsiteY319" fmla="*/ 611188 h 1568450"/>
                <a:gd name="connsiteX320" fmla="*/ 224550 w 1896949"/>
                <a:gd name="connsiteY320" fmla="*/ 602456 h 1568450"/>
                <a:gd name="connsiteX321" fmla="*/ 211855 w 1896949"/>
                <a:gd name="connsiteY321" fmla="*/ 596900 h 1568450"/>
                <a:gd name="connsiteX322" fmla="*/ 197573 w 1896949"/>
                <a:gd name="connsiteY322" fmla="*/ 592138 h 1568450"/>
                <a:gd name="connsiteX323" fmla="*/ 183290 w 1896949"/>
                <a:gd name="connsiteY323" fmla="*/ 589756 h 1568450"/>
                <a:gd name="connsiteX324" fmla="*/ 167421 w 1896949"/>
                <a:gd name="connsiteY324" fmla="*/ 588169 h 1568450"/>
                <a:gd name="connsiteX325" fmla="*/ 154726 w 1896949"/>
                <a:gd name="connsiteY325" fmla="*/ 589756 h 1568450"/>
                <a:gd name="connsiteX326" fmla="*/ 142824 w 1896949"/>
                <a:gd name="connsiteY326" fmla="*/ 592138 h 1568450"/>
                <a:gd name="connsiteX327" fmla="*/ 131715 w 1896949"/>
                <a:gd name="connsiteY327" fmla="*/ 594519 h 1568450"/>
                <a:gd name="connsiteX328" fmla="*/ 121400 w 1896949"/>
                <a:gd name="connsiteY328" fmla="*/ 599281 h 1568450"/>
                <a:gd name="connsiteX329" fmla="*/ 112672 w 1896949"/>
                <a:gd name="connsiteY329" fmla="*/ 604044 h 1568450"/>
                <a:gd name="connsiteX330" fmla="*/ 103944 w 1896949"/>
                <a:gd name="connsiteY330" fmla="*/ 608806 h 1568450"/>
                <a:gd name="connsiteX331" fmla="*/ 96803 w 1896949"/>
                <a:gd name="connsiteY331" fmla="*/ 614363 h 1568450"/>
                <a:gd name="connsiteX332" fmla="*/ 89661 w 1896949"/>
                <a:gd name="connsiteY332" fmla="*/ 620713 h 1568450"/>
                <a:gd name="connsiteX333" fmla="*/ 78553 w 1896949"/>
                <a:gd name="connsiteY333" fmla="*/ 631825 h 1568450"/>
                <a:gd name="connsiteX334" fmla="*/ 71412 w 1896949"/>
                <a:gd name="connsiteY334" fmla="*/ 642938 h 1568450"/>
                <a:gd name="connsiteX335" fmla="*/ 65858 w 1896949"/>
                <a:gd name="connsiteY335" fmla="*/ 652463 h 1568450"/>
                <a:gd name="connsiteX336" fmla="*/ 58716 w 1896949"/>
                <a:gd name="connsiteY336" fmla="*/ 664369 h 1568450"/>
                <a:gd name="connsiteX337" fmla="*/ 51575 w 1896949"/>
                <a:gd name="connsiteY337" fmla="*/ 672306 h 1568450"/>
                <a:gd name="connsiteX338" fmla="*/ 44434 w 1896949"/>
                <a:gd name="connsiteY338" fmla="*/ 679450 h 1568450"/>
                <a:gd name="connsiteX339" fmla="*/ 35706 w 1896949"/>
                <a:gd name="connsiteY339" fmla="*/ 683419 h 1568450"/>
                <a:gd name="connsiteX340" fmla="*/ 28565 w 1896949"/>
                <a:gd name="connsiteY340" fmla="*/ 684213 h 1568450"/>
                <a:gd name="connsiteX341" fmla="*/ 21424 w 1896949"/>
                <a:gd name="connsiteY341" fmla="*/ 684213 h 1568450"/>
                <a:gd name="connsiteX342" fmla="*/ 14282 w 1896949"/>
                <a:gd name="connsiteY342" fmla="*/ 681038 h 1568450"/>
                <a:gd name="connsiteX343" fmla="*/ 9299 w 1896949"/>
                <a:gd name="connsiteY343" fmla="*/ 675340 h 1568450"/>
                <a:gd name="connsiteX344" fmla="*/ 9299 w 1896949"/>
                <a:gd name="connsiteY344" fmla="*/ 360363 h 1568450"/>
                <a:gd name="connsiteX345" fmla="*/ 10886 w 1896949"/>
                <a:gd name="connsiteY345" fmla="*/ 360363 h 15684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Lst>
              <a:rect l="l" t="t" r="r" b="b"/>
              <a:pathLst>
                <a:path w="1896949" h="1568450">
                  <a:moveTo>
                    <a:pt x="10886" y="0"/>
                  </a:moveTo>
                  <a:lnTo>
                    <a:pt x="690091" y="0"/>
                  </a:lnTo>
                  <a:lnTo>
                    <a:pt x="698819" y="794"/>
                  </a:lnTo>
                  <a:lnTo>
                    <a:pt x="706754" y="2381"/>
                  </a:lnTo>
                  <a:lnTo>
                    <a:pt x="713895" y="4763"/>
                  </a:lnTo>
                  <a:lnTo>
                    <a:pt x="720242" y="7144"/>
                  </a:lnTo>
                  <a:lnTo>
                    <a:pt x="725003" y="10319"/>
                  </a:lnTo>
                  <a:lnTo>
                    <a:pt x="728177" y="14288"/>
                  </a:lnTo>
                  <a:lnTo>
                    <a:pt x="730557" y="19050"/>
                  </a:lnTo>
                  <a:lnTo>
                    <a:pt x="732144" y="23813"/>
                  </a:lnTo>
                  <a:lnTo>
                    <a:pt x="732144" y="29369"/>
                  </a:lnTo>
                  <a:lnTo>
                    <a:pt x="730557" y="34131"/>
                  </a:lnTo>
                  <a:lnTo>
                    <a:pt x="728177" y="39688"/>
                  </a:lnTo>
                  <a:lnTo>
                    <a:pt x="725003" y="44450"/>
                  </a:lnTo>
                  <a:lnTo>
                    <a:pt x="720242" y="50800"/>
                  </a:lnTo>
                  <a:lnTo>
                    <a:pt x="713895" y="55563"/>
                  </a:lnTo>
                  <a:lnTo>
                    <a:pt x="708341" y="60325"/>
                  </a:lnTo>
                  <a:lnTo>
                    <a:pt x="699612" y="65088"/>
                  </a:lnTo>
                  <a:lnTo>
                    <a:pt x="689297" y="70644"/>
                  </a:lnTo>
                  <a:lnTo>
                    <a:pt x="679776" y="77788"/>
                  </a:lnTo>
                  <a:lnTo>
                    <a:pt x="667874" y="88900"/>
                  </a:lnTo>
                  <a:lnTo>
                    <a:pt x="662320" y="96044"/>
                  </a:lnTo>
                  <a:lnTo>
                    <a:pt x="655972" y="103188"/>
                  </a:lnTo>
                  <a:lnTo>
                    <a:pt x="650418" y="111125"/>
                  </a:lnTo>
                  <a:lnTo>
                    <a:pt x="645657" y="120650"/>
                  </a:lnTo>
                  <a:lnTo>
                    <a:pt x="641690" y="131763"/>
                  </a:lnTo>
                  <a:lnTo>
                    <a:pt x="638516" y="142081"/>
                  </a:lnTo>
                  <a:lnTo>
                    <a:pt x="636135" y="153988"/>
                  </a:lnTo>
                  <a:lnTo>
                    <a:pt x="636135" y="166688"/>
                  </a:lnTo>
                  <a:lnTo>
                    <a:pt x="636929" y="182563"/>
                  </a:lnTo>
                  <a:lnTo>
                    <a:pt x="639309" y="196850"/>
                  </a:lnTo>
                  <a:lnTo>
                    <a:pt x="644070" y="211138"/>
                  </a:lnTo>
                  <a:lnTo>
                    <a:pt x="650418" y="223838"/>
                  </a:lnTo>
                  <a:lnTo>
                    <a:pt x="657559" y="237331"/>
                  </a:lnTo>
                  <a:lnTo>
                    <a:pt x="667080" y="249238"/>
                  </a:lnTo>
                  <a:lnTo>
                    <a:pt x="677395" y="261144"/>
                  </a:lnTo>
                  <a:lnTo>
                    <a:pt x="689297" y="269875"/>
                  </a:lnTo>
                  <a:lnTo>
                    <a:pt x="701993" y="279400"/>
                  </a:lnTo>
                  <a:lnTo>
                    <a:pt x="715482" y="288131"/>
                  </a:lnTo>
                  <a:lnTo>
                    <a:pt x="730557" y="296069"/>
                  </a:lnTo>
                  <a:lnTo>
                    <a:pt x="747220" y="302419"/>
                  </a:lnTo>
                  <a:lnTo>
                    <a:pt x="763883" y="307181"/>
                  </a:lnTo>
                  <a:lnTo>
                    <a:pt x="780546" y="310356"/>
                  </a:lnTo>
                  <a:lnTo>
                    <a:pt x="799589" y="312738"/>
                  </a:lnTo>
                  <a:lnTo>
                    <a:pt x="817045" y="314325"/>
                  </a:lnTo>
                  <a:lnTo>
                    <a:pt x="836088" y="312738"/>
                  </a:lnTo>
                  <a:lnTo>
                    <a:pt x="854338" y="310356"/>
                  </a:lnTo>
                  <a:lnTo>
                    <a:pt x="871794" y="307181"/>
                  </a:lnTo>
                  <a:lnTo>
                    <a:pt x="888457" y="302419"/>
                  </a:lnTo>
                  <a:lnTo>
                    <a:pt x="903533" y="296069"/>
                  </a:lnTo>
                  <a:lnTo>
                    <a:pt x="919402" y="288131"/>
                  </a:lnTo>
                  <a:lnTo>
                    <a:pt x="933684" y="279400"/>
                  </a:lnTo>
                  <a:lnTo>
                    <a:pt x="946380" y="269875"/>
                  </a:lnTo>
                  <a:lnTo>
                    <a:pt x="958282" y="261144"/>
                  </a:lnTo>
                  <a:lnTo>
                    <a:pt x="969390" y="249238"/>
                  </a:lnTo>
                  <a:lnTo>
                    <a:pt x="977325" y="237331"/>
                  </a:lnTo>
                  <a:lnTo>
                    <a:pt x="986053" y="223838"/>
                  </a:lnTo>
                  <a:lnTo>
                    <a:pt x="991607" y="211138"/>
                  </a:lnTo>
                  <a:lnTo>
                    <a:pt x="996368" y="196850"/>
                  </a:lnTo>
                  <a:lnTo>
                    <a:pt x="998748" y="182563"/>
                  </a:lnTo>
                  <a:lnTo>
                    <a:pt x="1000335" y="166688"/>
                  </a:lnTo>
                  <a:lnTo>
                    <a:pt x="998748" y="153988"/>
                  </a:lnTo>
                  <a:lnTo>
                    <a:pt x="996368" y="142081"/>
                  </a:lnTo>
                  <a:lnTo>
                    <a:pt x="993987" y="131763"/>
                  </a:lnTo>
                  <a:lnTo>
                    <a:pt x="989227" y="120650"/>
                  </a:lnTo>
                  <a:lnTo>
                    <a:pt x="984466" y="111125"/>
                  </a:lnTo>
                  <a:lnTo>
                    <a:pt x="979705" y="103188"/>
                  </a:lnTo>
                  <a:lnTo>
                    <a:pt x="974151" y="96044"/>
                  </a:lnTo>
                  <a:lnTo>
                    <a:pt x="967803" y="88900"/>
                  </a:lnTo>
                  <a:lnTo>
                    <a:pt x="955901" y="77788"/>
                  </a:lnTo>
                  <a:lnTo>
                    <a:pt x="945586" y="70644"/>
                  </a:lnTo>
                  <a:lnTo>
                    <a:pt x="936065" y="65088"/>
                  </a:lnTo>
                  <a:lnTo>
                    <a:pt x="927336" y="60325"/>
                  </a:lnTo>
                  <a:lnTo>
                    <a:pt x="920195" y="55563"/>
                  </a:lnTo>
                  <a:lnTo>
                    <a:pt x="914641" y="50800"/>
                  </a:lnTo>
                  <a:lnTo>
                    <a:pt x="909880" y="44450"/>
                  </a:lnTo>
                  <a:lnTo>
                    <a:pt x="905913" y="39688"/>
                  </a:lnTo>
                  <a:lnTo>
                    <a:pt x="905119" y="34131"/>
                  </a:lnTo>
                  <a:lnTo>
                    <a:pt x="903533" y="29369"/>
                  </a:lnTo>
                  <a:lnTo>
                    <a:pt x="903533" y="23813"/>
                  </a:lnTo>
                  <a:lnTo>
                    <a:pt x="905119" y="19050"/>
                  </a:lnTo>
                  <a:lnTo>
                    <a:pt x="907500" y="14288"/>
                  </a:lnTo>
                  <a:lnTo>
                    <a:pt x="910674" y="10319"/>
                  </a:lnTo>
                  <a:lnTo>
                    <a:pt x="915435" y="7144"/>
                  </a:lnTo>
                  <a:lnTo>
                    <a:pt x="920195" y="4763"/>
                  </a:lnTo>
                  <a:lnTo>
                    <a:pt x="927336" y="2381"/>
                  </a:lnTo>
                  <a:lnTo>
                    <a:pt x="936065" y="794"/>
                  </a:lnTo>
                  <a:lnTo>
                    <a:pt x="945586" y="0"/>
                  </a:lnTo>
                  <a:lnTo>
                    <a:pt x="1581151" y="0"/>
                  </a:lnTo>
                  <a:lnTo>
                    <a:pt x="1581151" y="434181"/>
                  </a:lnTo>
                  <a:lnTo>
                    <a:pt x="1581944" y="434181"/>
                  </a:lnTo>
                  <a:lnTo>
                    <a:pt x="1581944" y="633413"/>
                  </a:lnTo>
                  <a:lnTo>
                    <a:pt x="1583531" y="642938"/>
                  </a:lnTo>
                  <a:lnTo>
                    <a:pt x="1584324" y="652463"/>
                  </a:lnTo>
                  <a:lnTo>
                    <a:pt x="1586705" y="659606"/>
                  </a:lnTo>
                  <a:lnTo>
                    <a:pt x="1590672" y="665163"/>
                  </a:lnTo>
                  <a:lnTo>
                    <a:pt x="1596226" y="671513"/>
                  </a:lnTo>
                  <a:lnTo>
                    <a:pt x="1603368" y="674688"/>
                  </a:lnTo>
                  <a:lnTo>
                    <a:pt x="1610509" y="674688"/>
                  </a:lnTo>
                  <a:lnTo>
                    <a:pt x="1617650" y="673894"/>
                  </a:lnTo>
                  <a:lnTo>
                    <a:pt x="1626378" y="669925"/>
                  </a:lnTo>
                  <a:lnTo>
                    <a:pt x="1633519" y="662781"/>
                  </a:lnTo>
                  <a:lnTo>
                    <a:pt x="1640660" y="654844"/>
                  </a:lnTo>
                  <a:lnTo>
                    <a:pt x="1647802" y="642938"/>
                  </a:lnTo>
                  <a:lnTo>
                    <a:pt x="1653356" y="633413"/>
                  </a:lnTo>
                  <a:lnTo>
                    <a:pt x="1660497" y="622300"/>
                  </a:lnTo>
                  <a:lnTo>
                    <a:pt x="1671605" y="611188"/>
                  </a:lnTo>
                  <a:lnTo>
                    <a:pt x="1678747" y="604838"/>
                  </a:lnTo>
                  <a:lnTo>
                    <a:pt x="1685888" y="599281"/>
                  </a:lnTo>
                  <a:lnTo>
                    <a:pt x="1694616" y="594519"/>
                  </a:lnTo>
                  <a:lnTo>
                    <a:pt x="1703344" y="589756"/>
                  </a:lnTo>
                  <a:lnTo>
                    <a:pt x="1713659" y="584994"/>
                  </a:lnTo>
                  <a:lnTo>
                    <a:pt x="1724768" y="582613"/>
                  </a:lnTo>
                  <a:lnTo>
                    <a:pt x="1736670" y="580231"/>
                  </a:lnTo>
                  <a:lnTo>
                    <a:pt x="1749365" y="578644"/>
                  </a:lnTo>
                  <a:lnTo>
                    <a:pt x="1765234" y="580231"/>
                  </a:lnTo>
                  <a:lnTo>
                    <a:pt x="1779517" y="582613"/>
                  </a:lnTo>
                  <a:lnTo>
                    <a:pt x="1793799" y="587375"/>
                  </a:lnTo>
                  <a:lnTo>
                    <a:pt x="1806494" y="592931"/>
                  </a:lnTo>
                  <a:lnTo>
                    <a:pt x="1819190" y="601663"/>
                  </a:lnTo>
                  <a:lnTo>
                    <a:pt x="1831092" y="609600"/>
                  </a:lnTo>
                  <a:lnTo>
                    <a:pt x="1842994" y="619919"/>
                  </a:lnTo>
                  <a:lnTo>
                    <a:pt x="1854102" y="631825"/>
                  </a:lnTo>
                  <a:lnTo>
                    <a:pt x="1862037" y="645319"/>
                  </a:lnTo>
                  <a:lnTo>
                    <a:pt x="1871558" y="659606"/>
                  </a:lnTo>
                  <a:lnTo>
                    <a:pt x="1878699" y="674688"/>
                  </a:lnTo>
                  <a:lnTo>
                    <a:pt x="1885047" y="690563"/>
                  </a:lnTo>
                  <a:lnTo>
                    <a:pt x="1889808" y="707231"/>
                  </a:lnTo>
                  <a:lnTo>
                    <a:pt x="1892982" y="724694"/>
                  </a:lnTo>
                  <a:lnTo>
                    <a:pt x="1895362" y="742156"/>
                  </a:lnTo>
                  <a:lnTo>
                    <a:pt x="1896949" y="761206"/>
                  </a:lnTo>
                  <a:lnTo>
                    <a:pt x="1895362" y="779463"/>
                  </a:lnTo>
                  <a:lnTo>
                    <a:pt x="1892982" y="798513"/>
                  </a:lnTo>
                  <a:lnTo>
                    <a:pt x="1889808" y="815181"/>
                  </a:lnTo>
                  <a:lnTo>
                    <a:pt x="1885047" y="831850"/>
                  </a:lnTo>
                  <a:lnTo>
                    <a:pt x="1878699" y="847725"/>
                  </a:lnTo>
                  <a:lnTo>
                    <a:pt x="1871558" y="863600"/>
                  </a:lnTo>
                  <a:lnTo>
                    <a:pt x="1862037" y="876300"/>
                  </a:lnTo>
                  <a:lnTo>
                    <a:pt x="1854102" y="889794"/>
                  </a:lnTo>
                  <a:lnTo>
                    <a:pt x="1842994" y="901700"/>
                  </a:lnTo>
                  <a:lnTo>
                    <a:pt x="1831092" y="912019"/>
                  </a:lnTo>
                  <a:lnTo>
                    <a:pt x="1819190" y="921544"/>
                  </a:lnTo>
                  <a:lnTo>
                    <a:pt x="1806494" y="928688"/>
                  </a:lnTo>
                  <a:lnTo>
                    <a:pt x="1793799" y="935038"/>
                  </a:lnTo>
                  <a:lnTo>
                    <a:pt x="1779517" y="939800"/>
                  </a:lnTo>
                  <a:lnTo>
                    <a:pt x="1765234" y="942181"/>
                  </a:lnTo>
                  <a:lnTo>
                    <a:pt x="1749365" y="942975"/>
                  </a:lnTo>
                  <a:lnTo>
                    <a:pt x="1736670" y="942975"/>
                  </a:lnTo>
                  <a:lnTo>
                    <a:pt x="1724768" y="940594"/>
                  </a:lnTo>
                  <a:lnTo>
                    <a:pt x="1713659" y="937419"/>
                  </a:lnTo>
                  <a:lnTo>
                    <a:pt x="1703344" y="933450"/>
                  </a:lnTo>
                  <a:lnTo>
                    <a:pt x="1694616" y="928688"/>
                  </a:lnTo>
                  <a:lnTo>
                    <a:pt x="1685888" y="923131"/>
                  </a:lnTo>
                  <a:lnTo>
                    <a:pt x="1678747" y="916781"/>
                  </a:lnTo>
                  <a:lnTo>
                    <a:pt x="1671605" y="911225"/>
                  </a:lnTo>
                  <a:lnTo>
                    <a:pt x="1660497" y="899319"/>
                  </a:lnTo>
                  <a:lnTo>
                    <a:pt x="1653356" y="889794"/>
                  </a:lnTo>
                  <a:lnTo>
                    <a:pt x="1647802" y="878681"/>
                  </a:lnTo>
                  <a:lnTo>
                    <a:pt x="1640660" y="868363"/>
                  </a:lnTo>
                  <a:lnTo>
                    <a:pt x="1633519" y="858838"/>
                  </a:lnTo>
                  <a:lnTo>
                    <a:pt x="1626378" y="852488"/>
                  </a:lnTo>
                  <a:lnTo>
                    <a:pt x="1617650" y="847725"/>
                  </a:lnTo>
                  <a:lnTo>
                    <a:pt x="1610509" y="846931"/>
                  </a:lnTo>
                  <a:lnTo>
                    <a:pt x="1603368" y="847725"/>
                  </a:lnTo>
                  <a:lnTo>
                    <a:pt x="1596226" y="851694"/>
                  </a:lnTo>
                  <a:lnTo>
                    <a:pt x="1590672" y="856456"/>
                  </a:lnTo>
                  <a:lnTo>
                    <a:pt x="1586705" y="862013"/>
                  </a:lnTo>
                  <a:lnTo>
                    <a:pt x="1584324" y="870744"/>
                  </a:lnTo>
                  <a:lnTo>
                    <a:pt x="1583531" y="878681"/>
                  </a:lnTo>
                  <a:lnTo>
                    <a:pt x="1581944" y="888206"/>
                  </a:lnTo>
                  <a:lnTo>
                    <a:pt x="1581944" y="1207294"/>
                  </a:lnTo>
                  <a:lnTo>
                    <a:pt x="1581151" y="1207294"/>
                  </a:lnTo>
                  <a:lnTo>
                    <a:pt x="1581151" y="1568450"/>
                  </a:lnTo>
                  <a:lnTo>
                    <a:pt x="902739" y="1568450"/>
                  </a:lnTo>
                  <a:lnTo>
                    <a:pt x="893218" y="1568450"/>
                  </a:lnTo>
                  <a:lnTo>
                    <a:pt x="885283" y="1566069"/>
                  </a:lnTo>
                  <a:lnTo>
                    <a:pt x="878142" y="1564481"/>
                  </a:lnTo>
                  <a:lnTo>
                    <a:pt x="873381" y="1561306"/>
                  </a:lnTo>
                  <a:lnTo>
                    <a:pt x="868620" y="1557338"/>
                  </a:lnTo>
                  <a:lnTo>
                    <a:pt x="864653" y="1554163"/>
                  </a:lnTo>
                  <a:lnTo>
                    <a:pt x="862272" y="1549400"/>
                  </a:lnTo>
                  <a:lnTo>
                    <a:pt x="861479" y="1544638"/>
                  </a:lnTo>
                  <a:lnTo>
                    <a:pt x="861479" y="1539875"/>
                  </a:lnTo>
                  <a:lnTo>
                    <a:pt x="861479" y="1534319"/>
                  </a:lnTo>
                  <a:lnTo>
                    <a:pt x="863859" y="1529556"/>
                  </a:lnTo>
                  <a:lnTo>
                    <a:pt x="867033" y="1523206"/>
                  </a:lnTo>
                  <a:lnTo>
                    <a:pt x="871794" y="1518444"/>
                  </a:lnTo>
                  <a:lnTo>
                    <a:pt x="878142" y="1512888"/>
                  </a:lnTo>
                  <a:lnTo>
                    <a:pt x="885283" y="1508125"/>
                  </a:lnTo>
                  <a:lnTo>
                    <a:pt x="893218" y="1503363"/>
                  </a:lnTo>
                  <a:lnTo>
                    <a:pt x="902739" y="1497013"/>
                  </a:lnTo>
                  <a:lnTo>
                    <a:pt x="913054" y="1489869"/>
                  </a:lnTo>
                  <a:lnTo>
                    <a:pt x="924956" y="1479550"/>
                  </a:lnTo>
                  <a:lnTo>
                    <a:pt x="931304" y="1472406"/>
                  </a:lnTo>
                  <a:lnTo>
                    <a:pt x="936858" y="1465263"/>
                  </a:lnTo>
                  <a:lnTo>
                    <a:pt x="941619" y="1456531"/>
                  </a:lnTo>
                  <a:lnTo>
                    <a:pt x="946380" y="1447006"/>
                  </a:lnTo>
                  <a:lnTo>
                    <a:pt x="951140" y="1436688"/>
                  </a:lnTo>
                  <a:lnTo>
                    <a:pt x="953521" y="1425575"/>
                  </a:lnTo>
                  <a:lnTo>
                    <a:pt x="955901" y="1414463"/>
                  </a:lnTo>
                  <a:lnTo>
                    <a:pt x="957488" y="1400969"/>
                  </a:lnTo>
                  <a:lnTo>
                    <a:pt x="955901" y="1385888"/>
                  </a:lnTo>
                  <a:lnTo>
                    <a:pt x="953521" y="1371600"/>
                  </a:lnTo>
                  <a:lnTo>
                    <a:pt x="948760" y="1357313"/>
                  </a:lnTo>
                  <a:lnTo>
                    <a:pt x="943206" y="1343819"/>
                  </a:lnTo>
                  <a:lnTo>
                    <a:pt x="934478" y="1331119"/>
                  </a:lnTo>
                  <a:lnTo>
                    <a:pt x="924956" y="1319213"/>
                  </a:lnTo>
                  <a:lnTo>
                    <a:pt x="915435" y="1308100"/>
                  </a:lnTo>
                  <a:lnTo>
                    <a:pt x="903533" y="1297781"/>
                  </a:lnTo>
                  <a:lnTo>
                    <a:pt x="890837" y="1288256"/>
                  </a:lnTo>
                  <a:lnTo>
                    <a:pt x="876555" y="1280319"/>
                  </a:lnTo>
                  <a:lnTo>
                    <a:pt x="861479" y="1273175"/>
                  </a:lnTo>
                  <a:lnTo>
                    <a:pt x="845610" y="1266031"/>
                  </a:lnTo>
                  <a:lnTo>
                    <a:pt x="828947" y="1261269"/>
                  </a:lnTo>
                  <a:lnTo>
                    <a:pt x="811491" y="1257300"/>
                  </a:lnTo>
                  <a:lnTo>
                    <a:pt x="793241" y="1254919"/>
                  </a:lnTo>
                  <a:lnTo>
                    <a:pt x="774991" y="1254919"/>
                  </a:lnTo>
                  <a:lnTo>
                    <a:pt x="756742" y="1254919"/>
                  </a:lnTo>
                  <a:lnTo>
                    <a:pt x="737699" y="1257300"/>
                  </a:lnTo>
                  <a:lnTo>
                    <a:pt x="721036" y="1261269"/>
                  </a:lnTo>
                  <a:lnTo>
                    <a:pt x="703580" y="1266031"/>
                  </a:lnTo>
                  <a:lnTo>
                    <a:pt x="687710" y="1273175"/>
                  </a:lnTo>
                  <a:lnTo>
                    <a:pt x="672635" y="1280319"/>
                  </a:lnTo>
                  <a:lnTo>
                    <a:pt x="659939" y="1288256"/>
                  </a:lnTo>
                  <a:lnTo>
                    <a:pt x="646450" y="1297781"/>
                  </a:lnTo>
                  <a:lnTo>
                    <a:pt x="634548" y="1308100"/>
                  </a:lnTo>
                  <a:lnTo>
                    <a:pt x="624233" y="1319213"/>
                  </a:lnTo>
                  <a:lnTo>
                    <a:pt x="614712" y="1331119"/>
                  </a:lnTo>
                  <a:lnTo>
                    <a:pt x="607571" y="1343819"/>
                  </a:lnTo>
                  <a:lnTo>
                    <a:pt x="601223" y="1357313"/>
                  </a:lnTo>
                  <a:lnTo>
                    <a:pt x="596462" y="1371600"/>
                  </a:lnTo>
                  <a:lnTo>
                    <a:pt x="594082" y="1385888"/>
                  </a:lnTo>
                  <a:lnTo>
                    <a:pt x="593288" y="1400969"/>
                  </a:lnTo>
                  <a:lnTo>
                    <a:pt x="593288" y="1414463"/>
                  </a:lnTo>
                  <a:lnTo>
                    <a:pt x="595669" y="1425575"/>
                  </a:lnTo>
                  <a:lnTo>
                    <a:pt x="598843" y="1436688"/>
                  </a:lnTo>
                  <a:lnTo>
                    <a:pt x="602810" y="1447006"/>
                  </a:lnTo>
                  <a:lnTo>
                    <a:pt x="607571" y="1456531"/>
                  </a:lnTo>
                  <a:lnTo>
                    <a:pt x="613125" y="1465263"/>
                  </a:lnTo>
                  <a:lnTo>
                    <a:pt x="619473" y="1472406"/>
                  </a:lnTo>
                  <a:lnTo>
                    <a:pt x="625027" y="1479550"/>
                  </a:lnTo>
                  <a:lnTo>
                    <a:pt x="636929" y="1489869"/>
                  </a:lnTo>
                  <a:lnTo>
                    <a:pt x="646450" y="1497013"/>
                  </a:lnTo>
                  <a:lnTo>
                    <a:pt x="657559" y="1503363"/>
                  </a:lnTo>
                  <a:lnTo>
                    <a:pt x="664700" y="1508125"/>
                  </a:lnTo>
                  <a:lnTo>
                    <a:pt x="671841" y="1512888"/>
                  </a:lnTo>
                  <a:lnTo>
                    <a:pt x="677395" y="1518444"/>
                  </a:lnTo>
                  <a:lnTo>
                    <a:pt x="682156" y="1523206"/>
                  </a:lnTo>
                  <a:lnTo>
                    <a:pt x="685330" y="1529556"/>
                  </a:lnTo>
                  <a:lnTo>
                    <a:pt x="687710" y="1534319"/>
                  </a:lnTo>
                  <a:lnTo>
                    <a:pt x="689297" y="1539875"/>
                  </a:lnTo>
                  <a:lnTo>
                    <a:pt x="689297" y="1544638"/>
                  </a:lnTo>
                  <a:lnTo>
                    <a:pt x="687710" y="1549400"/>
                  </a:lnTo>
                  <a:lnTo>
                    <a:pt x="685330" y="1554163"/>
                  </a:lnTo>
                  <a:lnTo>
                    <a:pt x="682156" y="1557338"/>
                  </a:lnTo>
                  <a:lnTo>
                    <a:pt x="677395" y="1561306"/>
                  </a:lnTo>
                  <a:lnTo>
                    <a:pt x="671841" y="1564481"/>
                  </a:lnTo>
                  <a:lnTo>
                    <a:pt x="664700" y="1566069"/>
                  </a:lnTo>
                  <a:lnTo>
                    <a:pt x="655972" y="1568450"/>
                  </a:lnTo>
                  <a:lnTo>
                    <a:pt x="648037" y="1568450"/>
                  </a:lnTo>
                  <a:lnTo>
                    <a:pt x="10886" y="1568450"/>
                  </a:lnTo>
                  <a:lnTo>
                    <a:pt x="10886" y="1134269"/>
                  </a:lnTo>
                  <a:lnTo>
                    <a:pt x="9299" y="1134269"/>
                  </a:lnTo>
                  <a:lnTo>
                    <a:pt x="9299" y="935038"/>
                  </a:lnTo>
                  <a:lnTo>
                    <a:pt x="9299" y="925513"/>
                  </a:lnTo>
                  <a:lnTo>
                    <a:pt x="6919" y="915988"/>
                  </a:lnTo>
                  <a:lnTo>
                    <a:pt x="4538" y="908844"/>
                  </a:lnTo>
                  <a:lnTo>
                    <a:pt x="1364" y="902494"/>
                  </a:lnTo>
                  <a:lnTo>
                    <a:pt x="0" y="900902"/>
                  </a:lnTo>
                  <a:lnTo>
                    <a:pt x="0" y="897731"/>
                  </a:lnTo>
                  <a:lnTo>
                    <a:pt x="1587" y="888206"/>
                  </a:lnTo>
                  <a:lnTo>
                    <a:pt x="2380" y="880269"/>
                  </a:lnTo>
                  <a:lnTo>
                    <a:pt x="4761" y="871538"/>
                  </a:lnTo>
                  <a:lnTo>
                    <a:pt x="8728" y="865981"/>
                  </a:lnTo>
                  <a:lnTo>
                    <a:pt x="14282" y="861219"/>
                  </a:lnTo>
                  <a:lnTo>
                    <a:pt x="21424" y="857250"/>
                  </a:lnTo>
                  <a:lnTo>
                    <a:pt x="28565" y="856456"/>
                  </a:lnTo>
                  <a:lnTo>
                    <a:pt x="35706" y="857250"/>
                  </a:lnTo>
                  <a:lnTo>
                    <a:pt x="44434" y="862013"/>
                  </a:lnTo>
                  <a:lnTo>
                    <a:pt x="51575" y="868363"/>
                  </a:lnTo>
                  <a:lnTo>
                    <a:pt x="58716" y="877888"/>
                  </a:lnTo>
                  <a:lnTo>
                    <a:pt x="65858" y="888206"/>
                  </a:lnTo>
                  <a:lnTo>
                    <a:pt x="71412" y="899319"/>
                  </a:lnTo>
                  <a:lnTo>
                    <a:pt x="78553" y="908844"/>
                  </a:lnTo>
                  <a:lnTo>
                    <a:pt x="89661" y="920750"/>
                  </a:lnTo>
                  <a:lnTo>
                    <a:pt x="96803" y="926306"/>
                  </a:lnTo>
                  <a:lnTo>
                    <a:pt x="103944" y="932656"/>
                  </a:lnTo>
                  <a:lnTo>
                    <a:pt x="112672" y="938213"/>
                  </a:lnTo>
                  <a:lnTo>
                    <a:pt x="121400" y="942975"/>
                  </a:lnTo>
                  <a:lnTo>
                    <a:pt x="131715" y="946944"/>
                  </a:lnTo>
                  <a:lnTo>
                    <a:pt x="142824" y="950119"/>
                  </a:lnTo>
                  <a:lnTo>
                    <a:pt x="154726" y="952500"/>
                  </a:lnTo>
                  <a:lnTo>
                    <a:pt x="167421" y="952500"/>
                  </a:lnTo>
                  <a:lnTo>
                    <a:pt x="183290" y="951706"/>
                  </a:lnTo>
                  <a:lnTo>
                    <a:pt x="197573" y="949325"/>
                  </a:lnTo>
                  <a:lnTo>
                    <a:pt x="211855" y="944563"/>
                  </a:lnTo>
                  <a:lnTo>
                    <a:pt x="224550" y="938213"/>
                  </a:lnTo>
                  <a:lnTo>
                    <a:pt x="237246" y="931069"/>
                  </a:lnTo>
                  <a:lnTo>
                    <a:pt x="249148" y="921544"/>
                  </a:lnTo>
                  <a:lnTo>
                    <a:pt x="261050" y="911225"/>
                  </a:lnTo>
                  <a:lnTo>
                    <a:pt x="272158" y="899319"/>
                  </a:lnTo>
                  <a:lnTo>
                    <a:pt x="280093" y="885825"/>
                  </a:lnTo>
                  <a:lnTo>
                    <a:pt x="289614" y="873125"/>
                  </a:lnTo>
                  <a:lnTo>
                    <a:pt x="296755" y="857250"/>
                  </a:lnTo>
                  <a:lnTo>
                    <a:pt x="303103" y="841375"/>
                  </a:lnTo>
                  <a:lnTo>
                    <a:pt x="307864" y="824706"/>
                  </a:lnTo>
                  <a:lnTo>
                    <a:pt x="311038" y="808038"/>
                  </a:lnTo>
                  <a:lnTo>
                    <a:pt x="313418" y="788988"/>
                  </a:lnTo>
                  <a:lnTo>
                    <a:pt x="315005" y="770731"/>
                  </a:lnTo>
                  <a:lnTo>
                    <a:pt x="313418" y="751681"/>
                  </a:lnTo>
                  <a:lnTo>
                    <a:pt x="311038" y="734219"/>
                  </a:lnTo>
                  <a:lnTo>
                    <a:pt x="307864" y="716756"/>
                  </a:lnTo>
                  <a:lnTo>
                    <a:pt x="303103" y="700088"/>
                  </a:lnTo>
                  <a:lnTo>
                    <a:pt x="296755" y="684213"/>
                  </a:lnTo>
                  <a:lnTo>
                    <a:pt x="289614" y="669131"/>
                  </a:lnTo>
                  <a:lnTo>
                    <a:pt x="280093" y="654844"/>
                  </a:lnTo>
                  <a:lnTo>
                    <a:pt x="272158" y="641350"/>
                  </a:lnTo>
                  <a:lnTo>
                    <a:pt x="261050" y="629444"/>
                  </a:lnTo>
                  <a:lnTo>
                    <a:pt x="249148" y="619125"/>
                  </a:lnTo>
                  <a:lnTo>
                    <a:pt x="237246" y="611188"/>
                  </a:lnTo>
                  <a:lnTo>
                    <a:pt x="224550" y="602456"/>
                  </a:lnTo>
                  <a:lnTo>
                    <a:pt x="211855" y="596900"/>
                  </a:lnTo>
                  <a:lnTo>
                    <a:pt x="197573" y="592138"/>
                  </a:lnTo>
                  <a:lnTo>
                    <a:pt x="183290" y="589756"/>
                  </a:lnTo>
                  <a:lnTo>
                    <a:pt x="167421" y="588169"/>
                  </a:lnTo>
                  <a:lnTo>
                    <a:pt x="154726" y="589756"/>
                  </a:lnTo>
                  <a:lnTo>
                    <a:pt x="142824" y="592138"/>
                  </a:lnTo>
                  <a:lnTo>
                    <a:pt x="131715" y="594519"/>
                  </a:lnTo>
                  <a:lnTo>
                    <a:pt x="121400" y="599281"/>
                  </a:lnTo>
                  <a:lnTo>
                    <a:pt x="112672" y="604044"/>
                  </a:lnTo>
                  <a:lnTo>
                    <a:pt x="103944" y="608806"/>
                  </a:lnTo>
                  <a:lnTo>
                    <a:pt x="96803" y="614363"/>
                  </a:lnTo>
                  <a:lnTo>
                    <a:pt x="89661" y="620713"/>
                  </a:lnTo>
                  <a:lnTo>
                    <a:pt x="78553" y="631825"/>
                  </a:lnTo>
                  <a:lnTo>
                    <a:pt x="71412" y="642938"/>
                  </a:lnTo>
                  <a:lnTo>
                    <a:pt x="65858" y="652463"/>
                  </a:lnTo>
                  <a:lnTo>
                    <a:pt x="58716" y="664369"/>
                  </a:lnTo>
                  <a:lnTo>
                    <a:pt x="51575" y="672306"/>
                  </a:lnTo>
                  <a:lnTo>
                    <a:pt x="44434" y="679450"/>
                  </a:lnTo>
                  <a:lnTo>
                    <a:pt x="35706" y="683419"/>
                  </a:lnTo>
                  <a:lnTo>
                    <a:pt x="28565" y="684213"/>
                  </a:lnTo>
                  <a:lnTo>
                    <a:pt x="21424" y="684213"/>
                  </a:lnTo>
                  <a:lnTo>
                    <a:pt x="14282" y="681038"/>
                  </a:lnTo>
                  <a:lnTo>
                    <a:pt x="9299" y="675340"/>
                  </a:lnTo>
                  <a:lnTo>
                    <a:pt x="9299" y="360363"/>
                  </a:lnTo>
                  <a:lnTo>
                    <a:pt x="10886" y="360363"/>
                  </a:lnTo>
                  <a:close/>
                </a:path>
              </a:pathLst>
            </a:custGeom>
            <a:gradFill flip="none" rotWithShape="1">
              <a:gsLst>
                <a:gs pos="0">
                  <a:srgbClr val="7030A0">
                    <a:shade val="30000"/>
                    <a:satMod val="115000"/>
                  </a:srgbClr>
                </a:gs>
                <a:gs pos="50000">
                  <a:srgbClr val="7030A0">
                    <a:shade val="67500"/>
                    <a:satMod val="115000"/>
                  </a:srgbClr>
                </a:gs>
                <a:gs pos="100000">
                  <a:srgbClr val="7030A0">
                    <a:shade val="100000"/>
                    <a:satMod val="115000"/>
                  </a:srgbClr>
                </a:gs>
              </a:gsLst>
              <a:path path="circle">
                <a:fillToRect l="50000" t="50000" r="50000" b="50000"/>
              </a:path>
              <a:tileRect/>
            </a:gradFill>
            <a:ln w="28575">
              <a:noFill/>
              <a:prstDash val="solid"/>
              <a:round/>
              <a:headEnd/>
              <a:tailEnd/>
            </a:ln>
          </p:spPr>
          <p:txBody>
            <a:bodyPr bIns="360000" anchor="ctr"/>
            <a:lstStyle/>
            <a:p>
              <a:pPr algn="ctr" eaLnBrk="1" hangingPunct="1"/>
              <a:endParaRPr lang="en-GB" dirty="0">
                <a:solidFill>
                  <a:schemeClr val="bg1"/>
                </a:solidFill>
                <a:cs typeface="Arial" charset="0"/>
              </a:endParaRPr>
            </a:p>
          </p:txBody>
        </p:sp>
      </p:grpSp>
      <p:sp>
        <p:nvSpPr>
          <p:cNvPr id="26" name="TextBox 25"/>
          <p:cNvSpPr txBox="1"/>
          <p:nvPr/>
        </p:nvSpPr>
        <p:spPr>
          <a:xfrm>
            <a:off x="3216166" y="1198179"/>
            <a:ext cx="5822731" cy="4524315"/>
          </a:xfrm>
          <a:prstGeom prst="rect">
            <a:avLst/>
          </a:prstGeom>
          <a:noFill/>
        </p:spPr>
        <p:txBody>
          <a:bodyPr wrap="square" rtlCol="0">
            <a:spAutoFit/>
          </a:bodyPr>
          <a:lstStyle/>
          <a:p>
            <a:pPr algn="ctr"/>
            <a:r>
              <a:rPr lang="en-US" sz="9600" dirty="0">
                <a:solidFill>
                  <a:schemeClr val="bg1"/>
                </a:solidFill>
              </a:rPr>
              <a:t>God’s Plan of Salvation</a:t>
            </a:r>
          </a:p>
        </p:txBody>
      </p:sp>
    </p:spTree>
    <p:extLst>
      <p:ext uri="{BB962C8B-B14F-4D97-AF65-F5344CB8AC3E}">
        <p14:creationId xmlns:p14="http://schemas.microsoft.com/office/powerpoint/2010/main" val="40620451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Freeform 6">
            <a:extLst>
              <a:ext uri="{FF2B5EF4-FFF2-40B4-BE49-F238E27FC236}">
                <a16:creationId xmlns:a16="http://schemas.microsoft.com/office/drawing/2014/main" id="{5918241F-0D5C-2145-9F42-D9D9026A8C4A}"/>
              </a:ext>
            </a:extLst>
          </p:cNvPr>
          <p:cNvSpPr>
            <a:spLocks/>
          </p:cNvSpPr>
          <p:nvPr/>
        </p:nvSpPr>
        <p:spPr bwMode="auto">
          <a:xfrm>
            <a:off x="7700662" y="2201437"/>
            <a:ext cx="1571625" cy="1881187"/>
          </a:xfrm>
          <a:custGeom>
            <a:avLst/>
            <a:gdLst>
              <a:gd name="T0" fmla="*/ 1085 w 1979"/>
              <a:gd name="T1" fmla="*/ 386 h 2371"/>
              <a:gd name="T2" fmla="*/ 1070 w 1979"/>
              <a:gd name="T3" fmla="*/ 368 h 2371"/>
              <a:gd name="T4" fmla="*/ 1073 w 1979"/>
              <a:gd name="T5" fmla="*/ 345 h 2371"/>
              <a:gd name="T6" fmla="*/ 1094 w 1979"/>
              <a:gd name="T7" fmla="*/ 323 h 2371"/>
              <a:gd name="T8" fmla="*/ 1124 w 1979"/>
              <a:gd name="T9" fmla="*/ 305 h 2371"/>
              <a:gd name="T10" fmla="*/ 1166 w 1979"/>
              <a:gd name="T11" fmla="*/ 265 h 2371"/>
              <a:gd name="T12" fmla="*/ 1188 w 1979"/>
              <a:gd name="T13" fmla="*/ 215 h 2371"/>
              <a:gd name="T14" fmla="*/ 1190 w 1979"/>
              <a:gd name="T15" fmla="*/ 164 h 2371"/>
              <a:gd name="T16" fmla="*/ 1163 w 1979"/>
              <a:gd name="T17" fmla="*/ 96 h 2371"/>
              <a:gd name="T18" fmla="*/ 1108 w 1979"/>
              <a:gd name="T19" fmla="*/ 42 h 2371"/>
              <a:gd name="T20" fmla="*/ 1030 w 1979"/>
              <a:gd name="T21" fmla="*/ 7 h 2371"/>
              <a:gd name="T22" fmla="*/ 963 w 1979"/>
              <a:gd name="T23" fmla="*/ 0 h 2371"/>
              <a:gd name="T24" fmla="*/ 873 w 1979"/>
              <a:gd name="T25" fmla="*/ 13 h 2371"/>
              <a:gd name="T26" fmla="*/ 800 w 1979"/>
              <a:gd name="T27" fmla="*/ 54 h 2371"/>
              <a:gd name="T28" fmla="*/ 750 w 1979"/>
              <a:gd name="T29" fmla="*/ 112 h 2371"/>
              <a:gd name="T30" fmla="*/ 732 w 1979"/>
              <a:gd name="T31" fmla="*/ 184 h 2371"/>
              <a:gd name="T32" fmla="*/ 740 w 1979"/>
              <a:gd name="T33" fmla="*/ 229 h 2371"/>
              <a:gd name="T34" fmla="*/ 765 w 1979"/>
              <a:gd name="T35" fmla="*/ 274 h 2371"/>
              <a:gd name="T36" fmla="*/ 813 w 1979"/>
              <a:gd name="T37" fmla="*/ 312 h 2371"/>
              <a:gd name="T38" fmla="*/ 837 w 1979"/>
              <a:gd name="T39" fmla="*/ 329 h 2371"/>
              <a:gd name="T40" fmla="*/ 852 w 1979"/>
              <a:gd name="T41" fmla="*/ 351 h 2371"/>
              <a:gd name="T42" fmla="*/ 850 w 1979"/>
              <a:gd name="T43" fmla="*/ 374 h 2371"/>
              <a:gd name="T44" fmla="*/ 831 w 1979"/>
              <a:gd name="T45" fmla="*/ 389 h 2371"/>
              <a:gd name="T46" fmla="*/ 0 w 1979"/>
              <a:gd name="T47" fmla="*/ 1233 h 2371"/>
              <a:gd name="T48" fmla="*/ 33 w 1979"/>
              <a:gd name="T49" fmla="*/ 1244 h 2371"/>
              <a:gd name="T50" fmla="*/ 70 w 1979"/>
              <a:gd name="T51" fmla="*/ 1205 h 2371"/>
              <a:gd name="T52" fmla="*/ 102 w 1979"/>
              <a:gd name="T53" fmla="*/ 1165 h 2371"/>
              <a:gd name="T54" fmla="*/ 142 w 1979"/>
              <a:gd name="T55" fmla="*/ 1138 h 2371"/>
              <a:gd name="T56" fmla="*/ 200 w 1979"/>
              <a:gd name="T57" fmla="*/ 1124 h 2371"/>
              <a:gd name="T58" fmla="*/ 254 w 1979"/>
              <a:gd name="T59" fmla="*/ 1135 h 2371"/>
              <a:gd name="T60" fmla="*/ 317 w 1979"/>
              <a:gd name="T61" fmla="*/ 1176 h 2371"/>
              <a:gd name="T62" fmla="*/ 362 w 1979"/>
              <a:gd name="T63" fmla="*/ 1245 h 2371"/>
              <a:gd name="T64" fmla="*/ 383 w 1979"/>
              <a:gd name="T65" fmla="*/ 1330 h 2371"/>
              <a:gd name="T66" fmla="*/ 380 w 1979"/>
              <a:gd name="T67" fmla="*/ 1401 h 2371"/>
              <a:gd name="T68" fmla="*/ 353 w 1979"/>
              <a:gd name="T69" fmla="*/ 1483 h 2371"/>
              <a:gd name="T70" fmla="*/ 303 w 1979"/>
              <a:gd name="T71" fmla="*/ 1544 h 2371"/>
              <a:gd name="T72" fmla="*/ 238 w 1979"/>
              <a:gd name="T73" fmla="*/ 1579 h 2371"/>
              <a:gd name="T74" fmla="*/ 184 w 1979"/>
              <a:gd name="T75" fmla="*/ 1583 h 2371"/>
              <a:gd name="T76" fmla="*/ 130 w 1979"/>
              <a:gd name="T77" fmla="*/ 1565 h 2371"/>
              <a:gd name="T78" fmla="*/ 88 w 1979"/>
              <a:gd name="T79" fmla="*/ 1528 h 2371"/>
              <a:gd name="T80" fmla="*/ 63 w 1979"/>
              <a:gd name="T81" fmla="*/ 1489 h 2371"/>
              <a:gd name="T82" fmla="*/ 24 w 1979"/>
              <a:gd name="T83" fmla="*/ 1462 h 2371"/>
              <a:gd name="T84" fmla="*/ 0 w 1979"/>
              <a:gd name="T85" fmla="*/ 2371 h 2371"/>
              <a:gd name="T86" fmla="*/ 853 w 1979"/>
              <a:gd name="T87" fmla="*/ 2356 h 2371"/>
              <a:gd name="T88" fmla="*/ 836 w 1979"/>
              <a:gd name="T89" fmla="*/ 2322 h 2371"/>
              <a:gd name="T90" fmla="*/ 800 w 1979"/>
              <a:gd name="T91" fmla="*/ 2298 h 2371"/>
              <a:gd name="T92" fmla="*/ 758 w 1979"/>
              <a:gd name="T93" fmla="*/ 2257 h 2371"/>
              <a:gd name="T94" fmla="*/ 735 w 1979"/>
              <a:gd name="T95" fmla="*/ 2208 h 2371"/>
              <a:gd name="T96" fmla="*/ 734 w 1979"/>
              <a:gd name="T97" fmla="*/ 2157 h 2371"/>
              <a:gd name="T98" fmla="*/ 759 w 1979"/>
              <a:gd name="T99" fmla="*/ 2088 h 2371"/>
              <a:gd name="T100" fmla="*/ 816 w 1979"/>
              <a:gd name="T101" fmla="*/ 2035 h 2371"/>
              <a:gd name="T102" fmla="*/ 894 w 1979"/>
              <a:gd name="T103" fmla="*/ 2000 h 2371"/>
              <a:gd name="T104" fmla="*/ 961 w 1979"/>
              <a:gd name="T105" fmla="*/ 1993 h 2371"/>
              <a:gd name="T106" fmla="*/ 1051 w 1979"/>
              <a:gd name="T107" fmla="*/ 2006 h 2371"/>
              <a:gd name="T108" fmla="*/ 1124 w 1979"/>
              <a:gd name="T109" fmla="*/ 2046 h 2371"/>
              <a:gd name="T110" fmla="*/ 1173 w 1979"/>
              <a:gd name="T111" fmla="*/ 2105 h 2371"/>
              <a:gd name="T112" fmla="*/ 1191 w 1979"/>
              <a:gd name="T113" fmla="*/ 2177 h 2371"/>
              <a:gd name="T114" fmla="*/ 1184 w 1979"/>
              <a:gd name="T115" fmla="*/ 2221 h 2371"/>
              <a:gd name="T116" fmla="*/ 1158 w 1979"/>
              <a:gd name="T117" fmla="*/ 2266 h 2371"/>
              <a:gd name="T118" fmla="*/ 1111 w 1979"/>
              <a:gd name="T119" fmla="*/ 2305 h 2371"/>
              <a:gd name="T120" fmla="*/ 1079 w 1979"/>
              <a:gd name="T121" fmla="*/ 2329 h 2371"/>
              <a:gd name="T122" fmla="*/ 1072 w 1979"/>
              <a:gd name="T123" fmla="*/ 2363 h 2371"/>
              <a:gd name="T124" fmla="*/ 1100 w 1979"/>
              <a:gd name="T125" fmla="*/ 392 h 23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979" h="2371">
                <a:moveTo>
                  <a:pt x="1100" y="392"/>
                </a:moveTo>
                <a:lnTo>
                  <a:pt x="1100" y="392"/>
                </a:lnTo>
                <a:lnTo>
                  <a:pt x="1093" y="389"/>
                </a:lnTo>
                <a:lnTo>
                  <a:pt x="1085" y="386"/>
                </a:lnTo>
                <a:lnTo>
                  <a:pt x="1081" y="383"/>
                </a:lnTo>
                <a:lnTo>
                  <a:pt x="1076" y="378"/>
                </a:lnTo>
                <a:lnTo>
                  <a:pt x="1073" y="374"/>
                </a:lnTo>
                <a:lnTo>
                  <a:pt x="1070" y="368"/>
                </a:lnTo>
                <a:lnTo>
                  <a:pt x="1070" y="363"/>
                </a:lnTo>
                <a:lnTo>
                  <a:pt x="1070" y="357"/>
                </a:lnTo>
                <a:lnTo>
                  <a:pt x="1072" y="351"/>
                </a:lnTo>
                <a:lnTo>
                  <a:pt x="1073" y="345"/>
                </a:lnTo>
                <a:lnTo>
                  <a:pt x="1078" y="339"/>
                </a:lnTo>
                <a:lnTo>
                  <a:pt x="1082" y="333"/>
                </a:lnTo>
                <a:lnTo>
                  <a:pt x="1087" y="329"/>
                </a:lnTo>
                <a:lnTo>
                  <a:pt x="1094" y="323"/>
                </a:lnTo>
                <a:lnTo>
                  <a:pt x="1102" y="317"/>
                </a:lnTo>
                <a:lnTo>
                  <a:pt x="1111" y="312"/>
                </a:lnTo>
                <a:lnTo>
                  <a:pt x="1111" y="312"/>
                </a:lnTo>
                <a:lnTo>
                  <a:pt x="1124" y="305"/>
                </a:lnTo>
                <a:lnTo>
                  <a:pt x="1136" y="296"/>
                </a:lnTo>
                <a:lnTo>
                  <a:pt x="1151" y="283"/>
                </a:lnTo>
                <a:lnTo>
                  <a:pt x="1158" y="274"/>
                </a:lnTo>
                <a:lnTo>
                  <a:pt x="1166" y="265"/>
                </a:lnTo>
                <a:lnTo>
                  <a:pt x="1173" y="254"/>
                </a:lnTo>
                <a:lnTo>
                  <a:pt x="1179" y="242"/>
                </a:lnTo>
                <a:lnTo>
                  <a:pt x="1184" y="229"/>
                </a:lnTo>
                <a:lnTo>
                  <a:pt x="1188" y="215"/>
                </a:lnTo>
                <a:lnTo>
                  <a:pt x="1190" y="200"/>
                </a:lnTo>
                <a:lnTo>
                  <a:pt x="1191" y="184"/>
                </a:lnTo>
                <a:lnTo>
                  <a:pt x="1191" y="184"/>
                </a:lnTo>
                <a:lnTo>
                  <a:pt x="1190" y="164"/>
                </a:lnTo>
                <a:lnTo>
                  <a:pt x="1187" y="147"/>
                </a:lnTo>
                <a:lnTo>
                  <a:pt x="1181" y="129"/>
                </a:lnTo>
                <a:lnTo>
                  <a:pt x="1173" y="112"/>
                </a:lnTo>
                <a:lnTo>
                  <a:pt x="1163" y="96"/>
                </a:lnTo>
                <a:lnTo>
                  <a:pt x="1152" y="81"/>
                </a:lnTo>
                <a:lnTo>
                  <a:pt x="1139" y="66"/>
                </a:lnTo>
                <a:lnTo>
                  <a:pt x="1124" y="54"/>
                </a:lnTo>
                <a:lnTo>
                  <a:pt x="1108" y="42"/>
                </a:lnTo>
                <a:lnTo>
                  <a:pt x="1090" y="31"/>
                </a:lnTo>
                <a:lnTo>
                  <a:pt x="1072" y="21"/>
                </a:lnTo>
                <a:lnTo>
                  <a:pt x="1051" y="13"/>
                </a:lnTo>
                <a:lnTo>
                  <a:pt x="1030" y="7"/>
                </a:lnTo>
                <a:lnTo>
                  <a:pt x="1007" y="3"/>
                </a:lnTo>
                <a:lnTo>
                  <a:pt x="985" y="0"/>
                </a:lnTo>
                <a:lnTo>
                  <a:pt x="963" y="0"/>
                </a:lnTo>
                <a:lnTo>
                  <a:pt x="963" y="0"/>
                </a:lnTo>
                <a:lnTo>
                  <a:pt x="939" y="0"/>
                </a:lnTo>
                <a:lnTo>
                  <a:pt x="916" y="3"/>
                </a:lnTo>
                <a:lnTo>
                  <a:pt x="894" y="7"/>
                </a:lnTo>
                <a:lnTo>
                  <a:pt x="873" y="13"/>
                </a:lnTo>
                <a:lnTo>
                  <a:pt x="852" y="21"/>
                </a:lnTo>
                <a:lnTo>
                  <a:pt x="834" y="31"/>
                </a:lnTo>
                <a:lnTo>
                  <a:pt x="816" y="42"/>
                </a:lnTo>
                <a:lnTo>
                  <a:pt x="800" y="54"/>
                </a:lnTo>
                <a:lnTo>
                  <a:pt x="785" y="66"/>
                </a:lnTo>
                <a:lnTo>
                  <a:pt x="771" y="81"/>
                </a:lnTo>
                <a:lnTo>
                  <a:pt x="761" y="96"/>
                </a:lnTo>
                <a:lnTo>
                  <a:pt x="750" y="112"/>
                </a:lnTo>
                <a:lnTo>
                  <a:pt x="743" y="129"/>
                </a:lnTo>
                <a:lnTo>
                  <a:pt x="737" y="147"/>
                </a:lnTo>
                <a:lnTo>
                  <a:pt x="734" y="164"/>
                </a:lnTo>
                <a:lnTo>
                  <a:pt x="732" y="184"/>
                </a:lnTo>
                <a:lnTo>
                  <a:pt x="732" y="184"/>
                </a:lnTo>
                <a:lnTo>
                  <a:pt x="734" y="200"/>
                </a:lnTo>
                <a:lnTo>
                  <a:pt x="735" y="215"/>
                </a:lnTo>
                <a:lnTo>
                  <a:pt x="740" y="229"/>
                </a:lnTo>
                <a:lnTo>
                  <a:pt x="744" y="242"/>
                </a:lnTo>
                <a:lnTo>
                  <a:pt x="752" y="254"/>
                </a:lnTo>
                <a:lnTo>
                  <a:pt x="758" y="265"/>
                </a:lnTo>
                <a:lnTo>
                  <a:pt x="765" y="274"/>
                </a:lnTo>
                <a:lnTo>
                  <a:pt x="773" y="283"/>
                </a:lnTo>
                <a:lnTo>
                  <a:pt x="788" y="296"/>
                </a:lnTo>
                <a:lnTo>
                  <a:pt x="800" y="305"/>
                </a:lnTo>
                <a:lnTo>
                  <a:pt x="813" y="312"/>
                </a:lnTo>
                <a:lnTo>
                  <a:pt x="813" y="312"/>
                </a:lnTo>
                <a:lnTo>
                  <a:pt x="822" y="317"/>
                </a:lnTo>
                <a:lnTo>
                  <a:pt x="830" y="323"/>
                </a:lnTo>
                <a:lnTo>
                  <a:pt x="837" y="329"/>
                </a:lnTo>
                <a:lnTo>
                  <a:pt x="843" y="333"/>
                </a:lnTo>
                <a:lnTo>
                  <a:pt x="847" y="339"/>
                </a:lnTo>
                <a:lnTo>
                  <a:pt x="850" y="345"/>
                </a:lnTo>
                <a:lnTo>
                  <a:pt x="852" y="351"/>
                </a:lnTo>
                <a:lnTo>
                  <a:pt x="853" y="357"/>
                </a:lnTo>
                <a:lnTo>
                  <a:pt x="853" y="363"/>
                </a:lnTo>
                <a:lnTo>
                  <a:pt x="853" y="368"/>
                </a:lnTo>
                <a:lnTo>
                  <a:pt x="850" y="374"/>
                </a:lnTo>
                <a:lnTo>
                  <a:pt x="847" y="378"/>
                </a:lnTo>
                <a:lnTo>
                  <a:pt x="843" y="383"/>
                </a:lnTo>
                <a:lnTo>
                  <a:pt x="839" y="386"/>
                </a:lnTo>
                <a:lnTo>
                  <a:pt x="831" y="389"/>
                </a:lnTo>
                <a:lnTo>
                  <a:pt x="824" y="392"/>
                </a:lnTo>
                <a:lnTo>
                  <a:pt x="0" y="392"/>
                </a:lnTo>
                <a:lnTo>
                  <a:pt x="0" y="1233"/>
                </a:lnTo>
                <a:lnTo>
                  <a:pt x="0" y="1233"/>
                </a:lnTo>
                <a:lnTo>
                  <a:pt x="6" y="1241"/>
                </a:lnTo>
                <a:lnTo>
                  <a:pt x="15" y="1245"/>
                </a:lnTo>
                <a:lnTo>
                  <a:pt x="24" y="1245"/>
                </a:lnTo>
                <a:lnTo>
                  <a:pt x="33" y="1244"/>
                </a:lnTo>
                <a:lnTo>
                  <a:pt x="43" y="1239"/>
                </a:lnTo>
                <a:lnTo>
                  <a:pt x="54" y="1230"/>
                </a:lnTo>
                <a:lnTo>
                  <a:pt x="63" y="1220"/>
                </a:lnTo>
                <a:lnTo>
                  <a:pt x="70" y="1205"/>
                </a:lnTo>
                <a:lnTo>
                  <a:pt x="70" y="1205"/>
                </a:lnTo>
                <a:lnTo>
                  <a:pt x="78" y="1193"/>
                </a:lnTo>
                <a:lnTo>
                  <a:pt x="88" y="1179"/>
                </a:lnTo>
                <a:lnTo>
                  <a:pt x="102" y="1165"/>
                </a:lnTo>
                <a:lnTo>
                  <a:pt x="109" y="1157"/>
                </a:lnTo>
                <a:lnTo>
                  <a:pt x="120" y="1150"/>
                </a:lnTo>
                <a:lnTo>
                  <a:pt x="130" y="1144"/>
                </a:lnTo>
                <a:lnTo>
                  <a:pt x="142" y="1138"/>
                </a:lnTo>
                <a:lnTo>
                  <a:pt x="154" y="1132"/>
                </a:lnTo>
                <a:lnTo>
                  <a:pt x="169" y="1129"/>
                </a:lnTo>
                <a:lnTo>
                  <a:pt x="184" y="1126"/>
                </a:lnTo>
                <a:lnTo>
                  <a:pt x="200" y="1124"/>
                </a:lnTo>
                <a:lnTo>
                  <a:pt x="200" y="1124"/>
                </a:lnTo>
                <a:lnTo>
                  <a:pt x="218" y="1126"/>
                </a:lnTo>
                <a:lnTo>
                  <a:pt x="238" y="1129"/>
                </a:lnTo>
                <a:lnTo>
                  <a:pt x="254" y="1135"/>
                </a:lnTo>
                <a:lnTo>
                  <a:pt x="272" y="1142"/>
                </a:lnTo>
                <a:lnTo>
                  <a:pt x="287" y="1153"/>
                </a:lnTo>
                <a:lnTo>
                  <a:pt x="303" y="1163"/>
                </a:lnTo>
                <a:lnTo>
                  <a:pt x="317" y="1176"/>
                </a:lnTo>
                <a:lnTo>
                  <a:pt x="330" y="1191"/>
                </a:lnTo>
                <a:lnTo>
                  <a:pt x="342" y="1208"/>
                </a:lnTo>
                <a:lnTo>
                  <a:pt x="353" y="1226"/>
                </a:lnTo>
                <a:lnTo>
                  <a:pt x="362" y="1245"/>
                </a:lnTo>
                <a:lnTo>
                  <a:pt x="369" y="1265"/>
                </a:lnTo>
                <a:lnTo>
                  <a:pt x="375" y="1286"/>
                </a:lnTo>
                <a:lnTo>
                  <a:pt x="380" y="1308"/>
                </a:lnTo>
                <a:lnTo>
                  <a:pt x="383" y="1330"/>
                </a:lnTo>
                <a:lnTo>
                  <a:pt x="384" y="1354"/>
                </a:lnTo>
                <a:lnTo>
                  <a:pt x="384" y="1354"/>
                </a:lnTo>
                <a:lnTo>
                  <a:pt x="383" y="1377"/>
                </a:lnTo>
                <a:lnTo>
                  <a:pt x="380" y="1401"/>
                </a:lnTo>
                <a:lnTo>
                  <a:pt x="375" y="1422"/>
                </a:lnTo>
                <a:lnTo>
                  <a:pt x="369" y="1443"/>
                </a:lnTo>
                <a:lnTo>
                  <a:pt x="362" y="1463"/>
                </a:lnTo>
                <a:lnTo>
                  <a:pt x="353" y="1483"/>
                </a:lnTo>
                <a:lnTo>
                  <a:pt x="342" y="1499"/>
                </a:lnTo>
                <a:lnTo>
                  <a:pt x="330" y="1516"/>
                </a:lnTo>
                <a:lnTo>
                  <a:pt x="317" y="1531"/>
                </a:lnTo>
                <a:lnTo>
                  <a:pt x="303" y="1544"/>
                </a:lnTo>
                <a:lnTo>
                  <a:pt x="287" y="1556"/>
                </a:lnTo>
                <a:lnTo>
                  <a:pt x="272" y="1565"/>
                </a:lnTo>
                <a:lnTo>
                  <a:pt x="254" y="1573"/>
                </a:lnTo>
                <a:lnTo>
                  <a:pt x="238" y="1579"/>
                </a:lnTo>
                <a:lnTo>
                  <a:pt x="218" y="1582"/>
                </a:lnTo>
                <a:lnTo>
                  <a:pt x="200" y="1583"/>
                </a:lnTo>
                <a:lnTo>
                  <a:pt x="200" y="1583"/>
                </a:lnTo>
                <a:lnTo>
                  <a:pt x="184" y="1583"/>
                </a:lnTo>
                <a:lnTo>
                  <a:pt x="169" y="1580"/>
                </a:lnTo>
                <a:lnTo>
                  <a:pt x="154" y="1576"/>
                </a:lnTo>
                <a:lnTo>
                  <a:pt x="142" y="1571"/>
                </a:lnTo>
                <a:lnTo>
                  <a:pt x="130" y="1565"/>
                </a:lnTo>
                <a:lnTo>
                  <a:pt x="120" y="1558"/>
                </a:lnTo>
                <a:lnTo>
                  <a:pt x="109" y="1550"/>
                </a:lnTo>
                <a:lnTo>
                  <a:pt x="102" y="1543"/>
                </a:lnTo>
                <a:lnTo>
                  <a:pt x="88" y="1528"/>
                </a:lnTo>
                <a:lnTo>
                  <a:pt x="78" y="1516"/>
                </a:lnTo>
                <a:lnTo>
                  <a:pt x="70" y="1502"/>
                </a:lnTo>
                <a:lnTo>
                  <a:pt x="70" y="1502"/>
                </a:lnTo>
                <a:lnTo>
                  <a:pt x="63" y="1489"/>
                </a:lnTo>
                <a:lnTo>
                  <a:pt x="54" y="1477"/>
                </a:lnTo>
                <a:lnTo>
                  <a:pt x="43" y="1469"/>
                </a:lnTo>
                <a:lnTo>
                  <a:pt x="33" y="1463"/>
                </a:lnTo>
                <a:lnTo>
                  <a:pt x="24" y="1462"/>
                </a:lnTo>
                <a:lnTo>
                  <a:pt x="15" y="1463"/>
                </a:lnTo>
                <a:lnTo>
                  <a:pt x="6" y="1468"/>
                </a:lnTo>
                <a:lnTo>
                  <a:pt x="0" y="1474"/>
                </a:lnTo>
                <a:lnTo>
                  <a:pt x="0" y="2371"/>
                </a:lnTo>
                <a:lnTo>
                  <a:pt x="847" y="2371"/>
                </a:lnTo>
                <a:lnTo>
                  <a:pt x="847" y="2371"/>
                </a:lnTo>
                <a:lnTo>
                  <a:pt x="852" y="2363"/>
                </a:lnTo>
                <a:lnTo>
                  <a:pt x="853" y="2356"/>
                </a:lnTo>
                <a:lnTo>
                  <a:pt x="853" y="2347"/>
                </a:lnTo>
                <a:lnTo>
                  <a:pt x="850" y="2338"/>
                </a:lnTo>
                <a:lnTo>
                  <a:pt x="844" y="2329"/>
                </a:lnTo>
                <a:lnTo>
                  <a:pt x="836" y="2322"/>
                </a:lnTo>
                <a:lnTo>
                  <a:pt x="825" y="2313"/>
                </a:lnTo>
                <a:lnTo>
                  <a:pt x="813" y="2305"/>
                </a:lnTo>
                <a:lnTo>
                  <a:pt x="813" y="2305"/>
                </a:lnTo>
                <a:lnTo>
                  <a:pt x="800" y="2298"/>
                </a:lnTo>
                <a:lnTo>
                  <a:pt x="788" y="2289"/>
                </a:lnTo>
                <a:lnTo>
                  <a:pt x="773" y="2275"/>
                </a:lnTo>
                <a:lnTo>
                  <a:pt x="765" y="2266"/>
                </a:lnTo>
                <a:lnTo>
                  <a:pt x="758" y="2257"/>
                </a:lnTo>
                <a:lnTo>
                  <a:pt x="750" y="2247"/>
                </a:lnTo>
                <a:lnTo>
                  <a:pt x="744" y="2235"/>
                </a:lnTo>
                <a:lnTo>
                  <a:pt x="740" y="2221"/>
                </a:lnTo>
                <a:lnTo>
                  <a:pt x="735" y="2208"/>
                </a:lnTo>
                <a:lnTo>
                  <a:pt x="732" y="2193"/>
                </a:lnTo>
                <a:lnTo>
                  <a:pt x="732" y="2177"/>
                </a:lnTo>
                <a:lnTo>
                  <a:pt x="732" y="2177"/>
                </a:lnTo>
                <a:lnTo>
                  <a:pt x="734" y="2157"/>
                </a:lnTo>
                <a:lnTo>
                  <a:pt x="737" y="2139"/>
                </a:lnTo>
                <a:lnTo>
                  <a:pt x="743" y="2121"/>
                </a:lnTo>
                <a:lnTo>
                  <a:pt x="750" y="2105"/>
                </a:lnTo>
                <a:lnTo>
                  <a:pt x="759" y="2088"/>
                </a:lnTo>
                <a:lnTo>
                  <a:pt x="771" y="2073"/>
                </a:lnTo>
                <a:lnTo>
                  <a:pt x="785" y="2060"/>
                </a:lnTo>
                <a:lnTo>
                  <a:pt x="800" y="2046"/>
                </a:lnTo>
                <a:lnTo>
                  <a:pt x="816" y="2035"/>
                </a:lnTo>
                <a:lnTo>
                  <a:pt x="833" y="2024"/>
                </a:lnTo>
                <a:lnTo>
                  <a:pt x="852" y="2015"/>
                </a:lnTo>
                <a:lnTo>
                  <a:pt x="873" y="2006"/>
                </a:lnTo>
                <a:lnTo>
                  <a:pt x="894" y="2000"/>
                </a:lnTo>
                <a:lnTo>
                  <a:pt x="915" y="1996"/>
                </a:lnTo>
                <a:lnTo>
                  <a:pt x="939" y="1993"/>
                </a:lnTo>
                <a:lnTo>
                  <a:pt x="961" y="1993"/>
                </a:lnTo>
                <a:lnTo>
                  <a:pt x="961" y="1993"/>
                </a:lnTo>
                <a:lnTo>
                  <a:pt x="985" y="1993"/>
                </a:lnTo>
                <a:lnTo>
                  <a:pt x="1007" y="1996"/>
                </a:lnTo>
                <a:lnTo>
                  <a:pt x="1030" y="2000"/>
                </a:lnTo>
                <a:lnTo>
                  <a:pt x="1051" y="2006"/>
                </a:lnTo>
                <a:lnTo>
                  <a:pt x="1070" y="2015"/>
                </a:lnTo>
                <a:lnTo>
                  <a:pt x="1090" y="2024"/>
                </a:lnTo>
                <a:lnTo>
                  <a:pt x="1108" y="2035"/>
                </a:lnTo>
                <a:lnTo>
                  <a:pt x="1124" y="2046"/>
                </a:lnTo>
                <a:lnTo>
                  <a:pt x="1139" y="2060"/>
                </a:lnTo>
                <a:lnTo>
                  <a:pt x="1152" y="2073"/>
                </a:lnTo>
                <a:lnTo>
                  <a:pt x="1163" y="2088"/>
                </a:lnTo>
                <a:lnTo>
                  <a:pt x="1173" y="2105"/>
                </a:lnTo>
                <a:lnTo>
                  <a:pt x="1181" y="2121"/>
                </a:lnTo>
                <a:lnTo>
                  <a:pt x="1187" y="2139"/>
                </a:lnTo>
                <a:lnTo>
                  <a:pt x="1190" y="2157"/>
                </a:lnTo>
                <a:lnTo>
                  <a:pt x="1191" y="2177"/>
                </a:lnTo>
                <a:lnTo>
                  <a:pt x="1191" y="2177"/>
                </a:lnTo>
                <a:lnTo>
                  <a:pt x="1190" y="2193"/>
                </a:lnTo>
                <a:lnTo>
                  <a:pt x="1187" y="2208"/>
                </a:lnTo>
                <a:lnTo>
                  <a:pt x="1184" y="2221"/>
                </a:lnTo>
                <a:lnTo>
                  <a:pt x="1178" y="2235"/>
                </a:lnTo>
                <a:lnTo>
                  <a:pt x="1172" y="2247"/>
                </a:lnTo>
                <a:lnTo>
                  <a:pt x="1166" y="2257"/>
                </a:lnTo>
                <a:lnTo>
                  <a:pt x="1158" y="2266"/>
                </a:lnTo>
                <a:lnTo>
                  <a:pt x="1151" y="2275"/>
                </a:lnTo>
                <a:lnTo>
                  <a:pt x="1136" y="2289"/>
                </a:lnTo>
                <a:lnTo>
                  <a:pt x="1123" y="2298"/>
                </a:lnTo>
                <a:lnTo>
                  <a:pt x="1111" y="2305"/>
                </a:lnTo>
                <a:lnTo>
                  <a:pt x="1111" y="2305"/>
                </a:lnTo>
                <a:lnTo>
                  <a:pt x="1097" y="2313"/>
                </a:lnTo>
                <a:lnTo>
                  <a:pt x="1087" y="2322"/>
                </a:lnTo>
                <a:lnTo>
                  <a:pt x="1079" y="2329"/>
                </a:lnTo>
                <a:lnTo>
                  <a:pt x="1073" y="2338"/>
                </a:lnTo>
                <a:lnTo>
                  <a:pt x="1070" y="2347"/>
                </a:lnTo>
                <a:lnTo>
                  <a:pt x="1070" y="2356"/>
                </a:lnTo>
                <a:lnTo>
                  <a:pt x="1072" y="2363"/>
                </a:lnTo>
                <a:lnTo>
                  <a:pt x="1076" y="2371"/>
                </a:lnTo>
                <a:lnTo>
                  <a:pt x="1979" y="2371"/>
                </a:lnTo>
                <a:lnTo>
                  <a:pt x="1979" y="392"/>
                </a:lnTo>
                <a:lnTo>
                  <a:pt x="1100" y="392"/>
                </a:lnTo>
                <a:close/>
              </a:path>
            </a:pathLst>
          </a:custGeom>
          <a:gradFill flip="none" rotWithShape="1">
            <a:gsLst>
              <a:gs pos="0">
                <a:srgbClr val="00B0F0">
                  <a:shade val="30000"/>
                  <a:satMod val="115000"/>
                </a:srgbClr>
              </a:gs>
              <a:gs pos="50000">
                <a:srgbClr val="00B0F0">
                  <a:shade val="67500"/>
                  <a:satMod val="115000"/>
                </a:srgbClr>
              </a:gs>
              <a:gs pos="100000">
                <a:srgbClr val="00B0F0">
                  <a:shade val="100000"/>
                  <a:satMod val="115000"/>
                </a:srgbClr>
              </a:gs>
            </a:gsLst>
            <a:lin ang="10800000" scaled="1"/>
            <a:tileRect/>
          </a:gradFill>
          <a:ln w="28575">
            <a:noFill/>
            <a:prstDash val="solid"/>
            <a:round/>
            <a:headEnd/>
            <a:tailEnd/>
          </a:ln>
        </p:spPr>
        <p:txBody>
          <a:bodyPr lIns="288000" tIns="288000" anchor="ctr"/>
          <a:lstStyle/>
          <a:p>
            <a:pPr algn="ctr" eaLnBrk="1" hangingPunct="1">
              <a:defRPr/>
            </a:pPr>
            <a:endParaRPr lang="en-GB" dirty="0">
              <a:solidFill>
                <a:schemeClr val="bg1"/>
              </a:solidFill>
              <a:cs typeface="Arial" charset="0"/>
            </a:endParaRPr>
          </a:p>
        </p:txBody>
      </p:sp>
      <p:sp>
        <p:nvSpPr>
          <p:cNvPr id="15" name="Freeform 7">
            <a:extLst>
              <a:ext uri="{FF2B5EF4-FFF2-40B4-BE49-F238E27FC236}">
                <a16:creationId xmlns:a16="http://schemas.microsoft.com/office/drawing/2014/main" id="{36FC01E7-2DC8-B64A-80B4-DABA07A03032}"/>
              </a:ext>
            </a:extLst>
          </p:cNvPr>
          <p:cNvSpPr>
            <a:spLocks/>
          </p:cNvSpPr>
          <p:nvPr/>
        </p:nvSpPr>
        <p:spPr bwMode="auto">
          <a:xfrm>
            <a:off x="6142748" y="3768299"/>
            <a:ext cx="1884362" cy="1884363"/>
          </a:xfrm>
          <a:custGeom>
            <a:avLst/>
            <a:gdLst>
              <a:gd name="T0" fmla="*/ 2145 w 2376"/>
              <a:gd name="T1" fmla="*/ 1136 h 2374"/>
              <a:gd name="T2" fmla="*/ 2092 w 2376"/>
              <a:gd name="T3" fmla="*/ 1169 h 2374"/>
              <a:gd name="T4" fmla="*/ 2056 w 2376"/>
              <a:gd name="T5" fmla="*/ 1218 h 2374"/>
              <a:gd name="T6" fmla="*/ 2023 w 2376"/>
              <a:gd name="T7" fmla="*/ 1248 h 2374"/>
              <a:gd name="T8" fmla="*/ 1993 w 2376"/>
              <a:gd name="T9" fmla="*/ 1241 h 2374"/>
              <a:gd name="T10" fmla="*/ 1979 w 2376"/>
              <a:gd name="T11" fmla="*/ 1198 h 2374"/>
              <a:gd name="T12" fmla="*/ 1102 w 2376"/>
              <a:gd name="T13" fmla="*/ 393 h 2374"/>
              <a:gd name="T14" fmla="*/ 1072 w 2376"/>
              <a:gd name="T15" fmla="*/ 371 h 2374"/>
              <a:gd name="T16" fmla="*/ 1080 w 2376"/>
              <a:gd name="T17" fmla="*/ 338 h 2374"/>
              <a:gd name="T18" fmla="*/ 1113 w 2376"/>
              <a:gd name="T19" fmla="*/ 314 h 2374"/>
              <a:gd name="T20" fmla="*/ 1168 w 2376"/>
              <a:gd name="T21" fmla="*/ 265 h 2374"/>
              <a:gd name="T22" fmla="*/ 1192 w 2376"/>
              <a:gd name="T23" fmla="*/ 200 h 2374"/>
              <a:gd name="T24" fmla="*/ 1183 w 2376"/>
              <a:gd name="T25" fmla="*/ 130 h 2374"/>
              <a:gd name="T26" fmla="*/ 1126 w 2376"/>
              <a:gd name="T27" fmla="*/ 54 h 2374"/>
              <a:gd name="T28" fmla="*/ 1032 w 2376"/>
              <a:gd name="T29" fmla="*/ 9 h 2374"/>
              <a:gd name="T30" fmla="*/ 939 w 2376"/>
              <a:gd name="T31" fmla="*/ 2 h 2374"/>
              <a:gd name="T32" fmla="*/ 835 w 2376"/>
              <a:gd name="T33" fmla="*/ 32 h 2374"/>
              <a:gd name="T34" fmla="*/ 761 w 2376"/>
              <a:gd name="T35" fmla="*/ 97 h 2374"/>
              <a:gd name="T36" fmla="*/ 734 w 2376"/>
              <a:gd name="T37" fmla="*/ 184 h 2374"/>
              <a:gd name="T38" fmla="*/ 746 w 2376"/>
              <a:gd name="T39" fmla="*/ 242 h 2374"/>
              <a:gd name="T40" fmla="*/ 788 w 2376"/>
              <a:gd name="T41" fmla="*/ 296 h 2374"/>
              <a:gd name="T42" fmla="*/ 833 w 2376"/>
              <a:gd name="T43" fmla="*/ 326 h 2374"/>
              <a:gd name="T44" fmla="*/ 855 w 2376"/>
              <a:gd name="T45" fmla="*/ 359 h 2374"/>
              <a:gd name="T46" fmla="*/ 840 w 2376"/>
              <a:gd name="T47" fmla="*/ 386 h 2374"/>
              <a:gd name="T48" fmla="*/ 0 w 2376"/>
              <a:gd name="T49" fmla="*/ 395 h 2374"/>
              <a:gd name="T50" fmla="*/ 24 w 2376"/>
              <a:gd name="T51" fmla="*/ 1250 h 2374"/>
              <a:gd name="T52" fmla="*/ 72 w 2376"/>
              <a:gd name="T53" fmla="*/ 1208 h 2374"/>
              <a:gd name="T54" fmla="*/ 111 w 2376"/>
              <a:gd name="T55" fmla="*/ 1160 h 2374"/>
              <a:gd name="T56" fmla="*/ 169 w 2376"/>
              <a:gd name="T57" fmla="*/ 1132 h 2374"/>
              <a:gd name="T58" fmla="*/ 238 w 2376"/>
              <a:gd name="T59" fmla="*/ 1133 h 2374"/>
              <a:gd name="T60" fmla="*/ 319 w 2376"/>
              <a:gd name="T61" fmla="*/ 1181 h 2374"/>
              <a:gd name="T62" fmla="*/ 371 w 2376"/>
              <a:gd name="T63" fmla="*/ 1268 h 2374"/>
              <a:gd name="T64" fmla="*/ 386 w 2376"/>
              <a:gd name="T65" fmla="*/ 1358 h 2374"/>
              <a:gd name="T66" fmla="*/ 364 w 2376"/>
              <a:gd name="T67" fmla="*/ 1467 h 2374"/>
              <a:gd name="T68" fmla="*/ 304 w 2376"/>
              <a:gd name="T69" fmla="*/ 1547 h 2374"/>
              <a:gd name="T70" fmla="*/ 220 w 2376"/>
              <a:gd name="T71" fmla="*/ 1586 h 2374"/>
              <a:gd name="T72" fmla="*/ 156 w 2376"/>
              <a:gd name="T73" fmla="*/ 1579 h 2374"/>
              <a:gd name="T74" fmla="*/ 102 w 2376"/>
              <a:gd name="T75" fmla="*/ 1547 h 2374"/>
              <a:gd name="T76" fmla="*/ 63 w 2376"/>
              <a:gd name="T77" fmla="*/ 1492 h 2374"/>
              <a:gd name="T78" fmla="*/ 15 w 2376"/>
              <a:gd name="T79" fmla="*/ 1467 h 2374"/>
              <a:gd name="T80" fmla="*/ 1979 w 2376"/>
              <a:gd name="T81" fmla="*/ 1519 h 2374"/>
              <a:gd name="T82" fmla="*/ 1988 w 2376"/>
              <a:gd name="T83" fmla="*/ 1482 h 2374"/>
              <a:gd name="T84" fmla="*/ 2017 w 2376"/>
              <a:gd name="T85" fmla="*/ 1467 h 2374"/>
              <a:gd name="T86" fmla="*/ 2050 w 2376"/>
              <a:gd name="T87" fmla="*/ 1488 h 2374"/>
              <a:gd name="T88" fmla="*/ 2078 w 2376"/>
              <a:gd name="T89" fmla="*/ 1532 h 2374"/>
              <a:gd name="T90" fmla="*/ 2132 w 2376"/>
              <a:gd name="T91" fmla="*/ 1574 h 2374"/>
              <a:gd name="T92" fmla="*/ 2190 w 2376"/>
              <a:gd name="T93" fmla="*/ 1588 h 2374"/>
              <a:gd name="T94" fmla="*/ 2278 w 2376"/>
              <a:gd name="T95" fmla="*/ 1559 h 2374"/>
              <a:gd name="T96" fmla="*/ 2344 w 2376"/>
              <a:gd name="T97" fmla="*/ 1486 h 2374"/>
              <a:gd name="T98" fmla="*/ 2374 w 2376"/>
              <a:gd name="T99" fmla="*/ 1381 h 2374"/>
              <a:gd name="T100" fmla="*/ 2367 w 2376"/>
              <a:gd name="T101" fmla="*/ 1290 h 2374"/>
              <a:gd name="T102" fmla="*/ 2322 w 2376"/>
              <a:gd name="T103" fmla="*/ 1196 h 2374"/>
              <a:gd name="T104" fmla="*/ 2246 w 2376"/>
              <a:gd name="T105" fmla="*/ 1139 h 23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2376" h="2374">
                <a:moveTo>
                  <a:pt x="2190" y="1129"/>
                </a:moveTo>
                <a:lnTo>
                  <a:pt x="2190" y="1129"/>
                </a:lnTo>
                <a:lnTo>
                  <a:pt x="2174" y="1129"/>
                </a:lnTo>
                <a:lnTo>
                  <a:pt x="2159" y="1132"/>
                </a:lnTo>
                <a:lnTo>
                  <a:pt x="2145" y="1136"/>
                </a:lnTo>
                <a:lnTo>
                  <a:pt x="2132" y="1141"/>
                </a:lnTo>
                <a:lnTo>
                  <a:pt x="2121" y="1147"/>
                </a:lnTo>
                <a:lnTo>
                  <a:pt x="2110" y="1154"/>
                </a:lnTo>
                <a:lnTo>
                  <a:pt x="2101" y="1162"/>
                </a:lnTo>
                <a:lnTo>
                  <a:pt x="2092" y="1169"/>
                </a:lnTo>
                <a:lnTo>
                  <a:pt x="2078" y="1184"/>
                </a:lnTo>
                <a:lnTo>
                  <a:pt x="2069" y="1196"/>
                </a:lnTo>
                <a:lnTo>
                  <a:pt x="2062" y="1210"/>
                </a:lnTo>
                <a:lnTo>
                  <a:pt x="2062" y="1210"/>
                </a:lnTo>
                <a:lnTo>
                  <a:pt x="2056" y="1218"/>
                </a:lnTo>
                <a:lnTo>
                  <a:pt x="2050" y="1227"/>
                </a:lnTo>
                <a:lnTo>
                  <a:pt x="2044" y="1235"/>
                </a:lnTo>
                <a:lnTo>
                  <a:pt x="2036" y="1241"/>
                </a:lnTo>
                <a:lnTo>
                  <a:pt x="2030" y="1245"/>
                </a:lnTo>
                <a:lnTo>
                  <a:pt x="2023" y="1248"/>
                </a:lnTo>
                <a:lnTo>
                  <a:pt x="2017" y="1250"/>
                </a:lnTo>
                <a:lnTo>
                  <a:pt x="2009" y="1250"/>
                </a:lnTo>
                <a:lnTo>
                  <a:pt x="2003" y="1248"/>
                </a:lnTo>
                <a:lnTo>
                  <a:pt x="1999" y="1245"/>
                </a:lnTo>
                <a:lnTo>
                  <a:pt x="1993" y="1241"/>
                </a:lnTo>
                <a:lnTo>
                  <a:pt x="1988" y="1235"/>
                </a:lnTo>
                <a:lnTo>
                  <a:pt x="1985" y="1227"/>
                </a:lnTo>
                <a:lnTo>
                  <a:pt x="1982" y="1218"/>
                </a:lnTo>
                <a:lnTo>
                  <a:pt x="1981" y="1208"/>
                </a:lnTo>
                <a:lnTo>
                  <a:pt x="1979" y="1198"/>
                </a:lnTo>
                <a:lnTo>
                  <a:pt x="1979" y="395"/>
                </a:lnTo>
                <a:lnTo>
                  <a:pt x="1125" y="395"/>
                </a:lnTo>
                <a:lnTo>
                  <a:pt x="1125" y="395"/>
                </a:lnTo>
                <a:lnTo>
                  <a:pt x="1113" y="395"/>
                </a:lnTo>
                <a:lnTo>
                  <a:pt x="1102" y="393"/>
                </a:lnTo>
                <a:lnTo>
                  <a:pt x="1093" y="390"/>
                </a:lnTo>
                <a:lnTo>
                  <a:pt x="1086" y="386"/>
                </a:lnTo>
                <a:lnTo>
                  <a:pt x="1080" y="381"/>
                </a:lnTo>
                <a:lnTo>
                  <a:pt x="1075" y="377"/>
                </a:lnTo>
                <a:lnTo>
                  <a:pt x="1072" y="371"/>
                </a:lnTo>
                <a:lnTo>
                  <a:pt x="1071" y="365"/>
                </a:lnTo>
                <a:lnTo>
                  <a:pt x="1071" y="359"/>
                </a:lnTo>
                <a:lnTo>
                  <a:pt x="1072" y="351"/>
                </a:lnTo>
                <a:lnTo>
                  <a:pt x="1075" y="345"/>
                </a:lnTo>
                <a:lnTo>
                  <a:pt x="1080" y="338"/>
                </a:lnTo>
                <a:lnTo>
                  <a:pt x="1086" y="332"/>
                </a:lnTo>
                <a:lnTo>
                  <a:pt x="1093" y="326"/>
                </a:lnTo>
                <a:lnTo>
                  <a:pt x="1102" y="319"/>
                </a:lnTo>
                <a:lnTo>
                  <a:pt x="1113" y="314"/>
                </a:lnTo>
                <a:lnTo>
                  <a:pt x="1113" y="314"/>
                </a:lnTo>
                <a:lnTo>
                  <a:pt x="1125" y="307"/>
                </a:lnTo>
                <a:lnTo>
                  <a:pt x="1138" y="296"/>
                </a:lnTo>
                <a:lnTo>
                  <a:pt x="1153" y="283"/>
                </a:lnTo>
                <a:lnTo>
                  <a:pt x="1160" y="275"/>
                </a:lnTo>
                <a:lnTo>
                  <a:pt x="1168" y="265"/>
                </a:lnTo>
                <a:lnTo>
                  <a:pt x="1174" y="254"/>
                </a:lnTo>
                <a:lnTo>
                  <a:pt x="1180" y="242"/>
                </a:lnTo>
                <a:lnTo>
                  <a:pt x="1186" y="230"/>
                </a:lnTo>
                <a:lnTo>
                  <a:pt x="1189" y="215"/>
                </a:lnTo>
                <a:lnTo>
                  <a:pt x="1192" y="200"/>
                </a:lnTo>
                <a:lnTo>
                  <a:pt x="1193" y="184"/>
                </a:lnTo>
                <a:lnTo>
                  <a:pt x="1193" y="184"/>
                </a:lnTo>
                <a:lnTo>
                  <a:pt x="1192" y="166"/>
                </a:lnTo>
                <a:lnTo>
                  <a:pt x="1187" y="147"/>
                </a:lnTo>
                <a:lnTo>
                  <a:pt x="1183" y="130"/>
                </a:lnTo>
                <a:lnTo>
                  <a:pt x="1174" y="112"/>
                </a:lnTo>
                <a:lnTo>
                  <a:pt x="1165" y="97"/>
                </a:lnTo>
                <a:lnTo>
                  <a:pt x="1153" y="81"/>
                </a:lnTo>
                <a:lnTo>
                  <a:pt x="1141" y="67"/>
                </a:lnTo>
                <a:lnTo>
                  <a:pt x="1126" y="54"/>
                </a:lnTo>
                <a:lnTo>
                  <a:pt x="1110" y="42"/>
                </a:lnTo>
                <a:lnTo>
                  <a:pt x="1092" y="32"/>
                </a:lnTo>
                <a:lnTo>
                  <a:pt x="1072" y="23"/>
                </a:lnTo>
                <a:lnTo>
                  <a:pt x="1053" y="15"/>
                </a:lnTo>
                <a:lnTo>
                  <a:pt x="1032" y="9"/>
                </a:lnTo>
                <a:lnTo>
                  <a:pt x="1009" y="3"/>
                </a:lnTo>
                <a:lnTo>
                  <a:pt x="987" y="2"/>
                </a:lnTo>
                <a:lnTo>
                  <a:pt x="963" y="0"/>
                </a:lnTo>
                <a:lnTo>
                  <a:pt x="963" y="0"/>
                </a:lnTo>
                <a:lnTo>
                  <a:pt x="939" y="2"/>
                </a:lnTo>
                <a:lnTo>
                  <a:pt x="917" y="3"/>
                </a:lnTo>
                <a:lnTo>
                  <a:pt x="894" y="9"/>
                </a:lnTo>
                <a:lnTo>
                  <a:pt x="873" y="15"/>
                </a:lnTo>
                <a:lnTo>
                  <a:pt x="854" y="23"/>
                </a:lnTo>
                <a:lnTo>
                  <a:pt x="835" y="32"/>
                </a:lnTo>
                <a:lnTo>
                  <a:pt x="817" y="42"/>
                </a:lnTo>
                <a:lnTo>
                  <a:pt x="802" y="54"/>
                </a:lnTo>
                <a:lnTo>
                  <a:pt x="787" y="67"/>
                </a:lnTo>
                <a:lnTo>
                  <a:pt x="773" y="81"/>
                </a:lnTo>
                <a:lnTo>
                  <a:pt x="761" y="97"/>
                </a:lnTo>
                <a:lnTo>
                  <a:pt x="752" y="112"/>
                </a:lnTo>
                <a:lnTo>
                  <a:pt x="745" y="130"/>
                </a:lnTo>
                <a:lnTo>
                  <a:pt x="739" y="147"/>
                </a:lnTo>
                <a:lnTo>
                  <a:pt x="734" y="166"/>
                </a:lnTo>
                <a:lnTo>
                  <a:pt x="734" y="184"/>
                </a:lnTo>
                <a:lnTo>
                  <a:pt x="734" y="184"/>
                </a:lnTo>
                <a:lnTo>
                  <a:pt x="734" y="200"/>
                </a:lnTo>
                <a:lnTo>
                  <a:pt x="737" y="215"/>
                </a:lnTo>
                <a:lnTo>
                  <a:pt x="742" y="230"/>
                </a:lnTo>
                <a:lnTo>
                  <a:pt x="746" y="242"/>
                </a:lnTo>
                <a:lnTo>
                  <a:pt x="752" y="254"/>
                </a:lnTo>
                <a:lnTo>
                  <a:pt x="760" y="265"/>
                </a:lnTo>
                <a:lnTo>
                  <a:pt x="766" y="275"/>
                </a:lnTo>
                <a:lnTo>
                  <a:pt x="775" y="283"/>
                </a:lnTo>
                <a:lnTo>
                  <a:pt x="788" y="296"/>
                </a:lnTo>
                <a:lnTo>
                  <a:pt x="802" y="307"/>
                </a:lnTo>
                <a:lnTo>
                  <a:pt x="814" y="314"/>
                </a:lnTo>
                <a:lnTo>
                  <a:pt x="814" y="314"/>
                </a:lnTo>
                <a:lnTo>
                  <a:pt x="824" y="319"/>
                </a:lnTo>
                <a:lnTo>
                  <a:pt x="833" y="326"/>
                </a:lnTo>
                <a:lnTo>
                  <a:pt x="840" y="332"/>
                </a:lnTo>
                <a:lnTo>
                  <a:pt x="846" y="338"/>
                </a:lnTo>
                <a:lnTo>
                  <a:pt x="851" y="345"/>
                </a:lnTo>
                <a:lnTo>
                  <a:pt x="854" y="351"/>
                </a:lnTo>
                <a:lnTo>
                  <a:pt x="855" y="359"/>
                </a:lnTo>
                <a:lnTo>
                  <a:pt x="855" y="365"/>
                </a:lnTo>
                <a:lnTo>
                  <a:pt x="854" y="371"/>
                </a:lnTo>
                <a:lnTo>
                  <a:pt x="851" y="377"/>
                </a:lnTo>
                <a:lnTo>
                  <a:pt x="846" y="381"/>
                </a:lnTo>
                <a:lnTo>
                  <a:pt x="840" y="386"/>
                </a:lnTo>
                <a:lnTo>
                  <a:pt x="833" y="390"/>
                </a:lnTo>
                <a:lnTo>
                  <a:pt x="824" y="393"/>
                </a:lnTo>
                <a:lnTo>
                  <a:pt x="814" y="395"/>
                </a:lnTo>
                <a:lnTo>
                  <a:pt x="802" y="395"/>
                </a:lnTo>
                <a:lnTo>
                  <a:pt x="0" y="395"/>
                </a:lnTo>
                <a:lnTo>
                  <a:pt x="0" y="1236"/>
                </a:lnTo>
                <a:lnTo>
                  <a:pt x="0" y="1236"/>
                </a:lnTo>
                <a:lnTo>
                  <a:pt x="8" y="1244"/>
                </a:lnTo>
                <a:lnTo>
                  <a:pt x="15" y="1248"/>
                </a:lnTo>
                <a:lnTo>
                  <a:pt x="24" y="1250"/>
                </a:lnTo>
                <a:lnTo>
                  <a:pt x="35" y="1247"/>
                </a:lnTo>
                <a:lnTo>
                  <a:pt x="45" y="1242"/>
                </a:lnTo>
                <a:lnTo>
                  <a:pt x="54" y="1235"/>
                </a:lnTo>
                <a:lnTo>
                  <a:pt x="63" y="1223"/>
                </a:lnTo>
                <a:lnTo>
                  <a:pt x="72" y="1208"/>
                </a:lnTo>
                <a:lnTo>
                  <a:pt x="72" y="1208"/>
                </a:lnTo>
                <a:lnTo>
                  <a:pt x="80" y="1196"/>
                </a:lnTo>
                <a:lnTo>
                  <a:pt x="89" y="1183"/>
                </a:lnTo>
                <a:lnTo>
                  <a:pt x="102" y="1168"/>
                </a:lnTo>
                <a:lnTo>
                  <a:pt x="111" y="1160"/>
                </a:lnTo>
                <a:lnTo>
                  <a:pt x="120" y="1153"/>
                </a:lnTo>
                <a:lnTo>
                  <a:pt x="130" y="1147"/>
                </a:lnTo>
                <a:lnTo>
                  <a:pt x="142" y="1141"/>
                </a:lnTo>
                <a:lnTo>
                  <a:pt x="156" y="1135"/>
                </a:lnTo>
                <a:lnTo>
                  <a:pt x="169" y="1132"/>
                </a:lnTo>
                <a:lnTo>
                  <a:pt x="184" y="1129"/>
                </a:lnTo>
                <a:lnTo>
                  <a:pt x="201" y="1127"/>
                </a:lnTo>
                <a:lnTo>
                  <a:pt x="201" y="1127"/>
                </a:lnTo>
                <a:lnTo>
                  <a:pt x="220" y="1129"/>
                </a:lnTo>
                <a:lnTo>
                  <a:pt x="238" y="1133"/>
                </a:lnTo>
                <a:lnTo>
                  <a:pt x="256" y="1138"/>
                </a:lnTo>
                <a:lnTo>
                  <a:pt x="272" y="1147"/>
                </a:lnTo>
                <a:lnTo>
                  <a:pt x="289" y="1156"/>
                </a:lnTo>
                <a:lnTo>
                  <a:pt x="304" y="1168"/>
                </a:lnTo>
                <a:lnTo>
                  <a:pt x="319" y="1181"/>
                </a:lnTo>
                <a:lnTo>
                  <a:pt x="331" y="1195"/>
                </a:lnTo>
                <a:lnTo>
                  <a:pt x="343" y="1211"/>
                </a:lnTo>
                <a:lnTo>
                  <a:pt x="353" y="1229"/>
                </a:lnTo>
                <a:lnTo>
                  <a:pt x="364" y="1248"/>
                </a:lnTo>
                <a:lnTo>
                  <a:pt x="371" y="1268"/>
                </a:lnTo>
                <a:lnTo>
                  <a:pt x="377" y="1289"/>
                </a:lnTo>
                <a:lnTo>
                  <a:pt x="382" y="1311"/>
                </a:lnTo>
                <a:lnTo>
                  <a:pt x="385" y="1334"/>
                </a:lnTo>
                <a:lnTo>
                  <a:pt x="386" y="1358"/>
                </a:lnTo>
                <a:lnTo>
                  <a:pt x="386" y="1358"/>
                </a:lnTo>
                <a:lnTo>
                  <a:pt x="385" y="1381"/>
                </a:lnTo>
                <a:lnTo>
                  <a:pt x="382" y="1404"/>
                </a:lnTo>
                <a:lnTo>
                  <a:pt x="377" y="1426"/>
                </a:lnTo>
                <a:lnTo>
                  <a:pt x="371" y="1447"/>
                </a:lnTo>
                <a:lnTo>
                  <a:pt x="364" y="1467"/>
                </a:lnTo>
                <a:lnTo>
                  <a:pt x="353" y="1486"/>
                </a:lnTo>
                <a:lnTo>
                  <a:pt x="343" y="1504"/>
                </a:lnTo>
                <a:lnTo>
                  <a:pt x="331" y="1519"/>
                </a:lnTo>
                <a:lnTo>
                  <a:pt x="319" y="1534"/>
                </a:lnTo>
                <a:lnTo>
                  <a:pt x="304" y="1547"/>
                </a:lnTo>
                <a:lnTo>
                  <a:pt x="289" y="1559"/>
                </a:lnTo>
                <a:lnTo>
                  <a:pt x="272" y="1568"/>
                </a:lnTo>
                <a:lnTo>
                  <a:pt x="256" y="1577"/>
                </a:lnTo>
                <a:lnTo>
                  <a:pt x="238" y="1582"/>
                </a:lnTo>
                <a:lnTo>
                  <a:pt x="220" y="1586"/>
                </a:lnTo>
                <a:lnTo>
                  <a:pt x="201" y="1586"/>
                </a:lnTo>
                <a:lnTo>
                  <a:pt x="201" y="1586"/>
                </a:lnTo>
                <a:lnTo>
                  <a:pt x="184" y="1586"/>
                </a:lnTo>
                <a:lnTo>
                  <a:pt x="169" y="1583"/>
                </a:lnTo>
                <a:lnTo>
                  <a:pt x="156" y="1579"/>
                </a:lnTo>
                <a:lnTo>
                  <a:pt x="142" y="1574"/>
                </a:lnTo>
                <a:lnTo>
                  <a:pt x="130" y="1568"/>
                </a:lnTo>
                <a:lnTo>
                  <a:pt x="120" y="1561"/>
                </a:lnTo>
                <a:lnTo>
                  <a:pt x="111" y="1555"/>
                </a:lnTo>
                <a:lnTo>
                  <a:pt x="102" y="1547"/>
                </a:lnTo>
                <a:lnTo>
                  <a:pt x="89" y="1532"/>
                </a:lnTo>
                <a:lnTo>
                  <a:pt x="80" y="1519"/>
                </a:lnTo>
                <a:lnTo>
                  <a:pt x="72" y="1507"/>
                </a:lnTo>
                <a:lnTo>
                  <a:pt x="72" y="1507"/>
                </a:lnTo>
                <a:lnTo>
                  <a:pt x="63" y="1492"/>
                </a:lnTo>
                <a:lnTo>
                  <a:pt x="54" y="1480"/>
                </a:lnTo>
                <a:lnTo>
                  <a:pt x="45" y="1473"/>
                </a:lnTo>
                <a:lnTo>
                  <a:pt x="35" y="1467"/>
                </a:lnTo>
                <a:lnTo>
                  <a:pt x="24" y="1465"/>
                </a:lnTo>
                <a:lnTo>
                  <a:pt x="15" y="1467"/>
                </a:lnTo>
                <a:lnTo>
                  <a:pt x="8" y="1471"/>
                </a:lnTo>
                <a:lnTo>
                  <a:pt x="0" y="1479"/>
                </a:lnTo>
                <a:lnTo>
                  <a:pt x="0" y="2374"/>
                </a:lnTo>
                <a:lnTo>
                  <a:pt x="1979" y="2374"/>
                </a:lnTo>
                <a:lnTo>
                  <a:pt x="1979" y="1519"/>
                </a:lnTo>
                <a:lnTo>
                  <a:pt x="1979" y="1519"/>
                </a:lnTo>
                <a:lnTo>
                  <a:pt x="1981" y="1507"/>
                </a:lnTo>
                <a:lnTo>
                  <a:pt x="1982" y="1497"/>
                </a:lnTo>
                <a:lnTo>
                  <a:pt x="1985" y="1488"/>
                </a:lnTo>
                <a:lnTo>
                  <a:pt x="1988" y="1482"/>
                </a:lnTo>
                <a:lnTo>
                  <a:pt x="1993" y="1476"/>
                </a:lnTo>
                <a:lnTo>
                  <a:pt x="1999" y="1471"/>
                </a:lnTo>
                <a:lnTo>
                  <a:pt x="2003" y="1468"/>
                </a:lnTo>
                <a:lnTo>
                  <a:pt x="2009" y="1467"/>
                </a:lnTo>
                <a:lnTo>
                  <a:pt x="2017" y="1467"/>
                </a:lnTo>
                <a:lnTo>
                  <a:pt x="2023" y="1467"/>
                </a:lnTo>
                <a:lnTo>
                  <a:pt x="2030" y="1470"/>
                </a:lnTo>
                <a:lnTo>
                  <a:pt x="2036" y="1474"/>
                </a:lnTo>
                <a:lnTo>
                  <a:pt x="2044" y="1480"/>
                </a:lnTo>
                <a:lnTo>
                  <a:pt x="2050" y="1488"/>
                </a:lnTo>
                <a:lnTo>
                  <a:pt x="2056" y="1497"/>
                </a:lnTo>
                <a:lnTo>
                  <a:pt x="2062" y="1507"/>
                </a:lnTo>
                <a:lnTo>
                  <a:pt x="2062" y="1507"/>
                </a:lnTo>
                <a:lnTo>
                  <a:pt x="2069" y="1519"/>
                </a:lnTo>
                <a:lnTo>
                  <a:pt x="2078" y="1532"/>
                </a:lnTo>
                <a:lnTo>
                  <a:pt x="2092" y="1547"/>
                </a:lnTo>
                <a:lnTo>
                  <a:pt x="2101" y="1555"/>
                </a:lnTo>
                <a:lnTo>
                  <a:pt x="2110" y="1562"/>
                </a:lnTo>
                <a:lnTo>
                  <a:pt x="2121" y="1568"/>
                </a:lnTo>
                <a:lnTo>
                  <a:pt x="2132" y="1574"/>
                </a:lnTo>
                <a:lnTo>
                  <a:pt x="2145" y="1580"/>
                </a:lnTo>
                <a:lnTo>
                  <a:pt x="2159" y="1583"/>
                </a:lnTo>
                <a:lnTo>
                  <a:pt x="2174" y="1586"/>
                </a:lnTo>
                <a:lnTo>
                  <a:pt x="2190" y="1588"/>
                </a:lnTo>
                <a:lnTo>
                  <a:pt x="2190" y="1588"/>
                </a:lnTo>
                <a:lnTo>
                  <a:pt x="2210" y="1586"/>
                </a:lnTo>
                <a:lnTo>
                  <a:pt x="2228" y="1583"/>
                </a:lnTo>
                <a:lnTo>
                  <a:pt x="2246" y="1577"/>
                </a:lnTo>
                <a:lnTo>
                  <a:pt x="2262" y="1570"/>
                </a:lnTo>
                <a:lnTo>
                  <a:pt x="2278" y="1559"/>
                </a:lnTo>
                <a:lnTo>
                  <a:pt x="2293" y="1547"/>
                </a:lnTo>
                <a:lnTo>
                  <a:pt x="2308" y="1535"/>
                </a:lnTo>
                <a:lnTo>
                  <a:pt x="2322" y="1520"/>
                </a:lnTo>
                <a:lnTo>
                  <a:pt x="2332" y="1504"/>
                </a:lnTo>
                <a:lnTo>
                  <a:pt x="2344" y="1486"/>
                </a:lnTo>
                <a:lnTo>
                  <a:pt x="2353" y="1467"/>
                </a:lnTo>
                <a:lnTo>
                  <a:pt x="2361" y="1447"/>
                </a:lnTo>
                <a:lnTo>
                  <a:pt x="2367" y="1426"/>
                </a:lnTo>
                <a:lnTo>
                  <a:pt x="2371" y="1404"/>
                </a:lnTo>
                <a:lnTo>
                  <a:pt x="2374" y="1381"/>
                </a:lnTo>
                <a:lnTo>
                  <a:pt x="2376" y="1358"/>
                </a:lnTo>
                <a:lnTo>
                  <a:pt x="2376" y="1358"/>
                </a:lnTo>
                <a:lnTo>
                  <a:pt x="2374" y="1335"/>
                </a:lnTo>
                <a:lnTo>
                  <a:pt x="2371" y="1311"/>
                </a:lnTo>
                <a:lnTo>
                  <a:pt x="2367" y="1290"/>
                </a:lnTo>
                <a:lnTo>
                  <a:pt x="2361" y="1269"/>
                </a:lnTo>
                <a:lnTo>
                  <a:pt x="2353" y="1248"/>
                </a:lnTo>
                <a:lnTo>
                  <a:pt x="2344" y="1229"/>
                </a:lnTo>
                <a:lnTo>
                  <a:pt x="2332" y="1213"/>
                </a:lnTo>
                <a:lnTo>
                  <a:pt x="2322" y="1196"/>
                </a:lnTo>
                <a:lnTo>
                  <a:pt x="2308" y="1181"/>
                </a:lnTo>
                <a:lnTo>
                  <a:pt x="2293" y="1168"/>
                </a:lnTo>
                <a:lnTo>
                  <a:pt x="2278" y="1156"/>
                </a:lnTo>
                <a:lnTo>
                  <a:pt x="2262" y="1147"/>
                </a:lnTo>
                <a:lnTo>
                  <a:pt x="2246" y="1139"/>
                </a:lnTo>
                <a:lnTo>
                  <a:pt x="2228" y="1133"/>
                </a:lnTo>
                <a:lnTo>
                  <a:pt x="2210" y="1130"/>
                </a:lnTo>
                <a:lnTo>
                  <a:pt x="2190" y="1129"/>
                </a:lnTo>
                <a:lnTo>
                  <a:pt x="2190" y="1129"/>
                </a:lnTo>
                <a:close/>
              </a:path>
            </a:pathLst>
          </a:custGeom>
          <a:gradFill flip="none" rotWithShape="1">
            <a:gsLst>
              <a:gs pos="0">
                <a:srgbClr val="0070C0">
                  <a:shade val="30000"/>
                  <a:satMod val="115000"/>
                </a:srgbClr>
              </a:gs>
              <a:gs pos="50000">
                <a:srgbClr val="0070C0">
                  <a:shade val="67500"/>
                  <a:satMod val="115000"/>
                </a:srgbClr>
              </a:gs>
              <a:gs pos="100000">
                <a:srgbClr val="0070C0">
                  <a:shade val="100000"/>
                  <a:satMod val="115000"/>
                </a:srgbClr>
              </a:gs>
            </a:gsLst>
            <a:lin ang="16200000" scaled="1"/>
            <a:tileRect/>
          </a:gradFill>
          <a:ln w="28575">
            <a:noFill/>
            <a:prstDash val="solid"/>
            <a:round/>
            <a:headEnd/>
            <a:tailEnd/>
          </a:ln>
        </p:spPr>
        <p:txBody>
          <a:bodyPr lIns="36000" tIns="324000" anchor="ctr"/>
          <a:lstStyle/>
          <a:p>
            <a:pPr algn="ctr" eaLnBrk="1" hangingPunct="1">
              <a:defRPr/>
            </a:pPr>
            <a:endParaRPr lang="en-GB" dirty="0">
              <a:solidFill>
                <a:schemeClr val="bg1"/>
              </a:solidFill>
              <a:cs typeface="Arial" charset="0"/>
            </a:endParaRPr>
          </a:p>
        </p:txBody>
      </p:sp>
      <p:sp>
        <p:nvSpPr>
          <p:cNvPr id="16" name="Freeform 8">
            <a:extLst>
              <a:ext uri="{FF2B5EF4-FFF2-40B4-BE49-F238E27FC236}">
                <a16:creationId xmlns:a16="http://schemas.microsoft.com/office/drawing/2014/main" id="{E5E740D4-1F45-624A-A246-AB6FF1E34905}"/>
              </a:ext>
            </a:extLst>
          </p:cNvPr>
          <p:cNvSpPr>
            <a:spLocks/>
          </p:cNvSpPr>
          <p:nvPr/>
        </p:nvSpPr>
        <p:spPr bwMode="auto">
          <a:xfrm>
            <a:off x="5825961" y="945725"/>
            <a:ext cx="1885950" cy="1882775"/>
          </a:xfrm>
          <a:custGeom>
            <a:avLst/>
            <a:gdLst>
              <a:gd name="T0" fmla="*/ 2222 w 2377"/>
              <a:gd name="T1" fmla="*/ 795 h 2371"/>
              <a:gd name="T2" fmla="*/ 2275 w 2377"/>
              <a:gd name="T3" fmla="*/ 827 h 2371"/>
              <a:gd name="T4" fmla="*/ 2314 w 2377"/>
              <a:gd name="T5" fmla="*/ 882 h 2371"/>
              <a:gd name="T6" fmla="*/ 2362 w 2377"/>
              <a:gd name="T7" fmla="*/ 907 h 2371"/>
              <a:gd name="T8" fmla="*/ 395 w 2377"/>
              <a:gd name="T9" fmla="*/ 855 h 2371"/>
              <a:gd name="T10" fmla="*/ 386 w 2377"/>
              <a:gd name="T11" fmla="*/ 892 h 2371"/>
              <a:gd name="T12" fmla="*/ 358 w 2377"/>
              <a:gd name="T13" fmla="*/ 907 h 2371"/>
              <a:gd name="T14" fmla="*/ 325 w 2377"/>
              <a:gd name="T15" fmla="*/ 886 h 2371"/>
              <a:gd name="T16" fmla="*/ 296 w 2377"/>
              <a:gd name="T17" fmla="*/ 842 h 2371"/>
              <a:gd name="T18" fmla="*/ 242 w 2377"/>
              <a:gd name="T19" fmla="*/ 800 h 2371"/>
              <a:gd name="T20" fmla="*/ 184 w 2377"/>
              <a:gd name="T21" fmla="*/ 786 h 2371"/>
              <a:gd name="T22" fmla="*/ 96 w 2377"/>
              <a:gd name="T23" fmla="*/ 815 h 2371"/>
              <a:gd name="T24" fmla="*/ 32 w 2377"/>
              <a:gd name="T25" fmla="*/ 888 h 2371"/>
              <a:gd name="T26" fmla="*/ 0 w 2377"/>
              <a:gd name="T27" fmla="*/ 993 h 2371"/>
              <a:gd name="T28" fmla="*/ 8 w 2377"/>
              <a:gd name="T29" fmla="*/ 1084 h 2371"/>
              <a:gd name="T30" fmla="*/ 54 w 2377"/>
              <a:gd name="T31" fmla="*/ 1178 h 2371"/>
              <a:gd name="T32" fmla="*/ 129 w 2377"/>
              <a:gd name="T33" fmla="*/ 1235 h 2371"/>
              <a:gd name="T34" fmla="*/ 201 w 2377"/>
              <a:gd name="T35" fmla="*/ 1245 h 2371"/>
              <a:gd name="T36" fmla="*/ 265 w 2377"/>
              <a:gd name="T37" fmla="*/ 1220 h 2371"/>
              <a:gd name="T38" fmla="*/ 313 w 2377"/>
              <a:gd name="T39" fmla="*/ 1164 h 2371"/>
              <a:gd name="T40" fmla="*/ 338 w 2377"/>
              <a:gd name="T41" fmla="*/ 1133 h 2371"/>
              <a:gd name="T42" fmla="*/ 371 w 2377"/>
              <a:gd name="T43" fmla="*/ 1126 h 2371"/>
              <a:gd name="T44" fmla="*/ 392 w 2377"/>
              <a:gd name="T45" fmla="*/ 1155 h 2371"/>
              <a:gd name="T46" fmla="*/ 1256 w 2377"/>
              <a:gd name="T47" fmla="*/ 1976 h 2371"/>
              <a:gd name="T48" fmla="*/ 1298 w 2377"/>
              <a:gd name="T49" fmla="*/ 1990 h 2371"/>
              <a:gd name="T50" fmla="*/ 1305 w 2377"/>
              <a:gd name="T51" fmla="*/ 2020 h 2371"/>
              <a:gd name="T52" fmla="*/ 1275 w 2377"/>
              <a:gd name="T53" fmla="*/ 2052 h 2371"/>
              <a:gd name="T54" fmla="*/ 1225 w 2377"/>
              <a:gd name="T55" fmla="*/ 2088 h 2371"/>
              <a:gd name="T56" fmla="*/ 1193 w 2377"/>
              <a:gd name="T57" fmla="*/ 2141 h 2371"/>
              <a:gd name="T58" fmla="*/ 1186 w 2377"/>
              <a:gd name="T59" fmla="*/ 2206 h 2371"/>
              <a:gd name="T60" fmla="*/ 1225 w 2377"/>
              <a:gd name="T61" fmla="*/ 2290 h 2371"/>
              <a:gd name="T62" fmla="*/ 1305 w 2377"/>
              <a:gd name="T63" fmla="*/ 2348 h 2371"/>
              <a:gd name="T64" fmla="*/ 1414 w 2377"/>
              <a:gd name="T65" fmla="*/ 2371 h 2371"/>
              <a:gd name="T66" fmla="*/ 1504 w 2377"/>
              <a:gd name="T67" fmla="*/ 2357 h 2371"/>
              <a:gd name="T68" fmla="*/ 1591 w 2377"/>
              <a:gd name="T69" fmla="*/ 2304 h 2371"/>
              <a:gd name="T70" fmla="*/ 1639 w 2377"/>
              <a:gd name="T71" fmla="*/ 2224 h 2371"/>
              <a:gd name="T72" fmla="*/ 1640 w 2377"/>
              <a:gd name="T73" fmla="*/ 2156 h 2371"/>
              <a:gd name="T74" fmla="*/ 1612 w 2377"/>
              <a:gd name="T75" fmla="*/ 2097 h 2371"/>
              <a:gd name="T76" fmla="*/ 1564 w 2377"/>
              <a:gd name="T77" fmla="*/ 2057 h 2371"/>
              <a:gd name="T78" fmla="*/ 1526 w 2377"/>
              <a:gd name="T79" fmla="*/ 2026 h 2371"/>
              <a:gd name="T80" fmla="*/ 1526 w 2377"/>
              <a:gd name="T81" fmla="*/ 1994 h 2371"/>
              <a:gd name="T82" fmla="*/ 1564 w 2377"/>
              <a:gd name="T83" fmla="*/ 1976 h 2371"/>
              <a:gd name="T84" fmla="*/ 2370 w 2377"/>
              <a:gd name="T85" fmla="*/ 1130 h 2371"/>
              <a:gd name="T86" fmla="*/ 2323 w 2377"/>
              <a:gd name="T87" fmla="*/ 1139 h 2371"/>
              <a:gd name="T88" fmla="*/ 2289 w 2377"/>
              <a:gd name="T89" fmla="*/ 1191 h 2371"/>
              <a:gd name="T90" fmla="*/ 2235 w 2377"/>
              <a:gd name="T91" fmla="*/ 1233 h 2371"/>
              <a:gd name="T92" fmla="*/ 2177 w 2377"/>
              <a:gd name="T93" fmla="*/ 1245 h 2371"/>
              <a:gd name="T94" fmla="*/ 2089 w 2377"/>
              <a:gd name="T95" fmla="*/ 1218 h 2371"/>
              <a:gd name="T96" fmla="*/ 2024 w 2377"/>
              <a:gd name="T97" fmla="*/ 1145 h 2371"/>
              <a:gd name="T98" fmla="*/ 1993 w 2377"/>
              <a:gd name="T99" fmla="*/ 1040 h 2371"/>
              <a:gd name="T100" fmla="*/ 2000 w 2377"/>
              <a:gd name="T101" fmla="*/ 948 h 2371"/>
              <a:gd name="T102" fmla="*/ 2047 w 2377"/>
              <a:gd name="T103" fmla="*/ 855 h 2371"/>
              <a:gd name="T104" fmla="*/ 2121 w 2377"/>
              <a:gd name="T105" fmla="*/ 797 h 23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2377" h="2371">
                <a:moveTo>
                  <a:pt x="2177" y="788"/>
                </a:moveTo>
                <a:lnTo>
                  <a:pt x="2177" y="788"/>
                </a:lnTo>
                <a:lnTo>
                  <a:pt x="2193" y="788"/>
                </a:lnTo>
                <a:lnTo>
                  <a:pt x="2208" y="791"/>
                </a:lnTo>
                <a:lnTo>
                  <a:pt x="2222" y="795"/>
                </a:lnTo>
                <a:lnTo>
                  <a:pt x="2235" y="800"/>
                </a:lnTo>
                <a:lnTo>
                  <a:pt x="2247" y="806"/>
                </a:lnTo>
                <a:lnTo>
                  <a:pt x="2257" y="813"/>
                </a:lnTo>
                <a:lnTo>
                  <a:pt x="2266" y="819"/>
                </a:lnTo>
                <a:lnTo>
                  <a:pt x="2275" y="827"/>
                </a:lnTo>
                <a:lnTo>
                  <a:pt x="2289" y="842"/>
                </a:lnTo>
                <a:lnTo>
                  <a:pt x="2298" y="855"/>
                </a:lnTo>
                <a:lnTo>
                  <a:pt x="2305" y="867"/>
                </a:lnTo>
                <a:lnTo>
                  <a:pt x="2305" y="867"/>
                </a:lnTo>
                <a:lnTo>
                  <a:pt x="2314" y="882"/>
                </a:lnTo>
                <a:lnTo>
                  <a:pt x="2323" y="894"/>
                </a:lnTo>
                <a:lnTo>
                  <a:pt x="2334" y="901"/>
                </a:lnTo>
                <a:lnTo>
                  <a:pt x="2343" y="907"/>
                </a:lnTo>
                <a:lnTo>
                  <a:pt x="2353" y="909"/>
                </a:lnTo>
                <a:lnTo>
                  <a:pt x="2362" y="907"/>
                </a:lnTo>
                <a:lnTo>
                  <a:pt x="2370" y="903"/>
                </a:lnTo>
                <a:lnTo>
                  <a:pt x="2377" y="895"/>
                </a:lnTo>
                <a:lnTo>
                  <a:pt x="2377" y="0"/>
                </a:lnTo>
                <a:lnTo>
                  <a:pt x="395" y="0"/>
                </a:lnTo>
                <a:lnTo>
                  <a:pt x="395" y="855"/>
                </a:lnTo>
                <a:lnTo>
                  <a:pt x="395" y="855"/>
                </a:lnTo>
                <a:lnTo>
                  <a:pt x="393" y="867"/>
                </a:lnTo>
                <a:lnTo>
                  <a:pt x="392" y="877"/>
                </a:lnTo>
                <a:lnTo>
                  <a:pt x="389" y="886"/>
                </a:lnTo>
                <a:lnTo>
                  <a:pt x="386" y="892"/>
                </a:lnTo>
                <a:lnTo>
                  <a:pt x="382" y="898"/>
                </a:lnTo>
                <a:lnTo>
                  <a:pt x="377" y="903"/>
                </a:lnTo>
                <a:lnTo>
                  <a:pt x="371" y="906"/>
                </a:lnTo>
                <a:lnTo>
                  <a:pt x="365" y="907"/>
                </a:lnTo>
                <a:lnTo>
                  <a:pt x="358" y="907"/>
                </a:lnTo>
                <a:lnTo>
                  <a:pt x="352" y="907"/>
                </a:lnTo>
                <a:lnTo>
                  <a:pt x="344" y="904"/>
                </a:lnTo>
                <a:lnTo>
                  <a:pt x="338" y="900"/>
                </a:lnTo>
                <a:lnTo>
                  <a:pt x="331" y="894"/>
                </a:lnTo>
                <a:lnTo>
                  <a:pt x="325" y="886"/>
                </a:lnTo>
                <a:lnTo>
                  <a:pt x="319" y="877"/>
                </a:lnTo>
                <a:lnTo>
                  <a:pt x="313" y="867"/>
                </a:lnTo>
                <a:lnTo>
                  <a:pt x="313" y="867"/>
                </a:lnTo>
                <a:lnTo>
                  <a:pt x="305" y="855"/>
                </a:lnTo>
                <a:lnTo>
                  <a:pt x="296" y="842"/>
                </a:lnTo>
                <a:lnTo>
                  <a:pt x="283" y="827"/>
                </a:lnTo>
                <a:lnTo>
                  <a:pt x="274" y="819"/>
                </a:lnTo>
                <a:lnTo>
                  <a:pt x="265" y="812"/>
                </a:lnTo>
                <a:lnTo>
                  <a:pt x="254" y="806"/>
                </a:lnTo>
                <a:lnTo>
                  <a:pt x="242" y="800"/>
                </a:lnTo>
                <a:lnTo>
                  <a:pt x="229" y="794"/>
                </a:lnTo>
                <a:lnTo>
                  <a:pt x="216" y="791"/>
                </a:lnTo>
                <a:lnTo>
                  <a:pt x="201" y="788"/>
                </a:lnTo>
                <a:lnTo>
                  <a:pt x="184" y="786"/>
                </a:lnTo>
                <a:lnTo>
                  <a:pt x="184" y="786"/>
                </a:lnTo>
                <a:lnTo>
                  <a:pt x="165" y="788"/>
                </a:lnTo>
                <a:lnTo>
                  <a:pt x="147" y="791"/>
                </a:lnTo>
                <a:lnTo>
                  <a:pt x="129" y="797"/>
                </a:lnTo>
                <a:lnTo>
                  <a:pt x="112" y="804"/>
                </a:lnTo>
                <a:lnTo>
                  <a:pt x="96" y="815"/>
                </a:lnTo>
                <a:lnTo>
                  <a:pt x="81" y="825"/>
                </a:lnTo>
                <a:lnTo>
                  <a:pt x="66" y="839"/>
                </a:lnTo>
                <a:lnTo>
                  <a:pt x="54" y="854"/>
                </a:lnTo>
                <a:lnTo>
                  <a:pt x="42" y="870"/>
                </a:lnTo>
                <a:lnTo>
                  <a:pt x="32" y="888"/>
                </a:lnTo>
                <a:lnTo>
                  <a:pt x="21" y="907"/>
                </a:lnTo>
                <a:lnTo>
                  <a:pt x="14" y="927"/>
                </a:lnTo>
                <a:lnTo>
                  <a:pt x="8" y="948"/>
                </a:lnTo>
                <a:lnTo>
                  <a:pt x="3" y="970"/>
                </a:lnTo>
                <a:lnTo>
                  <a:pt x="0" y="993"/>
                </a:lnTo>
                <a:lnTo>
                  <a:pt x="0" y="1016"/>
                </a:lnTo>
                <a:lnTo>
                  <a:pt x="0" y="1016"/>
                </a:lnTo>
                <a:lnTo>
                  <a:pt x="0" y="1039"/>
                </a:lnTo>
                <a:lnTo>
                  <a:pt x="3" y="1063"/>
                </a:lnTo>
                <a:lnTo>
                  <a:pt x="8" y="1084"/>
                </a:lnTo>
                <a:lnTo>
                  <a:pt x="14" y="1105"/>
                </a:lnTo>
                <a:lnTo>
                  <a:pt x="21" y="1126"/>
                </a:lnTo>
                <a:lnTo>
                  <a:pt x="32" y="1145"/>
                </a:lnTo>
                <a:lnTo>
                  <a:pt x="42" y="1161"/>
                </a:lnTo>
                <a:lnTo>
                  <a:pt x="54" y="1178"/>
                </a:lnTo>
                <a:lnTo>
                  <a:pt x="66" y="1193"/>
                </a:lnTo>
                <a:lnTo>
                  <a:pt x="81" y="1206"/>
                </a:lnTo>
                <a:lnTo>
                  <a:pt x="96" y="1218"/>
                </a:lnTo>
                <a:lnTo>
                  <a:pt x="112" y="1227"/>
                </a:lnTo>
                <a:lnTo>
                  <a:pt x="129" y="1235"/>
                </a:lnTo>
                <a:lnTo>
                  <a:pt x="147" y="1241"/>
                </a:lnTo>
                <a:lnTo>
                  <a:pt x="165" y="1244"/>
                </a:lnTo>
                <a:lnTo>
                  <a:pt x="184" y="1245"/>
                </a:lnTo>
                <a:lnTo>
                  <a:pt x="184" y="1245"/>
                </a:lnTo>
                <a:lnTo>
                  <a:pt x="201" y="1245"/>
                </a:lnTo>
                <a:lnTo>
                  <a:pt x="216" y="1242"/>
                </a:lnTo>
                <a:lnTo>
                  <a:pt x="229" y="1238"/>
                </a:lnTo>
                <a:lnTo>
                  <a:pt x="242" y="1233"/>
                </a:lnTo>
                <a:lnTo>
                  <a:pt x="254" y="1227"/>
                </a:lnTo>
                <a:lnTo>
                  <a:pt x="265" y="1220"/>
                </a:lnTo>
                <a:lnTo>
                  <a:pt x="274" y="1212"/>
                </a:lnTo>
                <a:lnTo>
                  <a:pt x="283" y="1205"/>
                </a:lnTo>
                <a:lnTo>
                  <a:pt x="296" y="1190"/>
                </a:lnTo>
                <a:lnTo>
                  <a:pt x="305" y="1178"/>
                </a:lnTo>
                <a:lnTo>
                  <a:pt x="313" y="1164"/>
                </a:lnTo>
                <a:lnTo>
                  <a:pt x="313" y="1164"/>
                </a:lnTo>
                <a:lnTo>
                  <a:pt x="319" y="1155"/>
                </a:lnTo>
                <a:lnTo>
                  <a:pt x="325" y="1147"/>
                </a:lnTo>
                <a:lnTo>
                  <a:pt x="331" y="1139"/>
                </a:lnTo>
                <a:lnTo>
                  <a:pt x="338" y="1133"/>
                </a:lnTo>
                <a:lnTo>
                  <a:pt x="344" y="1129"/>
                </a:lnTo>
                <a:lnTo>
                  <a:pt x="352" y="1126"/>
                </a:lnTo>
                <a:lnTo>
                  <a:pt x="358" y="1124"/>
                </a:lnTo>
                <a:lnTo>
                  <a:pt x="365" y="1124"/>
                </a:lnTo>
                <a:lnTo>
                  <a:pt x="371" y="1126"/>
                </a:lnTo>
                <a:lnTo>
                  <a:pt x="377" y="1129"/>
                </a:lnTo>
                <a:lnTo>
                  <a:pt x="382" y="1133"/>
                </a:lnTo>
                <a:lnTo>
                  <a:pt x="386" y="1139"/>
                </a:lnTo>
                <a:lnTo>
                  <a:pt x="389" y="1147"/>
                </a:lnTo>
                <a:lnTo>
                  <a:pt x="392" y="1155"/>
                </a:lnTo>
                <a:lnTo>
                  <a:pt x="393" y="1166"/>
                </a:lnTo>
                <a:lnTo>
                  <a:pt x="395" y="1176"/>
                </a:lnTo>
                <a:lnTo>
                  <a:pt x="395" y="1979"/>
                </a:lnTo>
                <a:lnTo>
                  <a:pt x="1256" y="1976"/>
                </a:lnTo>
                <a:lnTo>
                  <a:pt x="1256" y="1976"/>
                </a:lnTo>
                <a:lnTo>
                  <a:pt x="1266" y="1978"/>
                </a:lnTo>
                <a:lnTo>
                  <a:pt x="1277" y="1979"/>
                </a:lnTo>
                <a:lnTo>
                  <a:pt x="1286" y="1982"/>
                </a:lnTo>
                <a:lnTo>
                  <a:pt x="1292" y="1985"/>
                </a:lnTo>
                <a:lnTo>
                  <a:pt x="1298" y="1990"/>
                </a:lnTo>
                <a:lnTo>
                  <a:pt x="1302" y="1996"/>
                </a:lnTo>
                <a:lnTo>
                  <a:pt x="1305" y="2000"/>
                </a:lnTo>
                <a:lnTo>
                  <a:pt x="1307" y="2006"/>
                </a:lnTo>
                <a:lnTo>
                  <a:pt x="1307" y="2014"/>
                </a:lnTo>
                <a:lnTo>
                  <a:pt x="1305" y="2020"/>
                </a:lnTo>
                <a:lnTo>
                  <a:pt x="1302" y="2027"/>
                </a:lnTo>
                <a:lnTo>
                  <a:pt x="1298" y="2033"/>
                </a:lnTo>
                <a:lnTo>
                  <a:pt x="1292" y="2040"/>
                </a:lnTo>
                <a:lnTo>
                  <a:pt x="1284" y="2046"/>
                </a:lnTo>
                <a:lnTo>
                  <a:pt x="1275" y="2052"/>
                </a:lnTo>
                <a:lnTo>
                  <a:pt x="1265" y="2057"/>
                </a:lnTo>
                <a:lnTo>
                  <a:pt x="1265" y="2057"/>
                </a:lnTo>
                <a:lnTo>
                  <a:pt x="1253" y="2064"/>
                </a:lnTo>
                <a:lnTo>
                  <a:pt x="1239" y="2075"/>
                </a:lnTo>
                <a:lnTo>
                  <a:pt x="1225" y="2088"/>
                </a:lnTo>
                <a:lnTo>
                  <a:pt x="1217" y="2097"/>
                </a:lnTo>
                <a:lnTo>
                  <a:pt x="1211" y="2106"/>
                </a:lnTo>
                <a:lnTo>
                  <a:pt x="1204" y="2117"/>
                </a:lnTo>
                <a:lnTo>
                  <a:pt x="1198" y="2129"/>
                </a:lnTo>
                <a:lnTo>
                  <a:pt x="1193" y="2141"/>
                </a:lnTo>
                <a:lnTo>
                  <a:pt x="1189" y="2156"/>
                </a:lnTo>
                <a:lnTo>
                  <a:pt x="1186" y="2171"/>
                </a:lnTo>
                <a:lnTo>
                  <a:pt x="1186" y="2187"/>
                </a:lnTo>
                <a:lnTo>
                  <a:pt x="1186" y="2187"/>
                </a:lnTo>
                <a:lnTo>
                  <a:pt x="1186" y="2206"/>
                </a:lnTo>
                <a:lnTo>
                  <a:pt x="1190" y="2224"/>
                </a:lnTo>
                <a:lnTo>
                  <a:pt x="1196" y="2242"/>
                </a:lnTo>
                <a:lnTo>
                  <a:pt x="1204" y="2259"/>
                </a:lnTo>
                <a:lnTo>
                  <a:pt x="1213" y="2275"/>
                </a:lnTo>
                <a:lnTo>
                  <a:pt x="1225" y="2290"/>
                </a:lnTo>
                <a:lnTo>
                  <a:pt x="1238" y="2304"/>
                </a:lnTo>
                <a:lnTo>
                  <a:pt x="1253" y="2317"/>
                </a:lnTo>
                <a:lnTo>
                  <a:pt x="1268" y="2329"/>
                </a:lnTo>
                <a:lnTo>
                  <a:pt x="1286" y="2339"/>
                </a:lnTo>
                <a:lnTo>
                  <a:pt x="1305" y="2348"/>
                </a:lnTo>
                <a:lnTo>
                  <a:pt x="1325" y="2357"/>
                </a:lnTo>
                <a:lnTo>
                  <a:pt x="1346" y="2363"/>
                </a:lnTo>
                <a:lnTo>
                  <a:pt x="1368" y="2368"/>
                </a:lnTo>
                <a:lnTo>
                  <a:pt x="1390" y="2371"/>
                </a:lnTo>
                <a:lnTo>
                  <a:pt x="1414" y="2371"/>
                </a:lnTo>
                <a:lnTo>
                  <a:pt x="1414" y="2371"/>
                </a:lnTo>
                <a:lnTo>
                  <a:pt x="1438" y="2371"/>
                </a:lnTo>
                <a:lnTo>
                  <a:pt x="1461" y="2368"/>
                </a:lnTo>
                <a:lnTo>
                  <a:pt x="1483" y="2363"/>
                </a:lnTo>
                <a:lnTo>
                  <a:pt x="1504" y="2357"/>
                </a:lnTo>
                <a:lnTo>
                  <a:pt x="1523" y="2348"/>
                </a:lnTo>
                <a:lnTo>
                  <a:pt x="1543" y="2339"/>
                </a:lnTo>
                <a:lnTo>
                  <a:pt x="1561" y="2329"/>
                </a:lnTo>
                <a:lnTo>
                  <a:pt x="1577" y="2317"/>
                </a:lnTo>
                <a:lnTo>
                  <a:pt x="1591" y="2304"/>
                </a:lnTo>
                <a:lnTo>
                  <a:pt x="1604" y="2290"/>
                </a:lnTo>
                <a:lnTo>
                  <a:pt x="1616" y="2275"/>
                </a:lnTo>
                <a:lnTo>
                  <a:pt x="1625" y="2259"/>
                </a:lnTo>
                <a:lnTo>
                  <a:pt x="1634" y="2242"/>
                </a:lnTo>
                <a:lnTo>
                  <a:pt x="1639" y="2224"/>
                </a:lnTo>
                <a:lnTo>
                  <a:pt x="1643" y="2206"/>
                </a:lnTo>
                <a:lnTo>
                  <a:pt x="1645" y="2187"/>
                </a:lnTo>
                <a:lnTo>
                  <a:pt x="1645" y="2187"/>
                </a:lnTo>
                <a:lnTo>
                  <a:pt x="1643" y="2171"/>
                </a:lnTo>
                <a:lnTo>
                  <a:pt x="1640" y="2156"/>
                </a:lnTo>
                <a:lnTo>
                  <a:pt x="1637" y="2141"/>
                </a:lnTo>
                <a:lnTo>
                  <a:pt x="1631" y="2129"/>
                </a:lnTo>
                <a:lnTo>
                  <a:pt x="1625" y="2117"/>
                </a:lnTo>
                <a:lnTo>
                  <a:pt x="1619" y="2106"/>
                </a:lnTo>
                <a:lnTo>
                  <a:pt x="1612" y="2097"/>
                </a:lnTo>
                <a:lnTo>
                  <a:pt x="1604" y="2088"/>
                </a:lnTo>
                <a:lnTo>
                  <a:pt x="1589" y="2075"/>
                </a:lnTo>
                <a:lnTo>
                  <a:pt x="1576" y="2064"/>
                </a:lnTo>
                <a:lnTo>
                  <a:pt x="1564" y="2057"/>
                </a:lnTo>
                <a:lnTo>
                  <a:pt x="1564" y="2057"/>
                </a:lnTo>
                <a:lnTo>
                  <a:pt x="1553" y="2052"/>
                </a:lnTo>
                <a:lnTo>
                  <a:pt x="1544" y="2046"/>
                </a:lnTo>
                <a:lnTo>
                  <a:pt x="1537" y="2039"/>
                </a:lnTo>
                <a:lnTo>
                  <a:pt x="1531" y="2033"/>
                </a:lnTo>
                <a:lnTo>
                  <a:pt x="1526" y="2026"/>
                </a:lnTo>
                <a:lnTo>
                  <a:pt x="1523" y="2020"/>
                </a:lnTo>
                <a:lnTo>
                  <a:pt x="1522" y="2012"/>
                </a:lnTo>
                <a:lnTo>
                  <a:pt x="1522" y="2006"/>
                </a:lnTo>
                <a:lnTo>
                  <a:pt x="1523" y="2000"/>
                </a:lnTo>
                <a:lnTo>
                  <a:pt x="1526" y="1994"/>
                </a:lnTo>
                <a:lnTo>
                  <a:pt x="1531" y="1990"/>
                </a:lnTo>
                <a:lnTo>
                  <a:pt x="1537" y="1985"/>
                </a:lnTo>
                <a:lnTo>
                  <a:pt x="1544" y="1981"/>
                </a:lnTo>
                <a:lnTo>
                  <a:pt x="1553" y="1978"/>
                </a:lnTo>
                <a:lnTo>
                  <a:pt x="1564" y="1976"/>
                </a:lnTo>
                <a:lnTo>
                  <a:pt x="1576" y="1976"/>
                </a:lnTo>
                <a:lnTo>
                  <a:pt x="2377" y="1976"/>
                </a:lnTo>
                <a:lnTo>
                  <a:pt x="2377" y="1138"/>
                </a:lnTo>
                <a:lnTo>
                  <a:pt x="2377" y="1138"/>
                </a:lnTo>
                <a:lnTo>
                  <a:pt x="2370" y="1130"/>
                </a:lnTo>
                <a:lnTo>
                  <a:pt x="2362" y="1126"/>
                </a:lnTo>
                <a:lnTo>
                  <a:pt x="2353" y="1124"/>
                </a:lnTo>
                <a:lnTo>
                  <a:pt x="2343" y="1127"/>
                </a:lnTo>
                <a:lnTo>
                  <a:pt x="2334" y="1132"/>
                </a:lnTo>
                <a:lnTo>
                  <a:pt x="2323" y="1139"/>
                </a:lnTo>
                <a:lnTo>
                  <a:pt x="2314" y="1151"/>
                </a:lnTo>
                <a:lnTo>
                  <a:pt x="2305" y="1166"/>
                </a:lnTo>
                <a:lnTo>
                  <a:pt x="2305" y="1166"/>
                </a:lnTo>
                <a:lnTo>
                  <a:pt x="2298" y="1178"/>
                </a:lnTo>
                <a:lnTo>
                  <a:pt x="2289" y="1191"/>
                </a:lnTo>
                <a:lnTo>
                  <a:pt x="2275" y="1206"/>
                </a:lnTo>
                <a:lnTo>
                  <a:pt x="2266" y="1214"/>
                </a:lnTo>
                <a:lnTo>
                  <a:pt x="2257" y="1220"/>
                </a:lnTo>
                <a:lnTo>
                  <a:pt x="2247" y="1227"/>
                </a:lnTo>
                <a:lnTo>
                  <a:pt x="2235" y="1233"/>
                </a:lnTo>
                <a:lnTo>
                  <a:pt x="2222" y="1239"/>
                </a:lnTo>
                <a:lnTo>
                  <a:pt x="2208" y="1242"/>
                </a:lnTo>
                <a:lnTo>
                  <a:pt x="2193" y="1245"/>
                </a:lnTo>
                <a:lnTo>
                  <a:pt x="2177" y="1245"/>
                </a:lnTo>
                <a:lnTo>
                  <a:pt x="2177" y="1245"/>
                </a:lnTo>
                <a:lnTo>
                  <a:pt x="2157" y="1245"/>
                </a:lnTo>
                <a:lnTo>
                  <a:pt x="2139" y="1241"/>
                </a:lnTo>
                <a:lnTo>
                  <a:pt x="2121" y="1236"/>
                </a:lnTo>
                <a:lnTo>
                  <a:pt x="2105" y="1227"/>
                </a:lnTo>
                <a:lnTo>
                  <a:pt x="2089" y="1218"/>
                </a:lnTo>
                <a:lnTo>
                  <a:pt x="2074" y="1206"/>
                </a:lnTo>
                <a:lnTo>
                  <a:pt x="2060" y="1193"/>
                </a:lnTo>
                <a:lnTo>
                  <a:pt x="2047" y="1179"/>
                </a:lnTo>
                <a:lnTo>
                  <a:pt x="2035" y="1163"/>
                </a:lnTo>
                <a:lnTo>
                  <a:pt x="2024" y="1145"/>
                </a:lnTo>
                <a:lnTo>
                  <a:pt x="2015" y="1126"/>
                </a:lnTo>
                <a:lnTo>
                  <a:pt x="2006" y="1106"/>
                </a:lnTo>
                <a:lnTo>
                  <a:pt x="2000" y="1085"/>
                </a:lnTo>
                <a:lnTo>
                  <a:pt x="1996" y="1063"/>
                </a:lnTo>
                <a:lnTo>
                  <a:pt x="1993" y="1040"/>
                </a:lnTo>
                <a:lnTo>
                  <a:pt x="1993" y="1016"/>
                </a:lnTo>
                <a:lnTo>
                  <a:pt x="1993" y="1016"/>
                </a:lnTo>
                <a:lnTo>
                  <a:pt x="1993" y="993"/>
                </a:lnTo>
                <a:lnTo>
                  <a:pt x="1996" y="970"/>
                </a:lnTo>
                <a:lnTo>
                  <a:pt x="2000" y="948"/>
                </a:lnTo>
                <a:lnTo>
                  <a:pt x="2006" y="927"/>
                </a:lnTo>
                <a:lnTo>
                  <a:pt x="2015" y="907"/>
                </a:lnTo>
                <a:lnTo>
                  <a:pt x="2024" y="888"/>
                </a:lnTo>
                <a:lnTo>
                  <a:pt x="2035" y="870"/>
                </a:lnTo>
                <a:lnTo>
                  <a:pt x="2047" y="855"/>
                </a:lnTo>
                <a:lnTo>
                  <a:pt x="2060" y="840"/>
                </a:lnTo>
                <a:lnTo>
                  <a:pt x="2074" y="827"/>
                </a:lnTo>
                <a:lnTo>
                  <a:pt x="2089" y="815"/>
                </a:lnTo>
                <a:lnTo>
                  <a:pt x="2105" y="806"/>
                </a:lnTo>
                <a:lnTo>
                  <a:pt x="2121" y="797"/>
                </a:lnTo>
                <a:lnTo>
                  <a:pt x="2139" y="792"/>
                </a:lnTo>
                <a:lnTo>
                  <a:pt x="2157" y="788"/>
                </a:lnTo>
                <a:lnTo>
                  <a:pt x="2177" y="788"/>
                </a:lnTo>
                <a:lnTo>
                  <a:pt x="2177" y="788"/>
                </a:lnTo>
                <a:close/>
              </a:path>
            </a:pathLst>
          </a:custGeom>
          <a:gradFill flip="none" rotWithShape="1">
            <a:gsLst>
              <a:gs pos="0">
                <a:schemeClr val="accent6">
                  <a:lumMod val="60000"/>
                  <a:lumOff val="40000"/>
                  <a:shade val="30000"/>
                  <a:satMod val="115000"/>
                </a:schemeClr>
              </a:gs>
              <a:gs pos="50000">
                <a:schemeClr val="accent6">
                  <a:lumMod val="60000"/>
                  <a:lumOff val="40000"/>
                  <a:shade val="67500"/>
                  <a:satMod val="115000"/>
                </a:schemeClr>
              </a:gs>
              <a:gs pos="100000">
                <a:schemeClr val="accent6">
                  <a:lumMod val="60000"/>
                  <a:lumOff val="40000"/>
                  <a:shade val="100000"/>
                  <a:satMod val="115000"/>
                </a:schemeClr>
              </a:gs>
            </a:gsLst>
            <a:lin ang="5400000" scaled="1"/>
            <a:tileRect/>
          </a:gradFill>
          <a:ln w="28575">
            <a:noFill/>
            <a:prstDash val="solid"/>
            <a:round/>
            <a:headEnd/>
            <a:tailEnd/>
          </a:ln>
        </p:spPr>
        <p:txBody>
          <a:bodyPr bIns="360000" anchor="ctr"/>
          <a:lstStyle/>
          <a:p>
            <a:pPr algn="ctr" eaLnBrk="1" hangingPunct="1">
              <a:defRPr/>
            </a:pPr>
            <a:endParaRPr lang="en-GB" dirty="0">
              <a:solidFill>
                <a:schemeClr val="bg1"/>
              </a:solidFill>
              <a:cs typeface="Arial" charset="0"/>
            </a:endParaRPr>
          </a:p>
        </p:txBody>
      </p:sp>
      <p:sp>
        <p:nvSpPr>
          <p:cNvPr id="17" name="Freeform 12">
            <a:extLst>
              <a:ext uri="{FF2B5EF4-FFF2-40B4-BE49-F238E27FC236}">
                <a16:creationId xmlns:a16="http://schemas.microsoft.com/office/drawing/2014/main" id="{848CDBF2-D7FA-484D-A576-BDC9973B22B5}"/>
              </a:ext>
            </a:extLst>
          </p:cNvPr>
          <p:cNvSpPr>
            <a:spLocks/>
          </p:cNvSpPr>
          <p:nvPr/>
        </p:nvSpPr>
        <p:spPr bwMode="auto">
          <a:xfrm>
            <a:off x="7394411" y="938835"/>
            <a:ext cx="1887537" cy="1568450"/>
          </a:xfrm>
          <a:custGeom>
            <a:avLst/>
            <a:gdLst>
              <a:gd name="T0" fmla="*/ 1586 w 2377"/>
              <a:gd name="T1" fmla="*/ 1797 h 1975"/>
              <a:gd name="T2" fmla="*/ 1564 w 2377"/>
              <a:gd name="T3" fmla="*/ 1845 h 1975"/>
              <a:gd name="T4" fmla="*/ 1522 w 2377"/>
              <a:gd name="T5" fmla="*/ 1886 h 1975"/>
              <a:gd name="T6" fmla="*/ 1489 w 2377"/>
              <a:gd name="T7" fmla="*/ 1906 h 1975"/>
              <a:gd name="T8" fmla="*/ 1470 w 2377"/>
              <a:gd name="T9" fmla="*/ 1933 h 1975"/>
              <a:gd name="T10" fmla="*/ 1473 w 2377"/>
              <a:gd name="T11" fmla="*/ 1957 h 1975"/>
              <a:gd name="T12" fmla="*/ 1500 w 2377"/>
              <a:gd name="T13" fmla="*/ 1973 h 1975"/>
              <a:gd name="T14" fmla="*/ 2377 w 2377"/>
              <a:gd name="T15" fmla="*/ 0 h 1975"/>
              <a:gd name="T16" fmla="*/ 395 w 2377"/>
              <a:gd name="T17" fmla="*/ 855 h 1975"/>
              <a:gd name="T18" fmla="*/ 390 w 2377"/>
              <a:gd name="T19" fmla="*/ 886 h 1975"/>
              <a:gd name="T20" fmla="*/ 371 w 2377"/>
              <a:gd name="T21" fmla="*/ 907 h 1975"/>
              <a:gd name="T22" fmla="*/ 346 w 2377"/>
              <a:gd name="T23" fmla="*/ 904 h 1975"/>
              <a:gd name="T24" fmla="*/ 320 w 2377"/>
              <a:gd name="T25" fmla="*/ 877 h 1975"/>
              <a:gd name="T26" fmla="*/ 298 w 2377"/>
              <a:gd name="T27" fmla="*/ 842 h 1975"/>
              <a:gd name="T28" fmla="*/ 254 w 2377"/>
              <a:gd name="T29" fmla="*/ 806 h 1975"/>
              <a:gd name="T30" fmla="*/ 201 w 2377"/>
              <a:gd name="T31" fmla="*/ 788 h 1975"/>
              <a:gd name="T32" fmla="*/ 148 w 2377"/>
              <a:gd name="T33" fmla="*/ 792 h 1975"/>
              <a:gd name="T34" fmla="*/ 83 w 2377"/>
              <a:gd name="T35" fmla="*/ 827 h 1975"/>
              <a:gd name="T36" fmla="*/ 32 w 2377"/>
              <a:gd name="T37" fmla="*/ 888 h 1975"/>
              <a:gd name="T38" fmla="*/ 5 w 2377"/>
              <a:gd name="T39" fmla="*/ 970 h 1975"/>
              <a:gd name="T40" fmla="*/ 2 w 2377"/>
              <a:gd name="T41" fmla="*/ 1040 h 1975"/>
              <a:gd name="T42" fmla="*/ 23 w 2377"/>
              <a:gd name="T43" fmla="*/ 1126 h 1975"/>
              <a:gd name="T44" fmla="*/ 68 w 2377"/>
              <a:gd name="T45" fmla="*/ 1193 h 1975"/>
              <a:gd name="T46" fmla="*/ 130 w 2377"/>
              <a:gd name="T47" fmla="*/ 1236 h 1975"/>
              <a:gd name="T48" fmla="*/ 184 w 2377"/>
              <a:gd name="T49" fmla="*/ 1245 h 1975"/>
              <a:gd name="T50" fmla="*/ 243 w 2377"/>
              <a:gd name="T51" fmla="*/ 1233 h 1975"/>
              <a:gd name="T52" fmla="*/ 283 w 2377"/>
              <a:gd name="T53" fmla="*/ 1206 h 1975"/>
              <a:gd name="T54" fmla="*/ 314 w 2377"/>
              <a:gd name="T55" fmla="*/ 1166 h 1975"/>
              <a:gd name="T56" fmla="*/ 340 w 2377"/>
              <a:gd name="T57" fmla="*/ 1133 h 1975"/>
              <a:gd name="T58" fmla="*/ 365 w 2377"/>
              <a:gd name="T59" fmla="*/ 1124 h 1975"/>
              <a:gd name="T60" fmla="*/ 388 w 2377"/>
              <a:gd name="T61" fmla="*/ 1139 h 1975"/>
              <a:gd name="T62" fmla="*/ 395 w 2377"/>
              <a:gd name="T63" fmla="*/ 1178 h 1975"/>
              <a:gd name="T64" fmla="*/ 1199 w 2377"/>
              <a:gd name="T65" fmla="*/ 1975 h 1975"/>
              <a:gd name="T66" fmla="*/ 1229 w 2377"/>
              <a:gd name="T67" fmla="*/ 1970 h 1975"/>
              <a:gd name="T68" fmla="*/ 1250 w 2377"/>
              <a:gd name="T69" fmla="*/ 1951 h 1975"/>
              <a:gd name="T70" fmla="*/ 1247 w 2377"/>
              <a:gd name="T71" fmla="*/ 1925 h 1975"/>
              <a:gd name="T72" fmla="*/ 1222 w 2377"/>
              <a:gd name="T73" fmla="*/ 1900 h 1975"/>
              <a:gd name="T74" fmla="*/ 1186 w 2377"/>
              <a:gd name="T75" fmla="*/ 1878 h 1975"/>
              <a:gd name="T76" fmla="*/ 1150 w 2377"/>
              <a:gd name="T77" fmla="*/ 1834 h 1975"/>
              <a:gd name="T78" fmla="*/ 1132 w 2377"/>
              <a:gd name="T79" fmla="*/ 1780 h 1975"/>
              <a:gd name="T80" fmla="*/ 1135 w 2377"/>
              <a:gd name="T81" fmla="*/ 1728 h 1975"/>
              <a:gd name="T82" fmla="*/ 1169 w 2377"/>
              <a:gd name="T83" fmla="*/ 1662 h 1975"/>
              <a:gd name="T84" fmla="*/ 1232 w 2377"/>
              <a:gd name="T85" fmla="*/ 1611 h 1975"/>
              <a:gd name="T86" fmla="*/ 1314 w 2377"/>
              <a:gd name="T87" fmla="*/ 1585 h 1975"/>
              <a:gd name="T88" fmla="*/ 1383 w 2377"/>
              <a:gd name="T89" fmla="*/ 1582 h 1975"/>
              <a:gd name="T90" fmla="*/ 1470 w 2377"/>
              <a:gd name="T91" fmla="*/ 1602 h 1975"/>
              <a:gd name="T92" fmla="*/ 1537 w 2377"/>
              <a:gd name="T93" fmla="*/ 1647 h 1975"/>
              <a:gd name="T94" fmla="*/ 1579 w 2377"/>
              <a:gd name="T95" fmla="*/ 1710 h 1975"/>
              <a:gd name="T96" fmla="*/ 1589 w 2377"/>
              <a:gd name="T97" fmla="*/ 1764 h 19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377" h="1975">
                <a:moveTo>
                  <a:pt x="1589" y="1764"/>
                </a:moveTo>
                <a:lnTo>
                  <a:pt x="1589" y="1764"/>
                </a:lnTo>
                <a:lnTo>
                  <a:pt x="1588" y="1780"/>
                </a:lnTo>
                <a:lnTo>
                  <a:pt x="1586" y="1797"/>
                </a:lnTo>
                <a:lnTo>
                  <a:pt x="1582" y="1810"/>
                </a:lnTo>
                <a:lnTo>
                  <a:pt x="1577" y="1822"/>
                </a:lnTo>
                <a:lnTo>
                  <a:pt x="1571" y="1834"/>
                </a:lnTo>
                <a:lnTo>
                  <a:pt x="1564" y="1845"/>
                </a:lnTo>
                <a:lnTo>
                  <a:pt x="1556" y="1855"/>
                </a:lnTo>
                <a:lnTo>
                  <a:pt x="1549" y="1863"/>
                </a:lnTo>
                <a:lnTo>
                  <a:pt x="1534" y="1878"/>
                </a:lnTo>
                <a:lnTo>
                  <a:pt x="1522" y="1886"/>
                </a:lnTo>
                <a:lnTo>
                  <a:pt x="1509" y="1894"/>
                </a:lnTo>
                <a:lnTo>
                  <a:pt x="1509" y="1894"/>
                </a:lnTo>
                <a:lnTo>
                  <a:pt x="1498" y="1900"/>
                </a:lnTo>
                <a:lnTo>
                  <a:pt x="1489" y="1906"/>
                </a:lnTo>
                <a:lnTo>
                  <a:pt x="1483" y="1912"/>
                </a:lnTo>
                <a:lnTo>
                  <a:pt x="1477" y="1919"/>
                </a:lnTo>
                <a:lnTo>
                  <a:pt x="1473" y="1925"/>
                </a:lnTo>
                <a:lnTo>
                  <a:pt x="1470" y="1933"/>
                </a:lnTo>
                <a:lnTo>
                  <a:pt x="1468" y="1939"/>
                </a:lnTo>
                <a:lnTo>
                  <a:pt x="1468" y="1945"/>
                </a:lnTo>
                <a:lnTo>
                  <a:pt x="1470" y="1951"/>
                </a:lnTo>
                <a:lnTo>
                  <a:pt x="1473" y="1957"/>
                </a:lnTo>
                <a:lnTo>
                  <a:pt x="1477" y="1963"/>
                </a:lnTo>
                <a:lnTo>
                  <a:pt x="1483" y="1967"/>
                </a:lnTo>
                <a:lnTo>
                  <a:pt x="1491" y="1970"/>
                </a:lnTo>
                <a:lnTo>
                  <a:pt x="1500" y="1973"/>
                </a:lnTo>
                <a:lnTo>
                  <a:pt x="1509" y="1975"/>
                </a:lnTo>
                <a:lnTo>
                  <a:pt x="1521" y="1975"/>
                </a:lnTo>
                <a:lnTo>
                  <a:pt x="2377" y="1975"/>
                </a:lnTo>
                <a:lnTo>
                  <a:pt x="2377" y="0"/>
                </a:lnTo>
                <a:lnTo>
                  <a:pt x="398" y="0"/>
                </a:lnTo>
                <a:lnTo>
                  <a:pt x="398" y="454"/>
                </a:lnTo>
                <a:lnTo>
                  <a:pt x="395" y="454"/>
                </a:lnTo>
                <a:lnTo>
                  <a:pt x="395" y="855"/>
                </a:lnTo>
                <a:lnTo>
                  <a:pt x="395" y="855"/>
                </a:lnTo>
                <a:lnTo>
                  <a:pt x="395" y="867"/>
                </a:lnTo>
                <a:lnTo>
                  <a:pt x="393" y="877"/>
                </a:lnTo>
                <a:lnTo>
                  <a:pt x="390" y="886"/>
                </a:lnTo>
                <a:lnTo>
                  <a:pt x="388" y="894"/>
                </a:lnTo>
                <a:lnTo>
                  <a:pt x="383" y="900"/>
                </a:lnTo>
                <a:lnTo>
                  <a:pt x="377" y="904"/>
                </a:lnTo>
                <a:lnTo>
                  <a:pt x="371" y="907"/>
                </a:lnTo>
                <a:lnTo>
                  <a:pt x="365" y="909"/>
                </a:lnTo>
                <a:lnTo>
                  <a:pt x="359" y="909"/>
                </a:lnTo>
                <a:lnTo>
                  <a:pt x="353" y="907"/>
                </a:lnTo>
                <a:lnTo>
                  <a:pt x="346" y="904"/>
                </a:lnTo>
                <a:lnTo>
                  <a:pt x="340" y="900"/>
                </a:lnTo>
                <a:lnTo>
                  <a:pt x="332" y="894"/>
                </a:lnTo>
                <a:lnTo>
                  <a:pt x="326" y="886"/>
                </a:lnTo>
                <a:lnTo>
                  <a:pt x="320" y="877"/>
                </a:lnTo>
                <a:lnTo>
                  <a:pt x="314" y="867"/>
                </a:lnTo>
                <a:lnTo>
                  <a:pt x="314" y="867"/>
                </a:lnTo>
                <a:lnTo>
                  <a:pt x="307" y="855"/>
                </a:lnTo>
                <a:lnTo>
                  <a:pt x="298" y="842"/>
                </a:lnTo>
                <a:lnTo>
                  <a:pt x="283" y="827"/>
                </a:lnTo>
                <a:lnTo>
                  <a:pt x="275" y="819"/>
                </a:lnTo>
                <a:lnTo>
                  <a:pt x="265" y="813"/>
                </a:lnTo>
                <a:lnTo>
                  <a:pt x="254" y="806"/>
                </a:lnTo>
                <a:lnTo>
                  <a:pt x="243" y="800"/>
                </a:lnTo>
                <a:lnTo>
                  <a:pt x="231" y="795"/>
                </a:lnTo>
                <a:lnTo>
                  <a:pt x="217" y="791"/>
                </a:lnTo>
                <a:lnTo>
                  <a:pt x="201" y="788"/>
                </a:lnTo>
                <a:lnTo>
                  <a:pt x="184" y="788"/>
                </a:lnTo>
                <a:lnTo>
                  <a:pt x="184" y="788"/>
                </a:lnTo>
                <a:lnTo>
                  <a:pt x="166" y="788"/>
                </a:lnTo>
                <a:lnTo>
                  <a:pt x="148" y="792"/>
                </a:lnTo>
                <a:lnTo>
                  <a:pt x="130" y="797"/>
                </a:lnTo>
                <a:lnTo>
                  <a:pt x="112" y="806"/>
                </a:lnTo>
                <a:lnTo>
                  <a:pt x="98" y="815"/>
                </a:lnTo>
                <a:lnTo>
                  <a:pt x="83" y="827"/>
                </a:lnTo>
                <a:lnTo>
                  <a:pt x="68" y="840"/>
                </a:lnTo>
                <a:lnTo>
                  <a:pt x="54" y="855"/>
                </a:lnTo>
                <a:lnTo>
                  <a:pt x="42" y="870"/>
                </a:lnTo>
                <a:lnTo>
                  <a:pt x="32" y="888"/>
                </a:lnTo>
                <a:lnTo>
                  <a:pt x="23" y="907"/>
                </a:lnTo>
                <a:lnTo>
                  <a:pt x="15" y="927"/>
                </a:lnTo>
                <a:lnTo>
                  <a:pt x="9" y="948"/>
                </a:lnTo>
                <a:lnTo>
                  <a:pt x="5" y="970"/>
                </a:lnTo>
                <a:lnTo>
                  <a:pt x="2" y="993"/>
                </a:lnTo>
                <a:lnTo>
                  <a:pt x="0" y="1016"/>
                </a:lnTo>
                <a:lnTo>
                  <a:pt x="0" y="1016"/>
                </a:lnTo>
                <a:lnTo>
                  <a:pt x="2" y="1040"/>
                </a:lnTo>
                <a:lnTo>
                  <a:pt x="5" y="1063"/>
                </a:lnTo>
                <a:lnTo>
                  <a:pt x="9" y="1085"/>
                </a:lnTo>
                <a:lnTo>
                  <a:pt x="15" y="1106"/>
                </a:lnTo>
                <a:lnTo>
                  <a:pt x="23" y="1126"/>
                </a:lnTo>
                <a:lnTo>
                  <a:pt x="32" y="1145"/>
                </a:lnTo>
                <a:lnTo>
                  <a:pt x="42" y="1163"/>
                </a:lnTo>
                <a:lnTo>
                  <a:pt x="54" y="1179"/>
                </a:lnTo>
                <a:lnTo>
                  <a:pt x="68" y="1193"/>
                </a:lnTo>
                <a:lnTo>
                  <a:pt x="83" y="1206"/>
                </a:lnTo>
                <a:lnTo>
                  <a:pt x="98" y="1218"/>
                </a:lnTo>
                <a:lnTo>
                  <a:pt x="112" y="1227"/>
                </a:lnTo>
                <a:lnTo>
                  <a:pt x="130" y="1236"/>
                </a:lnTo>
                <a:lnTo>
                  <a:pt x="148" y="1241"/>
                </a:lnTo>
                <a:lnTo>
                  <a:pt x="166" y="1245"/>
                </a:lnTo>
                <a:lnTo>
                  <a:pt x="184" y="1245"/>
                </a:lnTo>
                <a:lnTo>
                  <a:pt x="184" y="1245"/>
                </a:lnTo>
                <a:lnTo>
                  <a:pt x="201" y="1245"/>
                </a:lnTo>
                <a:lnTo>
                  <a:pt x="217" y="1242"/>
                </a:lnTo>
                <a:lnTo>
                  <a:pt x="231" y="1239"/>
                </a:lnTo>
                <a:lnTo>
                  <a:pt x="243" y="1233"/>
                </a:lnTo>
                <a:lnTo>
                  <a:pt x="254" y="1227"/>
                </a:lnTo>
                <a:lnTo>
                  <a:pt x="265" y="1220"/>
                </a:lnTo>
                <a:lnTo>
                  <a:pt x="275" y="1214"/>
                </a:lnTo>
                <a:lnTo>
                  <a:pt x="283" y="1206"/>
                </a:lnTo>
                <a:lnTo>
                  <a:pt x="298" y="1191"/>
                </a:lnTo>
                <a:lnTo>
                  <a:pt x="307" y="1178"/>
                </a:lnTo>
                <a:lnTo>
                  <a:pt x="314" y="1166"/>
                </a:lnTo>
                <a:lnTo>
                  <a:pt x="314" y="1166"/>
                </a:lnTo>
                <a:lnTo>
                  <a:pt x="320" y="1155"/>
                </a:lnTo>
                <a:lnTo>
                  <a:pt x="326" y="1147"/>
                </a:lnTo>
                <a:lnTo>
                  <a:pt x="332" y="1139"/>
                </a:lnTo>
                <a:lnTo>
                  <a:pt x="340" y="1133"/>
                </a:lnTo>
                <a:lnTo>
                  <a:pt x="346" y="1129"/>
                </a:lnTo>
                <a:lnTo>
                  <a:pt x="353" y="1126"/>
                </a:lnTo>
                <a:lnTo>
                  <a:pt x="359" y="1124"/>
                </a:lnTo>
                <a:lnTo>
                  <a:pt x="365" y="1124"/>
                </a:lnTo>
                <a:lnTo>
                  <a:pt x="371" y="1126"/>
                </a:lnTo>
                <a:lnTo>
                  <a:pt x="377" y="1129"/>
                </a:lnTo>
                <a:lnTo>
                  <a:pt x="383" y="1133"/>
                </a:lnTo>
                <a:lnTo>
                  <a:pt x="388" y="1139"/>
                </a:lnTo>
                <a:lnTo>
                  <a:pt x="390" y="1147"/>
                </a:lnTo>
                <a:lnTo>
                  <a:pt x="393" y="1155"/>
                </a:lnTo>
                <a:lnTo>
                  <a:pt x="395" y="1166"/>
                </a:lnTo>
                <a:lnTo>
                  <a:pt x="395" y="1178"/>
                </a:lnTo>
                <a:lnTo>
                  <a:pt x="395" y="1429"/>
                </a:lnTo>
                <a:lnTo>
                  <a:pt x="398" y="1429"/>
                </a:lnTo>
                <a:lnTo>
                  <a:pt x="398" y="1975"/>
                </a:lnTo>
                <a:lnTo>
                  <a:pt x="1199" y="1975"/>
                </a:lnTo>
                <a:lnTo>
                  <a:pt x="1199" y="1975"/>
                </a:lnTo>
                <a:lnTo>
                  <a:pt x="1211" y="1975"/>
                </a:lnTo>
                <a:lnTo>
                  <a:pt x="1220" y="1973"/>
                </a:lnTo>
                <a:lnTo>
                  <a:pt x="1229" y="1970"/>
                </a:lnTo>
                <a:lnTo>
                  <a:pt x="1237" y="1967"/>
                </a:lnTo>
                <a:lnTo>
                  <a:pt x="1242" y="1963"/>
                </a:lnTo>
                <a:lnTo>
                  <a:pt x="1247" y="1957"/>
                </a:lnTo>
                <a:lnTo>
                  <a:pt x="1250" y="1951"/>
                </a:lnTo>
                <a:lnTo>
                  <a:pt x="1251" y="1945"/>
                </a:lnTo>
                <a:lnTo>
                  <a:pt x="1251" y="1939"/>
                </a:lnTo>
                <a:lnTo>
                  <a:pt x="1250" y="1933"/>
                </a:lnTo>
                <a:lnTo>
                  <a:pt x="1247" y="1925"/>
                </a:lnTo>
                <a:lnTo>
                  <a:pt x="1242" y="1919"/>
                </a:lnTo>
                <a:lnTo>
                  <a:pt x="1238" y="1912"/>
                </a:lnTo>
                <a:lnTo>
                  <a:pt x="1231" y="1906"/>
                </a:lnTo>
                <a:lnTo>
                  <a:pt x="1222" y="1900"/>
                </a:lnTo>
                <a:lnTo>
                  <a:pt x="1211" y="1894"/>
                </a:lnTo>
                <a:lnTo>
                  <a:pt x="1211" y="1894"/>
                </a:lnTo>
                <a:lnTo>
                  <a:pt x="1198" y="1886"/>
                </a:lnTo>
                <a:lnTo>
                  <a:pt x="1186" y="1878"/>
                </a:lnTo>
                <a:lnTo>
                  <a:pt x="1171" y="1863"/>
                </a:lnTo>
                <a:lnTo>
                  <a:pt x="1163" y="1855"/>
                </a:lnTo>
                <a:lnTo>
                  <a:pt x="1156" y="1845"/>
                </a:lnTo>
                <a:lnTo>
                  <a:pt x="1150" y="1834"/>
                </a:lnTo>
                <a:lnTo>
                  <a:pt x="1142" y="1822"/>
                </a:lnTo>
                <a:lnTo>
                  <a:pt x="1138" y="1810"/>
                </a:lnTo>
                <a:lnTo>
                  <a:pt x="1133" y="1797"/>
                </a:lnTo>
                <a:lnTo>
                  <a:pt x="1132" y="1780"/>
                </a:lnTo>
                <a:lnTo>
                  <a:pt x="1130" y="1764"/>
                </a:lnTo>
                <a:lnTo>
                  <a:pt x="1130" y="1764"/>
                </a:lnTo>
                <a:lnTo>
                  <a:pt x="1132" y="1746"/>
                </a:lnTo>
                <a:lnTo>
                  <a:pt x="1135" y="1728"/>
                </a:lnTo>
                <a:lnTo>
                  <a:pt x="1141" y="1710"/>
                </a:lnTo>
                <a:lnTo>
                  <a:pt x="1148" y="1692"/>
                </a:lnTo>
                <a:lnTo>
                  <a:pt x="1159" y="1677"/>
                </a:lnTo>
                <a:lnTo>
                  <a:pt x="1169" y="1662"/>
                </a:lnTo>
                <a:lnTo>
                  <a:pt x="1183" y="1647"/>
                </a:lnTo>
                <a:lnTo>
                  <a:pt x="1198" y="1634"/>
                </a:lnTo>
                <a:lnTo>
                  <a:pt x="1214" y="1622"/>
                </a:lnTo>
                <a:lnTo>
                  <a:pt x="1232" y="1611"/>
                </a:lnTo>
                <a:lnTo>
                  <a:pt x="1250" y="1602"/>
                </a:lnTo>
                <a:lnTo>
                  <a:pt x="1271" y="1595"/>
                </a:lnTo>
                <a:lnTo>
                  <a:pt x="1292" y="1589"/>
                </a:lnTo>
                <a:lnTo>
                  <a:pt x="1314" y="1585"/>
                </a:lnTo>
                <a:lnTo>
                  <a:pt x="1337" y="1582"/>
                </a:lnTo>
                <a:lnTo>
                  <a:pt x="1361" y="1580"/>
                </a:lnTo>
                <a:lnTo>
                  <a:pt x="1361" y="1580"/>
                </a:lnTo>
                <a:lnTo>
                  <a:pt x="1383" y="1582"/>
                </a:lnTo>
                <a:lnTo>
                  <a:pt x="1405" y="1585"/>
                </a:lnTo>
                <a:lnTo>
                  <a:pt x="1428" y="1589"/>
                </a:lnTo>
                <a:lnTo>
                  <a:pt x="1449" y="1595"/>
                </a:lnTo>
                <a:lnTo>
                  <a:pt x="1470" y="1602"/>
                </a:lnTo>
                <a:lnTo>
                  <a:pt x="1488" y="1611"/>
                </a:lnTo>
                <a:lnTo>
                  <a:pt x="1506" y="1622"/>
                </a:lnTo>
                <a:lnTo>
                  <a:pt x="1522" y="1634"/>
                </a:lnTo>
                <a:lnTo>
                  <a:pt x="1537" y="1647"/>
                </a:lnTo>
                <a:lnTo>
                  <a:pt x="1550" y="1662"/>
                </a:lnTo>
                <a:lnTo>
                  <a:pt x="1561" y="1677"/>
                </a:lnTo>
                <a:lnTo>
                  <a:pt x="1571" y="1692"/>
                </a:lnTo>
                <a:lnTo>
                  <a:pt x="1579" y="1710"/>
                </a:lnTo>
                <a:lnTo>
                  <a:pt x="1585" y="1728"/>
                </a:lnTo>
                <a:lnTo>
                  <a:pt x="1588" y="1746"/>
                </a:lnTo>
                <a:lnTo>
                  <a:pt x="1589" y="1764"/>
                </a:lnTo>
                <a:lnTo>
                  <a:pt x="1589" y="1764"/>
                </a:lnTo>
                <a:close/>
              </a:path>
            </a:pathLst>
          </a:custGeom>
          <a:gradFill flip="none" rotWithShape="1">
            <a:gsLst>
              <a:gs pos="0">
                <a:schemeClr val="accent4">
                  <a:lumMod val="60000"/>
                  <a:lumOff val="40000"/>
                  <a:shade val="30000"/>
                  <a:satMod val="115000"/>
                </a:schemeClr>
              </a:gs>
              <a:gs pos="50000">
                <a:schemeClr val="accent4">
                  <a:lumMod val="60000"/>
                  <a:lumOff val="40000"/>
                  <a:shade val="67500"/>
                  <a:satMod val="115000"/>
                </a:schemeClr>
              </a:gs>
              <a:gs pos="100000">
                <a:schemeClr val="accent4">
                  <a:lumMod val="60000"/>
                  <a:lumOff val="40000"/>
                  <a:shade val="100000"/>
                  <a:satMod val="115000"/>
                </a:schemeClr>
              </a:gs>
            </a:gsLst>
            <a:lin ang="8100000" scaled="1"/>
            <a:tileRect/>
          </a:gradFill>
          <a:ln w="28575">
            <a:noFill/>
            <a:prstDash val="solid"/>
            <a:round/>
            <a:headEnd/>
            <a:tailEnd/>
          </a:ln>
        </p:spPr>
        <p:txBody>
          <a:bodyPr lIns="360000" anchor="ctr"/>
          <a:lstStyle/>
          <a:p>
            <a:pPr algn="ctr" eaLnBrk="1" hangingPunct="1">
              <a:defRPr/>
            </a:pPr>
            <a:endParaRPr lang="en-GB" dirty="0">
              <a:solidFill>
                <a:schemeClr val="bg1"/>
              </a:solidFill>
              <a:cs typeface="Arial" charset="0"/>
            </a:endParaRPr>
          </a:p>
        </p:txBody>
      </p:sp>
      <p:sp>
        <p:nvSpPr>
          <p:cNvPr id="18" name="Freeform 13">
            <a:extLst>
              <a:ext uri="{FF2B5EF4-FFF2-40B4-BE49-F238E27FC236}">
                <a16:creationId xmlns:a16="http://schemas.microsoft.com/office/drawing/2014/main" id="{F5C66E4F-FE59-DF41-A3A3-9BFA526FEF64}"/>
              </a:ext>
            </a:extLst>
          </p:cNvPr>
          <p:cNvSpPr>
            <a:spLocks/>
          </p:cNvSpPr>
          <p:nvPr/>
        </p:nvSpPr>
        <p:spPr bwMode="auto">
          <a:xfrm>
            <a:off x="7711911" y="3768300"/>
            <a:ext cx="1570037" cy="1885950"/>
          </a:xfrm>
          <a:custGeom>
            <a:avLst/>
            <a:gdLst>
              <a:gd name="T0" fmla="*/ 179 w 1976"/>
              <a:gd name="T1" fmla="*/ 1584 h 2375"/>
              <a:gd name="T2" fmla="*/ 130 w 1976"/>
              <a:gd name="T3" fmla="*/ 1563 h 2375"/>
              <a:gd name="T4" fmla="*/ 88 w 1976"/>
              <a:gd name="T5" fmla="*/ 1520 h 2375"/>
              <a:gd name="T6" fmla="*/ 70 w 1976"/>
              <a:gd name="T7" fmla="*/ 1489 h 2375"/>
              <a:gd name="T8" fmla="*/ 43 w 1976"/>
              <a:gd name="T9" fmla="*/ 1468 h 2375"/>
              <a:gd name="T10" fmla="*/ 18 w 1976"/>
              <a:gd name="T11" fmla="*/ 1472 h 2375"/>
              <a:gd name="T12" fmla="*/ 1 w 1976"/>
              <a:gd name="T13" fmla="*/ 1498 h 2375"/>
              <a:gd name="T14" fmla="*/ 1976 w 1976"/>
              <a:gd name="T15" fmla="*/ 2375 h 2375"/>
              <a:gd name="T16" fmla="*/ 1120 w 1976"/>
              <a:gd name="T17" fmla="*/ 394 h 2375"/>
              <a:gd name="T18" fmla="*/ 1088 w 1976"/>
              <a:gd name="T19" fmla="*/ 390 h 2375"/>
              <a:gd name="T20" fmla="*/ 1069 w 1976"/>
              <a:gd name="T21" fmla="*/ 370 h 2375"/>
              <a:gd name="T22" fmla="*/ 1070 w 1976"/>
              <a:gd name="T23" fmla="*/ 345 h 2375"/>
              <a:gd name="T24" fmla="*/ 1097 w 1976"/>
              <a:gd name="T25" fmla="*/ 318 h 2375"/>
              <a:gd name="T26" fmla="*/ 1133 w 1976"/>
              <a:gd name="T27" fmla="*/ 296 h 2375"/>
              <a:gd name="T28" fmla="*/ 1169 w 1976"/>
              <a:gd name="T29" fmla="*/ 254 h 2375"/>
              <a:gd name="T30" fmla="*/ 1187 w 1976"/>
              <a:gd name="T31" fmla="*/ 200 h 2375"/>
              <a:gd name="T32" fmla="*/ 1184 w 1976"/>
              <a:gd name="T33" fmla="*/ 146 h 2375"/>
              <a:gd name="T34" fmla="*/ 1149 w 1976"/>
              <a:gd name="T35" fmla="*/ 80 h 2375"/>
              <a:gd name="T36" fmla="*/ 1087 w 1976"/>
              <a:gd name="T37" fmla="*/ 31 h 2375"/>
              <a:gd name="T38" fmla="*/ 1004 w 1976"/>
              <a:gd name="T39" fmla="*/ 3 h 2375"/>
              <a:gd name="T40" fmla="*/ 936 w 1976"/>
              <a:gd name="T41" fmla="*/ 1 h 2375"/>
              <a:gd name="T42" fmla="*/ 849 w 1976"/>
              <a:gd name="T43" fmla="*/ 22 h 2375"/>
              <a:gd name="T44" fmla="*/ 782 w 1976"/>
              <a:gd name="T45" fmla="*/ 67 h 2375"/>
              <a:gd name="T46" fmla="*/ 740 w 1976"/>
              <a:gd name="T47" fmla="*/ 130 h 2375"/>
              <a:gd name="T48" fmla="*/ 729 w 1976"/>
              <a:gd name="T49" fmla="*/ 184 h 2375"/>
              <a:gd name="T50" fmla="*/ 741 w 1976"/>
              <a:gd name="T51" fmla="*/ 242 h 2375"/>
              <a:gd name="T52" fmla="*/ 770 w 1976"/>
              <a:gd name="T53" fmla="*/ 282 h 2375"/>
              <a:gd name="T54" fmla="*/ 810 w 1976"/>
              <a:gd name="T55" fmla="*/ 314 h 2375"/>
              <a:gd name="T56" fmla="*/ 841 w 1976"/>
              <a:gd name="T57" fmla="*/ 338 h 2375"/>
              <a:gd name="T58" fmla="*/ 850 w 1976"/>
              <a:gd name="T59" fmla="*/ 364 h 2375"/>
              <a:gd name="T60" fmla="*/ 836 w 1976"/>
              <a:gd name="T61" fmla="*/ 385 h 2375"/>
              <a:gd name="T62" fmla="*/ 798 w 1976"/>
              <a:gd name="T63" fmla="*/ 394 h 2375"/>
              <a:gd name="T64" fmla="*/ 0 w 1976"/>
              <a:gd name="T65" fmla="*/ 1199 h 2375"/>
              <a:gd name="T66" fmla="*/ 4 w 1976"/>
              <a:gd name="T67" fmla="*/ 1228 h 2375"/>
              <a:gd name="T68" fmla="*/ 24 w 1976"/>
              <a:gd name="T69" fmla="*/ 1249 h 2375"/>
              <a:gd name="T70" fmla="*/ 49 w 1976"/>
              <a:gd name="T71" fmla="*/ 1246 h 2375"/>
              <a:gd name="T72" fmla="*/ 76 w 1976"/>
              <a:gd name="T73" fmla="*/ 1219 h 2375"/>
              <a:gd name="T74" fmla="*/ 99 w 1976"/>
              <a:gd name="T75" fmla="*/ 1185 h 2375"/>
              <a:gd name="T76" fmla="*/ 140 w 1976"/>
              <a:gd name="T77" fmla="*/ 1148 h 2375"/>
              <a:gd name="T78" fmla="*/ 194 w 1976"/>
              <a:gd name="T79" fmla="*/ 1130 h 2375"/>
              <a:gd name="T80" fmla="*/ 248 w 1976"/>
              <a:gd name="T81" fmla="*/ 1134 h 2375"/>
              <a:gd name="T82" fmla="*/ 314 w 1976"/>
              <a:gd name="T83" fmla="*/ 1169 h 2375"/>
              <a:gd name="T84" fmla="*/ 363 w 1976"/>
              <a:gd name="T85" fmla="*/ 1230 h 2375"/>
              <a:gd name="T86" fmla="*/ 392 w 1976"/>
              <a:gd name="T87" fmla="*/ 1312 h 2375"/>
              <a:gd name="T88" fmla="*/ 393 w 1976"/>
              <a:gd name="T89" fmla="*/ 1382 h 2375"/>
              <a:gd name="T90" fmla="*/ 372 w 1976"/>
              <a:gd name="T91" fmla="*/ 1468 h 2375"/>
              <a:gd name="T92" fmla="*/ 327 w 1976"/>
              <a:gd name="T93" fmla="*/ 1536 h 2375"/>
              <a:gd name="T94" fmla="*/ 265 w 1976"/>
              <a:gd name="T95" fmla="*/ 1578 h 2375"/>
              <a:gd name="T96" fmla="*/ 211 w 1976"/>
              <a:gd name="T97" fmla="*/ 1589 h 23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976" h="2375">
                <a:moveTo>
                  <a:pt x="211" y="1589"/>
                </a:moveTo>
                <a:lnTo>
                  <a:pt x="211" y="1589"/>
                </a:lnTo>
                <a:lnTo>
                  <a:pt x="194" y="1587"/>
                </a:lnTo>
                <a:lnTo>
                  <a:pt x="179" y="1584"/>
                </a:lnTo>
                <a:lnTo>
                  <a:pt x="164" y="1581"/>
                </a:lnTo>
                <a:lnTo>
                  <a:pt x="152" y="1575"/>
                </a:lnTo>
                <a:lnTo>
                  <a:pt x="140" y="1569"/>
                </a:lnTo>
                <a:lnTo>
                  <a:pt x="130" y="1563"/>
                </a:lnTo>
                <a:lnTo>
                  <a:pt x="121" y="1556"/>
                </a:lnTo>
                <a:lnTo>
                  <a:pt x="112" y="1548"/>
                </a:lnTo>
                <a:lnTo>
                  <a:pt x="99" y="1533"/>
                </a:lnTo>
                <a:lnTo>
                  <a:pt x="88" y="1520"/>
                </a:lnTo>
                <a:lnTo>
                  <a:pt x="81" y="1508"/>
                </a:lnTo>
                <a:lnTo>
                  <a:pt x="81" y="1508"/>
                </a:lnTo>
                <a:lnTo>
                  <a:pt x="76" y="1498"/>
                </a:lnTo>
                <a:lnTo>
                  <a:pt x="70" y="1489"/>
                </a:lnTo>
                <a:lnTo>
                  <a:pt x="63" y="1481"/>
                </a:lnTo>
                <a:lnTo>
                  <a:pt x="57" y="1475"/>
                </a:lnTo>
                <a:lnTo>
                  <a:pt x="49" y="1471"/>
                </a:lnTo>
                <a:lnTo>
                  <a:pt x="43" y="1468"/>
                </a:lnTo>
                <a:lnTo>
                  <a:pt x="36" y="1468"/>
                </a:lnTo>
                <a:lnTo>
                  <a:pt x="30" y="1468"/>
                </a:lnTo>
                <a:lnTo>
                  <a:pt x="24" y="1469"/>
                </a:lnTo>
                <a:lnTo>
                  <a:pt x="18" y="1472"/>
                </a:lnTo>
                <a:lnTo>
                  <a:pt x="13" y="1477"/>
                </a:lnTo>
                <a:lnTo>
                  <a:pt x="9" y="1483"/>
                </a:lnTo>
                <a:lnTo>
                  <a:pt x="4" y="1489"/>
                </a:lnTo>
                <a:lnTo>
                  <a:pt x="1" y="1498"/>
                </a:lnTo>
                <a:lnTo>
                  <a:pt x="0" y="1508"/>
                </a:lnTo>
                <a:lnTo>
                  <a:pt x="0" y="1520"/>
                </a:lnTo>
                <a:lnTo>
                  <a:pt x="0" y="2375"/>
                </a:lnTo>
                <a:lnTo>
                  <a:pt x="1976" y="2375"/>
                </a:lnTo>
                <a:lnTo>
                  <a:pt x="1976" y="396"/>
                </a:lnTo>
                <a:lnTo>
                  <a:pt x="1522" y="396"/>
                </a:lnTo>
                <a:lnTo>
                  <a:pt x="1522" y="394"/>
                </a:lnTo>
                <a:lnTo>
                  <a:pt x="1120" y="394"/>
                </a:lnTo>
                <a:lnTo>
                  <a:pt x="1120" y="394"/>
                </a:lnTo>
                <a:lnTo>
                  <a:pt x="1108" y="394"/>
                </a:lnTo>
                <a:lnTo>
                  <a:pt x="1097" y="393"/>
                </a:lnTo>
                <a:lnTo>
                  <a:pt x="1088" y="390"/>
                </a:lnTo>
                <a:lnTo>
                  <a:pt x="1082" y="385"/>
                </a:lnTo>
                <a:lnTo>
                  <a:pt x="1076" y="381"/>
                </a:lnTo>
                <a:lnTo>
                  <a:pt x="1072" y="376"/>
                </a:lnTo>
                <a:lnTo>
                  <a:pt x="1069" y="370"/>
                </a:lnTo>
                <a:lnTo>
                  <a:pt x="1067" y="364"/>
                </a:lnTo>
                <a:lnTo>
                  <a:pt x="1067" y="358"/>
                </a:lnTo>
                <a:lnTo>
                  <a:pt x="1067" y="351"/>
                </a:lnTo>
                <a:lnTo>
                  <a:pt x="1070" y="345"/>
                </a:lnTo>
                <a:lnTo>
                  <a:pt x="1075" y="338"/>
                </a:lnTo>
                <a:lnTo>
                  <a:pt x="1081" y="332"/>
                </a:lnTo>
                <a:lnTo>
                  <a:pt x="1088" y="324"/>
                </a:lnTo>
                <a:lnTo>
                  <a:pt x="1097" y="318"/>
                </a:lnTo>
                <a:lnTo>
                  <a:pt x="1108" y="314"/>
                </a:lnTo>
                <a:lnTo>
                  <a:pt x="1108" y="314"/>
                </a:lnTo>
                <a:lnTo>
                  <a:pt x="1120" y="306"/>
                </a:lnTo>
                <a:lnTo>
                  <a:pt x="1133" y="296"/>
                </a:lnTo>
                <a:lnTo>
                  <a:pt x="1148" y="282"/>
                </a:lnTo>
                <a:lnTo>
                  <a:pt x="1155" y="273"/>
                </a:lnTo>
                <a:lnTo>
                  <a:pt x="1163" y="264"/>
                </a:lnTo>
                <a:lnTo>
                  <a:pt x="1169" y="254"/>
                </a:lnTo>
                <a:lnTo>
                  <a:pt x="1175" y="242"/>
                </a:lnTo>
                <a:lnTo>
                  <a:pt x="1181" y="230"/>
                </a:lnTo>
                <a:lnTo>
                  <a:pt x="1184" y="215"/>
                </a:lnTo>
                <a:lnTo>
                  <a:pt x="1187" y="200"/>
                </a:lnTo>
                <a:lnTo>
                  <a:pt x="1188" y="184"/>
                </a:lnTo>
                <a:lnTo>
                  <a:pt x="1188" y="184"/>
                </a:lnTo>
                <a:lnTo>
                  <a:pt x="1187" y="166"/>
                </a:lnTo>
                <a:lnTo>
                  <a:pt x="1184" y="146"/>
                </a:lnTo>
                <a:lnTo>
                  <a:pt x="1178" y="130"/>
                </a:lnTo>
                <a:lnTo>
                  <a:pt x="1170" y="112"/>
                </a:lnTo>
                <a:lnTo>
                  <a:pt x="1160" y="95"/>
                </a:lnTo>
                <a:lnTo>
                  <a:pt x="1149" y="80"/>
                </a:lnTo>
                <a:lnTo>
                  <a:pt x="1136" y="67"/>
                </a:lnTo>
                <a:lnTo>
                  <a:pt x="1121" y="53"/>
                </a:lnTo>
                <a:lnTo>
                  <a:pt x="1105" y="42"/>
                </a:lnTo>
                <a:lnTo>
                  <a:pt x="1087" y="31"/>
                </a:lnTo>
                <a:lnTo>
                  <a:pt x="1067" y="22"/>
                </a:lnTo>
                <a:lnTo>
                  <a:pt x="1048" y="15"/>
                </a:lnTo>
                <a:lnTo>
                  <a:pt x="1027" y="7"/>
                </a:lnTo>
                <a:lnTo>
                  <a:pt x="1004" y="3"/>
                </a:lnTo>
                <a:lnTo>
                  <a:pt x="982" y="1"/>
                </a:lnTo>
                <a:lnTo>
                  <a:pt x="958" y="0"/>
                </a:lnTo>
                <a:lnTo>
                  <a:pt x="958" y="0"/>
                </a:lnTo>
                <a:lnTo>
                  <a:pt x="936" y="1"/>
                </a:lnTo>
                <a:lnTo>
                  <a:pt x="912" y="3"/>
                </a:lnTo>
                <a:lnTo>
                  <a:pt x="891" y="7"/>
                </a:lnTo>
                <a:lnTo>
                  <a:pt x="870" y="15"/>
                </a:lnTo>
                <a:lnTo>
                  <a:pt x="849" y="22"/>
                </a:lnTo>
                <a:lnTo>
                  <a:pt x="830" y="31"/>
                </a:lnTo>
                <a:lnTo>
                  <a:pt x="813" y="42"/>
                </a:lnTo>
                <a:lnTo>
                  <a:pt x="797" y="53"/>
                </a:lnTo>
                <a:lnTo>
                  <a:pt x="782" y="67"/>
                </a:lnTo>
                <a:lnTo>
                  <a:pt x="768" y="80"/>
                </a:lnTo>
                <a:lnTo>
                  <a:pt x="756" y="95"/>
                </a:lnTo>
                <a:lnTo>
                  <a:pt x="747" y="112"/>
                </a:lnTo>
                <a:lnTo>
                  <a:pt x="740" y="130"/>
                </a:lnTo>
                <a:lnTo>
                  <a:pt x="734" y="146"/>
                </a:lnTo>
                <a:lnTo>
                  <a:pt x="731" y="166"/>
                </a:lnTo>
                <a:lnTo>
                  <a:pt x="729" y="184"/>
                </a:lnTo>
                <a:lnTo>
                  <a:pt x="729" y="184"/>
                </a:lnTo>
                <a:lnTo>
                  <a:pt x="729" y="200"/>
                </a:lnTo>
                <a:lnTo>
                  <a:pt x="732" y="215"/>
                </a:lnTo>
                <a:lnTo>
                  <a:pt x="737" y="230"/>
                </a:lnTo>
                <a:lnTo>
                  <a:pt x="741" y="242"/>
                </a:lnTo>
                <a:lnTo>
                  <a:pt x="747" y="254"/>
                </a:lnTo>
                <a:lnTo>
                  <a:pt x="755" y="264"/>
                </a:lnTo>
                <a:lnTo>
                  <a:pt x="762" y="273"/>
                </a:lnTo>
                <a:lnTo>
                  <a:pt x="770" y="282"/>
                </a:lnTo>
                <a:lnTo>
                  <a:pt x="785" y="296"/>
                </a:lnTo>
                <a:lnTo>
                  <a:pt x="797" y="306"/>
                </a:lnTo>
                <a:lnTo>
                  <a:pt x="810" y="314"/>
                </a:lnTo>
                <a:lnTo>
                  <a:pt x="810" y="314"/>
                </a:lnTo>
                <a:lnTo>
                  <a:pt x="819" y="318"/>
                </a:lnTo>
                <a:lnTo>
                  <a:pt x="828" y="324"/>
                </a:lnTo>
                <a:lnTo>
                  <a:pt x="836" y="332"/>
                </a:lnTo>
                <a:lnTo>
                  <a:pt x="841" y="338"/>
                </a:lnTo>
                <a:lnTo>
                  <a:pt x="846" y="345"/>
                </a:lnTo>
                <a:lnTo>
                  <a:pt x="849" y="351"/>
                </a:lnTo>
                <a:lnTo>
                  <a:pt x="850" y="358"/>
                </a:lnTo>
                <a:lnTo>
                  <a:pt x="850" y="364"/>
                </a:lnTo>
                <a:lnTo>
                  <a:pt x="849" y="370"/>
                </a:lnTo>
                <a:lnTo>
                  <a:pt x="846" y="376"/>
                </a:lnTo>
                <a:lnTo>
                  <a:pt x="841" y="381"/>
                </a:lnTo>
                <a:lnTo>
                  <a:pt x="836" y="385"/>
                </a:lnTo>
                <a:lnTo>
                  <a:pt x="828" y="390"/>
                </a:lnTo>
                <a:lnTo>
                  <a:pt x="819" y="393"/>
                </a:lnTo>
                <a:lnTo>
                  <a:pt x="809" y="394"/>
                </a:lnTo>
                <a:lnTo>
                  <a:pt x="798" y="394"/>
                </a:lnTo>
                <a:lnTo>
                  <a:pt x="547" y="394"/>
                </a:lnTo>
                <a:lnTo>
                  <a:pt x="547" y="396"/>
                </a:lnTo>
                <a:lnTo>
                  <a:pt x="0" y="396"/>
                </a:lnTo>
                <a:lnTo>
                  <a:pt x="0" y="1199"/>
                </a:lnTo>
                <a:lnTo>
                  <a:pt x="0" y="1199"/>
                </a:lnTo>
                <a:lnTo>
                  <a:pt x="0" y="1209"/>
                </a:lnTo>
                <a:lnTo>
                  <a:pt x="1" y="1219"/>
                </a:lnTo>
                <a:lnTo>
                  <a:pt x="4" y="1228"/>
                </a:lnTo>
                <a:lnTo>
                  <a:pt x="9" y="1236"/>
                </a:lnTo>
                <a:lnTo>
                  <a:pt x="13" y="1242"/>
                </a:lnTo>
                <a:lnTo>
                  <a:pt x="18" y="1246"/>
                </a:lnTo>
                <a:lnTo>
                  <a:pt x="24" y="1249"/>
                </a:lnTo>
                <a:lnTo>
                  <a:pt x="30" y="1251"/>
                </a:lnTo>
                <a:lnTo>
                  <a:pt x="36" y="1251"/>
                </a:lnTo>
                <a:lnTo>
                  <a:pt x="43" y="1249"/>
                </a:lnTo>
                <a:lnTo>
                  <a:pt x="49" y="1246"/>
                </a:lnTo>
                <a:lnTo>
                  <a:pt x="57" y="1242"/>
                </a:lnTo>
                <a:lnTo>
                  <a:pt x="63" y="1236"/>
                </a:lnTo>
                <a:lnTo>
                  <a:pt x="70" y="1228"/>
                </a:lnTo>
                <a:lnTo>
                  <a:pt x="76" y="1219"/>
                </a:lnTo>
                <a:lnTo>
                  <a:pt x="81" y="1211"/>
                </a:lnTo>
                <a:lnTo>
                  <a:pt x="81" y="1211"/>
                </a:lnTo>
                <a:lnTo>
                  <a:pt x="88" y="1197"/>
                </a:lnTo>
                <a:lnTo>
                  <a:pt x="99" y="1185"/>
                </a:lnTo>
                <a:lnTo>
                  <a:pt x="112" y="1170"/>
                </a:lnTo>
                <a:lnTo>
                  <a:pt x="121" y="1163"/>
                </a:lnTo>
                <a:lnTo>
                  <a:pt x="130" y="1155"/>
                </a:lnTo>
                <a:lnTo>
                  <a:pt x="140" y="1148"/>
                </a:lnTo>
                <a:lnTo>
                  <a:pt x="152" y="1142"/>
                </a:lnTo>
                <a:lnTo>
                  <a:pt x="164" y="1137"/>
                </a:lnTo>
                <a:lnTo>
                  <a:pt x="179" y="1133"/>
                </a:lnTo>
                <a:lnTo>
                  <a:pt x="194" y="1130"/>
                </a:lnTo>
                <a:lnTo>
                  <a:pt x="211" y="1130"/>
                </a:lnTo>
                <a:lnTo>
                  <a:pt x="211" y="1130"/>
                </a:lnTo>
                <a:lnTo>
                  <a:pt x="229" y="1131"/>
                </a:lnTo>
                <a:lnTo>
                  <a:pt x="248" y="1134"/>
                </a:lnTo>
                <a:lnTo>
                  <a:pt x="265" y="1140"/>
                </a:lnTo>
                <a:lnTo>
                  <a:pt x="282" y="1148"/>
                </a:lnTo>
                <a:lnTo>
                  <a:pt x="299" y="1157"/>
                </a:lnTo>
                <a:lnTo>
                  <a:pt x="314" y="1169"/>
                </a:lnTo>
                <a:lnTo>
                  <a:pt x="327" y="1182"/>
                </a:lnTo>
                <a:lnTo>
                  <a:pt x="341" y="1197"/>
                </a:lnTo>
                <a:lnTo>
                  <a:pt x="353" y="1214"/>
                </a:lnTo>
                <a:lnTo>
                  <a:pt x="363" y="1230"/>
                </a:lnTo>
                <a:lnTo>
                  <a:pt x="372" y="1249"/>
                </a:lnTo>
                <a:lnTo>
                  <a:pt x="380" y="1270"/>
                </a:lnTo>
                <a:lnTo>
                  <a:pt x="387" y="1291"/>
                </a:lnTo>
                <a:lnTo>
                  <a:pt x="392" y="1312"/>
                </a:lnTo>
                <a:lnTo>
                  <a:pt x="393" y="1336"/>
                </a:lnTo>
                <a:lnTo>
                  <a:pt x="395" y="1359"/>
                </a:lnTo>
                <a:lnTo>
                  <a:pt x="395" y="1359"/>
                </a:lnTo>
                <a:lnTo>
                  <a:pt x="393" y="1382"/>
                </a:lnTo>
                <a:lnTo>
                  <a:pt x="392" y="1405"/>
                </a:lnTo>
                <a:lnTo>
                  <a:pt x="387" y="1427"/>
                </a:lnTo>
                <a:lnTo>
                  <a:pt x="380" y="1448"/>
                </a:lnTo>
                <a:lnTo>
                  <a:pt x="372" y="1468"/>
                </a:lnTo>
                <a:lnTo>
                  <a:pt x="363" y="1487"/>
                </a:lnTo>
                <a:lnTo>
                  <a:pt x="353" y="1505"/>
                </a:lnTo>
                <a:lnTo>
                  <a:pt x="341" y="1521"/>
                </a:lnTo>
                <a:lnTo>
                  <a:pt x="327" y="1536"/>
                </a:lnTo>
                <a:lnTo>
                  <a:pt x="314" y="1548"/>
                </a:lnTo>
                <a:lnTo>
                  <a:pt x="299" y="1560"/>
                </a:lnTo>
                <a:lnTo>
                  <a:pt x="282" y="1571"/>
                </a:lnTo>
                <a:lnTo>
                  <a:pt x="265" y="1578"/>
                </a:lnTo>
                <a:lnTo>
                  <a:pt x="248" y="1584"/>
                </a:lnTo>
                <a:lnTo>
                  <a:pt x="229" y="1587"/>
                </a:lnTo>
                <a:lnTo>
                  <a:pt x="211" y="1589"/>
                </a:lnTo>
                <a:lnTo>
                  <a:pt x="211" y="1589"/>
                </a:lnTo>
                <a:close/>
              </a:path>
            </a:pathLst>
          </a:custGeom>
          <a:gradFill flip="none" rotWithShape="1">
            <a:gsLst>
              <a:gs pos="0">
                <a:schemeClr val="bg2">
                  <a:lumMod val="50000"/>
                  <a:shade val="30000"/>
                  <a:satMod val="115000"/>
                </a:schemeClr>
              </a:gs>
              <a:gs pos="50000">
                <a:schemeClr val="bg2">
                  <a:lumMod val="50000"/>
                  <a:shade val="67500"/>
                  <a:satMod val="115000"/>
                </a:schemeClr>
              </a:gs>
              <a:gs pos="100000">
                <a:schemeClr val="bg2">
                  <a:lumMod val="50000"/>
                  <a:shade val="100000"/>
                  <a:satMod val="115000"/>
                </a:schemeClr>
              </a:gs>
            </a:gsLst>
            <a:lin ang="13500000" scaled="1"/>
            <a:tileRect/>
          </a:gradFill>
          <a:ln w="28575">
            <a:noFill/>
            <a:prstDash val="solid"/>
            <a:round/>
            <a:headEnd/>
            <a:tailEnd/>
          </a:ln>
        </p:spPr>
        <p:txBody>
          <a:bodyPr lIns="324000" tIns="288000" anchor="ctr"/>
          <a:lstStyle/>
          <a:p>
            <a:pPr algn="ctr" eaLnBrk="1" hangingPunct="1">
              <a:defRPr/>
            </a:pPr>
            <a:endParaRPr lang="en-GB" dirty="0">
              <a:solidFill>
                <a:schemeClr val="bg1"/>
              </a:solidFill>
              <a:cs typeface="Arial" charset="0"/>
            </a:endParaRPr>
          </a:p>
        </p:txBody>
      </p:sp>
      <p:sp>
        <p:nvSpPr>
          <p:cNvPr id="19" name="Freeform 5">
            <a:extLst>
              <a:ext uri="{FF2B5EF4-FFF2-40B4-BE49-F238E27FC236}">
                <a16:creationId xmlns:a16="http://schemas.microsoft.com/office/drawing/2014/main" id="{9F4633C2-69AC-914D-83A1-AA4F52BF57C6}"/>
              </a:ext>
            </a:extLst>
          </p:cNvPr>
          <p:cNvSpPr>
            <a:spLocks/>
          </p:cNvSpPr>
          <p:nvPr/>
        </p:nvSpPr>
        <p:spPr bwMode="auto">
          <a:xfrm>
            <a:off x="3007492" y="2510206"/>
            <a:ext cx="1571625" cy="1887537"/>
          </a:xfrm>
          <a:custGeom>
            <a:avLst/>
            <a:gdLst>
              <a:gd name="T0" fmla="*/ 1810 w 1979"/>
              <a:gd name="T1" fmla="*/ 795 h 2378"/>
              <a:gd name="T2" fmla="*/ 1859 w 1979"/>
              <a:gd name="T3" fmla="*/ 816 h 2378"/>
              <a:gd name="T4" fmla="*/ 1901 w 1979"/>
              <a:gd name="T5" fmla="*/ 859 h 2378"/>
              <a:gd name="T6" fmla="*/ 1925 w 1979"/>
              <a:gd name="T7" fmla="*/ 897 h 2378"/>
              <a:gd name="T8" fmla="*/ 1964 w 1979"/>
              <a:gd name="T9" fmla="*/ 912 h 2378"/>
              <a:gd name="T10" fmla="*/ 1131 w 1979"/>
              <a:gd name="T11" fmla="*/ 0 h 2378"/>
              <a:gd name="T12" fmla="*/ 1125 w 1979"/>
              <a:gd name="T13" fmla="*/ 24 h 2378"/>
              <a:gd name="T14" fmla="*/ 1152 w 1979"/>
              <a:gd name="T15" fmla="*/ 58 h 2378"/>
              <a:gd name="T16" fmla="*/ 1191 w 1979"/>
              <a:gd name="T17" fmla="*/ 82 h 2378"/>
              <a:gd name="T18" fmla="*/ 1229 w 1979"/>
              <a:gd name="T19" fmla="*/ 125 h 2378"/>
              <a:gd name="T20" fmla="*/ 1245 w 1979"/>
              <a:gd name="T21" fmla="*/ 178 h 2378"/>
              <a:gd name="T22" fmla="*/ 1242 w 1979"/>
              <a:gd name="T23" fmla="*/ 231 h 2378"/>
              <a:gd name="T24" fmla="*/ 1208 w 1979"/>
              <a:gd name="T25" fmla="*/ 297 h 2378"/>
              <a:gd name="T26" fmla="*/ 1145 w 1979"/>
              <a:gd name="T27" fmla="*/ 348 h 2378"/>
              <a:gd name="T28" fmla="*/ 1063 w 1979"/>
              <a:gd name="T29" fmla="*/ 375 h 2378"/>
              <a:gd name="T30" fmla="*/ 994 w 1979"/>
              <a:gd name="T31" fmla="*/ 378 h 2378"/>
              <a:gd name="T32" fmla="*/ 907 w 1979"/>
              <a:gd name="T33" fmla="*/ 357 h 2378"/>
              <a:gd name="T34" fmla="*/ 840 w 1979"/>
              <a:gd name="T35" fmla="*/ 312 h 2378"/>
              <a:gd name="T36" fmla="*/ 798 w 1979"/>
              <a:gd name="T37" fmla="*/ 249 h 2378"/>
              <a:gd name="T38" fmla="*/ 788 w 1979"/>
              <a:gd name="T39" fmla="*/ 194 h 2378"/>
              <a:gd name="T40" fmla="*/ 800 w 1979"/>
              <a:gd name="T41" fmla="*/ 136 h 2378"/>
              <a:gd name="T42" fmla="*/ 828 w 1979"/>
              <a:gd name="T43" fmla="*/ 95 h 2378"/>
              <a:gd name="T44" fmla="*/ 868 w 1979"/>
              <a:gd name="T45" fmla="*/ 65 h 2378"/>
              <a:gd name="T46" fmla="*/ 906 w 1979"/>
              <a:gd name="T47" fmla="*/ 33 h 2378"/>
              <a:gd name="T48" fmla="*/ 903 w 1979"/>
              <a:gd name="T49" fmla="*/ 0 h 2378"/>
              <a:gd name="T50" fmla="*/ 856 w 1979"/>
              <a:gd name="T51" fmla="*/ 1982 h 2378"/>
              <a:gd name="T52" fmla="*/ 894 w 1979"/>
              <a:gd name="T53" fmla="*/ 1991 h 2378"/>
              <a:gd name="T54" fmla="*/ 909 w 1979"/>
              <a:gd name="T55" fmla="*/ 2013 h 2378"/>
              <a:gd name="T56" fmla="*/ 900 w 1979"/>
              <a:gd name="T57" fmla="*/ 2039 h 2378"/>
              <a:gd name="T58" fmla="*/ 868 w 1979"/>
              <a:gd name="T59" fmla="*/ 2064 h 2378"/>
              <a:gd name="T60" fmla="*/ 828 w 1979"/>
              <a:gd name="T61" fmla="*/ 2095 h 2378"/>
              <a:gd name="T62" fmla="*/ 800 w 1979"/>
              <a:gd name="T63" fmla="*/ 2134 h 2378"/>
              <a:gd name="T64" fmla="*/ 788 w 1979"/>
              <a:gd name="T65" fmla="*/ 2193 h 2378"/>
              <a:gd name="T66" fmla="*/ 798 w 1979"/>
              <a:gd name="T67" fmla="*/ 2248 h 2378"/>
              <a:gd name="T68" fmla="*/ 840 w 1979"/>
              <a:gd name="T69" fmla="*/ 2311 h 2378"/>
              <a:gd name="T70" fmla="*/ 907 w 1979"/>
              <a:gd name="T71" fmla="*/ 2356 h 2378"/>
              <a:gd name="T72" fmla="*/ 994 w 1979"/>
              <a:gd name="T73" fmla="*/ 2376 h 2378"/>
              <a:gd name="T74" fmla="*/ 1063 w 1979"/>
              <a:gd name="T75" fmla="*/ 2374 h 2378"/>
              <a:gd name="T76" fmla="*/ 1145 w 1979"/>
              <a:gd name="T77" fmla="*/ 2347 h 2378"/>
              <a:gd name="T78" fmla="*/ 1206 w 1979"/>
              <a:gd name="T79" fmla="*/ 2296 h 2378"/>
              <a:gd name="T80" fmla="*/ 1242 w 1979"/>
              <a:gd name="T81" fmla="*/ 2230 h 2378"/>
              <a:gd name="T82" fmla="*/ 1245 w 1979"/>
              <a:gd name="T83" fmla="*/ 2178 h 2378"/>
              <a:gd name="T84" fmla="*/ 1227 w 1979"/>
              <a:gd name="T85" fmla="*/ 2124 h 2378"/>
              <a:gd name="T86" fmla="*/ 1191 w 1979"/>
              <a:gd name="T87" fmla="*/ 2081 h 2378"/>
              <a:gd name="T88" fmla="*/ 1155 w 1979"/>
              <a:gd name="T89" fmla="*/ 2058 h 2378"/>
              <a:gd name="T90" fmla="*/ 1128 w 1979"/>
              <a:gd name="T91" fmla="*/ 2033 h 2378"/>
              <a:gd name="T92" fmla="*/ 1127 w 1979"/>
              <a:gd name="T93" fmla="*/ 2006 h 2378"/>
              <a:gd name="T94" fmla="*/ 1146 w 1979"/>
              <a:gd name="T95" fmla="*/ 1988 h 2378"/>
              <a:gd name="T96" fmla="*/ 1979 w 1979"/>
              <a:gd name="T97" fmla="*/ 1982 h 2378"/>
              <a:gd name="T98" fmla="*/ 1964 w 1979"/>
              <a:gd name="T99" fmla="*/ 1130 h 2378"/>
              <a:gd name="T100" fmla="*/ 1925 w 1979"/>
              <a:gd name="T101" fmla="*/ 1143 h 2378"/>
              <a:gd name="T102" fmla="*/ 1901 w 1979"/>
              <a:gd name="T103" fmla="*/ 1182 h 2378"/>
              <a:gd name="T104" fmla="*/ 1859 w 1979"/>
              <a:gd name="T105" fmla="*/ 1224 h 2378"/>
              <a:gd name="T106" fmla="*/ 1810 w 1979"/>
              <a:gd name="T107" fmla="*/ 1246 h 2378"/>
              <a:gd name="T108" fmla="*/ 1759 w 1979"/>
              <a:gd name="T109" fmla="*/ 1248 h 2378"/>
              <a:gd name="T110" fmla="*/ 1690 w 1979"/>
              <a:gd name="T111" fmla="*/ 1222 h 2378"/>
              <a:gd name="T112" fmla="*/ 1637 w 1979"/>
              <a:gd name="T113" fmla="*/ 1166 h 2378"/>
              <a:gd name="T114" fmla="*/ 1602 w 1979"/>
              <a:gd name="T115" fmla="*/ 1088 h 2378"/>
              <a:gd name="T116" fmla="*/ 1595 w 1979"/>
              <a:gd name="T117" fmla="*/ 1021 h 2378"/>
              <a:gd name="T118" fmla="*/ 1610 w 1979"/>
              <a:gd name="T119" fmla="*/ 931 h 2378"/>
              <a:gd name="T120" fmla="*/ 1649 w 1979"/>
              <a:gd name="T121" fmla="*/ 858 h 2378"/>
              <a:gd name="T122" fmla="*/ 1707 w 1979"/>
              <a:gd name="T123" fmla="*/ 808 h 2378"/>
              <a:gd name="T124" fmla="*/ 1779 w 1979"/>
              <a:gd name="T125" fmla="*/ 790 h 23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979" h="2378">
                <a:moveTo>
                  <a:pt x="1779" y="790"/>
                </a:moveTo>
                <a:lnTo>
                  <a:pt x="1779" y="790"/>
                </a:lnTo>
                <a:lnTo>
                  <a:pt x="1795" y="792"/>
                </a:lnTo>
                <a:lnTo>
                  <a:pt x="1810" y="795"/>
                </a:lnTo>
                <a:lnTo>
                  <a:pt x="1825" y="798"/>
                </a:lnTo>
                <a:lnTo>
                  <a:pt x="1837" y="804"/>
                </a:lnTo>
                <a:lnTo>
                  <a:pt x="1849" y="810"/>
                </a:lnTo>
                <a:lnTo>
                  <a:pt x="1859" y="816"/>
                </a:lnTo>
                <a:lnTo>
                  <a:pt x="1868" y="823"/>
                </a:lnTo>
                <a:lnTo>
                  <a:pt x="1877" y="831"/>
                </a:lnTo>
                <a:lnTo>
                  <a:pt x="1891" y="846"/>
                </a:lnTo>
                <a:lnTo>
                  <a:pt x="1901" y="859"/>
                </a:lnTo>
                <a:lnTo>
                  <a:pt x="1909" y="871"/>
                </a:lnTo>
                <a:lnTo>
                  <a:pt x="1909" y="871"/>
                </a:lnTo>
                <a:lnTo>
                  <a:pt x="1916" y="886"/>
                </a:lnTo>
                <a:lnTo>
                  <a:pt x="1925" y="897"/>
                </a:lnTo>
                <a:lnTo>
                  <a:pt x="1936" y="906"/>
                </a:lnTo>
                <a:lnTo>
                  <a:pt x="1945" y="910"/>
                </a:lnTo>
                <a:lnTo>
                  <a:pt x="1955" y="913"/>
                </a:lnTo>
                <a:lnTo>
                  <a:pt x="1964" y="912"/>
                </a:lnTo>
                <a:lnTo>
                  <a:pt x="1972" y="907"/>
                </a:lnTo>
                <a:lnTo>
                  <a:pt x="1979" y="900"/>
                </a:lnTo>
                <a:lnTo>
                  <a:pt x="1979" y="0"/>
                </a:lnTo>
                <a:lnTo>
                  <a:pt x="1131" y="0"/>
                </a:lnTo>
                <a:lnTo>
                  <a:pt x="1131" y="0"/>
                </a:lnTo>
                <a:lnTo>
                  <a:pt x="1127" y="7"/>
                </a:lnTo>
                <a:lnTo>
                  <a:pt x="1125" y="15"/>
                </a:lnTo>
                <a:lnTo>
                  <a:pt x="1125" y="24"/>
                </a:lnTo>
                <a:lnTo>
                  <a:pt x="1128" y="33"/>
                </a:lnTo>
                <a:lnTo>
                  <a:pt x="1134" y="42"/>
                </a:lnTo>
                <a:lnTo>
                  <a:pt x="1142" y="50"/>
                </a:lnTo>
                <a:lnTo>
                  <a:pt x="1152" y="58"/>
                </a:lnTo>
                <a:lnTo>
                  <a:pt x="1166" y="65"/>
                </a:lnTo>
                <a:lnTo>
                  <a:pt x="1166" y="65"/>
                </a:lnTo>
                <a:lnTo>
                  <a:pt x="1179" y="73"/>
                </a:lnTo>
                <a:lnTo>
                  <a:pt x="1191" y="82"/>
                </a:lnTo>
                <a:lnTo>
                  <a:pt x="1206" y="95"/>
                </a:lnTo>
                <a:lnTo>
                  <a:pt x="1214" y="104"/>
                </a:lnTo>
                <a:lnTo>
                  <a:pt x="1221" y="113"/>
                </a:lnTo>
                <a:lnTo>
                  <a:pt x="1229" y="125"/>
                </a:lnTo>
                <a:lnTo>
                  <a:pt x="1235" y="136"/>
                </a:lnTo>
                <a:lnTo>
                  <a:pt x="1239" y="149"/>
                </a:lnTo>
                <a:lnTo>
                  <a:pt x="1244" y="163"/>
                </a:lnTo>
                <a:lnTo>
                  <a:pt x="1245" y="178"/>
                </a:lnTo>
                <a:lnTo>
                  <a:pt x="1247" y="194"/>
                </a:lnTo>
                <a:lnTo>
                  <a:pt x="1247" y="194"/>
                </a:lnTo>
                <a:lnTo>
                  <a:pt x="1245" y="213"/>
                </a:lnTo>
                <a:lnTo>
                  <a:pt x="1242" y="231"/>
                </a:lnTo>
                <a:lnTo>
                  <a:pt x="1236" y="249"/>
                </a:lnTo>
                <a:lnTo>
                  <a:pt x="1229" y="266"/>
                </a:lnTo>
                <a:lnTo>
                  <a:pt x="1218" y="282"/>
                </a:lnTo>
                <a:lnTo>
                  <a:pt x="1208" y="297"/>
                </a:lnTo>
                <a:lnTo>
                  <a:pt x="1194" y="312"/>
                </a:lnTo>
                <a:lnTo>
                  <a:pt x="1179" y="326"/>
                </a:lnTo>
                <a:lnTo>
                  <a:pt x="1163" y="336"/>
                </a:lnTo>
                <a:lnTo>
                  <a:pt x="1145" y="348"/>
                </a:lnTo>
                <a:lnTo>
                  <a:pt x="1127" y="357"/>
                </a:lnTo>
                <a:lnTo>
                  <a:pt x="1106" y="364"/>
                </a:lnTo>
                <a:lnTo>
                  <a:pt x="1085" y="370"/>
                </a:lnTo>
                <a:lnTo>
                  <a:pt x="1063" y="375"/>
                </a:lnTo>
                <a:lnTo>
                  <a:pt x="1040" y="378"/>
                </a:lnTo>
                <a:lnTo>
                  <a:pt x="1018" y="379"/>
                </a:lnTo>
                <a:lnTo>
                  <a:pt x="1018" y="379"/>
                </a:lnTo>
                <a:lnTo>
                  <a:pt x="994" y="378"/>
                </a:lnTo>
                <a:lnTo>
                  <a:pt x="972" y="375"/>
                </a:lnTo>
                <a:lnTo>
                  <a:pt x="949" y="370"/>
                </a:lnTo>
                <a:lnTo>
                  <a:pt x="928" y="364"/>
                </a:lnTo>
                <a:lnTo>
                  <a:pt x="907" y="357"/>
                </a:lnTo>
                <a:lnTo>
                  <a:pt x="889" y="348"/>
                </a:lnTo>
                <a:lnTo>
                  <a:pt x="871" y="336"/>
                </a:lnTo>
                <a:lnTo>
                  <a:pt x="855" y="326"/>
                </a:lnTo>
                <a:lnTo>
                  <a:pt x="840" y="312"/>
                </a:lnTo>
                <a:lnTo>
                  <a:pt x="827" y="297"/>
                </a:lnTo>
                <a:lnTo>
                  <a:pt x="816" y="282"/>
                </a:lnTo>
                <a:lnTo>
                  <a:pt x="806" y="266"/>
                </a:lnTo>
                <a:lnTo>
                  <a:pt x="798" y="249"/>
                </a:lnTo>
                <a:lnTo>
                  <a:pt x="792" y="231"/>
                </a:lnTo>
                <a:lnTo>
                  <a:pt x="789" y="213"/>
                </a:lnTo>
                <a:lnTo>
                  <a:pt x="788" y="194"/>
                </a:lnTo>
                <a:lnTo>
                  <a:pt x="788" y="194"/>
                </a:lnTo>
                <a:lnTo>
                  <a:pt x="789" y="178"/>
                </a:lnTo>
                <a:lnTo>
                  <a:pt x="791" y="163"/>
                </a:lnTo>
                <a:lnTo>
                  <a:pt x="795" y="149"/>
                </a:lnTo>
                <a:lnTo>
                  <a:pt x="800" y="136"/>
                </a:lnTo>
                <a:lnTo>
                  <a:pt x="807" y="125"/>
                </a:lnTo>
                <a:lnTo>
                  <a:pt x="813" y="113"/>
                </a:lnTo>
                <a:lnTo>
                  <a:pt x="821" y="104"/>
                </a:lnTo>
                <a:lnTo>
                  <a:pt x="828" y="95"/>
                </a:lnTo>
                <a:lnTo>
                  <a:pt x="843" y="82"/>
                </a:lnTo>
                <a:lnTo>
                  <a:pt x="855" y="73"/>
                </a:lnTo>
                <a:lnTo>
                  <a:pt x="868" y="65"/>
                </a:lnTo>
                <a:lnTo>
                  <a:pt x="868" y="65"/>
                </a:lnTo>
                <a:lnTo>
                  <a:pt x="882" y="58"/>
                </a:lnTo>
                <a:lnTo>
                  <a:pt x="892" y="50"/>
                </a:lnTo>
                <a:lnTo>
                  <a:pt x="900" y="42"/>
                </a:lnTo>
                <a:lnTo>
                  <a:pt x="906" y="33"/>
                </a:lnTo>
                <a:lnTo>
                  <a:pt x="909" y="24"/>
                </a:lnTo>
                <a:lnTo>
                  <a:pt x="909" y="15"/>
                </a:lnTo>
                <a:lnTo>
                  <a:pt x="907" y="7"/>
                </a:lnTo>
                <a:lnTo>
                  <a:pt x="903" y="0"/>
                </a:lnTo>
                <a:lnTo>
                  <a:pt x="0" y="0"/>
                </a:lnTo>
                <a:lnTo>
                  <a:pt x="0" y="1982"/>
                </a:lnTo>
                <a:lnTo>
                  <a:pt x="856" y="1982"/>
                </a:lnTo>
                <a:lnTo>
                  <a:pt x="856" y="1982"/>
                </a:lnTo>
                <a:lnTo>
                  <a:pt x="867" y="1983"/>
                </a:lnTo>
                <a:lnTo>
                  <a:pt x="877" y="1985"/>
                </a:lnTo>
                <a:lnTo>
                  <a:pt x="886" y="1988"/>
                </a:lnTo>
                <a:lnTo>
                  <a:pt x="894" y="1991"/>
                </a:lnTo>
                <a:lnTo>
                  <a:pt x="900" y="1995"/>
                </a:lnTo>
                <a:lnTo>
                  <a:pt x="904" y="2001"/>
                </a:lnTo>
                <a:lnTo>
                  <a:pt x="907" y="2006"/>
                </a:lnTo>
                <a:lnTo>
                  <a:pt x="909" y="2013"/>
                </a:lnTo>
                <a:lnTo>
                  <a:pt x="909" y="2019"/>
                </a:lnTo>
                <a:lnTo>
                  <a:pt x="907" y="2025"/>
                </a:lnTo>
                <a:lnTo>
                  <a:pt x="904" y="2033"/>
                </a:lnTo>
                <a:lnTo>
                  <a:pt x="900" y="2039"/>
                </a:lnTo>
                <a:lnTo>
                  <a:pt x="894" y="2046"/>
                </a:lnTo>
                <a:lnTo>
                  <a:pt x="886" y="2052"/>
                </a:lnTo>
                <a:lnTo>
                  <a:pt x="877" y="2058"/>
                </a:lnTo>
                <a:lnTo>
                  <a:pt x="868" y="2064"/>
                </a:lnTo>
                <a:lnTo>
                  <a:pt x="868" y="2064"/>
                </a:lnTo>
                <a:lnTo>
                  <a:pt x="855" y="2072"/>
                </a:lnTo>
                <a:lnTo>
                  <a:pt x="843" y="2081"/>
                </a:lnTo>
                <a:lnTo>
                  <a:pt x="828" y="2095"/>
                </a:lnTo>
                <a:lnTo>
                  <a:pt x="821" y="2103"/>
                </a:lnTo>
                <a:lnTo>
                  <a:pt x="813" y="2113"/>
                </a:lnTo>
                <a:lnTo>
                  <a:pt x="806" y="2124"/>
                </a:lnTo>
                <a:lnTo>
                  <a:pt x="800" y="2134"/>
                </a:lnTo>
                <a:lnTo>
                  <a:pt x="795" y="2148"/>
                </a:lnTo>
                <a:lnTo>
                  <a:pt x="791" y="2161"/>
                </a:lnTo>
                <a:lnTo>
                  <a:pt x="788" y="2178"/>
                </a:lnTo>
                <a:lnTo>
                  <a:pt x="788" y="2193"/>
                </a:lnTo>
                <a:lnTo>
                  <a:pt x="788" y="2193"/>
                </a:lnTo>
                <a:lnTo>
                  <a:pt x="789" y="2212"/>
                </a:lnTo>
                <a:lnTo>
                  <a:pt x="792" y="2230"/>
                </a:lnTo>
                <a:lnTo>
                  <a:pt x="798" y="2248"/>
                </a:lnTo>
                <a:lnTo>
                  <a:pt x="806" y="2264"/>
                </a:lnTo>
                <a:lnTo>
                  <a:pt x="815" y="2281"/>
                </a:lnTo>
                <a:lnTo>
                  <a:pt x="827" y="2296"/>
                </a:lnTo>
                <a:lnTo>
                  <a:pt x="840" y="2311"/>
                </a:lnTo>
                <a:lnTo>
                  <a:pt x="855" y="2324"/>
                </a:lnTo>
                <a:lnTo>
                  <a:pt x="871" y="2336"/>
                </a:lnTo>
                <a:lnTo>
                  <a:pt x="888" y="2347"/>
                </a:lnTo>
                <a:lnTo>
                  <a:pt x="907" y="2356"/>
                </a:lnTo>
                <a:lnTo>
                  <a:pt x="928" y="2363"/>
                </a:lnTo>
                <a:lnTo>
                  <a:pt x="949" y="2369"/>
                </a:lnTo>
                <a:lnTo>
                  <a:pt x="970" y="2374"/>
                </a:lnTo>
                <a:lnTo>
                  <a:pt x="994" y="2376"/>
                </a:lnTo>
                <a:lnTo>
                  <a:pt x="1016" y="2378"/>
                </a:lnTo>
                <a:lnTo>
                  <a:pt x="1016" y="2378"/>
                </a:lnTo>
                <a:lnTo>
                  <a:pt x="1040" y="2376"/>
                </a:lnTo>
                <a:lnTo>
                  <a:pt x="1063" y="2374"/>
                </a:lnTo>
                <a:lnTo>
                  <a:pt x="1085" y="2369"/>
                </a:lnTo>
                <a:lnTo>
                  <a:pt x="1106" y="2363"/>
                </a:lnTo>
                <a:lnTo>
                  <a:pt x="1125" y="2356"/>
                </a:lnTo>
                <a:lnTo>
                  <a:pt x="1145" y="2347"/>
                </a:lnTo>
                <a:lnTo>
                  <a:pt x="1163" y="2336"/>
                </a:lnTo>
                <a:lnTo>
                  <a:pt x="1179" y="2324"/>
                </a:lnTo>
                <a:lnTo>
                  <a:pt x="1194" y="2311"/>
                </a:lnTo>
                <a:lnTo>
                  <a:pt x="1206" y="2296"/>
                </a:lnTo>
                <a:lnTo>
                  <a:pt x="1218" y="2281"/>
                </a:lnTo>
                <a:lnTo>
                  <a:pt x="1229" y="2264"/>
                </a:lnTo>
                <a:lnTo>
                  <a:pt x="1236" y="2248"/>
                </a:lnTo>
                <a:lnTo>
                  <a:pt x="1242" y="2230"/>
                </a:lnTo>
                <a:lnTo>
                  <a:pt x="1245" y="2212"/>
                </a:lnTo>
                <a:lnTo>
                  <a:pt x="1247" y="2193"/>
                </a:lnTo>
                <a:lnTo>
                  <a:pt x="1247" y="2193"/>
                </a:lnTo>
                <a:lnTo>
                  <a:pt x="1245" y="2178"/>
                </a:lnTo>
                <a:lnTo>
                  <a:pt x="1242" y="2161"/>
                </a:lnTo>
                <a:lnTo>
                  <a:pt x="1239" y="2148"/>
                </a:lnTo>
                <a:lnTo>
                  <a:pt x="1233" y="2134"/>
                </a:lnTo>
                <a:lnTo>
                  <a:pt x="1227" y="2124"/>
                </a:lnTo>
                <a:lnTo>
                  <a:pt x="1221" y="2113"/>
                </a:lnTo>
                <a:lnTo>
                  <a:pt x="1214" y="2103"/>
                </a:lnTo>
                <a:lnTo>
                  <a:pt x="1206" y="2095"/>
                </a:lnTo>
                <a:lnTo>
                  <a:pt x="1191" y="2081"/>
                </a:lnTo>
                <a:lnTo>
                  <a:pt x="1178" y="2072"/>
                </a:lnTo>
                <a:lnTo>
                  <a:pt x="1166" y="2064"/>
                </a:lnTo>
                <a:lnTo>
                  <a:pt x="1166" y="2064"/>
                </a:lnTo>
                <a:lnTo>
                  <a:pt x="1155" y="2058"/>
                </a:lnTo>
                <a:lnTo>
                  <a:pt x="1146" y="2052"/>
                </a:lnTo>
                <a:lnTo>
                  <a:pt x="1139" y="2046"/>
                </a:lnTo>
                <a:lnTo>
                  <a:pt x="1133" y="2039"/>
                </a:lnTo>
                <a:lnTo>
                  <a:pt x="1128" y="2033"/>
                </a:lnTo>
                <a:lnTo>
                  <a:pt x="1125" y="2025"/>
                </a:lnTo>
                <a:lnTo>
                  <a:pt x="1125" y="2019"/>
                </a:lnTo>
                <a:lnTo>
                  <a:pt x="1125" y="2013"/>
                </a:lnTo>
                <a:lnTo>
                  <a:pt x="1127" y="2006"/>
                </a:lnTo>
                <a:lnTo>
                  <a:pt x="1130" y="2001"/>
                </a:lnTo>
                <a:lnTo>
                  <a:pt x="1134" y="1995"/>
                </a:lnTo>
                <a:lnTo>
                  <a:pt x="1140" y="1991"/>
                </a:lnTo>
                <a:lnTo>
                  <a:pt x="1146" y="1988"/>
                </a:lnTo>
                <a:lnTo>
                  <a:pt x="1155" y="1985"/>
                </a:lnTo>
                <a:lnTo>
                  <a:pt x="1166" y="1983"/>
                </a:lnTo>
                <a:lnTo>
                  <a:pt x="1178" y="1982"/>
                </a:lnTo>
                <a:lnTo>
                  <a:pt x="1979" y="1982"/>
                </a:lnTo>
                <a:lnTo>
                  <a:pt x="1979" y="1142"/>
                </a:lnTo>
                <a:lnTo>
                  <a:pt x="1979" y="1142"/>
                </a:lnTo>
                <a:lnTo>
                  <a:pt x="1972" y="1134"/>
                </a:lnTo>
                <a:lnTo>
                  <a:pt x="1964" y="1130"/>
                </a:lnTo>
                <a:lnTo>
                  <a:pt x="1955" y="1128"/>
                </a:lnTo>
                <a:lnTo>
                  <a:pt x="1945" y="1130"/>
                </a:lnTo>
                <a:lnTo>
                  <a:pt x="1936" y="1136"/>
                </a:lnTo>
                <a:lnTo>
                  <a:pt x="1925" y="1143"/>
                </a:lnTo>
                <a:lnTo>
                  <a:pt x="1916" y="1155"/>
                </a:lnTo>
                <a:lnTo>
                  <a:pt x="1909" y="1170"/>
                </a:lnTo>
                <a:lnTo>
                  <a:pt x="1909" y="1170"/>
                </a:lnTo>
                <a:lnTo>
                  <a:pt x="1901" y="1182"/>
                </a:lnTo>
                <a:lnTo>
                  <a:pt x="1891" y="1196"/>
                </a:lnTo>
                <a:lnTo>
                  <a:pt x="1877" y="1209"/>
                </a:lnTo>
                <a:lnTo>
                  <a:pt x="1868" y="1216"/>
                </a:lnTo>
                <a:lnTo>
                  <a:pt x="1859" y="1224"/>
                </a:lnTo>
                <a:lnTo>
                  <a:pt x="1849" y="1231"/>
                </a:lnTo>
                <a:lnTo>
                  <a:pt x="1837" y="1237"/>
                </a:lnTo>
                <a:lnTo>
                  <a:pt x="1825" y="1242"/>
                </a:lnTo>
                <a:lnTo>
                  <a:pt x="1810" y="1246"/>
                </a:lnTo>
                <a:lnTo>
                  <a:pt x="1795" y="1249"/>
                </a:lnTo>
                <a:lnTo>
                  <a:pt x="1779" y="1249"/>
                </a:lnTo>
                <a:lnTo>
                  <a:pt x="1779" y="1249"/>
                </a:lnTo>
                <a:lnTo>
                  <a:pt x="1759" y="1248"/>
                </a:lnTo>
                <a:lnTo>
                  <a:pt x="1741" y="1245"/>
                </a:lnTo>
                <a:lnTo>
                  <a:pt x="1723" y="1239"/>
                </a:lnTo>
                <a:lnTo>
                  <a:pt x="1707" y="1231"/>
                </a:lnTo>
                <a:lnTo>
                  <a:pt x="1690" y="1222"/>
                </a:lnTo>
                <a:lnTo>
                  <a:pt x="1676" y="1211"/>
                </a:lnTo>
                <a:lnTo>
                  <a:pt x="1662" y="1197"/>
                </a:lnTo>
                <a:lnTo>
                  <a:pt x="1649" y="1182"/>
                </a:lnTo>
                <a:lnTo>
                  <a:pt x="1637" y="1166"/>
                </a:lnTo>
                <a:lnTo>
                  <a:pt x="1626" y="1149"/>
                </a:lnTo>
                <a:lnTo>
                  <a:pt x="1617" y="1130"/>
                </a:lnTo>
                <a:lnTo>
                  <a:pt x="1610" y="1110"/>
                </a:lnTo>
                <a:lnTo>
                  <a:pt x="1602" y="1088"/>
                </a:lnTo>
                <a:lnTo>
                  <a:pt x="1598" y="1067"/>
                </a:lnTo>
                <a:lnTo>
                  <a:pt x="1595" y="1043"/>
                </a:lnTo>
                <a:lnTo>
                  <a:pt x="1595" y="1021"/>
                </a:lnTo>
                <a:lnTo>
                  <a:pt x="1595" y="1021"/>
                </a:lnTo>
                <a:lnTo>
                  <a:pt x="1595" y="997"/>
                </a:lnTo>
                <a:lnTo>
                  <a:pt x="1598" y="974"/>
                </a:lnTo>
                <a:lnTo>
                  <a:pt x="1602" y="952"/>
                </a:lnTo>
                <a:lnTo>
                  <a:pt x="1610" y="931"/>
                </a:lnTo>
                <a:lnTo>
                  <a:pt x="1617" y="912"/>
                </a:lnTo>
                <a:lnTo>
                  <a:pt x="1626" y="892"/>
                </a:lnTo>
                <a:lnTo>
                  <a:pt x="1637" y="874"/>
                </a:lnTo>
                <a:lnTo>
                  <a:pt x="1649" y="858"/>
                </a:lnTo>
                <a:lnTo>
                  <a:pt x="1662" y="843"/>
                </a:lnTo>
                <a:lnTo>
                  <a:pt x="1676" y="831"/>
                </a:lnTo>
                <a:lnTo>
                  <a:pt x="1690" y="819"/>
                </a:lnTo>
                <a:lnTo>
                  <a:pt x="1707" y="808"/>
                </a:lnTo>
                <a:lnTo>
                  <a:pt x="1723" y="801"/>
                </a:lnTo>
                <a:lnTo>
                  <a:pt x="1741" y="795"/>
                </a:lnTo>
                <a:lnTo>
                  <a:pt x="1759" y="792"/>
                </a:lnTo>
                <a:lnTo>
                  <a:pt x="1779" y="790"/>
                </a:lnTo>
                <a:lnTo>
                  <a:pt x="1779" y="790"/>
                </a:lnTo>
                <a:close/>
              </a:path>
            </a:pathLst>
          </a:custGeom>
          <a:gradFill flip="none" rotWithShape="1">
            <a:gsLst>
              <a:gs pos="0">
                <a:srgbClr val="FFC000">
                  <a:shade val="30000"/>
                  <a:satMod val="115000"/>
                </a:srgbClr>
              </a:gs>
              <a:gs pos="50000">
                <a:srgbClr val="FFC000">
                  <a:shade val="67500"/>
                  <a:satMod val="115000"/>
                </a:srgbClr>
              </a:gs>
              <a:gs pos="100000">
                <a:srgbClr val="FFC000">
                  <a:shade val="100000"/>
                  <a:satMod val="115000"/>
                </a:srgbClr>
              </a:gs>
            </a:gsLst>
            <a:lin ang="0" scaled="1"/>
            <a:tileRect/>
          </a:gradFill>
          <a:ln w="28575">
            <a:noFill/>
            <a:prstDash val="solid"/>
            <a:round/>
            <a:headEnd/>
            <a:tailEnd/>
          </a:ln>
        </p:spPr>
        <p:txBody>
          <a:bodyPr bIns="360000" anchor="ctr"/>
          <a:lstStyle/>
          <a:p>
            <a:pPr algn="ctr" eaLnBrk="1" hangingPunct="1">
              <a:defRPr/>
            </a:pPr>
            <a:endParaRPr lang="en-GB" dirty="0">
              <a:solidFill>
                <a:schemeClr val="bg1"/>
              </a:solidFill>
              <a:cs typeface="Arial" charset="0"/>
            </a:endParaRPr>
          </a:p>
        </p:txBody>
      </p:sp>
      <p:sp>
        <p:nvSpPr>
          <p:cNvPr id="20" name="Freeform 10">
            <a:extLst>
              <a:ext uri="{FF2B5EF4-FFF2-40B4-BE49-F238E27FC236}">
                <a16:creationId xmlns:a16="http://schemas.microsoft.com/office/drawing/2014/main" id="{19FE27A6-A9FC-F643-B5CB-D55D056E1B00}"/>
              </a:ext>
            </a:extLst>
          </p:cNvPr>
          <p:cNvSpPr>
            <a:spLocks/>
          </p:cNvSpPr>
          <p:nvPr/>
        </p:nvSpPr>
        <p:spPr bwMode="auto">
          <a:xfrm>
            <a:off x="3010667" y="945725"/>
            <a:ext cx="1568450" cy="1885950"/>
          </a:xfrm>
          <a:custGeom>
            <a:avLst/>
            <a:gdLst>
              <a:gd name="T0" fmla="*/ 1797 w 1976"/>
              <a:gd name="T1" fmla="*/ 791 h 2375"/>
              <a:gd name="T2" fmla="*/ 1846 w 1976"/>
              <a:gd name="T3" fmla="*/ 812 h 2375"/>
              <a:gd name="T4" fmla="*/ 1886 w 1976"/>
              <a:gd name="T5" fmla="*/ 855 h 2375"/>
              <a:gd name="T6" fmla="*/ 1906 w 1976"/>
              <a:gd name="T7" fmla="*/ 886 h 2375"/>
              <a:gd name="T8" fmla="*/ 1933 w 1976"/>
              <a:gd name="T9" fmla="*/ 907 h 2375"/>
              <a:gd name="T10" fmla="*/ 1958 w 1976"/>
              <a:gd name="T11" fmla="*/ 903 h 2375"/>
              <a:gd name="T12" fmla="*/ 1973 w 1976"/>
              <a:gd name="T13" fmla="*/ 877 h 2375"/>
              <a:gd name="T14" fmla="*/ 0 w 1976"/>
              <a:gd name="T15" fmla="*/ 0 h 2375"/>
              <a:gd name="T16" fmla="*/ 856 w 1976"/>
              <a:gd name="T17" fmla="*/ 1981 h 2375"/>
              <a:gd name="T18" fmla="*/ 886 w 1976"/>
              <a:gd name="T19" fmla="*/ 1985 h 2375"/>
              <a:gd name="T20" fmla="*/ 907 w 1976"/>
              <a:gd name="T21" fmla="*/ 2005 h 2375"/>
              <a:gd name="T22" fmla="*/ 904 w 1976"/>
              <a:gd name="T23" fmla="*/ 2030 h 2375"/>
              <a:gd name="T24" fmla="*/ 879 w 1976"/>
              <a:gd name="T25" fmla="*/ 2057 h 2375"/>
              <a:gd name="T26" fmla="*/ 843 w 1976"/>
              <a:gd name="T27" fmla="*/ 2079 h 2375"/>
              <a:gd name="T28" fmla="*/ 807 w 1976"/>
              <a:gd name="T29" fmla="*/ 2121 h 2375"/>
              <a:gd name="T30" fmla="*/ 789 w 1976"/>
              <a:gd name="T31" fmla="*/ 2175 h 2375"/>
              <a:gd name="T32" fmla="*/ 792 w 1976"/>
              <a:gd name="T33" fmla="*/ 2229 h 2375"/>
              <a:gd name="T34" fmla="*/ 827 w 1976"/>
              <a:gd name="T35" fmla="*/ 2295 h 2375"/>
              <a:gd name="T36" fmla="*/ 889 w 1976"/>
              <a:gd name="T37" fmla="*/ 2344 h 2375"/>
              <a:gd name="T38" fmla="*/ 972 w 1976"/>
              <a:gd name="T39" fmla="*/ 2372 h 2375"/>
              <a:gd name="T40" fmla="*/ 1040 w 1976"/>
              <a:gd name="T41" fmla="*/ 2374 h 2375"/>
              <a:gd name="T42" fmla="*/ 1127 w 1976"/>
              <a:gd name="T43" fmla="*/ 2353 h 2375"/>
              <a:gd name="T44" fmla="*/ 1194 w 1976"/>
              <a:gd name="T45" fmla="*/ 2308 h 2375"/>
              <a:gd name="T46" fmla="*/ 1236 w 1976"/>
              <a:gd name="T47" fmla="*/ 2245 h 2375"/>
              <a:gd name="T48" fmla="*/ 1247 w 1976"/>
              <a:gd name="T49" fmla="*/ 2191 h 2375"/>
              <a:gd name="T50" fmla="*/ 1235 w 1976"/>
              <a:gd name="T51" fmla="*/ 2133 h 2375"/>
              <a:gd name="T52" fmla="*/ 1206 w 1976"/>
              <a:gd name="T53" fmla="*/ 2093 h 2375"/>
              <a:gd name="T54" fmla="*/ 1166 w 1976"/>
              <a:gd name="T55" fmla="*/ 2061 h 2375"/>
              <a:gd name="T56" fmla="*/ 1134 w 1976"/>
              <a:gd name="T57" fmla="*/ 2037 h 2375"/>
              <a:gd name="T58" fmla="*/ 1125 w 1976"/>
              <a:gd name="T59" fmla="*/ 2011 h 2375"/>
              <a:gd name="T60" fmla="*/ 1140 w 1976"/>
              <a:gd name="T61" fmla="*/ 1990 h 2375"/>
              <a:gd name="T62" fmla="*/ 1178 w 1976"/>
              <a:gd name="T63" fmla="*/ 1981 h 2375"/>
              <a:gd name="T64" fmla="*/ 1976 w 1976"/>
              <a:gd name="T65" fmla="*/ 1176 h 2375"/>
              <a:gd name="T66" fmla="*/ 1972 w 1976"/>
              <a:gd name="T67" fmla="*/ 1147 h 2375"/>
              <a:gd name="T68" fmla="*/ 1952 w 1976"/>
              <a:gd name="T69" fmla="*/ 1126 h 2375"/>
              <a:gd name="T70" fmla="*/ 1927 w 1976"/>
              <a:gd name="T71" fmla="*/ 1129 h 2375"/>
              <a:gd name="T72" fmla="*/ 1900 w 1976"/>
              <a:gd name="T73" fmla="*/ 1155 h 2375"/>
              <a:gd name="T74" fmla="*/ 1877 w 1976"/>
              <a:gd name="T75" fmla="*/ 1190 h 2375"/>
              <a:gd name="T76" fmla="*/ 1835 w 1976"/>
              <a:gd name="T77" fmla="*/ 1227 h 2375"/>
              <a:gd name="T78" fmla="*/ 1782 w 1976"/>
              <a:gd name="T79" fmla="*/ 1245 h 2375"/>
              <a:gd name="T80" fmla="*/ 1728 w 1976"/>
              <a:gd name="T81" fmla="*/ 1241 h 2375"/>
              <a:gd name="T82" fmla="*/ 1662 w 1976"/>
              <a:gd name="T83" fmla="*/ 1206 h 2375"/>
              <a:gd name="T84" fmla="*/ 1613 w 1976"/>
              <a:gd name="T85" fmla="*/ 1145 h 2375"/>
              <a:gd name="T86" fmla="*/ 1584 w 1976"/>
              <a:gd name="T87" fmla="*/ 1063 h 2375"/>
              <a:gd name="T88" fmla="*/ 1581 w 1976"/>
              <a:gd name="T89" fmla="*/ 993 h 2375"/>
              <a:gd name="T90" fmla="*/ 1604 w 1976"/>
              <a:gd name="T91" fmla="*/ 907 h 2375"/>
              <a:gd name="T92" fmla="*/ 1649 w 1976"/>
              <a:gd name="T93" fmla="*/ 839 h 2375"/>
              <a:gd name="T94" fmla="*/ 1710 w 1976"/>
              <a:gd name="T95" fmla="*/ 797 h 2375"/>
              <a:gd name="T96" fmla="*/ 1765 w 1976"/>
              <a:gd name="T97" fmla="*/ 786 h 23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976" h="2375">
                <a:moveTo>
                  <a:pt x="1765" y="786"/>
                </a:moveTo>
                <a:lnTo>
                  <a:pt x="1765" y="786"/>
                </a:lnTo>
                <a:lnTo>
                  <a:pt x="1782" y="788"/>
                </a:lnTo>
                <a:lnTo>
                  <a:pt x="1797" y="791"/>
                </a:lnTo>
                <a:lnTo>
                  <a:pt x="1810" y="794"/>
                </a:lnTo>
                <a:lnTo>
                  <a:pt x="1824" y="800"/>
                </a:lnTo>
                <a:lnTo>
                  <a:pt x="1835" y="806"/>
                </a:lnTo>
                <a:lnTo>
                  <a:pt x="1846" y="812"/>
                </a:lnTo>
                <a:lnTo>
                  <a:pt x="1855" y="819"/>
                </a:lnTo>
                <a:lnTo>
                  <a:pt x="1864" y="827"/>
                </a:lnTo>
                <a:lnTo>
                  <a:pt x="1877" y="842"/>
                </a:lnTo>
                <a:lnTo>
                  <a:pt x="1886" y="855"/>
                </a:lnTo>
                <a:lnTo>
                  <a:pt x="1894" y="867"/>
                </a:lnTo>
                <a:lnTo>
                  <a:pt x="1894" y="867"/>
                </a:lnTo>
                <a:lnTo>
                  <a:pt x="1900" y="877"/>
                </a:lnTo>
                <a:lnTo>
                  <a:pt x="1906" y="886"/>
                </a:lnTo>
                <a:lnTo>
                  <a:pt x="1913" y="894"/>
                </a:lnTo>
                <a:lnTo>
                  <a:pt x="1919" y="900"/>
                </a:lnTo>
                <a:lnTo>
                  <a:pt x="1927" y="904"/>
                </a:lnTo>
                <a:lnTo>
                  <a:pt x="1933" y="907"/>
                </a:lnTo>
                <a:lnTo>
                  <a:pt x="1940" y="907"/>
                </a:lnTo>
                <a:lnTo>
                  <a:pt x="1946" y="907"/>
                </a:lnTo>
                <a:lnTo>
                  <a:pt x="1952" y="906"/>
                </a:lnTo>
                <a:lnTo>
                  <a:pt x="1958" y="903"/>
                </a:lnTo>
                <a:lnTo>
                  <a:pt x="1963" y="898"/>
                </a:lnTo>
                <a:lnTo>
                  <a:pt x="1967" y="892"/>
                </a:lnTo>
                <a:lnTo>
                  <a:pt x="1972" y="886"/>
                </a:lnTo>
                <a:lnTo>
                  <a:pt x="1973" y="877"/>
                </a:lnTo>
                <a:lnTo>
                  <a:pt x="1976" y="867"/>
                </a:lnTo>
                <a:lnTo>
                  <a:pt x="1976" y="855"/>
                </a:lnTo>
                <a:lnTo>
                  <a:pt x="1976" y="0"/>
                </a:lnTo>
                <a:lnTo>
                  <a:pt x="0" y="0"/>
                </a:lnTo>
                <a:lnTo>
                  <a:pt x="0" y="1979"/>
                </a:lnTo>
                <a:lnTo>
                  <a:pt x="454" y="1979"/>
                </a:lnTo>
                <a:lnTo>
                  <a:pt x="454" y="1981"/>
                </a:lnTo>
                <a:lnTo>
                  <a:pt x="856" y="1981"/>
                </a:lnTo>
                <a:lnTo>
                  <a:pt x="856" y="1981"/>
                </a:lnTo>
                <a:lnTo>
                  <a:pt x="868" y="1981"/>
                </a:lnTo>
                <a:lnTo>
                  <a:pt x="877" y="1982"/>
                </a:lnTo>
                <a:lnTo>
                  <a:pt x="886" y="1985"/>
                </a:lnTo>
                <a:lnTo>
                  <a:pt x="894" y="1990"/>
                </a:lnTo>
                <a:lnTo>
                  <a:pt x="900" y="1994"/>
                </a:lnTo>
                <a:lnTo>
                  <a:pt x="904" y="1999"/>
                </a:lnTo>
                <a:lnTo>
                  <a:pt x="907" y="2005"/>
                </a:lnTo>
                <a:lnTo>
                  <a:pt x="909" y="2011"/>
                </a:lnTo>
                <a:lnTo>
                  <a:pt x="909" y="2017"/>
                </a:lnTo>
                <a:lnTo>
                  <a:pt x="907" y="2024"/>
                </a:lnTo>
                <a:lnTo>
                  <a:pt x="904" y="2030"/>
                </a:lnTo>
                <a:lnTo>
                  <a:pt x="900" y="2037"/>
                </a:lnTo>
                <a:lnTo>
                  <a:pt x="895" y="2043"/>
                </a:lnTo>
                <a:lnTo>
                  <a:pt x="888" y="2051"/>
                </a:lnTo>
                <a:lnTo>
                  <a:pt x="879" y="2057"/>
                </a:lnTo>
                <a:lnTo>
                  <a:pt x="868" y="2061"/>
                </a:lnTo>
                <a:lnTo>
                  <a:pt x="868" y="2061"/>
                </a:lnTo>
                <a:lnTo>
                  <a:pt x="855" y="2069"/>
                </a:lnTo>
                <a:lnTo>
                  <a:pt x="843" y="2079"/>
                </a:lnTo>
                <a:lnTo>
                  <a:pt x="828" y="2093"/>
                </a:lnTo>
                <a:lnTo>
                  <a:pt x="821" y="2102"/>
                </a:lnTo>
                <a:lnTo>
                  <a:pt x="813" y="2111"/>
                </a:lnTo>
                <a:lnTo>
                  <a:pt x="807" y="2121"/>
                </a:lnTo>
                <a:lnTo>
                  <a:pt x="800" y="2133"/>
                </a:lnTo>
                <a:lnTo>
                  <a:pt x="795" y="2145"/>
                </a:lnTo>
                <a:lnTo>
                  <a:pt x="791" y="2160"/>
                </a:lnTo>
                <a:lnTo>
                  <a:pt x="789" y="2175"/>
                </a:lnTo>
                <a:lnTo>
                  <a:pt x="788" y="2191"/>
                </a:lnTo>
                <a:lnTo>
                  <a:pt x="788" y="2191"/>
                </a:lnTo>
                <a:lnTo>
                  <a:pt x="789" y="2209"/>
                </a:lnTo>
                <a:lnTo>
                  <a:pt x="792" y="2229"/>
                </a:lnTo>
                <a:lnTo>
                  <a:pt x="798" y="2245"/>
                </a:lnTo>
                <a:lnTo>
                  <a:pt x="806" y="2263"/>
                </a:lnTo>
                <a:lnTo>
                  <a:pt x="816" y="2280"/>
                </a:lnTo>
                <a:lnTo>
                  <a:pt x="827" y="2295"/>
                </a:lnTo>
                <a:lnTo>
                  <a:pt x="840" y="2308"/>
                </a:lnTo>
                <a:lnTo>
                  <a:pt x="855" y="2321"/>
                </a:lnTo>
                <a:lnTo>
                  <a:pt x="871" y="2333"/>
                </a:lnTo>
                <a:lnTo>
                  <a:pt x="889" y="2344"/>
                </a:lnTo>
                <a:lnTo>
                  <a:pt x="907" y="2353"/>
                </a:lnTo>
                <a:lnTo>
                  <a:pt x="928" y="2360"/>
                </a:lnTo>
                <a:lnTo>
                  <a:pt x="949" y="2368"/>
                </a:lnTo>
                <a:lnTo>
                  <a:pt x="972" y="2372"/>
                </a:lnTo>
                <a:lnTo>
                  <a:pt x="994" y="2374"/>
                </a:lnTo>
                <a:lnTo>
                  <a:pt x="1018" y="2375"/>
                </a:lnTo>
                <a:lnTo>
                  <a:pt x="1018" y="2375"/>
                </a:lnTo>
                <a:lnTo>
                  <a:pt x="1040" y="2374"/>
                </a:lnTo>
                <a:lnTo>
                  <a:pt x="1063" y="2372"/>
                </a:lnTo>
                <a:lnTo>
                  <a:pt x="1085" y="2368"/>
                </a:lnTo>
                <a:lnTo>
                  <a:pt x="1106" y="2360"/>
                </a:lnTo>
                <a:lnTo>
                  <a:pt x="1127" y="2353"/>
                </a:lnTo>
                <a:lnTo>
                  <a:pt x="1145" y="2344"/>
                </a:lnTo>
                <a:lnTo>
                  <a:pt x="1163" y="2333"/>
                </a:lnTo>
                <a:lnTo>
                  <a:pt x="1179" y="2321"/>
                </a:lnTo>
                <a:lnTo>
                  <a:pt x="1194" y="2308"/>
                </a:lnTo>
                <a:lnTo>
                  <a:pt x="1208" y="2295"/>
                </a:lnTo>
                <a:lnTo>
                  <a:pt x="1218" y="2280"/>
                </a:lnTo>
                <a:lnTo>
                  <a:pt x="1229" y="2263"/>
                </a:lnTo>
                <a:lnTo>
                  <a:pt x="1236" y="2245"/>
                </a:lnTo>
                <a:lnTo>
                  <a:pt x="1242" y="2229"/>
                </a:lnTo>
                <a:lnTo>
                  <a:pt x="1245" y="2209"/>
                </a:lnTo>
                <a:lnTo>
                  <a:pt x="1247" y="2191"/>
                </a:lnTo>
                <a:lnTo>
                  <a:pt x="1247" y="2191"/>
                </a:lnTo>
                <a:lnTo>
                  <a:pt x="1245" y="2175"/>
                </a:lnTo>
                <a:lnTo>
                  <a:pt x="1244" y="2160"/>
                </a:lnTo>
                <a:lnTo>
                  <a:pt x="1239" y="2145"/>
                </a:lnTo>
                <a:lnTo>
                  <a:pt x="1235" y="2133"/>
                </a:lnTo>
                <a:lnTo>
                  <a:pt x="1229" y="2121"/>
                </a:lnTo>
                <a:lnTo>
                  <a:pt x="1221" y="2111"/>
                </a:lnTo>
                <a:lnTo>
                  <a:pt x="1214" y="2102"/>
                </a:lnTo>
                <a:lnTo>
                  <a:pt x="1206" y="2093"/>
                </a:lnTo>
                <a:lnTo>
                  <a:pt x="1191" y="2079"/>
                </a:lnTo>
                <a:lnTo>
                  <a:pt x="1179" y="2069"/>
                </a:lnTo>
                <a:lnTo>
                  <a:pt x="1166" y="2061"/>
                </a:lnTo>
                <a:lnTo>
                  <a:pt x="1166" y="2061"/>
                </a:lnTo>
                <a:lnTo>
                  <a:pt x="1155" y="2057"/>
                </a:lnTo>
                <a:lnTo>
                  <a:pt x="1146" y="2051"/>
                </a:lnTo>
                <a:lnTo>
                  <a:pt x="1139" y="2043"/>
                </a:lnTo>
                <a:lnTo>
                  <a:pt x="1134" y="2037"/>
                </a:lnTo>
                <a:lnTo>
                  <a:pt x="1130" y="2030"/>
                </a:lnTo>
                <a:lnTo>
                  <a:pt x="1127" y="2024"/>
                </a:lnTo>
                <a:lnTo>
                  <a:pt x="1125" y="2017"/>
                </a:lnTo>
                <a:lnTo>
                  <a:pt x="1125" y="2011"/>
                </a:lnTo>
                <a:lnTo>
                  <a:pt x="1127" y="2005"/>
                </a:lnTo>
                <a:lnTo>
                  <a:pt x="1130" y="1999"/>
                </a:lnTo>
                <a:lnTo>
                  <a:pt x="1134" y="1994"/>
                </a:lnTo>
                <a:lnTo>
                  <a:pt x="1140" y="1990"/>
                </a:lnTo>
                <a:lnTo>
                  <a:pt x="1148" y="1985"/>
                </a:lnTo>
                <a:lnTo>
                  <a:pt x="1157" y="1982"/>
                </a:lnTo>
                <a:lnTo>
                  <a:pt x="1166" y="1981"/>
                </a:lnTo>
                <a:lnTo>
                  <a:pt x="1178" y="1981"/>
                </a:lnTo>
                <a:lnTo>
                  <a:pt x="1429" y="1981"/>
                </a:lnTo>
                <a:lnTo>
                  <a:pt x="1429" y="1979"/>
                </a:lnTo>
                <a:lnTo>
                  <a:pt x="1976" y="1979"/>
                </a:lnTo>
                <a:lnTo>
                  <a:pt x="1976" y="1176"/>
                </a:lnTo>
                <a:lnTo>
                  <a:pt x="1976" y="1176"/>
                </a:lnTo>
                <a:lnTo>
                  <a:pt x="1976" y="1166"/>
                </a:lnTo>
                <a:lnTo>
                  <a:pt x="1973" y="1155"/>
                </a:lnTo>
                <a:lnTo>
                  <a:pt x="1972" y="1147"/>
                </a:lnTo>
                <a:lnTo>
                  <a:pt x="1967" y="1139"/>
                </a:lnTo>
                <a:lnTo>
                  <a:pt x="1963" y="1133"/>
                </a:lnTo>
                <a:lnTo>
                  <a:pt x="1958" y="1129"/>
                </a:lnTo>
                <a:lnTo>
                  <a:pt x="1952" y="1126"/>
                </a:lnTo>
                <a:lnTo>
                  <a:pt x="1946" y="1124"/>
                </a:lnTo>
                <a:lnTo>
                  <a:pt x="1940" y="1124"/>
                </a:lnTo>
                <a:lnTo>
                  <a:pt x="1933" y="1126"/>
                </a:lnTo>
                <a:lnTo>
                  <a:pt x="1927" y="1129"/>
                </a:lnTo>
                <a:lnTo>
                  <a:pt x="1919" y="1133"/>
                </a:lnTo>
                <a:lnTo>
                  <a:pt x="1913" y="1139"/>
                </a:lnTo>
                <a:lnTo>
                  <a:pt x="1906" y="1147"/>
                </a:lnTo>
                <a:lnTo>
                  <a:pt x="1900" y="1155"/>
                </a:lnTo>
                <a:lnTo>
                  <a:pt x="1894" y="1164"/>
                </a:lnTo>
                <a:lnTo>
                  <a:pt x="1894" y="1164"/>
                </a:lnTo>
                <a:lnTo>
                  <a:pt x="1886" y="1178"/>
                </a:lnTo>
                <a:lnTo>
                  <a:pt x="1877" y="1190"/>
                </a:lnTo>
                <a:lnTo>
                  <a:pt x="1864" y="1205"/>
                </a:lnTo>
                <a:lnTo>
                  <a:pt x="1855" y="1212"/>
                </a:lnTo>
                <a:lnTo>
                  <a:pt x="1846" y="1220"/>
                </a:lnTo>
                <a:lnTo>
                  <a:pt x="1835" y="1227"/>
                </a:lnTo>
                <a:lnTo>
                  <a:pt x="1824" y="1233"/>
                </a:lnTo>
                <a:lnTo>
                  <a:pt x="1810" y="1238"/>
                </a:lnTo>
                <a:lnTo>
                  <a:pt x="1797" y="1242"/>
                </a:lnTo>
                <a:lnTo>
                  <a:pt x="1782" y="1245"/>
                </a:lnTo>
                <a:lnTo>
                  <a:pt x="1765" y="1245"/>
                </a:lnTo>
                <a:lnTo>
                  <a:pt x="1765" y="1245"/>
                </a:lnTo>
                <a:lnTo>
                  <a:pt x="1746" y="1244"/>
                </a:lnTo>
                <a:lnTo>
                  <a:pt x="1728" y="1241"/>
                </a:lnTo>
                <a:lnTo>
                  <a:pt x="1710" y="1235"/>
                </a:lnTo>
                <a:lnTo>
                  <a:pt x="1693" y="1227"/>
                </a:lnTo>
                <a:lnTo>
                  <a:pt x="1677" y="1218"/>
                </a:lnTo>
                <a:lnTo>
                  <a:pt x="1662" y="1206"/>
                </a:lnTo>
                <a:lnTo>
                  <a:pt x="1649" y="1193"/>
                </a:lnTo>
                <a:lnTo>
                  <a:pt x="1635" y="1178"/>
                </a:lnTo>
                <a:lnTo>
                  <a:pt x="1623" y="1161"/>
                </a:lnTo>
                <a:lnTo>
                  <a:pt x="1613" y="1145"/>
                </a:lnTo>
                <a:lnTo>
                  <a:pt x="1604" y="1126"/>
                </a:lnTo>
                <a:lnTo>
                  <a:pt x="1595" y="1105"/>
                </a:lnTo>
                <a:lnTo>
                  <a:pt x="1589" y="1084"/>
                </a:lnTo>
                <a:lnTo>
                  <a:pt x="1584" y="1063"/>
                </a:lnTo>
                <a:lnTo>
                  <a:pt x="1581" y="1039"/>
                </a:lnTo>
                <a:lnTo>
                  <a:pt x="1581" y="1016"/>
                </a:lnTo>
                <a:lnTo>
                  <a:pt x="1581" y="1016"/>
                </a:lnTo>
                <a:lnTo>
                  <a:pt x="1581" y="993"/>
                </a:lnTo>
                <a:lnTo>
                  <a:pt x="1584" y="970"/>
                </a:lnTo>
                <a:lnTo>
                  <a:pt x="1589" y="948"/>
                </a:lnTo>
                <a:lnTo>
                  <a:pt x="1595" y="927"/>
                </a:lnTo>
                <a:lnTo>
                  <a:pt x="1604" y="907"/>
                </a:lnTo>
                <a:lnTo>
                  <a:pt x="1613" y="888"/>
                </a:lnTo>
                <a:lnTo>
                  <a:pt x="1623" y="870"/>
                </a:lnTo>
                <a:lnTo>
                  <a:pt x="1635" y="854"/>
                </a:lnTo>
                <a:lnTo>
                  <a:pt x="1649" y="839"/>
                </a:lnTo>
                <a:lnTo>
                  <a:pt x="1662" y="825"/>
                </a:lnTo>
                <a:lnTo>
                  <a:pt x="1677" y="815"/>
                </a:lnTo>
                <a:lnTo>
                  <a:pt x="1693" y="804"/>
                </a:lnTo>
                <a:lnTo>
                  <a:pt x="1710" y="797"/>
                </a:lnTo>
                <a:lnTo>
                  <a:pt x="1728" y="791"/>
                </a:lnTo>
                <a:lnTo>
                  <a:pt x="1746" y="788"/>
                </a:lnTo>
                <a:lnTo>
                  <a:pt x="1765" y="786"/>
                </a:lnTo>
                <a:lnTo>
                  <a:pt x="1765" y="786"/>
                </a:lnTo>
                <a:close/>
              </a:path>
            </a:pathLst>
          </a:custGeom>
          <a:gradFill flip="none" rotWithShape="1">
            <a:gsLst>
              <a:gs pos="0">
                <a:schemeClr val="accent1">
                  <a:lumMod val="60000"/>
                  <a:lumOff val="40000"/>
                  <a:shade val="30000"/>
                  <a:satMod val="115000"/>
                </a:schemeClr>
              </a:gs>
              <a:gs pos="50000">
                <a:schemeClr val="accent1">
                  <a:lumMod val="60000"/>
                  <a:lumOff val="40000"/>
                  <a:shade val="67500"/>
                  <a:satMod val="115000"/>
                </a:schemeClr>
              </a:gs>
              <a:gs pos="100000">
                <a:schemeClr val="accent1">
                  <a:lumMod val="60000"/>
                  <a:lumOff val="40000"/>
                  <a:shade val="100000"/>
                  <a:satMod val="115000"/>
                </a:schemeClr>
              </a:gs>
            </a:gsLst>
            <a:lin ang="2700000" scaled="1"/>
            <a:tileRect/>
          </a:gradFill>
          <a:ln w="28575">
            <a:noFill/>
            <a:prstDash val="solid"/>
            <a:round/>
            <a:headEnd/>
            <a:tailEnd/>
          </a:ln>
        </p:spPr>
        <p:txBody>
          <a:bodyPr bIns="360000" anchor="ctr"/>
          <a:lstStyle/>
          <a:p>
            <a:pPr algn="ctr" eaLnBrk="1" hangingPunct="1">
              <a:defRPr/>
            </a:pPr>
            <a:endParaRPr lang="en-GB" dirty="0">
              <a:solidFill>
                <a:schemeClr val="bg1"/>
              </a:solidFill>
              <a:cs typeface="Arial" charset="0"/>
            </a:endParaRPr>
          </a:p>
        </p:txBody>
      </p:sp>
      <p:sp>
        <p:nvSpPr>
          <p:cNvPr id="21" name="Freeform 11">
            <a:extLst>
              <a:ext uri="{FF2B5EF4-FFF2-40B4-BE49-F238E27FC236}">
                <a16:creationId xmlns:a16="http://schemas.microsoft.com/office/drawing/2014/main" id="{9427F8A0-1EE1-C343-A8C2-3A9ADD665258}"/>
              </a:ext>
            </a:extLst>
          </p:cNvPr>
          <p:cNvSpPr>
            <a:spLocks/>
          </p:cNvSpPr>
          <p:nvPr/>
        </p:nvSpPr>
        <p:spPr bwMode="auto">
          <a:xfrm>
            <a:off x="3010667" y="4082624"/>
            <a:ext cx="1887537" cy="1570038"/>
          </a:xfrm>
          <a:custGeom>
            <a:avLst/>
            <a:gdLst>
              <a:gd name="T0" fmla="*/ 791 w 2377"/>
              <a:gd name="T1" fmla="*/ 179 h 1976"/>
              <a:gd name="T2" fmla="*/ 813 w 2377"/>
              <a:gd name="T3" fmla="*/ 131 h 1976"/>
              <a:gd name="T4" fmla="*/ 855 w 2377"/>
              <a:gd name="T5" fmla="*/ 89 h 1976"/>
              <a:gd name="T6" fmla="*/ 886 w 2377"/>
              <a:gd name="T7" fmla="*/ 70 h 1976"/>
              <a:gd name="T8" fmla="*/ 907 w 2377"/>
              <a:gd name="T9" fmla="*/ 43 h 1976"/>
              <a:gd name="T10" fmla="*/ 904 w 2377"/>
              <a:gd name="T11" fmla="*/ 19 h 1976"/>
              <a:gd name="T12" fmla="*/ 877 w 2377"/>
              <a:gd name="T13" fmla="*/ 3 h 1976"/>
              <a:gd name="T14" fmla="*/ 0 w 2377"/>
              <a:gd name="T15" fmla="*/ 1976 h 1976"/>
              <a:gd name="T16" fmla="*/ 1980 w 2377"/>
              <a:gd name="T17" fmla="*/ 1121 h 1976"/>
              <a:gd name="T18" fmla="*/ 1986 w 2377"/>
              <a:gd name="T19" fmla="*/ 1090 h 1976"/>
              <a:gd name="T20" fmla="*/ 2004 w 2377"/>
              <a:gd name="T21" fmla="*/ 1069 h 1976"/>
              <a:gd name="T22" fmla="*/ 2031 w 2377"/>
              <a:gd name="T23" fmla="*/ 1072 h 1976"/>
              <a:gd name="T24" fmla="*/ 2057 w 2377"/>
              <a:gd name="T25" fmla="*/ 1099 h 1976"/>
              <a:gd name="T26" fmla="*/ 2079 w 2377"/>
              <a:gd name="T27" fmla="*/ 1134 h 1976"/>
              <a:gd name="T28" fmla="*/ 2121 w 2377"/>
              <a:gd name="T29" fmla="*/ 1170 h 1976"/>
              <a:gd name="T30" fmla="*/ 2175 w 2377"/>
              <a:gd name="T31" fmla="*/ 1188 h 1976"/>
              <a:gd name="T32" fmla="*/ 2229 w 2377"/>
              <a:gd name="T33" fmla="*/ 1184 h 1976"/>
              <a:gd name="T34" fmla="*/ 2294 w 2377"/>
              <a:gd name="T35" fmla="*/ 1149 h 1976"/>
              <a:gd name="T36" fmla="*/ 2345 w 2377"/>
              <a:gd name="T37" fmla="*/ 1088 h 1976"/>
              <a:gd name="T38" fmla="*/ 2372 w 2377"/>
              <a:gd name="T39" fmla="*/ 1006 h 1976"/>
              <a:gd name="T40" fmla="*/ 2375 w 2377"/>
              <a:gd name="T41" fmla="*/ 936 h 1976"/>
              <a:gd name="T42" fmla="*/ 2354 w 2377"/>
              <a:gd name="T43" fmla="*/ 850 h 1976"/>
              <a:gd name="T44" fmla="*/ 2309 w 2377"/>
              <a:gd name="T45" fmla="*/ 783 h 1976"/>
              <a:gd name="T46" fmla="*/ 2247 w 2377"/>
              <a:gd name="T47" fmla="*/ 740 h 1976"/>
              <a:gd name="T48" fmla="*/ 2191 w 2377"/>
              <a:gd name="T49" fmla="*/ 729 h 1976"/>
              <a:gd name="T50" fmla="*/ 2133 w 2377"/>
              <a:gd name="T51" fmla="*/ 743 h 1976"/>
              <a:gd name="T52" fmla="*/ 2093 w 2377"/>
              <a:gd name="T53" fmla="*/ 770 h 1976"/>
              <a:gd name="T54" fmla="*/ 2063 w 2377"/>
              <a:gd name="T55" fmla="*/ 810 h 1976"/>
              <a:gd name="T56" fmla="*/ 2037 w 2377"/>
              <a:gd name="T57" fmla="*/ 843 h 1976"/>
              <a:gd name="T58" fmla="*/ 2010 w 2377"/>
              <a:gd name="T59" fmla="*/ 852 h 1976"/>
              <a:gd name="T60" fmla="*/ 1989 w 2377"/>
              <a:gd name="T61" fmla="*/ 837 h 1976"/>
              <a:gd name="T62" fmla="*/ 1980 w 2377"/>
              <a:gd name="T63" fmla="*/ 798 h 1976"/>
              <a:gd name="T64" fmla="*/ 1178 w 2377"/>
              <a:gd name="T65" fmla="*/ 0 h 1976"/>
              <a:gd name="T66" fmla="*/ 1146 w 2377"/>
              <a:gd name="T67" fmla="*/ 6 h 1976"/>
              <a:gd name="T68" fmla="*/ 1127 w 2377"/>
              <a:gd name="T69" fmla="*/ 25 h 1976"/>
              <a:gd name="T70" fmla="*/ 1128 w 2377"/>
              <a:gd name="T71" fmla="*/ 51 h 1976"/>
              <a:gd name="T72" fmla="*/ 1155 w 2377"/>
              <a:gd name="T73" fmla="*/ 76 h 1976"/>
              <a:gd name="T74" fmla="*/ 1191 w 2377"/>
              <a:gd name="T75" fmla="*/ 98 h 1976"/>
              <a:gd name="T76" fmla="*/ 1227 w 2377"/>
              <a:gd name="T77" fmla="*/ 142 h 1976"/>
              <a:gd name="T78" fmla="*/ 1245 w 2377"/>
              <a:gd name="T79" fmla="*/ 196 h 1976"/>
              <a:gd name="T80" fmla="*/ 1242 w 2377"/>
              <a:gd name="T81" fmla="*/ 248 h 1976"/>
              <a:gd name="T82" fmla="*/ 1206 w 2377"/>
              <a:gd name="T83" fmla="*/ 314 h 1976"/>
              <a:gd name="T84" fmla="*/ 1145 w 2377"/>
              <a:gd name="T85" fmla="*/ 365 h 1976"/>
              <a:gd name="T86" fmla="*/ 1063 w 2377"/>
              <a:gd name="T87" fmla="*/ 391 h 1976"/>
              <a:gd name="T88" fmla="*/ 994 w 2377"/>
              <a:gd name="T89" fmla="*/ 394 h 1976"/>
              <a:gd name="T90" fmla="*/ 907 w 2377"/>
              <a:gd name="T91" fmla="*/ 374 h 1976"/>
              <a:gd name="T92" fmla="*/ 840 w 2377"/>
              <a:gd name="T93" fmla="*/ 329 h 1976"/>
              <a:gd name="T94" fmla="*/ 798 w 2377"/>
              <a:gd name="T95" fmla="*/ 266 h 1976"/>
              <a:gd name="T96" fmla="*/ 788 w 2377"/>
              <a:gd name="T97" fmla="*/ 212 h 19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377" h="1976">
                <a:moveTo>
                  <a:pt x="788" y="212"/>
                </a:moveTo>
                <a:lnTo>
                  <a:pt x="788" y="212"/>
                </a:lnTo>
                <a:lnTo>
                  <a:pt x="788" y="196"/>
                </a:lnTo>
                <a:lnTo>
                  <a:pt x="791" y="179"/>
                </a:lnTo>
                <a:lnTo>
                  <a:pt x="795" y="166"/>
                </a:lnTo>
                <a:lnTo>
                  <a:pt x="800" y="152"/>
                </a:lnTo>
                <a:lnTo>
                  <a:pt x="806" y="142"/>
                </a:lnTo>
                <a:lnTo>
                  <a:pt x="813" y="131"/>
                </a:lnTo>
                <a:lnTo>
                  <a:pt x="821" y="121"/>
                </a:lnTo>
                <a:lnTo>
                  <a:pt x="828" y="113"/>
                </a:lnTo>
                <a:lnTo>
                  <a:pt x="843" y="98"/>
                </a:lnTo>
                <a:lnTo>
                  <a:pt x="855" y="89"/>
                </a:lnTo>
                <a:lnTo>
                  <a:pt x="868" y="82"/>
                </a:lnTo>
                <a:lnTo>
                  <a:pt x="868" y="82"/>
                </a:lnTo>
                <a:lnTo>
                  <a:pt x="877" y="76"/>
                </a:lnTo>
                <a:lnTo>
                  <a:pt x="886" y="70"/>
                </a:lnTo>
                <a:lnTo>
                  <a:pt x="894" y="64"/>
                </a:lnTo>
                <a:lnTo>
                  <a:pt x="900" y="57"/>
                </a:lnTo>
                <a:lnTo>
                  <a:pt x="904" y="51"/>
                </a:lnTo>
                <a:lnTo>
                  <a:pt x="907" y="43"/>
                </a:lnTo>
                <a:lnTo>
                  <a:pt x="909" y="37"/>
                </a:lnTo>
                <a:lnTo>
                  <a:pt x="909" y="31"/>
                </a:lnTo>
                <a:lnTo>
                  <a:pt x="907" y="25"/>
                </a:lnTo>
                <a:lnTo>
                  <a:pt x="904" y="19"/>
                </a:lnTo>
                <a:lnTo>
                  <a:pt x="900" y="13"/>
                </a:lnTo>
                <a:lnTo>
                  <a:pt x="894" y="9"/>
                </a:lnTo>
                <a:lnTo>
                  <a:pt x="886" y="6"/>
                </a:lnTo>
                <a:lnTo>
                  <a:pt x="877" y="3"/>
                </a:lnTo>
                <a:lnTo>
                  <a:pt x="867" y="1"/>
                </a:lnTo>
                <a:lnTo>
                  <a:pt x="856" y="0"/>
                </a:lnTo>
                <a:lnTo>
                  <a:pt x="0" y="0"/>
                </a:lnTo>
                <a:lnTo>
                  <a:pt x="0" y="1976"/>
                </a:lnTo>
                <a:lnTo>
                  <a:pt x="1979" y="1976"/>
                </a:lnTo>
                <a:lnTo>
                  <a:pt x="1979" y="1522"/>
                </a:lnTo>
                <a:lnTo>
                  <a:pt x="1980" y="1522"/>
                </a:lnTo>
                <a:lnTo>
                  <a:pt x="1980" y="1121"/>
                </a:lnTo>
                <a:lnTo>
                  <a:pt x="1980" y="1121"/>
                </a:lnTo>
                <a:lnTo>
                  <a:pt x="1982" y="1109"/>
                </a:lnTo>
                <a:lnTo>
                  <a:pt x="1983" y="1099"/>
                </a:lnTo>
                <a:lnTo>
                  <a:pt x="1986" y="1090"/>
                </a:lnTo>
                <a:lnTo>
                  <a:pt x="1989" y="1082"/>
                </a:lnTo>
                <a:lnTo>
                  <a:pt x="1994" y="1076"/>
                </a:lnTo>
                <a:lnTo>
                  <a:pt x="2000" y="1072"/>
                </a:lnTo>
                <a:lnTo>
                  <a:pt x="2004" y="1069"/>
                </a:lnTo>
                <a:lnTo>
                  <a:pt x="2010" y="1067"/>
                </a:lnTo>
                <a:lnTo>
                  <a:pt x="2018" y="1067"/>
                </a:lnTo>
                <a:lnTo>
                  <a:pt x="2024" y="1069"/>
                </a:lnTo>
                <a:lnTo>
                  <a:pt x="2031" y="1072"/>
                </a:lnTo>
                <a:lnTo>
                  <a:pt x="2037" y="1076"/>
                </a:lnTo>
                <a:lnTo>
                  <a:pt x="2045" y="1082"/>
                </a:lnTo>
                <a:lnTo>
                  <a:pt x="2051" y="1090"/>
                </a:lnTo>
                <a:lnTo>
                  <a:pt x="2057" y="1099"/>
                </a:lnTo>
                <a:lnTo>
                  <a:pt x="2063" y="1109"/>
                </a:lnTo>
                <a:lnTo>
                  <a:pt x="2063" y="1109"/>
                </a:lnTo>
                <a:lnTo>
                  <a:pt x="2070" y="1121"/>
                </a:lnTo>
                <a:lnTo>
                  <a:pt x="2079" y="1134"/>
                </a:lnTo>
                <a:lnTo>
                  <a:pt x="2093" y="1149"/>
                </a:lnTo>
                <a:lnTo>
                  <a:pt x="2102" y="1157"/>
                </a:lnTo>
                <a:lnTo>
                  <a:pt x="2111" y="1163"/>
                </a:lnTo>
                <a:lnTo>
                  <a:pt x="2121" y="1170"/>
                </a:lnTo>
                <a:lnTo>
                  <a:pt x="2133" y="1176"/>
                </a:lnTo>
                <a:lnTo>
                  <a:pt x="2146" y="1181"/>
                </a:lnTo>
                <a:lnTo>
                  <a:pt x="2160" y="1185"/>
                </a:lnTo>
                <a:lnTo>
                  <a:pt x="2175" y="1188"/>
                </a:lnTo>
                <a:lnTo>
                  <a:pt x="2191" y="1188"/>
                </a:lnTo>
                <a:lnTo>
                  <a:pt x="2191" y="1188"/>
                </a:lnTo>
                <a:lnTo>
                  <a:pt x="2211" y="1188"/>
                </a:lnTo>
                <a:lnTo>
                  <a:pt x="2229" y="1184"/>
                </a:lnTo>
                <a:lnTo>
                  <a:pt x="2247" y="1179"/>
                </a:lnTo>
                <a:lnTo>
                  <a:pt x="2263" y="1170"/>
                </a:lnTo>
                <a:lnTo>
                  <a:pt x="2279" y="1161"/>
                </a:lnTo>
                <a:lnTo>
                  <a:pt x="2294" y="1149"/>
                </a:lnTo>
                <a:lnTo>
                  <a:pt x="2309" y="1136"/>
                </a:lnTo>
                <a:lnTo>
                  <a:pt x="2321" y="1121"/>
                </a:lnTo>
                <a:lnTo>
                  <a:pt x="2333" y="1106"/>
                </a:lnTo>
                <a:lnTo>
                  <a:pt x="2345" y="1088"/>
                </a:lnTo>
                <a:lnTo>
                  <a:pt x="2354" y="1069"/>
                </a:lnTo>
                <a:lnTo>
                  <a:pt x="2362" y="1049"/>
                </a:lnTo>
                <a:lnTo>
                  <a:pt x="2368" y="1028"/>
                </a:lnTo>
                <a:lnTo>
                  <a:pt x="2372" y="1006"/>
                </a:lnTo>
                <a:lnTo>
                  <a:pt x="2375" y="983"/>
                </a:lnTo>
                <a:lnTo>
                  <a:pt x="2377" y="960"/>
                </a:lnTo>
                <a:lnTo>
                  <a:pt x="2377" y="960"/>
                </a:lnTo>
                <a:lnTo>
                  <a:pt x="2375" y="936"/>
                </a:lnTo>
                <a:lnTo>
                  <a:pt x="2372" y="913"/>
                </a:lnTo>
                <a:lnTo>
                  <a:pt x="2368" y="891"/>
                </a:lnTo>
                <a:lnTo>
                  <a:pt x="2362" y="870"/>
                </a:lnTo>
                <a:lnTo>
                  <a:pt x="2354" y="850"/>
                </a:lnTo>
                <a:lnTo>
                  <a:pt x="2345" y="831"/>
                </a:lnTo>
                <a:lnTo>
                  <a:pt x="2333" y="813"/>
                </a:lnTo>
                <a:lnTo>
                  <a:pt x="2321" y="797"/>
                </a:lnTo>
                <a:lnTo>
                  <a:pt x="2309" y="783"/>
                </a:lnTo>
                <a:lnTo>
                  <a:pt x="2294" y="770"/>
                </a:lnTo>
                <a:lnTo>
                  <a:pt x="2279" y="758"/>
                </a:lnTo>
                <a:lnTo>
                  <a:pt x="2263" y="749"/>
                </a:lnTo>
                <a:lnTo>
                  <a:pt x="2247" y="740"/>
                </a:lnTo>
                <a:lnTo>
                  <a:pt x="2229" y="735"/>
                </a:lnTo>
                <a:lnTo>
                  <a:pt x="2211" y="731"/>
                </a:lnTo>
                <a:lnTo>
                  <a:pt x="2191" y="729"/>
                </a:lnTo>
                <a:lnTo>
                  <a:pt x="2191" y="729"/>
                </a:lnTo>
                <a:lnTo>
                  <a:pt x="2175" y="731"/>
                </a:lnTo>
                <a:lnTo>
                  <a:pt x="2160" y="734"/>
                </a:lnTo>
                <a:lnTo>
                  <a:pt x="2146" y="737"/>
                </a:lnTo>
                <a:lnTo>
                  <a:pt x="2133" y="743"/>
                </a:lnTo>
                <a:lnTo>
                  <a:pt x="2121" y="749"/>
                </a:lnTo>
                <a:lnTo>
                  <a:pt x="2111" y="755"/>
                </a:lnTo>
                <a:lnTo>
                  <a:pt x="2102" y="762"/>
                </a:lnTo>
                <a:lnTo>
                  <a:pt x="2093" y="770"/>
                </a:lnTo>
                <a:lnTo>
                  <a:pt x="2079" y="785"/>
                </a:lnTo>
                <a:lnTo>
                  <a:pt x="2070" y="798"/>
                </a:lnTo>
                <a:lnTo>
                  <a:pt x="2063" y="810"/>
                </a:lnTo>
                <a:lnTo>
                  <a:pt x="2063" y="810"/>
                </a:lnTo>
                <a:lnTo>
                  <a:pt x="2057" y="820"/>
                </a:lnTo>
                <a:lnTo>
                  <a:pt x="2051" y="829"/>
                </a:lnTo>
                <a:lnTo>
                  <a:pt x="2045" y="837"/>
                </a:lnTo>
                <a:lnTo>
                  <a:pt x="2037" y="843"/>
                </a:lnTo>
                <a:lnTo>
                  <a:pt x="2031" y="847"/>
                </a:lnTo>
                <a:lnTo>
                  <a:pt x="2024" y="850"/>
                </a:lnTo>
                <a:lnTo>
                  <a:pt x="2018" y="852"/>
                </a:lnTo>
                <a:lnTo>
                  <a:pt x="2010" y="852"/>
                </a:lnTo>
                <a:lnTo>
                  <a:pt x="2004" y="850"/>
                </a:lnTo>
                <a:lnTo>
                  <a:pt x="2000" y="847"/>
                </a:lnTo>
                <a:lnTo>
                  <a:pt x="1994" y="843"/>
                </a:lnTo>
                <a:lnTo>
                  <a:pt x="1989" y="837"/>
                </a:lnTo>
                <a:lnTo>
                  <a:pt x="1986" y="829"/>
                </a:lnTo>
                <a:lnTo>
                  <a:pt x="1983" y="820"/>
                </a:lnTo>
                <a:lnTo>
                  <a:pt x="1982" y="810"/>
                </a:lnTo>
                <a:lnTo>
                  <a:pt x="1980" y="798"/>
                </a:lnTo>
                <a:lnTo>
                  <a:pt x="1980" y="547"/>
                </a:lnTo>
                <a:lnTo>
                  <a:pt x="1979" y="547"/>
                </a:lnTo>
                <a:lnTo>
                  <a:pt x="1979" y="0"/>
                </a:lnTo>
                <a:lnTo>
                  <a:pt x="1178" y="0"/>
                </a:lnTo>
                <a:lnTo>
                  <a:pt x="1178" y="0"/>
                </a:lnTo>
                <a:lnTo>
                  <a:pt x="1166" y="1"/>
                </a:lnTo>
                <a:lnTo>
                  <a:pt x="1155" y="3"/>
                </a:lnTo>
                <a:lnTo>
                  <a:pt x="1146" y="6"/>
                </a:lnTo>
                <a:lnTo>
                  <a:pt x="1140" y="9"/>
                </a:lnTo>
                <a:lnTo>
                  <a:pt x="1134" y="13"/>
                </a:lnTo>
                <a:lnTo>
                  <a:pt x="1130" y="19"/>
                </a:lnTo>
                <a:lnTo>
                  <a:pt x="1127" y="25"/>
                </a:lnTo>
                <a:lnTo>
                  <a:pt x="1125" y="31"/>
                </a:lnTo>
                <a:lnTo>
                  <a:pt x="1125" y="37"/>
                </a:lnTo>
                <a:lnTo>
                  <a:pt x="1125" y="43"/>
                </a:lnTo>
                <a:lnTo>
                  <a:pt x="1128" y="51"/>
                </a:lnTo>
                <a:lnTo>
                  <a:pt x="1133" y="57"/>
                </a:lnTo>
                <a:lnTo>
                  <a:pt x="1139" y="64"/>
                </a:lnTo>
                <a:lnTo>
                  <a:pt x="1146" y="70"/>
                </a:lnTo>
                <a:lnTo>
                  <a:pt x="1155" y="76"/>
                </a:lnTo>
                <a:lnTo>
                  <a:pt x="1166" y="82"/>
                </a:lnTo>
                <a:lnTo>
                  <a:pt x="1166" y="82"/>
                </a:lnTo>
                <a:lnTo>
                  <a:pt x="1178" y="89"/>
                </a:lnTo>
                <a:lnTo>
                  <a:pt x="1191" y="98"/>
                </a:lnTo>
                <a:lnTo>
                  <a:pt x="1206" y="113"/>
                </a:lnTo>
                <a:lnTo>
                  <a:pt x="1214" y="121"/>
                </a:lnTo>
                <a:lnTo>
                  <a:pt x="1221" y="131"/>
                </a:lnTo>
                <a:lnTo>
                  <a:pt x="1227" y="142"/>
                </a:lnTo>
                <a:lnTo>
                  <a:pt x="1233" y="152"/>
                </a:lnTo>
                <a:lnTo>
                  <a:pt x="1239" y="166"/>
                </a:lnTo>
                <a:lnTo>
                  <a:pt x="1242" y="179"/>
                </a:lnTo>
                <a:lnTo>
                  <a:pt x="1245" y="196"/>
                </a:lnTo>
                <a:lnTo>
                  <a:pt x="1247" y="212"/>
                </a:lnTo>
                <a:lnTo>
                  <a:pt x="1247" y="212"/>
                </a:lnTo>
                <a:lnTo>
                  <a:pt x="1245" y="230"/>
                </a:lnTo>
                <a:lnTo>
                  <a:pt x="1242" y="248"/>
                </a:lnTo>
                <a:lnTo>
                  <a:pt x="1236" y="266"/>
                </a:lnTo>
                <a:lnTo>
                  <a:pt x="1229" y="282"/>
                </a:lnTo>
                <a:lnTo>
                  <a:pt x="1218" y="299"/>
                </a:lnTo>
                <a:lnTo>
                  <a:pt x="1206" y="314"/>
                </a:lnTo>
                <a:lnTo>
                  <a:pt x="1194" y="329"/>
                </a:lnTo>
                <a:lnTo>
                  <a:pt x="1179" y="342"/>
                </a:lnTo>
                <a:lnTo>
                  <a:pt x="1163" y="354"/>
                </a:lnTo>
                <a:lnTo>
                  <a:pt x="1145" y="365"/>
                </a:lnTo>
                <a:lnTo>
                  <a:pt x="1125" y="374"/>
                </a:lnTo>
                <a:lnTo>
                  <a:pt x="1106" y="381"/>
                </a:lnTo>
                <a:lnTo>
                  <a:pt x="1085" y="387"/>
                </a:lnTo>
                <a:lnTo>
                  <a:pt x="1063" y="391"/>
                </a:lnTo>
                <a:lnTo>
                  <a:pt x="1040" y="394"/>
                </a:lnTo>
                <a:lnTo>
                  <a:pt x="1016" y="396"/>
                </a:lnTo>
                <a:lnTo>
                  <a:pt x="1016" y="396"/>
                </a:lnTo>
                <a:lnTo>
                  <a:pt x="994" y="394"/>
                </a:lnTo>
                <a:lnTo>
                  <a:pt x="970" y="391"/>
                </a:lnTo>
                <a:lnTo>
                  <a:pt x="949" y="387"/>
                </a:lnTo>
                <a:lnTo>
                  <a:pt x="928" y="381"/>
                </a:lnTo>
                <a:lnTo>
                  <a:pt x="907" y="374"/>
                </a:lnTo>
                <a:lnTo>
                  <a:pt x="888" y="365"/>
                </a:lnTo>
                <a:lnTo>
                  <a:pt x="871" y="354"/>
                </a:lnTo>
                <a:lnTo>
                  <a:pt x="855" y="342"/>
                </a:lnTo>
                <a:lnTo>
                  <a:pt x="840" y="329"/>
                </a:lnTo>
                <a:lnTo>
                  <a:pt x="827" y="314"/>
                </a:lnTo>
                <a:lnTo>
                  <a:pt x="815" y="299"/>
                </a:lnTo>
                <a:lnTo>
                  <a:pt x="806" y="282"/>
                </a:lnTo>
                <a:lnTo>
                  <a:pt x="798" y="266"/>
                </a:lnTo>
                <a:lnTo>
                  <a:pt x="792" y="248"/>
                </a:lnTo>
                <a:lnTo>
                  <a:pt x="789" y="230"/>
                </a:lnTo>
                <a:lnTo>
                  <a:pt x="788" y="212"/>
                </a:lnTo>
                <a:lnTo>
                  <a:pt x="788" y="212"/>
                </a:lnTo>
                <a:close/>
              </a:path>
            </a:pathLst>
          </a:custGeom>
          <a:gradFill flip="none" rotWithShape="1">
            <a:gsLst>
              <a:gs pos="0">
                <a:schemeClr val="tx2">
                  <a:lumMod val="60000"/>
                  <a:lumOff val="40000"/>
                  <a:shade val="30000"/>
                  <a:satMod val="115000"/>
                </a:schemeClr>
              </a:gs>
              <a:gs pos="50000">
                <a:schemeClr val="tx2">
                  <a:lumMod val="60000"/>
                  <a:lumOff val="40000"/>
                  <a:shade val="67500"/>
                  <a:satMod val="115000"/>
                </a:schemeClr>
              </a:gs>
              <a:gs pos="100000">
                <a:schemeClr val="tx2">
                  <a:lumMod val="60000"/>
                  <a:lumOff val="40000"/>
                  <a:shade val="100000"/>
                  <a:satMod val="115000"/>
                </a:schemeClr>
              </a:gs>
            </a:gsLst>
            <a:lin ang="18900000" scaled="1"/>
            <a:tileRect/>
          </a:gradFill>
          <a:ln w="28575">
            <a:noFill/>
            <a:prstDash val="solid"/>
            <a:round/>
            <a:headEnd/>
            <a:tailEnd/>
          </a:ln>
        </p:spPr>
        <p:txBody>
          <a:bodyPr rIns="324000" anchor="ctr"/>
          <a:lstStyle/>
          <a:p>
            <a:pPr algn="ctr" eaLnBrk="1" hangingPunct="1">
              <a:defRPr/>
            </a:pPr>
            <a:endParaRPr lang="en-GB" dirty="0">
              <a:solidFill>
                <a:schemeClr val="bg1"/>
              </a:solidFill>
              <a:cs typeface="Arial" charset="0"/>
            </a:endParaRPr>
          </a:p>
        </p:txBody>
      </p:sp>
      <p:sp>
        <p:nvSpPr>
          <p:cNvPr id="22" name="Freeform 7">
            <a:extLst>
              <a:ext uri="{FF2B5EF4-FFF2-40B4-BE49-F238E27FC236}">
                <a16:creationId xmlns:a16="http://schemas.microsoft.com/office/drawing/2014/main" id="{6646DFAF-3FA2-9F43-BF2E-DBB7D7696553}"/>
              </a:ext>
            </a:extLst>
          </p:cNvPr>
          <p:cNvSpPr>
            <a:spLocks/>
          </p:cNvSpPr>
          <p:nvPr/>
        </p:nvSpPr>
        <p:spPr bwMode="auto">
          <a:xfrm>
            <a:off x="4579117" y="3769888"/>
            <a:ext cx="1884362" cy="1884362"/>
          </a:xfrm>
          <a:custGeom>
            <a:avLst/>
            <a:gdLst>
              <a:gd name="T0" fmla="*/ 2145 w 2376"/>
              <a:gd name="T1" fmla="*/ 1136 h 2374"/>
              <a:gd name="T2" fmla="*/ 2092 w 2376"/>
              <a:gd name="T3" fmla="*/ 1169 h 2374"/>
              <a:gd name="T4" fmla="*/ 2056 w 2376"/>
              <a:gd name="T5" fmla="*/ 1218 h 2374"/>
              <a:gd name="T6" fmla="*/ 2023 w 2376"/>
              <a:gd name="T7" fmla="*/ 1248 h 2374"/>
              <a:gd name="T8" fmla="*/ 1993 w 2376"/>
              <a:gd name="T9" fmla="*/ 1241 h 2374"/>
              <a:gd name="T10" fmla="*/ 1979 w 2376"/>
              <a:gd name="T11" fmla="*/ 1198 h 2374"/>
              <a:gd name="T12" fmla="*/ 1102 w 2376"/>
              <a:gd name="T13" fmla="*/ 393 h 2374"/>
              <a:gd name="T14" fmla="*/ 1072 w 2376"/>
              <a:gd name="T15" fmla="*/ 371 h 2374"/>
              <a:gd name="T16" fmla="*/ 1080 w 2376"/>
              <a:gd name="T17" fmla="*/ 338 h 2374"/>
              <a:gd name="T18" fmla="*/ 1113 w 2376"/>
              <a:gd name="T19" fmla="*/ 314 h 2374"/>
              <a:gd name="T20" fmla="*/ 1168 w 2376"/>
              <a:gd name="T21" fmla="*/ 265 h 2374"/>
              <a:gd name="T22" fmla="*/ 1192 w 2376"/>
              <a:gd name="T23" fmla="*/ 200 h 2374"/>
              <a:gd name="T24" fmla="*/ 1183 w 2376"/>
              <a:gd name="T25" fmla="*/ 130 h 2374"/>
              <a:gd name="T26" fmla="*/ 1126 w 2376"/>
              <a:gd name="T27" fmla="*/ 54 h 2374"/>
              <a:gd name="T28" fmla="*/ 1032 w 2376"/>
              <a:gd name="T29" fmla="*/ 9 h 2374"/>
              <a:gd name="T30" fmla="*/ 939 w 2376"/>
              <a:gd name="T31" fmla="*/ 2 h 2374"/>
              <a:gd name="T32" fmla="*/ 835 w 2376"/>
              <a:gd name="T33" fmla="*/ 32 h 2374"/>
              <a:gd name="T34" fmla="*/ 761 w 2376"/>
              <a:gd name="T35" fmla="*/ 97 h 2374"/>
              <a:gd name="T36" fmla="*/ 734 w 2376"/>
              <a:gd name="T37" fmla="*/ 184 h 2374"/>
              <a:gd name="T38" fmla="*/ 746 w 2376"/>
              <a:gd name="T39" fmla="*/ 242 h 2374"/>
              <a:gd name="T40" fmla="*/ 788 w 2376"/>
              <a:gd name="T41" fmla="*/ 296 h 2374"/>
              <a:gd name="T42" fmla="*/ 833 w 2376"/>
              <a:gd name="T43" fmla="*/ 326 h 2374"/>
              <a:gd name="T44" fmla="*/ 855 w 2376"/>
              <a:gd name="T45" fmla="*/ 359 h 2374"/>
              <a:gd name="T46" fmla="*/ 840 w 2376"/>
              <a:gd name="T47" fmla="*/ 386 h 2374"/>
              <a:gd name="T48" fmla="*/ 0 w 2376"/>
              <a:gd name="T49" fmla="*/ 395 h 2374"/>
              <a:gd name="T50" fmla="*/ 24 w 2376"/>
              <a:gd name="T51" fmla="*/ 1250 h 2374"/>
              <a:gd name="T52" fmla="*/ 72 w 2376"/>
              <a:gd name="T53" fmla="*/ 1208 h 2374"/>
              <a:gd name="T54" fmla="*/ 111 w 2376"/>
              <a:gd name="T55" fmla="*/ 1160 h 2374"/>
              <a:gd name="T56" fmla="*/ 169 w 2376"/>
              <a:gd name="T57" fmla="*/ 1132 h 2374"/>
              <a:gd name="T58" fmla="*/ 238 w 2376"/>
              <a:gd name="T59" fmla="*/ 1133 h 2374"/>
              <a:gd name="T60" fmla="*/ 319 w 2376"/>
              <a:gd name="T61" fmla="*/ 1181 h 2374"/>
              <a:gd name="T62" fmla="*/ 371 w 2376"/>
              <a:gd name="T63" fmla="*/ 1268 h 2374"/>
              <a:gd name="T64" fmla="*/ 386 w 2376"/>
              <a:gd name="T65" fmla="*/ 1358 h 2374"/>
              <a:gd name="T66" fmla="*/ 364 w 2376"/>
              <a:gd name="T67" fmla="*/ 1467 h 2374"/>
              <a:gd name="T68" fmla="*/ 304 w 2376"/>
              <a:gd name="T69" fmla="*/ 1547 h 2374"/>
              <a:gd name="T70" fmla="*/ 220 w 2376"/>
              <a:gd name="T71" fmla="*/ 1586 h 2374"/>
              <a:gd name="T72" fmla="*/ 156 w 2376"/>
              <a:gd name="T73" fmla="*/ 1579 h 2374"/>
              <a:gd name="T74" fmla="*/ 102 w 2376"/>
              <a:gd name="T75" fmla="*/ 1547 h 2374"/>
              <a:gd name="T76" fmla="*/ 63 w 2376"/>
              <a:gd name="T77" fmla="*/ 1492 h 2374"/>
              <a:gd name="T78" fmla="*/ 15 w 2376"/>
              <a:gd name="T79" fmla="*/ 1467 h 2374"/>
              <a:gd name="T80" fmla="*/ 1979 w 2376"/>
              <a:gd name="T81" fmla="*/ 1519 h 2374"/>
              <a:gd name="T82" fmla="*/ 1988 w 2376"/>
              <a:gd name="T83" fmla="*/ 1482 h 2374"/>
              <a:gd name="T84" fmla="*/ 2017 w 2376"/>
              <a:gd name="T85" fmla="*/ 1467 h 2374"/>
              <a:gd name="T86" fmla="*/ 2050 w 2376"/>
              <a:gd name="T87" fmla="*/ 1488 h 2374"/>
              <a:gd name="T88" fmla="*/ 2078 w 2376"/>
              <a:gd name="T89" fmla="*/ 1532 h 2374"/>
              <a:gd name="T90" fmla="*/ 2132 w 2376"/>
              <a:gd name="T91" fmla="*/ 1574 h 2374"/>
              <a:gd name="T92" fmla="*/ 2190 w 2376"/>
              <a:gd name="T93" fmla="*/ 1588 h 2374"/>
              <a:gd name="T94" fmla="*/ 2278 w 2376"/>
              <a:gd name="T95" fmla="*/ 1559 h 2374"/>
              <a:gd name="T96" fmla="*/ 2344 w 2376"/>
              <a:gd name="T97" fmla="*/ 1486 h 2374"/>
              <a:gd name="T98" fmla="*/ 2374 w 2376"/>
              <a:gd name="T99" fmla="*/ 1381 h 2374"/>
              <a:gd name="T100" fmla="*/ 2367 w 2376"/>
              <a:gd name="T101" fmla="*/ 1290 h 2374"/>
              <a:gd name="T102" fmla="*/ 2322 w 2376"/>
              <a:gd name="T103" fmla="*/ 1196 h 2374"/>
              <a:gd name="T104" fmla="*/ 2246 w 2376"/>
              <a:gd name="T105" fmla="*/ 1139 h 23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2376" h="2374">
                <a:moveTo>
                  <a:pt x="2190" y="1129"/>
                </a:moveTo>
                <a:lnTo>
                  <a:pt x="2190" y="1129"/>
                </a:lnTo>
                <a:lnTo>
                  <a:pt x="2174" y="1129"/>
                </a:lnTo>
                <a:lnTo>
                  <a:pt x="2159" y="1132"/>
                </a:lnTo>
                <a:lnTo>
                  <a:pt x="2145" y="1136"/>
                </a:lnTo>
                <a:lnTo>
                  <a:pt x="2132" y="1141"/>
                </a:lnTo>
                <a:lnTo>
                  <a:pt x="2121" y="1147"/>
                </a:lnTo>
                <a:lnTo>
                  <a:pt x="2110" y="1154"/>
                </a:lnTo>
                <a:lnTo>
                  <a:pt x="2101" y="1162"/>
                </a:lnTo>
                <a:lnTo>
                  <a:pt x="2092" y="1169"/>
                </a:lnTo>
                <a:lnTo>
                  <a:pt x="2078" y="1184"/>
                </a:lnTo>
                <a:lnTo>
                  <a:pt x="2069" y="1196"/>
                </a:lnTo>
                <a:lnTo>
                  <a:pt x="2062" y="1210"/>
                </a:lnTo>
                <a:lnTo>
                  <a:pt x="2062" y="1210"/>
                </a:lnTo>
                <a:lnTo>
                  <a:pt x="2056" y="1218"/>
                </a:lnTo>
                <a:lnTo>
                  <a:pt x="2050" y="1227"/>
                </a:lnTo>
                <a:lnTo>
                  <a:pt x="2044" y="1235"/>
                </a:lnTo>
                <a:lnTo>
                  <a:pt x="2036" y="1241"/>
                </a:lnTo>
                <a:lnTo>
                  <a:pt x="2030" y="1245"/>
                </a:lnTo>
                <a:lnTo>
                  <a:pt x="2023" y="1248"/>
                </a:lnTo>
                <a:lnTo>
                  <a:pt x="2017" y="1250"/>
                </a:lnTo>
                <a:lnTo>
                  <a:pt x="2009" y="1250"/>
                </a:lnTo>
                <a:lnTo>
                  <a:pt x="2003" y="1248"/>
                </a:lnTo>
                <a:lnTo>
                  <a:pt x="1999" y="1245"/>
                </a:lnTo>
                <a:lnTo>
                  <a:pt x="1993" y="1241"/>
                </a:lnTo>
                <a:lnTo>
                  <a:pt x="1988" y="1235"/>
                </a:lnTo>
                <a:lnTo>
                  <a:pt x="1985" y="1227"/>
                </a:lnTo>
                <a:lnTo>
                  <a:pt x="1982" y="1218"/>
                </a:lnTo>
                <a:lnTo>
                  <a:pt x="1981" y="1208"/>
                </a:lnTo>
                <a:lnTo>
                  <a:pt x="1979" y="1198"/>
                </a:lnTo>
                <a:lnTo>
                  <a:pt x="1979" y="395"/>
                </a:lnTo>
                <a:lnTo>
                  <a:pt x="1125" y="395"/>
                </a:lnTo>
                <a:lnTo>
                  <a:pt x="1125" y="395"/>
                </a:lnTo>
                <a:lnTo>
                  <a:pt x="1113" y="395"/>
                </a:lnTo>
                <a:lnTo>
                  <a:pt x="1102" y="393"/>
                </a:lnTo>
                <a:lnTo>
                  <a:pt x="1093" y="390"/>
                </a:lnTo>
                <a:lnTo>
                  <a:pt x="1086" y="386"/>
                </a:lnTo>
                <a:lnTo>
                  <a:pt x="1080" y="381"/>
                </a:lnTo>
                <a:lnTo>
                  <a:pt x="1075" y="377"/>
                </a:lnTo>
                <a:lnTo>
                  <a:pt x="1072" y="371"/>
                </a:lnTo>
                <a:lnTo>
                  <a:pt x="1071" y="365"/>
                </a:lnTo>
                <a:lnTo>
                  <a:pt x="1071" y="359"/>
                </a:lnTo>
                <a:lnTo>
                  <a:pt x="1072" y="351"/>
                </a:lnTo>
                <a:lnTo>
                  <a:pt x="1075" y="345"/>
                </a:lnTo>
                <a:lnTo>
                  <a:pt x="1080" y="338"/>
                </a:lnTo>
                <a:lnTo>
                  <a:pt x="1086" y="332"/>
                </a:lnTo>
                <a:lnTo>
                  <a:pt x="1093" y="326"/>
                </a:lnTo>
                <a:lnTo>
                  <a:pt x="1102" y="319"/>
                </a:lnTo>
                <a:lnTo>
                  <a:pt x="1113" y="314"/>
                </a:lnTo>
                <a:lnTo>
                  <a:pt x="1113" y="314"/>
                </a:lnTo>
                <a:lnTo>
                  <a:pt x="1125" y="307"/>
                </a:lnTo>
                <a:lnTo>
                  <a:pt x="1138" y="296"/>
                </a:lnTo>
                <a:lnTo>
                  <a:pt x="1153" y="283"/>
                </a:lnTo>
                <a:lnTo>
                  <a:pt x="1160" y="275"/>
                </a:lnTo>
                <a:lnTo>
                  <a:pt x="1168" y="265"/>
                </a:lnTo>
                <a:lnTo>
                  <a:pt x="1174" y="254"/>
                </a:lnTo>
                <a:lnTo>
                  <a:pt x="1180" y="242"/>
                </a:lnTo>
                <a:lnTo>
                  <a:pt x="1186" y="230"/>
                </a:lnTo>
                <a:lnTo>
                  <a:pt x="1189" y="215"/>
                </a:lnTo>
                <a:lnTo>
                  <a:pt x="1192" y="200"/>
                </a:lnTo>
                <a:lnTo>
                  <a:pt x="1193" y="184"/>
                </a:lnTo>
                <a:lnTo>
                  <a:pt x="1193" y="184"/>
                </a:lnTo>
                <a:lnTo>
                  <a:pt x="1192" y="166"/>
                </a:lnTo>
                <a:lnTo>
                  <a:pt x="1187" y="147"/>
                </a:lnTo>
                <a:lnTo>
                  <a:pt x="1183" y="130"/>
                </a:lnTo>
                <a:lnTo>
                  <a:pt x="1174" y="112"/>
                </a:lnTo>
                <a:lnTo>
                  <a:pt x="1165" y="97"/>
                </a:lnTo>
                <a:lnTo>
                  <a:pt x="1153" y="81"/>
                </a:lnTo>
                <a:lnTo>
                  <a:pt x="1141" y="67"/>
                </a:lnTo>
                <a:lnTo>
                  <a:pt x="1126" y="54"/>
                </a:lnTo>
                <a:lnTo>
                  <a:pt x="1110" y="42"/>
                </a:lnTo>
                <a:lnTo>
                  <a:pt x="1092" y="32"/>
                </a:lnTo>
                <a:lnTo>
                  <a:pt x="1072" y="23"/>
                </a:lnTo>
                <a:lnTo>
                  <a:pt x="1053" y="15"/>
                </a:lnTo>
                <a:lnTo>
                  <a:pt x="1032" y="9"/>
                </a:lnTo>
                <a:lnTo>
                  <a:pt x="1009" y="3"/>
                </a:lnTo>
                <a:lnTo>
                  <a:pt x="987" y="2"/>
                </a:lnTo>
                <a:lnTo>
                  <a:pt x="963" y="0"/>
                </a:lnTo>
                <a:lnTo>
                  <a:pt x="963" y="0"/>
                </a:lnTo>
                <a:lnTo>
                  <a:pt x="939" y="2"/>
                </a:lnTo>
                <a:lnTo>
                  <a:pt x="917" y="3"/>
                </a:lnTo>
                <a:lnTo>
                  <a:pt x="894" y="9"/>
                </a:lnTo>
                <a:lnTo>
                  <a:pt x="873" y="15"/>
                </a:lnTo>
                <a:lnTo>
                  <a:pt x="854" y="23"/>
                </a:lnTo>
                <a:lnTo>
                  <a:pt x="835" y="32"/>
                </a:lnTo>
                <a:lnTo>
                  <a:pt x="817" y="42"/>
                </a:lnTo>
                <a:lnTo>
                  <a:pt x="802" y="54"/>
                </a:lnTo>
                <a:lnTo>
                  <a:pt x="787" y="67"/>
                </a:lnTo>
                <a:lnTo>
                  <a:pt x="773" y="81"/>
                </a:lnTo>
                <a:lnTo>
                  <a:pt x="761" y="97"/>
                </a:lnTo>
                <a:lnTo>
                  <a:pt x="752" y="112"/>
                </a:lnTo>
                <a:lnTo>
                  <a:pt x="745" y="130"/>
                </a:lnTo>
                <a:lnTo>
                  <a:pt x="739" y="147"/>
                </a:lnTo>
                <a:lnTo>
                  <a:pt x="734" y="166"/>
                </a:lnTo>
                <a:lnTo>
                  <a:pt x="734" y="184"/>
                </a:lnTo>
                <a:lnTo>
                  <a:pt x="734" y="184"/>
                </a:lnTo>
                <a:lnTo>
                  <a:pt x="734" y="200"/>
                </a:lnTo>
                <a:lnTo>
                  <a:pt x="737" y="215"/>
                </a:lnTo>
                <a:lnTo>
                  <a:pt x="742" y="230"/>
                </a:lnTo>
                <a:lnTo>
                  <a:pt x="746" y="242"/>
                </a:lnTo>
                <a:lnTo>
                  <a:pt x="752" y="254"/>
                </a:lnTo>
                <a:lnTo>
                  <a:pt x="760" y="265"/>
                </a:lnTo>
                <a:lnTo>
                  <a:pt x="766" y="275"/>
                </a:lnTo>
                <a:lnTo>
                  <a:pt x="775" y="283"/>
                </a:lnTo>
                <a:lnTo>
                  <a:pt x="788" y="296"/>
                </a:lnTo>
                <a:lnTo>
                  <a:pt x="802" y="307"/>
                </a:lnTo>
                <a:lnTo>
                  <a:pt x="814" y="314"/>
                </a:lnTo>
                <a:lnTo>
                  <a:pt x="814" y="314"/>
                </a:lnTo>
                <a:lnTo>
                  <a:pt x="824" y="319"/>
                </a:lnTo>
                <a:lnTo>
                  <a:pt x="833" y="326"/>
                </a:lnTo>
                <a:lnTo>
                  <a:pt x="840" y="332"/>
                </a:lnTo>
                <a:lnTo>
                  <a:pt x="846" y="338"/>
                </a:lnTo>
                <a:lnTo>
                  <a:pt x="851" y="345"/>
                </a:lnTo>
                <a:lnTo>
                  <a:pt x="854" y="351"/>
                </a:lnTo>
                <a:lnTo>
                  <a:pt x="855" y="359"/>
                </a:lnTo>
                <a:lnTo>
                  <a:pt x="855" y="365"/>
                </a:lnTo>
                <a:lnTo>
                  <a:pt x="854" y="371"/>
                </a:lnTo>
                <a:lnTo>
                  <a:pt x="851" y="377"/>
                </a:lnTo>
                <a:lnTo>
                  <a:pt x="846" y="381"/>
                </a:lnTo>
                <a:lnTo>
                  <a:pt x="840" y="386"/>
                </a:lnTo>
                <a:lnTo>
                  <a:pt x="833" y="390"/>
                </a:lnTo>
                <a:lnTo>
                  <a:pt x="824" y="393"/>
                </a:lnTo>
                <a:lnTo>
                  <a:pt x="814" y="395"/>
                </a:lnTo>
                <a:lnTo>
                  <a:pt x="802" y="395"/>
                </a:lnTo>
                <a:lnTo>
                  <a:pt x="0" y="395"/>
                </a:lnTo>
                <a:lnTo>
                  <a:pt x="0" y="1236"/>
                </a:lnTo>
                <a:lnTo>
                  <a:pt x="0" y="1236"/>
                </a:lnTo>
                <a:lnTo>
                  <a:pt x="8" y="1244"/>
                </a:lnTo>
                <a:lnTo>
                  <a:pt x="15" y="1248"/>
                </a:lnTo>
                <a:lnTo>
                  <a:pt x="24" y="1250"/>
                </a:lnTo>
                <a:lnTo>
                  <a:pt x="35" y="1247"/>
                </a:lnTo>
                <a:lnTo>
                  <a:pt x="45" y="1242"/>
                </a:lnTo>
                <a:lnTo>
                  <a:pt x="54" y="1235"/>
                </a:lnTo>
                <a:lnTo>
                  <a:pt x="63" y="1223"/>
                </a:lnTo>
                <a:lnTo>
                  <a:pt x="72" y="1208"/>
                </a:lnTo>
                <a:lnTo>
                  <a:pt x="72" y="1208"/>
                </a:lnTo>
                <a:lnTo>
                  <a:pt x="80" y="1196"/>
                </a:lnTo>
                <a:lnTo>
                  <a:pt x="89" y="1183"/>
                </a:lnTo>
                <a:lnTo>
                  <a:pt x="102" y="1168"/>
                </a:lnTo>
                <a:lnTo>
                  <a:pt x="111" y="1160"/>
                </a:lnTo>
                <a:lnTo>
                  <a:pt x="120" y="1153"/>
                </a:lnTo>
                <a:lnTo>
                  <a:pt x="130" y="1147"/>
                </a:lnTo>
                <a:lnTo>
                  <a:pt x="142" y="1141"/>
                </a:lnTo>
                <a:lnTo>
                  <a:pt x="156" y="1135"/>
                </a:lnTo>
                <a:lnTo>
                  <a:pt x="169" y="1132"/>
                </a:lnTo>
                <a:lnTo>
                  <a:pt x="184" y="1129"/>
                </a:lnTo>
                <a:lnTo>
                  <a:pt x="201" y="1127"/>
                </a:lnTo>
                <a:lnTo>
                  <a:pt x="201" y="1127"/>
                </a:lnTo>
                <a:lnTo>
                  <a:pt x="220" y="1129"/>
                </a:lnTo>
                <a:lnTo>
                  <a:pt x="238" y="1133"/>
                </a:lnTo>
                <a:lnTo>
                  <a:pt x="256" y="1138"/>
                </a:lnTo>
                <a:lnTo>
                  <a:pt x="272" y="1147"/>
                </a:lnTo>
                <a:lnTo>
                  <a:pt x="289" y="1156"/>
                </a:lnTo>
                <a:lnTo>
                  <a:pt x="304" y="1168"/>
                </a:lnTo>
                <a:lnTo>
                  <a:pt x="319" y="1181"/>
                </a:lnTo>
                <a:lnTo>
                  <a:pt x="331" y="1195"/>
                </a:lnTo>
                <a:lnTo>
                  <a:pt x="343" y="1211"/>
                </a:lnTo>
                <a:lnTo>
                  <a:pt x="353" y="1229"/>
                </a:lnTo>
                <a:lnTo>
                  <a:pt x="364" y="1248"/>
                </a:lnTo>
                <a:lnTo>
                  <a:pt x="371" y="1268"/>
                </a:lnTo>
                <a:lnTo>
                  <a:pt x="377" y="1289"/>
                </a:lnTo>
                <a:lnTo>
                  <a:pt x="382" y="1311"/>
                </a:lnTo>
                <a:lnTo>
                  <a:pt x="385" y="1334"/>
                </a:lnTo>
                <a:lnTo>
                  <a:pt x="386" y="1358"/>
                </a:lnTo>
                <a:lnTo>
                  <a:pt x="386" y="1358"/>
                </a:lnTo>
                <a:lnTo>
                  <a:pt x="385" y="1381"/>
                </a:lnTo>
                <a:lnTo>
                  <a:pt x="382" y="1404"/>
                </a:lnTo>
                <a:lnTo>
                  <a:pt x="377" y="1426"/>
                </a:lnTo>
                <a:lnTo>
                  <a:pt x="371" y="1447"/>
                </a:lnTo>
                <a:lnTo>
                  <a:pt x="364" y="1467"/>
                </a:lnTo>
                <a:lnTo>
                  <a:pt x="353" y="1486"/>
                </a:lnTo>
                <a:lnTo>
                  <a:pt x="343" y="1504"/>
                </a:lnTo>
                <a:lnTo>
                  <a:pt x="331" y="1519"/>
                </a:lnTo>
                <a:lnTo>
                  <a:pt x="319" y="1534"/>
                </a:lnTo>
                <a:lnTo>
                  <a:pt x="304" y="1547"/>
                </a:lnTo>
                <a:lnTo>
                  <a:pt x="289" y="1559"/>
                </a:lnTo>
                <a:lnTo>
                  <a:pt x="272" y="1568"/>
                </a:lnTo>
                <a:lnTo>
                  <a:pt x="256" y="1577"/>
                </a:lnTo>
                <a:lnTo>
                  <a:pt x="238" y="1582"/>
                </a:lnTo>
                <a:lnTo>
                  <a:pt x="220" y="1586"/>
                </a:lnTo>
                <a:lnTo>
                  <a:pt x="201" y="1586"/>
                </a:lnTo>
                <a:lnTo>
                  <a:pt x="201" y="1586"/>
                </a:lnTo>
                <a:lnTo>
                  <a:pt x="184" y="1586"/>
                </a:lnTo>
                <a:lnTo>
                  <a:pt x="169" y="1583"/>
                </a:lnTo>
                <a:lnTo>
                  <a:pt x="156" y="1579"/>
                </a:lnTo>
                <a:lnTo>
                  <a:pt x="142" y="1574"/>
                </a:lnTo>
                <a:lnTo>
                  <a:pt x="130" y="1568"/>
                </a:lnTo>
                <a:lnTo>
                  <a:pt x="120" y="1561"/>
                </a:lnTo>
                <a:lnTo>
                  <a:pt x="111" y="1555"/>
                </a:lnTo>
                <a:lnTo>
                  <a:pt x="102" y="1547"/>
                </a:lnTo>
                <a:lnTo>
                  <a:pt x="89" y="1532"/>
                </a:lnTo>
                <a:lnTo>
                  <a:pt x="80" y="1519"/>
                </a:lnTo>
                <a:lnTo>
                  <a:pt x="72" y="1507"/>
                </a:lnTo>
                <a:lnTo>
                  <a:pt x="72" y="1507"/>
                </a:lnTo>
                <a:lnTo>
                  <a:pt x="63" y="1492"/>
                </a:lnTo>
                <a:lnTo>
                  <a:pt x="54" y="1480"/>
                </a:lnTo>
                <a:lnTo>
                  <a:pt x="45" y="1473"/>
                </a:lnTo>
                <a:lnTo>
                  <a:pt x="35" y="1467"/>
                </a:lnTo>
                <a:lnTo>
                  <a:pt x="24" y="1465"/>
                </a:lnTo>
                <a:lnTo>
                  <a:pt x="15" y="1467"/>
                </a:lnTo>
                <a:lnTo>
                  <a:pt x="8" y="1471"/>
                </a:lnTo>
                <a:lnTo>
                  <a:pt x="0" y="1479"/>
                </a:lnTo>
                <a:lnTo>
                  <a:pt x="0" y="2374"/>
                </a:lnTo>
                <a:lnTo>
                  <a:pt x="1979" y="2374"/>
                </a:lnTo>
                <a:lnTo>
                  <a:pt x="1979" y="1519"/>
                </a:lnTo>
                <a:lnTo>
                  <a:pt x="1979" y="1519"/>
                </a:lnTo>
                <a:lnTo>
                  <a:pt x="1981" y="1507"/>
                </a:lnTo>
                <a:lnTo>
                  <a:pt x="1982" y="1497"/>
                </a:lnTo>
                <a:lnTo>
                  <a:pt x="1985" y="1488"/>
                </a:lnTo>
                <a:lnTo>
                  <a:pt x="1988" y="1482"/>
                </a:lnTo>
                <a:lnTo>
                  <a:pt x="1993" y="1476"/>
                </a:lnTo>
                <a:lnTo>
                  <a:pt x="1999" y="1471"/>
                </a:lnTo>
                <a:lnTo>
                  <a:pt x="2003" y="1468"/>
                </a:lnTo>
                <a:lnTo>
                  <a:pt x="2009" y="1467"/>
                </a:lnTo>
                <a:lnTo>
                  <a:pt x="2017" y="1467"/>
                </a:lnTo>
                <a:lnTo>
                  <a:pt x="2023" y="1467"/>
                </a:lnTo>
                <a:lnTo>
                  <a:pt x="2030" y="1470"/>
                </a:lnTo>
                <a:lnTo>
                  <a:pt x="2036" y="1474"/>
                </a:lnTo>
                <a:lnTo>
                  <a:pt x="2044" y="1480"/>
                </a:lnTo>
                <a:lnTo>
                  <a:pt x="2050" y="1488"/>
                </a:lnTo>
                <a:lnTo>
                  <a:pt x="2056" y="1497"/>
                </a:lnTo>
                <a:lnTo>
                  <a:pt x="2062" y="1507"/>
                </a:lnTo>
                <a:lnTo>
                  <a:pt x="2062" y="1507"/>
                </a:lnTo>
                <a:lnTo>
                  <a:pt x="2069" y="1519"/>
                </a:lnTo>
                <a:lnTo>
                  <a:pt x="2078" y="1532"/>
                </a:lnTo>
                <a:lnTo>
                  <a:pt x="2092" y="1547"/>
                </a:lnTo>
                <a:lnTo>
                  <a:pt x="2101" y="1555"/>
                </a:lnTo>
                <a:lnTo>
                  <a:pt x="2110" y="1562"/>
                </a:lnTo>
                <a:lnTo>
                  <a:pt x="2121" y="1568"/>
                </a:lnTo>
                <a:lnTo>
                  <a:pt x="2132" y="1574"/>
                </a:lnTo>
                <a:lnTo>
                  <a:pt x="2145" y="1580"/>
                </a:lnTo>
                <a:lnTo>
                  <a:pt x="2159" y="1583"/>
                </a:lnTo>
                <a:lnTo>
                  <a:pt x="2174" y="1586"/>
                </a:lnTo>
                <a:lnTo>
                  <a:pt x="2190" y="1588"/>
                </a:lnTo>
                <a:lnTo>
                  <a:pt x="2190" y="1588"/>
                </a:lnTo>
                <a:lnTo>
                  <a:pt x="2210" y="1586"/>
                </a:lnTo>
                <a:lnTo>
                  <a:pt x="2228" y="1583"/>
                </a:lnTo>
                <a:lnTo>
                  <a:pt x="2246" y="1577"/>
                </a:lnTo>
                <a:lnTo>
                  <a:pt x="2262" y="1570"/>
                </a:lnTo>
                <a:lnTo>
                  <a:pt x="2278" y="1559"/>
                </a:lnTo>
                <a:lnTo>
                  <a:pt x="2293" y="1547"/>
                </a:lnTo>
                <a:lnTo>
                  <a:pt x="2308" y="1535"/>
                </a:lnTo>
                <a:lnTo>
                  <a:pt x="2322" y="1520"/>
                </a:lnTo>
                <a:lnTo>
                  <a:pt x="2332" y="1504"/>
                </a:lnTo>
                <a:lnTo>
                  <a:pt x="2344" y="1486"/>
                </a:lnTo>
                <a:lnTo>
                  <a:pt x="2353" y="1467"/>
                </a:lnTo>
                <a:lnTo>
                  <a:pt x="2361" y="1447"/>
                </a:lnTo>
                <a:lnTo>
                  <a:pt x="2367" y="1426"/>
                </a:lnTo>
                <a:lnTo>
                  <a:pt x="2371" y="1404"/>
                </a:lnTo>
                <a:lnTo>
                  <a:pt x="2374" y="1381"/>
                </a:lnTo>
                <a:lnTo>
                  <a:pt x="2376" y="1358"/>
                </a:lnTo>
                <a:lnTo>
                  <a:pt x="2376" y="1358"/>
                </a:lnTo>
                <a:lnTo>
                  <a:pt x="2374" y="1335"/>
                </a:lnTo>
                <a:lnTo>
                  <a:pt x="2371" y="1311"/>
                </a:lnTo>
                <a:lnTo>
                  <a:pt x="2367" y="1290"/>
                </a:lnTo>
                <a:lnTo>
                  <a:pt x="2361" y="1269"/>
                </a:lnTo>
                <a:lnTo>
                  <a:pt x="2353" y="1248"/>
                </a:lnTo>
                <a:lnTo>
                  <a:pt x="2344" y="1229"/>
                </a:lnTo>
                <a:lnTo>
                  <a:pt x="2332" y="1213"/>
                </a:lnTo>
                <a:lnTo>
                  <a:pt x="2322" y="1196"/>
                </a:lnTo>
                <a:lnTo>
                  <a:pt x="2308" y="1181"/>
                </a:lnTo>
                <a:lnTo>
                  <a:pt x="2293" y="1168"/>
                </a:lnTo>
                <a:lnTo>
                  <a:pt x="2278" y="1156"/>
                </a:lnTo>
                <a:lnTo>
                  <a:pt x="2262" y="1147"/>
                </a:lnTo>
                <a:lnTo>
                  <a:pt x="2246" y="1139"/>
                </a:lnTo>
                <a:lnTo>
                  <a:pt x="2228" y="1133"/>
                </a:lnTo>
                <a:lnTo>
                  <a:pt x="2210" y="1130"/>
                </a:lnTo>
                <a:lnTo>
                  <a:pt x="2190" y="1129"/>
                </a:lnTo>
                <a:lnTo>
                  <a:pt x="2190" y="1129"/>
                </a:lnTo>
                <a:close/>
              </a:path>
            </a:pathLst>
          </a:custGeom>
          <a:gradFill flip="none" rotWithShape="1">
            <a:gsLst>
              <a:gs pos="0">
                <a:schemeClr val="accent3">
                  <a:lumMod val="60000"/>
                  <a:lumOff val="40000"/>
                  <a:shade val="30000"/>
                  <a:satMod val="115000"/>
                </a:schemeClr>
              </a:gs>
              <a:gs pos="50000">
                <a:schemeClr val="accent3">
                  <a:lumMod val="60000"/>
                  <a:lumOff val="40000"/>
                  <a:shade val="67500"/>
                  <a:satMod val="115000"/>
                </a:schemeClr>
              </a:gs>
              <a:gs pos="100000">
                <a:schemeClr val="accent3">
                  <a:lumMod val="60000"/>
                  <a:lumOff val="40000"/>
                  <a:shade val="100000"/>
                  <a:satMod val="115000"/>
                </a:schemeClr>
              </a:gs>
            </a:gsLst>
            <a:lin ang="16200000" scaled="1"/>
            <a:tileRect/>
          </a:gradFill>
          <a:ln w="28575">
            <a:noFill/>
            <a:prstDash val="solid"/>
            <a:round/>
            <a:headEnd/>
            <a:tailEnd/>
          </a:ln>
        </p:spPr>
        <p:txBody>
          <a:bodyPr lIns="36000" tIns="324000" anchor="ctr"/>
          <a:lstStyle/>
          <a:p>
            <a:pPr algn="ctr" eaLnBrk="1" hangingPunct="1">
              <a:defRPr/>
            </a:pPr>
            <a:endParaRPr lang="en-GB" dirty="0">
              <a:solidFill>
                <a:schemeClr val="bg1"/>
              </a:solidFill>
              <a:cs typeface="Arial" charset="0"/>
            </a:endParaRPr>
          </a:p>
        </p:txBody>
      </p:sp>
      <p:sp>
        <p:nvSpPr>
          <p:cNvPr id="24" name="Freeform 9">
            <a:extLst>
              <a:ext uri="{FF2B5EF4-FFF2-40B4-BE49-F238E27FC236}">
                <a16:creationId xmlns:a16="http://schemas.microsoft.com/office/drawing/2014/main" id="{B7B04CAA-A32E-C84D-8DA2-22E257915023}"/>
              </a:ext>
            </a:extLst>
          </p:cNvPr>
          <p:cNvSpPr>
            <a:spLocks/>
          </p:cNvSpPr>
          <p:nvPr/>
        </p:nvSpPr>
        <p:spPr bwMode="auto">
          <a:xfrm>
            <a:off x="4263204" y="2514174"/>
            <a:ext cx="2200275" cy="1568450"/>
          </a:xfrm>
          <a:custGeom>
            <a:avLst/>
            <a:gdLst>
              <a:gd name="T0" fmla="*/ 2529 w 2773"/>
              <a:gd name="T1" fmla="*/ 743 h 1976"/>
              <a:gd name="T2" fmla="*/ 2466 w 2773"/>
              <a:gd name="T3" fmla="*/ 798 h 1976"/>
              <a:gd name="T4" fmla="*/ 2421 w 2773"/>
              <a:gd name="T5" fmla="*/ 849 h 1976"/>
              <a:gd name="T6" fmla="*/ 2382 w 2773"/>
              <a:gd name="T7" fmla="*/ 831 h 1976"/>
              <a:gd name="T8" fmla="*/ 2375 w 2773"/>
              <a:gd name="T9" fmla="*/ 0 h 1976"/>
              <a:gd name="T10" fmla="*/ 1536 w 2773"/>
              <a:gd name="T11" fmla="*/ 9 h 1976"/>
              <a:gd name="T12" fmla="*/ 1523 w 2773"/>
              <a:gd name="T13" fmla="*/ 43 h 1976"/>
              <a:gd name="T14" fmla="*/ 1562 w 2773"/>
              <a:gd name="T15" fmla="*/ 82 h 1976"/>
              <a:gd name="T16" fmla="*/ 1617 w 2773"/>
              <a:gd name="T17" fmla="*/ 130 h 1976"/>
              <a:gd name="T18" fmla="*/ 1643 w 2773"/>
              <a:gd name="T19" fmla="*/ 210 h 1976"/>
              <a:gd name="T20" fmla="*/ 1614 w 2773"/>
              <a:gd name="T21" fmla="*/ 299 h 1976"/>
              <a:gd name="T22" fmla="*/ 1521 w 2773"/>
              <a:gd name="T23" fmla="*/ 373 h 1976"/>
              <a:gd name="T24" fmla="*/ 1412 w 2773"/>
              <a:gd name="T25" fmla="*/ 396 h 1976"/>
              <a:gd name="T26" fmla="*/ 1284 w 2773"/>
              <a:gd name="T27" fmla="*/ 363 h 1976"/>
              <a:gd name="T28" fmla="*/ 1202 w 2773"/>
              <a:gd name="T29" fmla="*/ 282 h 1976"/>
              <a:gd name="T30" fmla="*/ 1184 w 2773"/>
              <a:gd name="T31" fmla="*/ 194 h 1976"/>
              <a:gd name="T32" fmla="*/ 1217 w 2773"/>
              <a:gd name="T33" fmla="*/ 121 h 1976"/>
              <a:gd name="T34" fmla="*/ 1275 w 2773"/>
              <a:gd name="T35" fmla="*/ 76 h 1976"/>
              <a:gd name="T36" fmla="*/ 1305 w 2773"/>
              <a:gd name="T37" fmla="*/ 37 h 1976"/>
              <a:gd name="T38" fmla="*/ 1282 w 2773"/>
              <a:gd name="T39" fmla="*/ 6 h 1976"/>
              <a:gd name="T40" fmla="*/ 394 w 2773"/>
              <a:gd name="T41" fmla="*/ 454 h 1976"/>
              <a:gd name="T42" fmla="*/ 384 w 2773"/>
              <a:gd name="T43" fmla="*/ 897 h 1976"/>
              <a:gd name="T44" fmla="*/ 341 w 2773"/>
              <a:gd name="T45" fmla="*/ 903 h 1976"/>
              <a:gd name="T46" fmla="*/ 296 w 2773"/>
              <a:gd name="T47" fmla="*/ 843 h 1976"/>
              <a:gd name="T48" fmla="*/ 230 w 2773"/>
              <a:gd name="T49" fmla="*/ 795 h 1976"/>
              <a:gd name="T50" fmla="*/ 146 w 2773"/>
              <a:gd name="T51" fmla="*/ 792 h 1976"/>
              <a:gd name="T52" fmla="*/ 54 w 2773"/>
              <a:gd name="T53" fmla="*/ 855 h 1976"/>
              <a:gd name="T54" fmla="*/ 3 w 2773"/>
              <a:gd name="T55" fmla="*/ 971 h 1976"/>
              <a:gd name="T56" fmla="*/ 7 w 2773"/>
              <a:gd name="T57" fmla="*/ 1085 h 1976"/>
              <a:gd name="T58" fmla="*/ 67 w 2773"/>
              <a:gd name="T59" fmla="*/ 1194 h 1976"/>
              <a:gd name="T60" fmla="*/ 166 w 2773"/>
              <a:gd name="T61" fmla="*/ 1245 h 1976"/>
              <a:gd name="T62" fmla="*/ 242 w 2773"/>
              <a:gd name="T63" fmla="*/ 1234 h 1976"/>
              <a:gd name="T64" fmla="*/ 306 w 2773"/>
              <a:gd name="T65" fmla="*/ 1179 h 1976"/>
              <a:gd name="T66" fmla="*/ 350 w 2773"/>
              <a:gd name="T67" fmla="*/ 1127 h 1976"/>
              <a:gd name="T68" fmla="*/ 388 w 2773"/>
              <a:gd name="T69" fmla="*/ 1145 h 1976"/>
              <a:gd name="T70" fmla="*/ 396 w 2773"/>
              <a:gd name="T71" fmla="*/ 1976 h 1976"/>
              <a:gd name="T72" fmla="*/ 1236 w 2773"/>
              <a:gd name="T73" fmla="*/ 1967 h 1976"/>
              <a:gd name="T74" fmla="*/ 1249 w 2773"/>
              <a:gd name="T75" fmla="*/ 1933 h 1976"/>
              <a:gd name="T76" fmla="*/ 1211 w 2773"/>
              <a:gd name="T77" fmla="*/ 1894 h 1976"/>
              <a:gd name="T78" fmla="*/ 1155 w 2773"/>
              <a:gd name="T79" fmla="*/ 1846 h 1976"/>
              <a:gd name="T80" fmla="*/ 1130 w 2773"/>
              <a:gd name="T81" fmla="*/ 1765 h 1976"/>
              <a:gd name="T82" fmla="*/ 1157 w 2773"/>
              <a:gd name="T83" fmla="*/ 1677 h 1976"/>
              <a:gd name="T84" fmla="*/ 1249 w 2773"/>
              <a:gd name="T85" fmla="*/ 1604 h 1976"/>
              <a:gd name="T86" fmla="*/ 1359 w 2773"/>
              <a:gd name="T87" fmla="*/ 1581 h 1976"/>
              <a:gd name="T88" fmla="*/ 1487 w 2773"/>
              <a:gd name="T89" fmla="*/ 1613 h 1976"/>
              <a:gd name="T90" fmla="*/ 1571 w 2773"/>
              <a:gd name="T91" fmla="*/ 1693 h 1976"/>
              <a:gd name="T92" fmla="*/ 1587 w 2773"/>
              <a:gd name="T93" fmla="*/ 1782 h 1976"/>
              <a:gd name="T94" fmla="*/ 1556 w 2773"/>
              <a:gd name="T95" fmla="*/ 1855 h 1976"/>
              <a:gd name="T96" fmla="*/ 1498 w 2773"/>
              <a:gd name="T97" fmla="*/ 1900 h 1976"/>
              <a:gd name="T98" fmla="*/ 1468 w 2773"/>
              <a:gd name="T99" fmla="*/ 1940 h 1976"/>
              <a:gd name="T100" fmla="*/ 1489 w 2773"/>
              <a:gd name="T101" fmla="*/ 1971 h 1976"/>
              <a:gd name="T102" fmla="*/ 2376 w 2773"/>
              <a:gd name="T103" fmla="*/ 1521 h 1976"/>
              <a:gd name="T104" fmla="*/ 2387 w 2773"/>
              <a:gd name="T105" fmla="*/ 1079 h 1976"/>
              <a:gd name="T106" fmla="*/ 2432 w 2773"/>
              <a:gd name="T107" fmla="*/ 1074 h 1976"/>
              <a:gd name="T108" fmla="*/ 2475 w 2773"/>
              <a:gd name="T109" fmla="*/ 1133 h 1976"/>
              <a:gd name="T110" fmla="*/ 2542 w 2773"/>
              <a:gd name="T111" fmla="*/ 1181 h 1976"/>
              <a:gd name="T112" fmla="*/ 2625 w 2773"/>
              <a:gd name="T113" fmla="*/ 1184 h 1976"/>
              <a:gd name="T114" fmla="*/ 2719 w 2773"/>
              <a:gd name="T115" fmla="*/ 1121 h 1976"/>
              <a:gd name="T116" fmla="*/ 2768 w 2773"/>
              <a:gd name="T117" fmla="*/ 1006 h 1976"/>
              <a:gd name="T118" fmla="*/ 2764 w 2773"/>
              <a:gd name="T119" fmla="*/ 891 h 1976"/>
              <a:gd name="T120" fmla="*/ 2705 w 2773"/>
              <a:gd name="T121" fmla="*/ 781 h 1976"/>
              <a:gd name="T122" fmla="*/ 2607 w 2773"/>
              <a:gd name="T123" fmla="*/ 731 h 19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773" h="1976">
                <a:moveTo>
                  <a:pt x="2587" y="729"/>
                </a:moveTo>
                <a:lnTo>
                  <a:pt x="2587" y="729"/>
                </a:lnTo>
                <a:lnTo>
                  <a:pt x="2571" y="731"/>
                </a:lnTo>
                <a:lnTo>
                  <a:pt x="2556" y="734"/>
                </a:lnTo>
                <a:lnTo>
                  <a:pt x="2542" y="737"/>
                </a:lnTo>
                <a:lnTo>
                  <a:pt x="2529" y="743"/>
                </a:lnTo>
                <a:lnTo>
                  <a:pt x="2518" y="749"/>
                </a:lnTo>
                <a:lnTo>
                  <a:pt x="2507" y="755"/>
                </a:lnTo>
                <a:lnTo>
                  <a:pt x="2498" y="762"/>
                </a:lnTo>
                <a:lnTo>
                  <a:pt x="2489" y="770"/>
                </a:lnTo>
                <a:lnTo>
                  <a:pt x="2475" y="784"/>
                </a:lnTo>
                <a:lnTo>
                  <a:pt x="2466" y="798"/>
                </a:lnTo>
                <a:lnTo>
                  <a:pt x="2459" y="810"/>
                </a:lnTo>
                <a:lnTo>
                  <a:pt x="2459" y="810"/>
                </a:lnTo>
                <a:lnTo>
                  <a:pt x="2450" y="825"/>
                </a:lnTo>
                <a:lnTo>
                  <a:pt x="2441" y="835"/>
                </a:lnTo>
                <a:lnTo>
                  <a:pt x="2432" y="844"/>
                </a:lnTo>
                <a:lnTo>
                  <a:pt x="2421" y="849"/>
                </a:lnTo>
                <a:lnTo>
                  <a:pt x="2412" y="850"/>
                </a:lnTo>
                <a:lnTo>
                  <a:pt x="2403" y="850"/>
                </a:lnTo>
                <a:lnTo>
                  <a:pt x="2394" y="846"/>
                </a:lnTo>
                <a:lnTo>
                  <a:pt x="2387" y="838"/>
                </a:lnTo>
                <a:lnTo>
                  <a:pt x="2387" y="838"/>
                </a:lnTo>
                <a:lnTo>
                  <a:pt x="2382" y="831"/>
                </a:lnTo>
                <a:lnTo>
                  <a:pt x="2379" y="822"/>
                </a:lnTo>
                <a:lnTo>
                  <a:pt x="2378" y="810"/>
                </a:lnTo>
                <a:lnTo>
                  <a:pt x="2376" y="798"/>
                </a:lnTo>
                <a:lnTo>
                  <a:pt x="2376" y="547"/>
                </a:lnTo>
                <a:lnTo>
                  <a:pt x="2375" y="547"/>
                </a:lnTo>
                <a:lnTo>
                  <a:pt x="2375" y="0"/>
                </a:lnTo>
                <a:lnTo>
                  <a:pt x="1574" y="0"/>
                </a:lnTo>
                <a:lnTo>
                  <a:pt x="1574" y="0"/>
                </a:lnTo>
                <a:lnTo>
                  <a:pt x="1562" y="1"/>
                </a:lnTo>
                <a:lnTo>
                  <a:pt x="1551" y="3"/>
                </a:lnTo>
                <a:lnTo>
                  <a:pt x="1542" y="6"/>
                </a:lnTo>
                <a:lnTo>
                  <a:pt x="1536" y="9"/>
                </a:lnTo>
                <a:lnTo>
                  <a:pt x="1530" y="13"/>
                </a:lnTo>
                <a:lnTo>
                  <a:pt x="1526" y="18"/>
                </a:lnTo>
                <a:lnTo>
                  <a:pt x="1523" y="24"/>
                </a:lnTo>
                <a:lnTo>
                  <a:pt x="1521" y="30"/>
                </a:lnTo>
                <a:lnTo>
                  <a:pt x="1521" y="37"/>
                </a:lnTo>
                <a:lnTo>
                  <a:pt x="1523" y="43"/>
                </a:lnTo>
                <a:lnTo>
                  <a:pt x="1524" y="50"/>
                </a:lnTo>
                <a:lnTo>
                  <a:pt x="1529" y="56"/>
                </a:lnTo>
                <a:lnTo>
                  <a:pt x="1535" y="64"/>
                </a:lnTo>
                <a:lnTo>
                  <a:pt x="1542" y="70"/>
                </a:lnTo>
                <a:lnTo>
                  <a:pt x="1551" y="76"/>
                </a:lnTo>
                <a:lnTo>
                  <a:pt x="1562" y="82"/>
                </a:lnTo>
                <a:lnTo>
                  <a:pt x="1562" y="82"/>
                </a:lnTo>
                <a:lnTo>
                  <a:pt x="1574" y="89"/>
                </a:lnTo>
                <a:lnTo>
                  <a:pt x="1587" y="98"/>
                </a:lnTo>
                <a:lnTo>
                  <a:pt x="1602" y="112"/>
                </a:lnTo>
                <a:lnTo>
                  <a:pt x="1610" y="121"/>
                </a:lnTo>
                <a:lnTo>
                  <a:pt x="1617" y="130"/>
                </a:lnTo>
                <a:lnTo>
                  <a:pt x="1623" y="140"/>
                </a:lnTo>
                <a:lnTo>
                  <a:pt x="1629" y="152"/>
                </a:lnTo>
                <a:lnTo>
                  <a:pt x="1635" y="166"/>
                </a:lnTo>
                <a:lnTo>
                  <a:pt x="1638" y="179"/>
                </a:lnTo>
                <a:lnTo>
                  <a:pt x="1641" y="194"/>
                </a:lnTo>
                <a:lnTo>
                  <a:pt x="1643" y="210"/>
                </a:lnTo>
                <a:lnTo>
                  <a:pt x="1643" y="210"/>
                </a:lnTo>
                <a:lnTo>
                  <a:pt x="1641" y="230"/>
                </a:lnTo>
                <a:lnTo>
                  <a:pt x="1638" y="248"/>
                </a:lnTo>
                <a:lnTo>
                  <a:pt x="1632" y="266"/>
                </a:lnTo>
                <a:lnTo>
                  <a:pt x="1625" y="282"/>
                </a:lnTo>
                <a:lnTo>
                  <a:pt x="1614" y="299"/>
                </a:lnTo>
                <a:lnTo>
                  <a:pt x="1604" y="314"/>
                </a:lnTo>
                <a:lnTo>
                  <a:pt x="1590" y="329"/>
                </a:lnTo>
                <a:lnTo>
                  <a:pt x="1575" y="340"/>
                </a:lnTo>
                <a:lnTo>
                  <a:pt x="1559" y="352"/>
                </a:lnTo>
                <a:lnTo>
                  <a:pt x="1541" y="363"/>
                </a:lnTo>
                <a:lnTo>
                  <a:pt x="1521" y="373"/>
                </a:lnTo>
                <a:lnTo>
                  <a:pt x="1502" y="381"/>
                </a:lnTo>
                <a:lnTo>
                  <a:pt x="1481" y="387"/>
                </a:lnTo>
                <a:lnTo>
                  <a:pt x="1459" y="391"/>
                </a:lnTo>
                <a:lnTo>
                  <a:pt x="1436" y="394"/>
                </a:lnTo>
                <a:lnTo>
                  <a:pt x="1412" y="396"/>
                </a:lnTo>
                <a:lnTo>
                  <a:pt x="1412" y="396"/>
                </a:lnTo>
                <a:lnTo>
                  <a:pt x="1390" y="394"/>
                </a:lnTo>
                <a:lnTo>
                  <a:pt x="1366" y="391"/>
                </a:lnTo>
                <a:lnTo>
                  <a:pt x="1345" y="387"/>
                </a:lnTo>
                <a:lnTo>
                  <a:pt x="1324" y="381"/>
                </a:lnTo>
                <a:lnTo>
                  <a:pt x="1303" y="373"/>
                </a:lnTo>
                <a:lnTo>
                  <a:pt x="1284" y="363"/>
                </a:lnTo>
                <a:lnTo>
                  <a:pt x="1267" y="352"/>
                </a:lnTo>
                <a:lnTo>
                  <a:pt x="1251" y="340"/>
                </a:lnTo>
                <a:lnTo>
                  <a:pt x="1236" y="329"/>
                </a:lnTo>
                <a:lnTo>
                  <a:pt x="1223" y="314"/>
                </a:lnTo>
                <a:lnTo>
                  <a:pt x="1211" y="299"/>
                </a:lnTo>
                <a:lnTo>
                  <a:pt x="1202" y="282"/>
                </a:lnTo>
                <a:lnTo>
                  <a:pt x="1194" y="266"/>
                </a:lnTo>
                <a:lnTo>
                  <a:pt x="1188" y="248"/>
                </a:lnTo>
                <a:lnTo>
                  <a:pt x="1185" y="230"/>
                </a:lnTo>
                <a:lnTo>
                  <a:pt x="1184" y="210"/>
                </a:lnTo>
                <a:lnTo>
                  <a:pt x="1184" y="210"/>
                </a:lnTo>
                <a:lnTo>
                  <a:pt x="1184" y="194"/>
                </a:lnTo>
                <a:lnTo>
                  <a:pt x="1187" y="179"/>
                </a:lnTo>
                <a:lnTo>
                  <a:pt x="1191" y="166"/>
                </a:lnTo>
                <a:lnTo>
                  <a:pt x="1196" y="152"/>
                </a:lnTo>
                <a:lnTo>
                  <a:pt x="1202" y="140"/>
                </a:lnTo>
                <a:lnTo>
                  <a:pt x="1209" y="130"/>
                </a:lnTo>
                <a:lnTo>
                  <a:pt x="1217" y="121"/>
                </a:lnTo>
                <a:lnTo>
                  <a:pt x="1224" y="112"/>
                </a:lnTo>
                <a:lnTo>
                  <a:pt x="1239" y="98"/>
                </a:lnTo>
                <a:lnTo>
                  <a:pt x="1251" y="89"/>
                </a:lnTo>
                <a:lnTo>
                  <a:pt x="1264" y="82"/>
                </a:lnTo>
                <a:lnTo>
                  <a:pt x="1264" y="82"/>
                </a:lnTo>
                <a:lnTo>
                  <a:pt x="1275" y="76"/>
                </a:lnTo>
                <a:lnTo>
                  <a:pt x="1282" y="70"/>
                </a:lnTo>
                <a:lnTo>
                  <a:pt x="1290" y="64"/>
                </a:lnTo>
                <a:lnTo>
                  <a:pt x="1296" y="56"/>
                </a:lnTo>
                <a:lnTo>
                  <a:pt x="1300" y="50"/>
                </a:lnTo>
                <a:lnTo>
                  <a:pt x="1303" y="43"/>
                </a:lnTo>
                <a:lnTo>
                  <a:pt x="1305" y="37"/>
                </a:lnTo>
                <a:lnTo>
                  <a:pt x="1305" y="30"/>
                </a:lnTo>
                <a:lnTo>
                  <a:pt x="1303" y="24"/>
                </a:lnTo>
                <a:lnTo>
                  <a:pt x="1300" y="18"/>
                </a:lnTo>
                <a:lnTo>
                  <a:pt x="1296" y="13"/>
                </a:lnTo>
                <a:lnTo>
                  <a:pt x="1290" y="9"/>
                </a:lnTo>
                <a:lnTo>
                  <a:pt x="1282" y="6"/>
                </a:lnTo>
                <a:lnTo>
                  <a:pt x="1273" y="3"/>
                </a:lnTo>
                <a:lnTo>
                  <a:pt x="1263" y="1"/>
                </a:lnTo>
                <a:lnTo>
                  <a:pt x="1252" y="0"/>
                </a:lnTo>
                <a:lnTo>
                  <a:pt x="396" y="0"/>
                </a:lnTo>
                <a:lnTo>
                  <a:pt x="396" y="454"/>
                </a:lnTo>
                <a:lnTo>
                  <a:pt x="394" y="454"/>
                </a:lnTo>
                <a:lnTo>
                  <a:pt x="394" y="856"/>
                </a:lnTo>
                <a:lnTo>
                  <a:pt x="394" y="856"/>
                </a:lnTo>
                <a:lnTo>
                  <a:pt x="394" y="868"/>
                </a:lnTo>
                <a:lnTo>
                  <a:pt x="391" y="880"/>
                </a:lnTo>
                <a:lnTo>
                  <a:pt x="388" y="889"/>
                </a:lnTo>
                <a:lnTo>
                  <a:pt x="384" y="897"/>
                </a:lnTo>
                <a:lnTo>
                  <a:pt x="384" y="897"/>
                </a:lnTo>
                <a:lnTo>
                  <a:pt x="378" y="904"/>
                </a:lnTo>
                <a:lnTo>
                  <a:pt x="369" y="909"/>
                </a:lnTo>
                <a:lnTo>
                  <a:pt x="360" y="909"/>
                </a:lnTo>
                <a:lnTo>
                  <a:pt x="350" y="907"/>
                </a:lnTo>
                <a:lnTo>
                  <a:pt x="341" y="903"/>
                </a:lnTo>
                <a:lnTo>
                  <a:pt x="330" y="894"/>
                </a:lnTo>
                <a:lnTo>
                  <a:pt x="321" y="883"/>
                </a:lnTo>
                <a:lnTo>
                  <a:pt x="314" y="868"/>
                </a:lnTo>
                <a:lnTo>
                  <a:pt x="314" y="868"/>
                </a:lnTo>
                <a:lnTo>
                  <a:pt x="306" y="855"/>
                </a:lnTo>
                <a:lnTo>
                  <a:pt x="296" y="843"/>
                </a:lnTo>
                <a:lnTo>
                  <a:pt x="282" y="828"/>
                </a:lnTo>
                <a:lnTo>
                  <a:pt x="273" y="820"/>
                </a:lnTo>
                <a:lnTo>
                  <a:pt x="264" y="813"/>
                </a:lnTo>
                <a:lnTo>
                  <a:pt x="254" y="807"/>
                </a:lnTo>
                <a:lnTo>
                  <a:pt x="242" y="801"/>
                </a:lnTo>
                <a:lnTo>
                  <a:pt x="230" y="795"/>
                </a:lnTo>
                <a:lnTo>
                  <a:pt x="215" y="790"/>
                </a:lnTo>
                <a:lnTo>
                  <a:pt x="200" y="789"/>
                </a:lnTo>
                <a:lnTo>
                  <a:pt x="184" y="787"/>
                </a:lnTo>
                <a:lnTo>
                  <a:pt x="184" y="787"/>
                </a:lnTo>
                <a:lnTo>
                  <a:pt x="166" y="789"/>
                </a:lnTo>
                <a:lnTo>
                  <a:pt x="146" y="792"/>
                </a:lnTo>
                <a:lnTo>
                  <a:pt x="128" y="798"/>
                </a:lnTo>
                <a:lnTo>
                  <a:pt x="112" y="805"/>
                </a:lnTo>
                <a:lnTo>
                  <a:pt x="95" y="816"/>
                </a:lnTo>
                <a:lnTo>
                  <a:pt x="81" y="826"/>
                </a:lnTo>
                <a:lnTo>
                  <a:pt x="67" y="840"/>
                </a:lnTo>
                <a:lnTo>
                  <a:pt x="54" y="855"/>
                </a:lnTo>
                <a:lnTo>
                  <a:pt x="42" y="871"/>
                </a:lnTo>
                <a:lnTo>
                  <a:pt x="31" y="889"/>
                </a:lnTo>
                <a:lnTo>
                  <a:pt x="22" y="907"/>
                </a:lnTo>
                <a:lnTo>
                  <a:pt x="15" y="928"/>
                </a:lnTo>
                <a:lnTo>
                  <a:pt x="7" y="949"/>
                </a:lnTo>
                <a:lnTo>
                  <a:pt x="3" y="971"/>
                </a:lnTo>
                <a:lnTo>
                  <a:pt x="1" y="994"/>
                </a:lnTo>
                <a:lnTo>
                  <a:pt x="0" y="1018"/>
                </a:lnTo>
                <a:lnTo>
                  <a:pt x="0" y="1018"/>
                </a:lnTo>
                <a:lnTo>
                  <a:pt x="1" y="1040"/>
                </a:lnTo>
                <a:lnTo>
                  <a:pt x="3" y="1064"/>
                </a:lnTo>
                <a:lnTo>
                  <a:pt x="7" y="1085"/>
                </a:lnTo>
                <a:lnTo>
                  <a:pt x="15" y="1106"/>
                </a:lnTo>
                <a:lnTo>
                  <a:pt x="22" y="1127"/>
                </a:lnTo>
                <a:lnTo>
                  <a:pt x="31" y="1145"/>
                </a:lnTo>
                <a:lnTo>
                  <a:pt x="42" y="1163"/>
                </a:lnTo>
                <a:lnTo>
                  <a:pt x="54" y="1179"/>
                </a:lnTo>
                <a:lnTo>
                  <a:pt x="67" y="1194"/>
                </a:lnTo>
                <a:lnTo>
                  <a:pt x="81" y="1208"/>
                </a:lnTo>
                <a:lnTo>
                  <a:pt x="95" y="1219"/>
                </a:lnTo>
                <a:lnTo>
                  <a:pt x="112" y="1228"/>
                </a:lnTo>
                <a:lnTo>
                  <a:pt x="128" y="1236"/>
                </a:lnTo>
                <a:lnTo>
                  <a:pt x="146" y="1242"/>
                </a:lnTo>
                <a:lnTo>
                  <a:pt x="166" y="1245"/>
                </a:lnTo>
                <a:lnTo>
                  <a:pt x="184" y="1246"/>
                </a:lnTo>
                <a:lnTo>
                  <a:pt x="184" y="1246"/>
                </a:lnTo>
                <a:lnTo>
                  <a:pt x="200" y="1245"/>
                </a:lnTo>
                <a:lnTo>
                  <a:pt x="215" y="1243"/>
                </a:lnTo>
                <a:lnTo>
                  <a:pt x="230" y="1239"/>
                </a:lnTo>
                <a:lnTo>
                  <a:pt x="242" y="1234"/>
                </a:lnTo>
                <a:lnTo>
                  <a:pt x="254" y="1228"/>
                </a:lnTo>
                <a:lnTo>
                  <a:pt x="264" y="1221"/>
                </a:lnTo>
                <a:lnTo>
                  <a:pt x="273" y="1213"/>
                </a:lnTo>
                <a:lnTo>
                  <a:pt x="282" y="1206"/>
                </a:lnTo>
                <a:lnTo>
                  <a:pt x="296" y="1191"/>
                </a:lnTo>
                <a:lnTo>
                  <a:pt x="306" y="1179"/>
                </a:lnTo>
                <a:lnTo>
                  <a:pt x="314" y="1166"/>
                </a:lnTo>
                <a:lnTo>
                  <a:pt x="314" y="1166"/>
                </a:lnTo>
                <a:lnTo>
                  <a:pt x="321" y="1152"/>
                </a:lnTo>
                <a:lnTo>
                  <a:pt x="330" y="1140"/>
                </a:lnTo>
                <a:lnTo>
                  <a:pt x="341" y="1131"/>
                </a:lnTo>
                <a:lnTo>
                  <a:pt x="350" y="1127"/>
                </a:lnTo>
                <a:lnTo>
                  <a:pt x="360" y="1125"/>
                </a:lnTo>
                <a:lnTo>
                  <a:pt x="369" y="1127"/>
                </a:lnTo>
                <a:lnTo>
                  <a:pt x="378" y="1130"/>
                </a:lnTo>
                <a:lnTo>
                  <a:pt x="384" y="1137"/>
                </a:lnTo>
                <a:lnTo>
                  <a:pt x="384" y="1137"/>
                </a:lnTo>
                <a:lnTo>
                  <a:pt x="388" y="1145"/>
                </a:lnTo>
                <a:lnTo>
                  <a:pt x="391" y="1154"/>
                </a:lnTo>
                <a:lnTo>
                  <a:pt x="394" y="1166"/>
                </a:lnTo>
                <a:lnTo>
                  <a:pt x="394" y="1178"/>
                </a:lnTo>
                <a:lnTo>
                  <a:pt x="394" y="1429"/>
                </a:lnTo>
                <a:lnTo>
                  <a:pt x="396" y="1429"/>
                </a:lnTo>
                <a:lnTo>
                  <a:pt x="396" y="1976"/>
                </a:lnTo>
                <a:lnTo>
                  <a:pt x="1199" y="1976"/>
                </a:lnTo>
                <a:lnTo>
                  <a:pt x="1199" y="1976"/>
                </a:lnTo>
                <a:lnTo>
                  <a:pt x="1209" y="1976"/>
                </a:lnTo>
                <a:lnTo>
                  <a:pt x="1220" y="1973"/>
                </a:lnTo>
                <a:lnTo>
                  <a:pt x="1229" y="1971"/>
                </a:lnTo>
                <a:lnTo>
                  <a:pt x="1236" y="1967"/>
                </a:lnTo>
                <a:lnTo>
                  <a:pt x="1242" y="1962"/>
                </a:lnTo>
                <a:lnTo>
                  <a:pt x="1246" y="1958"/>
                </a:lnTo>
                <a:lnTo>
                  <a:pt x="1249" y="1952"/>
                </a:lnTo>
                <a:lnTo>
                  <a:pt x="1251" y="1946"/>
                </a:lnTo>
                <a:lnTo>
                  <a:pt x="1251" y="1940"/>
                </a:lnTo>
                <a:lnTo>
                  <a:pt x="1249" y="1933"/>
                </a:lnTo>
                <a:lnTo>
                  <a:pt x="1246" y="1927"/>
                </a:lnTo>
                <a:lnTo>
                  <a:pt x="1242" y="1919"/>
                </a:lnTo>
                <a:lnTo>
                  <a:pt x="1236" y="1913"/>
                </a:lnTo>
                <a:lnTo>
                  <a:pt x="1229" y="1906"/>
                </a:lnTo>
                <a:lnTo>
                  <a:pt x="1220" y="1900"/>
                </a:lnTo>
                <a:lnTo>
                  <a:pt x="1211" y="1894"/>
                </a:lnTo>
                <a:lnTo>
                  <a:pt x="1211" y="1894"/>
                </a:lnTo>
                <a:lnTo>
                  <a:pt x="1197" y="1886"/>
                </a:lnTo>
                <a:lnTo>
                  <a:pt x="1185" y="1877"/>
                </a:lnTo>
                <a:lnTo>
                  <a:pt x="1170" y="1864"/>
                </a:lnTo>
                <a:lnTo>
                  <a:pt x="1163" y="1855"/>
                </a:lnTo>
                <a:lnTo>
                  <a:pt x="1155" y="1846"/>
                </a:lnTo>
                <a:lnTo>
                  <a:pt x="1148" y="1835"/>
                </a:lnTo>
                <a:lnTo>
                  <a:pt x="1142" y="1823"/>
                </a:lnTo>
                <a:lnTo>
                  <a:pt x="1137" y="1810"/>
                </a:lnTo>
                <a:lnTo>
                  <a:pt x="1133" y="1796"/>
                </a:lnTo>
                <a:lnTo>
                  <a:pt x="1130" y="1782"/>
                </a:lnTo>
                <a:lnTo>
                  <a:pt x="1130" y="1765"/>
                </a:lnTo>
                <a:lnTo>
                  <a:pt x="1130" y="1765"/>
                </a:lnTo>
                <a:lnTo>
                  <a:pt x="1131" y="1746"/>
                </a:lnTo>
                <a:lnTo>
                  <a:pt x="1134" y="1728"/>
                </a:lnTo>
                <a:lnTo>
                  <a:pt x="1140" y="1710"/>
                </a:lnTo>
                <a:lnTo>
                  <a:pt x="1148" y="1693"/>
                </a:lnTo>
                <a:lnTo>
                  <a:pt x="1157" y="1677"/>
                </a:lnTo>
                <a:lnTo>
                  <a:pt x="1169" y="1662"/>
                </a:lnTo>
                <a:lnTo>
                  <a:pt x="1182" y="1648"/>
                </a:lnTo>
                <a:lnTo>
                  <a:pt x="1197" y="1635"/>
                </a:lnTo>
                <a:lnTo>
                  <a:pt x="1214" y="1623"/>
                </a:lnTo>
                <a:lnTo>
                  <a:pt x="1230" y="1613"/>
                </a:lnTo>
                <a:lnTo>
                  <a:pt x="1249" y="1604"/>
                </a:lnTo>
                <a:lnTo>
                  <a:pt x="1269" y="1595"/>
                </a:lnTo>
                <a:lnTo>
                  <a:pt x="1291" y="1589"/>
                </a:lnTo>
                <a:lnTo>
                  <a:pt x="1312" y="1584"/>
                </a:lnTo>
                <a:lnTo>
                  <a:pt x="1336" y="1581"/>
                </a:lnTo>
                <a:lnTo>
                  <a:pt x="1359" y="1581"/>
                </a:lnTo>
                <a:lnTo>
                  <a:pt x="1359" y="1581"/>
                </a:lnTo>
                <a:lnTo>
                  <a:pt x="1382" y="1581"/>
                </a:lnTo>
                <a:lnTo>
                  <a:pt x="1405" y="1584"/>
                </a:lnTo>
                <a:lnTo>
                  <a:pt x="1427" y="1589"/>
                </a:lnTo>
                <a:lnTo>
                  <a:pt x="1448" y="1595"/>
                </a:lnTo>
                <a:lnTo>
                  <a:pt x="1468" y="1604"/>
                </a:lnTo>
                <a:lnTo>
                  <a:pt x="1487" y="1613"/>
                </a:lnTo>
                <a:lnTo>
                  <a:pt x="1505" y="1623"/>
                </a:lnTo>
                <a:lnTo>
                  <a:pt x="1521" y="1635"/>
                </a:lnTo>
                <a:lnTo>
                  <a:pt x="1536" y="1648"/>
                </a:lnTo>
                <a:lnTo>
                  <a:pt x="1548" y="1662"/>
                </a:lnTo>
                <a:lnTo>
                  <a:pt x="1560" y="1677"/>
                </a:lnTo>
                <a:lnTo>
                  <a:pt x="1571" y="1693"/>
                </a:lnTo>
                <a:lnTo>
                  <a:pt x="1578" y="1710"/>
                </a:lnTo>
                <a:lnTo>
                  <a:pt x="1584" y="1728"/>
                </a:lnTo>
                <a:lnTo>
                  <a:pt x="1587" y="1746"/>
                </a:lnTo>
                <a:lnTo>
                  <a:pt x="1589" y="1765"/>
                </a:lnTo>
                <a:lnTo>
                  <a:pt x="1589" y="1765"/>
                </a:lnTo>
                <a:lnTo>
                  <a:pt x="1587" y="1782"/>
                </a:lnTo>
                <a:lnTo>
                  <a:pt x="1584" y="1796"/>
                </a:lnTo>
                <a:lnTo>
                  <a:pt x="1581" y="1810"/>
                </a:lnTo>
                <a:lnTo>
                  <a:pt x="1575" y="1823"/>
                </a:lnTo>
                <a:lnTo>
                  <a:pt x="1569" y="1835"/>
                </a:lnTo>
                <a:lnTo>
                  <a:pt x="1563" y="1846"/>
                </a:lnTo>
                <a:lnTo>
                  <a:pt x="1556" y="1855"/>
                </a:lnTo>
                <a:lnTo>
                  <a:pt x="1548" y="1864"/>
                </a:lnTo>
                <a:lnTo>
                  <a:pt x="1533" y="1877"/>
                </a:lnTo>
                <a:lnTo>
                  <a:pt x="1520" y="1886"/>
                </a:lnTo>
                <a:lnTo>
                  <a:pt x="1508" y="1894"/>
                </a:lnTo>
                <a:lnTo>
                  <a:pt x="1508" y="1894"/>
                </a:lnTo>
                <a:lnTo>
                  <a:pt x="1498" y="1900"/>
                </a:lnTo>
                <a:lnTo>
                  <a:pt x="1489" y="1906"/>
                </a:lnTo>
                <a:lnTo>
                  <a:pt x="1481" y="1913"/>
                </a:lnTo>
                <a:lnTo>
                  <a:pt x="1475" y="1919"/>
                </a:lnTo>
                <a:lnTo>
                  <a:pt x="1471" y="1927"/>
                </a:lnTo>
                <a:lnTo>
                  <a:pt x="1468" y="1933"/>
                </a:lnTo>
                <a:lnTo>
                  <a:pt x="1468" y="1940"/>
                </a:lnTo>
                <a:lnTo>
                  <a:pt x="1468" y="1946"/>
                </a:lnTo>
                <a:lnTo>
                  <a:pt x="1469" y="1952"/>
                </a:lnTo>
                <a:lnTo>
                  <a:pt x="1472" y="1958"/>
                </a:lnTo>
                <a:lnTo>
                  <a:pt x="1477" y="1962"/>
                </a:lnTo>
                <a:lnTo>
                  <a:pt x="1483" y="1967"/>
                </a:lnTo>
                <a:lnTo>
                  <a:pt x="1489" y="1971"/>
                </a:lnTo>
                <a:lnTo>
                  <a:pt x="1498" y="1973"/>
                </a:lnTo>
                <a:lnTo>
                  <a:pt x="1508" y="1976"/>
                </a:lnTo>
                <a:lnTo>
                  <a:pt x="1520" y="1976"/>
                </a:lnTo>
                <a:lnTo>
                  <a:pt x="2375" y="1976"/>
                </a:lnTo>
                <a:lnTo>
                  <a:pt x="2375" y="1521"/>
                </a:lnTo>
                <a:lnTo>
                  <a:pt x="2376" y="1521"/>
                </a:lnTo>
                <a:lnTo>
                  <a:pt x="2376" y="1119"/>
                </a:lnTo>
                <a:lnTo>
                  <a:pt x="2376" y="1119"/>
                </a:lnTo>
                <a:lnTo>
                  <a:pt x="2378" y="1107"/>
                </a:lnTo>
                <a:lnTo>
                  <a:pt x="2379" y="1097"/>
                </a:lnTo>
                <a:lnTo>
                  <a:pt x="2382" y="1086"/>
                </a:lnTo>
                <a:lnTo>
                  <a:pt x="2387" y="1079"/>
                </a:lnTo>
                <a:lnTo>
                  <a:pt x="2387" y="1079"/>
                </a:lnTo>
                <a:lnTo>
                  <a:pt x="2394" y="1073"/>
                </a:lnTo>
                <a:lnTo>
                  <a:pt x="2403" y="1068"/>
                </a:lnTo>
                <a:lnTo>
                  <a:pt x="2412" y="1067"/>
                </a:lnTo>
                <a:lnTo>
                  <a:pt x="2421" y="1068"/>
                </a:lnTo>
                <a:lnTo>
                  <a:pt x="2432" y="1074"/>
                </a:lnTo>
                <a:lnTo>
                  <a:pt x="2441" y="1082"/>
                </a:lnTo>
                <a:lnTo>
                  <a:pt x="2450" y="1094"/>
                </a:lnTo>
                <a:lnTo>
                  <a:pt x="2459" y="1107"/>
                </a:lnTo>
                <a:lnTo>
                  <a:pt x="2459" y="1107"/>
                </a:lnTo>
                <a:lnTo>
                  <a:pt x="2466" y="1121"/>
                </a:lnTo>
                <a:lnTo>
                  <a:pt x="2475" y="1133"/>
                </a:lnTo>
                <a:lnTo>
                  <a:pt x="2489" y="1148"/>
                </a:lnTo>
                <a:lnTo>
                  <a:pt x="2498" y="1155"/>
                </a:lnTo>
                <a:lnTo>
                  <a:pt x="2507" y="1163"/>
                </a:lnTo>
                <a:lnTo>
                  <a:pt x="2518" y="1170"/>
                </a:lnTo>
                <a:lnTo>
                  <a:pt x="2529" y="1176"/>
                </a:lnTo>
                <a:lnTo>
                  <a:pt x="2542" y="1181"/>
                </a:lnTo>
                <a:lnTo>
                  <a:pt x="2556" y="1185"/>
                </a:lnTo>
                <a:lnTo>
                  <a:pt x="2571" y="1188"/>
                </a:lnTo>
                <a:lnTo>
                  <a:pt x="2587" y="1188"/>
                </a:lnTo>
                <a:lnTo>
                  <a:pt x="2587" y="1188"/>
                </a:lnTo>
                <a:lnTo>
                  <a:pt x="2607" y="1187"/>
                </a:lnTo>
                <a:lnTo>
                  <a:pt x="2625" y="1184"/>
                </a:lnTo>
                <a:lnTo>
                  <a:pt x="2643" y="1178"/>
                </a:lnTo>
                <a:lnTo>
                  <a:pt x="2659" y="1170"/>
                </a:lnTo>
                <a:lnTo>
                  <a:pt x="2675" y="1161"/>
                </a:lnTo>
                <a:lnTo>
                  <a:pt x="2690" y="1149"/>
                </a:lnTo>
                <a:lnTo>
                  <a:pt x="2705" y="1136"/>
                </a:lnTo>
                <a:lnTo>
                  <a:pt x="2719" y="1121"/>
                </a:lnTo>
                <a:lnTo>
                  <a:pt x="2729" y="1104"/>
                </a:lnTo>
                <a:lnTo>
                  <a:pt x="2741" y="1088"/>
                </a:lnTo>
                <a:lnTo>
                  <a:pt x="2750" y="1068"/>
                </a:lnTo>
                <a:lnTo>
                  <a:pt x="2758" y="1048"/>
                </a:lnTo>
                <a:lnTo>
                  <a:pt x="2764" y="1027"/>
                </a:lnTo>
                <a:lnTo>
                  <a:pt x="2768" y="1006"/>
                </a:lnTo>
                <a:lnTo>
                  <a:pt x="2771" y="982"/>
                </a:lnTo>
                <a:lnTo>
                  <a:pt x="2773" y="959"/>
                </a:lnTo>
                <a:lnTo>
                  <a:pt x="2773" y="959"/>
                </a:lnTo>
                <a:lnTo>
                  <a:pt x="2771" y="935"/>
                </a:lnTo>
                <a:lnTo>
                  <a:pt x="2768" y="913"/>
                </a:lnTo>
                <a:lnTo>
                  <a:pt x="2764" y="891"/>
                </a:lnTo>
                <a:lnTo>
                  <a:pt x="2758" y="870"/>
                </a:lnTo>
                <a:lnTo>
                  <a:pt x="2750" y="850"/>
                </a:lnTo>
                <a:lnTo>
                  <a:pt x="2741" y="831"/>
                </a:lnTo>
                <a:lnTo>
                  <a:pt x="2729" y="813"/>
                </a:lnTo>
                <a:lnTo>
                  <a:pt x="2719" y="796"/>
                </a:lnTo>
                <a:lnTo>
                  <a:pt x="2705" y="781"/>
                </a:lnTo>
                <a:lnTo>
                  <a:pt x="2690" y="768"/>
                </a:lnTo>
                <a:lnTo>
                  <a:pt x="2675" y="758"/>
                </a:lnTo>
                <a:lnTo>
                  <a:pt x="2659" y="747"/>
                </a:lnTo>
                <a:lnTo>
                  <a:pt x="2643" y="740"/>
                </a:lnTo>
                <a:lnTo>
                  <a:pt x="2625" y="734"/>
                </a:lnTo>
                <a:lnTo>
                  <a:pt x="2607" y="731"/>
                </a:lnTo>
                <a:lnTo>
                  <a:pt x="2587" y="729"/>
                </a:lnTo>
                <a:lnTo>
                  <a:pt x="2587" y="729"/>
                </a:lnTo>
                <a:close/>
              </a:path>
            </a:pathLst>
          </a:custGeom>
          <a:gradFill flip="none" rotWithShape="1">
            <a:gsLst>
              <a:gs pos="0">
                <a:srgbClr val="FF0000">
                  <a:shade val="30000"/>
                  <a:satMod val="115000"/>
                </a:srgbClr>
              </a:gs>
              <a:gs pos="50000">
                <a:srgbClr val="FF0000">
                  <a:shade val="67500"/>
                  <a:satMod val="115000"/>
                </a:srgbClr>
              </a:gs>
              <a:gs pos="100000">
                <a:srgbClr val="FF0000">
                  <a:shade val="100000"/>
                  <a:satMod val="115000"/>
                </a:srgbClr>
              </a:gs>
            </a:gsLst>
            <a:path path="circle">
              <a:fillToRect l="50000" t="50000" r="50000" b="50000"/>
            </a:path>
            <a:tileRect/>
          </a:gradFill>
          <a:ln w="28575">
            <a:noFill/>
            <a:prstDash val="solid"/>
            <a:round/>
            <a:headEnd/>
            <a:tailEnd/>
          </a:ln>
        </p:spPr>
        <p:txBody>
          <a:bodyPr bIns="360000" anchor="ctr"/>
          <a:lstStyle/>
          <a:p>
            <a:pPr algn="ctr" eaLnBrk="1" hangingPunct="1"/>
            <a:endParaRPr lang="en-GB" dirty="0">
              <a:solidFill>
                <a:schemeClr val="bg1"/>
              </a:solidFill>
              <a:cs typeface="Arial" charset="0"/>
            </a:endParaRPr>
          </a:p>
        </p:txBody>
      </p:sp>
      <p:sp>
        <p:nvSpPr>
          <p:cNvPr id="25" name="Freeform 24">
            <a:extLst>
              <a:ext uri="{FF2B5EF4-FFF2-40B4-BE49-F238E27FC236}">
                <a16:creationId xmlns:a16="http://schemas.microsoft.com/office/drawing/2014/main" id="{DF94C712-32FB-B640-B73F-96F0FD2E6CCB}"/>
              </a:ext>
            </a:extLst>
          </p:cNvPr>
          <p:cNvSpPr>
            <a:spLocks/>
          </p:cNvSpPr>
          <p:nvPr/>
        </p:nvSpPr>
        <p:spPr bwMode="auto">
          <a:xfrm>
            <a:off x="6142748" y="2514174"/>
            <a:ext cx="1896949" cy="1568450"/>
          </a:xfrm>
          <a:custGeom>
            <a:avLst/>
            <a:gdLst>
              <a:gd name="connsiteX0" fmla="*/ 10886 w 1896949"/>
              <a:gd name="connsiteY0" fmla="*/ 0 h 1568450"/>
              <a:gd name="connsiteX1" fmla="*/ 690091 w 1896949"/>
              <a:gd name="connsiteY1" fmla="*/ 0 h 1568450"/>
              <a:gd name="connsiteX2" fmla="*/ 698819 w 1896949"/>
              <a:gd name="connsiteY2" fmla="*/ 794 h 1568450"/>
              <a:gd name="connsiteX3" fmla="*/ 706754 w 1896949"/>
              <a:gd name="connsiteY3" fmla="*/ 2381 h 1568450"/>
              <a:gd name="connsiteX4" fmla="*/ 713895 w 1896949"/>
              <a:gd name="connsiteY4" fmla="*/ 4763 h 1568450"/>
              <a:gd name="connsiteX5" fmla="*/ 720242 w 1896949"/>
              <a:gd name="connsiteY5" fmla="*/ 7144 h 1568450"/>
              <a:gd name="connsiteX6" fmla="*/ 725003 w 1896949"/>
              <a:gd name="connsiteY6" fmla="*/ 10319 h 1568450"/>
              <a:gd name="connsiteX7" fmla="*/ 728177 w 1896949"/>
              <a:gd name="connsiteY7" fmla="*/ 14288 h 1568450"/>
              <a:gd name="connsiteX8" fmla="*/ 730557 w 1896949"/>
              <a:gd name="connsiteY8" fmla="*/ 19050 h 1568450"/>
              <a:gd name="connsiteX9" fmla="*/ 732144 w 1896949"/>
              <a:gd name="connsiteY9" fmla="*/ 23813 h 1568450"/>
              <a:gd name="connsiteX10" fmla="*/ 732144 w 1896949"/>
              <a:gd name="connsiteY10" fmla="*/ 29369 h 1568450"/>
              <a:gd name="connsiteX11" fmla="*/ 730557 w 1896949"/>
              <a:gd name="connsiteY11" fmla="*/ 34131 h 1568450"/>
              <a:gd name="connsiteX12" fmla="*/ 728177 w 1896949"/>
              <a:gd name="connsiteY12" fmla="*/ 39688 h 1568450"/>
              <a:gd name="connsiteX13" fmla="*/ 725003 w 1896949"/>
              <a:gd name="connsiteY13" fmla="*/ 44450 h 1568450"/>
              <a:gd name="connsiteX14" fmla="*/ 720242 w 1896949"/>
              <a:gd name="connsiteY14" fmla="*/ 50800 h 1568450"/>
              <a:gd name="connsiteX15" fmla="*/ 713895 w 1896949"/>
              <a:gd name="connsiteY15" fmla="*/ 55563 h 1568450"/>
              <a:gd name="connsiteX16" fmla="*/ 708341 w 1896949"/>
              <a:gd name="connsiteY16" fmla="*/ 60325 h 1568450"/>
              <a:gd name="connsiteX17" fmla="*/ 699612 w 1896949"/>
              <a:gd name="connsiteY17" fmla="*/ 65088 h 1568450"/>
              <a:gd name="connsiteX18" fmla="*/ 689297 w 1896949"/>
              <a:gd name="connsiteY18" fmla="*/ 70644 h 1568450"/>
              <a:gd name="connsiteX19" fmla="*/ 679776 w 1896949"/>
              <a:gd name="connsiteY19" fmla="*/ 77788 h 1568450"/>
              <a:gd name="connsiteX20" fmla="*/ 667874 w 1896949"/>
              <a:gd name="connsiteY20" fmla="*/ 88900 h 1568450"/>
              <a:gd name="connsiteX21" fmla="*/ 662320 w 1896949"/>
              <a:gd name="connsiteY21" fmla="*/ 96044 h 1568450"/>
              <a:gd name="connsiteX22" fmla="*/ 655972 w 1896949"/>
              <a:gd name="connsiteY22" fmla="*/ 103188 h 1568450"/>
              <a:gd name="connsiteX23" fmla="*/ 650418 w 1896949"/>
              <a:gd name="connsiteY23" fmla="*/ 111125 h 1568450"/>
              <a:gd name="connsiteX24" fmla="*/ 645657 w 1896949"/>
              <a:gd name="connsiteY24" fmla="*/ 120650 h 1568450"/>
              <a:gd name="connsiteX25" fmla="*/ 641690 w 1896949"/>
              <a:gd name="connsiteY25" fmla="*/ 131763 h 1568450"/>
              <a:gd name="connsiteX26" fmla="*/ 638516 w 1896949"/>
              <a:gd name="connsiteY26" fmla="*/ 142081 h 1568450"/>
              <a:gd name="connsiteX27" fmla="*/ 636135 w 1896949"/>
              <a:gd name="connsiteY27" fmla="*/ 153988 h 1568450"/>
              <a:gd name="connsiteX28" fmla="*/ 636135 w 1896949"/>
              <a:gd name="connsiteY28" fmla="*/ 166688 h 1568450"/>
              <a:gd name="connsiteX29" fmla="*/ 636929 w 1896949"/>
              <a:gd name="connsiteY29" fmla="*/ 182563 h 1568450"/>
              <a:gd name="connsiteX30" fmla="*/ 639309 w 1896949"/>
              <a:gd name="connsiteY30" fmla="*/ 196850 h 1568450"/>
              <a:gd name="connsiteX31" fmla="*/ 644070 w 1896949"/>
              <a:gd name="connsiteY31" fmla="*/ 211138 h 1568450"/>
              <a:gd name="connsiteX32" fmla="*/ 650418 w 1896949"/>
              <a:gd name="connsiteY32" fmla="*/ 223838 h 1568450"/>
              <a:gd name="connsiteX33" fmla="*/ 657559 w 1896949"/>
              <a:gd name="connsiteY33" fmla="*/ 237331 h 1568450"/>
              <a:gd name="connsiteX34" fmla="*/ 667080 w 1896949"/>
              <a:gd name="connsiteY34" fmla="*/ 249238 h 1568450"/>
              <a:gd name="connsiteX35" fmla="*/ 677395 w 1896949"/>
              <a:gd name="connsiteY35" fmla="*/ 261144 h 1568450"/>
              <a:gd name="connsiteX36" fmla="*/ 689297 w 1896949"/>
              <a:gd name="connsiteY36" fmla="*/ 269875 h 1568450"/>
              <a:gd name="connsiteX37" fmla="*/ 701993 w 1896949"/>
              <a:gd name="connsiteY37" fmla="*/ 279400 h 1568450"/>
              <a:gd name="connsiteX38" fmla="*/ 715482 w 1896949"/>
              <a:gd name="connsiteY38" fmla="*/ 288131 h 1568450"/>
              <a:gd name="connsiteX39" fmla="*/ 730557 w 1896949"/>
              <a:gd name="connsiteY39" fmla="*/ 296069 h 1568450"/>
              <a:gd name="connsiteX40" fmla="*/ 747220 w 1896949"/>
              <a:gd name="connsiteY40" fmla="*/ 302419 h 1568450"/>
              <a:gd name="connsiteX41" fmla="*/ 763883 w 1896949"/>
              <a:gd name="connsiteY41" fmla="*/ 307181 h 1568450"/>
              <a:gd name="connsiteX42" fmla="*/ 780546 w 1896949"/>
              <a:gd name="connsiteY42" fmla="*/ 310356 h 1568450"/>
              <a:gd name="connsiteX43" fmla="*/ 799589 w 1896949"/>
              <a:gd name="connsiteY43" fmla="*/ 312738 h 1568450"/>
              <a:gd name="connsiteX44" fmla="*/ 817045 w 1896949"/>
              <a:gd name="connsiteY44" fmla="*/ 314325 h 1568450"/>
              <a:gd name="connsiteX45" fmla="*/ 836088 w 1896949"/>
              <a:gd name="connsiteY45" fmla="*/ 312738 h 1568450"/>
              <a:gd name="connsiteX46" fmla="*/ 854338 w 1896949"/>
              <a:gd name="connsiteY46" fmla="*/ 310356 h 1568450"/>
              <a:gd name="connsiteX47" fmla="*/ 871794 w 1896949"/>
              <a:gd name="connsiteY47" fmla="*/ 307181 h 1568450"/>
              <a:gd name="connsiteX48" fmla="*/ 888457 w 1896949"/>
              <a:gd name="connsiteY48" fmla="*/ 302419 h 1568450"/>
              <a:gd name="connsiteX49" fmla="*/ 903533 w 1896949"/>
              <a:gd name="connsiteY49" fmla="*/ 296069 h 1568450"/>
              <a:gd name="connsiteX50" fmla="*/ 919402 w 1896949"/>
              <a:gd name="connsiteY50" fmla="*/ 288131 h 1568450"/>
              <a:gd name="connsiteX51" fmla="*/ 933684 w 1896949"/>
              <a:gd name="connsiteY51" fmla="*/ 279400 h 1568450"/>
              <a:gd name="connsiteX52" fmla="*/ 946380 w 1896949"/>
              <a:gd name="connsiteY52" fmla="*/ 269875 h 1568450"/>
              <a:gd name="connsiteX53" fmla="*/ 958282 w 1896949"/>
              <a:gd name="connsiteY53" fmla="*/ 261144 h 1568450"/>
              <a:gd name="connsiteX54" fmla="*/ 969390 w 1896949"/>
              <a:gd name="connsiteY54" fmla="*/ 249238 h 1568450"/>
              <a:gd name="connsiteX55" fmla="*/ 977325 w 1896949"/>
              <a:gd name="connsiteY55" fmla="*/ 237331 h 1568450"/>
              <a:gd name="connsiteX56" fmla="*/ 986053 w 1896949"/>
              <a:gd name="connsiteY56" fmla="*/ 223838 h 1568450"/>
              <a:gd name="connsiteX57" fmla="*/ 991607 w 1896949"/>
              <a:gd name="connsiteY57" fmla="*/ 211138 h 1568450"/>
              <a:gd name="connsiteX58" fmla="*/ 996368 w 1896949"/>
              <a:gd name="connsiteY58" fmla="*/ 196850 h 1568450"/>
              <a:gd name="connsiteX59" fmla="*/ 998748 w 1896949"/>
              <a:gd name="connsiteY59" fmla="*/ 182563 h 1568450"/>
              <a:gd name="connsiteX60" fmla="*/ 1000335 w 1896949"/>
              <a:gd name="connsiteY60" fmla="*/ 166688 h 1568450"/>
              <a:gd name="connsiteX61" fmla="*/ 998748 w 1896949"/>
              <a:gd name="connsiteY61" fmla="*/ 153988 h 1568450"/>
              <a:gd name="connsiteX62" fmla="*/ 996368 w 1896949"/>
              <a:gd name="connsiteY62" fmla="*/ 142081 h 1568450"/>
              <a:gd name="connsiteX63" fmla="*/ 993987 w 1896949"/>
              <a:gd name="connsiteY63" fmla="*/ 131763 h 1568450"/>
              <a:gd name="connsiteX64" fmla="*/ 989227 w 1896949"/>
              <a:gd name="connsiteY64" fmla="*/ 120650 h 1568450"/>
              <a:gd name="connsiteX65" fmla="*/ 984466 w 1896949"/>
              <a:gd name="connsiteY65" fmla="*/ 111125 h 1568450"/>
              <a:gd name="connsiteX66" fmla="*/ 979705 w 1896949"/>
              <a:gd name="connsiteY66" fmla="*/ 103188 h 1568450"/>
              <a:gd name="connsiteX67" fmla="*/ 974151 w 1896949"/>
              <a:gd name="connsiteY67" fmla="*/ 96044 h 1568450"/>
              <a:gd name="connsiteX68" fmla="*/ 967803 w 1896949"/>
              <a:gd name="connsiteY68" fmla="*/ 88900 h 1568450"/>
              <a:gd name="connsiteX69" fmla="*/ 955901 w 1896949"/>
              <a:gd name="connsiteY69" fmla="*/ 77788 h 1568450"/>
              <a:gd name="connsiteX70" fmla="*/ 945586 w 1896949"/>
              <a:gd name="connsiteY70" fmla="*/ 70644 h 1568450"/>
              <a:gd name="connsiteX71" fmla="*/ 936065 w 1896949"/>
              <a:gd name="connsiteY71" fmla="*/ 65088 h 1568450"/>
              <a:gd name="connsiteX72" fmla="*/ 927336 w 1896949"/>
              <a:gd name="connsiteY72" fmla="*/ 60325 h 1568450"/>
              <a:gd name="connsiteX73" fmla="*/ 920195 w 1896949"/>
              <a:gd name="connsiteY73" fmla="*/ 55563 h 1568450"/>
              <a:gd name="connsiteX74" fmla="*/ 914641 w 1896949"/>
              <a:gd name="connsiteY74" fmla="*/ 50800 h 1568450"/>
              <a:gd name="connsiteX75" fmla="*/ 909880 w 1896949"/>
              <a:gd name="connsiteY75" fmla="*/ 44450 h 1568450"/>
              <a:gd name="connsiteX76" fmla="*/ 905913 w 1896949"/>
              <a:gd name="connsiteY76" fmla="*/ 39688 h 1568450"/>
              <a:gd name="connsiteX77" fmla="*/ 905119 w 1896949"/>
              <a:gd name="connsiteY77" fmla="*/ 34131 h 1568450"/>
              <a:gd name="connsiteX78" fmla="*/ 903533 w 1896949"/>
              <a:gd name="connsiteY78" fmla="*/ 29369 h 1568450"/>
              <a:gd name="connsiteX79" fmla="*/ 903533 w 1896949"/>
              <a:gd name="connsiteY79" fmla="*/ 23813 h 1568450"/>
              <a:gd name="connsiteX80" fmla="*/ 905119 w 1896949"/>
              <a:gd name="connsiteY80" fmla="*/ 19050 h 1568450"/>
              <a:gd name="connsiteX81" fmla="*/ 907500 w 1896949"/>
              <a:gd name="connsiteY81" fmla="*/ 14288 h 1568450"/>
              <a:gd name="connsiteX82" fmla="*/ 910674 w 1896949"/>
              <a:gd name="connsiteY82" fmla="*/ 10319 h 1568450"/>
              <a:gd name="connsiteX83" fmla="*/ 915435 w 1896949"/>
              <a:gd name="connsiteY83" fmla="*/ 7144 h 1568450"/>
              <a:gd name="connsiteX84" fmla="*/ 920195 w 1896949"/>
              <a:gd name="connsiteY84" fmla="*/ 4763 h 1568450"/>
              <a:gd name="connsiteX85" fmla="*/ 927336 w 1896949"/>
              <a:gd name="connsiteY85" fmla="*/ 2381 h 1568450"/>
              <a:gd name="connsiteX86" fmla="*/ 936065 w 1896949"/>
              <a:gd name="connsiteY86" fmla="*/ 794 h 1568450"/>
              <a:gd name="connsiteX87" fmla="*/ 945586 w 1896949"/>
              <a:gd name="connsiteY87" fmla="*/ 0 h 1568450"/>
              <a:gd name="connsiteX88" fmla="*/ 1581151 w 1896949"/>
              <a:gd name="connsiteY88" fmla="*/ 0 h 1568450"/>
              <a:gd name="connsiteX89" fmla="*/ 1581151 w 1896949"/>
              <a:gd name="connsiteY89" fmla="*/ 434181 h 1568450"/>
              <a:gd name="connsiteX90" fmla="*/ 1581944 w 1896949"/>
              <a:gd name="connsiteY90" fmla="*/ 434181 h 1568450"/>
              <a:gd name="connsiteX91" fmla="*/ 1581944 w 1896949"/>
              <a:gd name="connsiteY91" fmla="*/ 633413 h 1568450"/>
              <a:gd name="connsiteX92" fmla="*/ 1583531 w 1896949"/>
              <a:gd name="connsiteY92" fmla="*/ 642938 h 1568450"/>
              <a:gd name="connsiteX93" fmla="*/ 1584324 w 1896949"/>
              <a:gd name="connsiteY93" fmla="*/ 652463 h 1568450"/>
              <a:gd name="connsiteX94" fmla="*/ 1586705 w 1896949"/>
              <a:gd name="connsiteY94" fmla="*/ 659606 h 1568450"/>
              <a:gd name="connsiteX95" fmla="*/ 1590672 w 1896949"/>
              <a:gd name="connsiteY95" fmla="*/ 665163 h 1568450"/>
              <a:gd name="connsiteX96" fmla="*/ 1596226 w 1896949"/>
              <a:gd name="connsiteY96" fmla="*/ 671513 h 1568450"/>
              <a:gd name="connsiteX97" fmla="*/ 1603368 w 1896949"/>
              <a:gd name="connsiteY97" fmla="*/ 674688 h 1568450"/>
              <a:gd name="connsiteX98" fmla="*/ 1610509 w 1896949"/>
              <a:gd name="connsiteY98" fmla="*/ 674688 h 1568450"/>
              <a:gd name="connsiteX99" fmla="*/ 1617650 w 1896949"/>
              <a:gd name="connsiteY99" fmla="*/ 673894 h 1568450"/>
              <a:gd name="connsiteX100" fmla="*/ 1626378 w 1896949"/>
              <a:gd name="connsiteY100" fmla="*/ 669925 h 1568450"/>
              <a:gd name="connsiteX101" fmla="*/ 1633519 w 1896949"/>
              <a:gd name="connsiteY101" fmla="*/ 662781 h 1568450"/>
              <a:gd name="connsiteX102" fmla="*/ 1640660 w 1896949"/>
              <a:gd name="connsiteY102" fmla="*/ 654844 h 1568450"/>
              <a:gd name="connsiteX103" fmla="*/ 1647802 w 1896949"/>
              <a:gd name="connsiteY103" fmla="*/ 642938 h 1568450"/>
              <a:gd name="connsiteX104" fmla="*/ 1653356 w 1896949"/>
              <a:gd name="connsiteY104" fmla="*/ 633413 h 1568450"/>
              <a:gd name="connsiteX105" fmla="*/ 1660497 w 1896949"/>
              <a:gd name="connsiteY105" fmla="*/ 622300 h 1568450"/>
              <a:gd name="connsiteX106" fmla="*/ 1671605 w 1896949"/>
              <a:gd name="connsiteY106" fmla="*/ 611188 h 1568450"/>
              <a:gd name="connsiteX107" fmla="*/ 1678747 w 1896949"/>
              <a:gd name="connsiteY107" fmla="*/ 604838 h 1568450"/>
              <a:gd name="connsiteX108" fmla="*/ 1685888 w 1896949"/>
              <a:gd name="connsiteY108" fmla="*/ 599281 h 1568450"/>
              <a:gd name="connsiteX109" fmla="*/ 1694616 w 1896949"/>
              <a:gd name="connsiteY109" fmla="*/ 594519 h 1568450"/>
              <a:gd name="connsiteX110" fmla="*/ 1703344 w 1896949"/>
              <a:gd name="connsiteY110" fmla="*/ 589756 h 1568450"/>
              <a:gd name="connsiteX111" fmla="*/ 1713659 w 1896949"/>
              <a:gd name="connsiteY111" fmla="*/ 584994 h 1568450"/>
              <a:gd name="connsiteX112" fmla="*/ 1724768 w 1896949"/>
              <a:gd name="connsiteY112" fmla="*/ 582613 h 1568450"/>
              <a:gd name="connsiteX113" fmla="*/ 1736670 w 1896949"/>
              <a:gd name="connsiteY113" fmla="*/ 580231 h 1568450"/>
              <a:gd name="connsiteX114" fmla="*/ 1749365 w 1896949"/>
              <a:gd name="connsiteY114" fmla="*/ 578644 h 1568450"/>
              <a:gd name="connsiteX115" fmla="*/ 1765234 w 1896949"/>
              <a:gd name="connsiteY115" fmla="*/ 580231 h 1568450"/>
              <a:gd name="connsiteX116" fmla="*/ 1779517 w 1896949"/>
              <a:gd name="connsiteY116" fmla="*/ 582613 h 1568450"/>
              <a:gd name="connsiteX117" fmla="*/ 1793799 w 1896949"/>
              <a:gd name="connsiteY117" fmla="*/ 587375 h 1568450"/>
              <a:gd name="connsiteX118" fmla="*/ 1806494 w 1896949"/>
              <a:gd name="connsiteY118" fmla="*/ 592931 h 1568450"/>
              <a:gd name="connsiteX119" fmla="*/ 1819190 w 1896949"/>
              <a:gd name="connsiteY119" fmla="*/ 601663 h 1568450"/>
              <a:gd name="connsiteX120" fmla="*/ 1831092 w 1896949"/>
              <a:gd name="connsiteY120" fmla="*/ 609600 h 1568450"/>
              <a:gd name="connsiteX121" fmla="*/ 1842994 w 1896949"/>
              <a:gd name="connsiteY121" fmla="*/ 619919 h 1568450"/>
              <a:gd name="connsiteX122" fmla="*/ 1854102 w 1896949"/>
              <a:gd name="connsiteY122" fmla="*/ 631825 h 1568450"/>
              <a:gd name="connsiteX123" fmla="*/ 1862037 w 1896949"/>
              <a:gd name="connsiteY123" fmla="*/ 645319 h 1568450"/>
              <a:gd name="connsiteX124" fmla="*/ 1871558 w 1896949"/>
              <a:gd name="connsiteY124" fmla="*/ 659606 h 1568450"/>
              <a:gd name="connsiteX125" fmla="*/ 1878699 w 1896949"/>
              <a:gd name="connsiteY125" fmla="*/ 674688 h 1568450"/>
              <a:gd name="connsiteX126" fmla="*/ 1885047 w 1896949"/>
              <a:gd name="connsiteY126" fmla="*/ 690563 h 1568450"/>
              <a:gd name="connsiteX127" fmla="*/ 1889808 w 1896949"/>
              <a:gd name="connsiteY127" fmla="*/ 707231 h 1568450"/>
              <a:gd name="connsiteX128" fmla="*/ 1892982 w 1896949"/>
              <a:gd name="connsiteY128" fmla="*/ 724694 h 1568450"/>
              <a:gd name="connsiteX129" fmla="*/ 1895362 w 1896949"/>
              <a:gd name="connsiteY129" fmla="*/ 742156 h 1568450"/>
              <a:gd name="connsiteX130" fmla="*/ 1896949 w 1896949"/>
              <a:gd name="connsiteY130" fmla="*/ 761206 h 1568450"/>
              <a:gd name="connsiteX131" fmla="*/ 1895362 w 1896949"/>
              <a:gd name="connsiteY131" fmla="*/ 779463 h 1568450"/>
              <a:gd name="connsiteX132" fmla="*/ 1892982 w 1896949"/>
              <a:gd name="connsiteY132" fmla="*/ 798513 h 1568450"/>
              <a:gd name="connsiteX133" fmla="*/ 1889808 w 1896949"/>
              <a:gd name="connsiteY133" fmla="*/ 815181 h 1568450"/>
              <a:gd name="connsiteX134" fmla="*/ 1885047 w 1896949"/>
              <a:gd name="connsiteY134" fmla="*/ 831850 h 1568450"/>
              <a:gd name="connsiteX135" fmla="*/ 1878699 w 1896949"/>
              <a:gd name="connsiteY135" fmla="*/ 847725 h 1568450"/>
              <a:gd name="connsiteX136" fmla="*/ 1871558 w 1896949"/>
              <a:gd name="connsiteY136" fmla="*/ 863600 h 1568450"/>
              <a:gd name="connsiteX137" fmla="*/ 1862037 w 1896949"/>
              <a:gd name="connsiteY137" fmla="*/ 876300 h 1568450"/>
              <a:gd name="connsiteX138" fmla="*/ 1854102 w 1896949"/>
              <a:gd name="connsiteY138" fmla="*/ 889794 h 1568450"/>
              <a:gd name="connsiteX139" fmla="*/ 1842994 w 1896949"/>
              <a:gd name="connsiteY139" fmla="*/ 901700 h 1568450"/>
              <a:gd name="connsiteX140" fmla="*/ 1831092 w 1896949"/>
              <a:gd name="connsiteY140" fmla="*/ 912019 h 1568450"/>
              <a:gd name="connsiteX141" fmla="*/ 1819190 w 1896949"/>
              <a:gd name="connsiteY141" fmla="*/ 921544 h 1568450"/>
              <a:gd name="connsiteX142" fmla="*/ 1806494 w 1896949"/>
              <a:gd name="connsiteY142" fmla="*/ 928688 h 1568450"/>
              <a:gd name="connsiteX143" fmla="*/ 1793799 w 1896949"/>
              <a:gd name="connsiteY143" fmla="*/ 935038 h 1568450"/>
              <a:gd name="connsiteX144" fmla="*/ 1779517 w 1896949"/>
              <a:gd name="connsiteY144" fmla="*/ 939800 h 1568450"/>
              <a:gd name="connsiteX145" fmla="*/ 1765234 w 1896949"/>
              <a:gd name="connsiteY145" fmla="*/ 942181 h 1568450"/>
              <a:gd name="connsiteX146" fmla="*/ 1749365 w 1896949"/>
              <a:gd name="connsiteY146" fmla="*/ 942975 h 1568450"/>
              <a:gd name="connsiteX147" fmla="*/ 1736670 w 1896949"/>
              <a:gd name="connsiteY147" fmla="*/ 942975 h 1568450"/>
              <a:gd name="connsiteX148" fmla="*/ 1724768 w 1896949"/>
              <a:gd name="connsiteY148" fmla="*/ 940594 h 1568450"/>
              <a:gd name="connsiteX149" fmla="*/ 1713659 w 1896949"/>
              <a:gd name="connsiteY149" fmla="*/ 937419 h 1568450"/>
              <a:gd name="connsiteX150" fmla="*/ 1703344 w 1896949"/>
              <a:gd name="connsiteY150" fmla="*/ 933450 h 1568450"/>
              <a:gd name="connsiteX151" fmla="*/ 1694616 w 1896949"/>
              <a:gd name="connsiteY151" fmla="*/ 928688 h 1568450"/>
              <a:gd name="connsiteX152" fmla="*/ 1685888 w 1896949"/>
              <a:gd name="connsiteY152" fmla="*/ 923131 h 1568450"/>
              <a:gd name="connsiteX153" fmla="*/ 1678747 w 1896949"/>
              <a:gd name="connsiteY153" fmla="*/ 916781 h 1568450"/>
              <a:gd name="connsiteX154" fmla="*/ 1671605 w 1896949"/>
              <a:gd name="connsiteY154" fmla="*/ 911225 h 1568450"/>
              <a:gd name="connsiteX155" fmla="*/ 1660497 w 1896949"/>
              <a:gd name="connsiteY155" fmla="*/ 899319 h 1568450"/>
              <a:gd name="connsiteX156" fmla="*/ 1653356 w 1896949"/>
              <a:gd name="connsiteY156" fmla="*/ 889794 h 1568450"/>
              <a:gd name="connsiteX157" fmla="*/ 1647802 w 1896949"/>
              <a:gd name="connsiteY157" fmla="*/ 878681 h 1568450"/>
              <a:gd name="connsiteX158" fmla="*/ 1640660 w 1896949"/>
              <a:gd name="connsiteY158" fmla="*/ 868363 h 1568450"/>
              <a:gd name="connsiteX159" fmla="*/ 1633519 w 1896949"/>
              <a:gd name="connsiteY159" fmla="*/ 858838 h 1568450"/>
              <a:gd name="connsiteX160" fmla="*/ 1626378 w 1896949"/>
              <a:gd name="connsiteY160" fmla="*/ 852488 h 1568450"/>
              <a:gd name="connsiteX161" fmla="*/ 1617650 w 1896949"/>
              <a:gd name="connsiteY161" fmla="*/ 847725 h 1568450"/>
              <a:gd name="connsiteX162" fmla="*/ 1610509 w 1896949"/>
              <a:gd name="connsiteY162" fmla="*/ 846931 h 1568450"/>
              <a:gd name="connsiteX163" fmla="*/ 1603368 w 1896949"/>
              <a:gd name="connsiteY163" fmla="*/ 847725 h 1568450"/>
              <a:gd name="connsiteX164" fmla="*/ 1596226 w 1896949"/>
              <a:gd name="connsiteY164" fmla="*/ 851694 h 1568450"/>
              <a:gd name="connsiteX165" fmla="*/ 1590672 w 1896949"/>
              <a:gd name="connsiteY165" fmla="*/ 856456 h 1568450"/>
              <a:gd name="connsiteX166" fmla="*/ 1586705 w 1896949"/>
              <a:gd name="connsiteY166" fmla="*/ 862013 h 1568450"/>
              <a:gd name="connsiteX167" fmla="*/ 1584324 w 1896949"/>
              <a:gd name="connsiteY167" fmla="*/ 870744 h 1568450"/>
              <a:gd name="connsiteX168" fmla="*/ 1583531 w 1896949"/>
              <a:gd name="connsiteY168" fmla="*/ 878681 h 1568450"/>
              <a:gd name="connsiteX169" fmla="*/ 1581944 w 1896949"/>
              <a:gd name="connsiteY169" fmla="*/ 888206 h 1568450"/>
              <a:gd name="connsiteX170" fmla="*/ 1581944 w 1896949"/>
              <a:gd name="connsiteY170" fmla="*/ 1207294 h 1568450"/>
              <a:gd name="connsiteX171" fmla="*/ 1581151 w 1896949"/>
              <a:gd name="connsiteY171" fmla="*/ 1207294 h 1568450"/>
              <a:gd name="connsiteX172" fmla="*/ 1581151 w 1896949"/>
              <a:gd name="connsiteY172" fmla="*/ 1568450 h 1568450"/>
              <a:gd name="connsiteX173" fmla="*/ 902739 w 1896949"/>
              <a:gd name="connsiteY173" fmla="*/ 1568450 h 1568450"/>
              <a:gd name="connsiteX174" fmla="*/ 893218 w 1896949"/>
              <a:gd name="connsiteY174" fmla="*/ 1568450 h 1568450"/>
              <a:gd name="connsiteX175" fmla="*/ 885283 w 1896949"/>
              <a:gd name="connsiteY175" fmla="*/ 1566069 h 1568450"/>
              <a:gd name="connsiteX176" fmla="*/ 878142 w 1896949"/>
              <a:gd name="connsiteY176" fmla="*/ 1564481 h 1568450"/>
              <a:gd name="connsiteX177" fmla="*/ 873381 w 1896949"/>
              <a:gd name="connsiteY177" fmla="*/ 1561306 h 1568450"/>
              <a:gd name="connsiteX178" fmla="*/ 868620 w 1896949"/>
              <a:gd name="connsiteY178" fmla="*/ 1557338 h 1568450"/>
              <a:gd name="connsiteX179" fmla="*/ 864653 w 1896949"/>
              <a:gd name="connsiteY179" fmla="*/ 1554163 h 1568450"/>
              <a:gd name="connsiteX180" fmla="*/ 862272 w 1896949"/>
              <a:gd name="connsiteY180" fmla="*/ 1549400 h 1568450"/>
              <a:gd name="connsiteX181" fmla="*/ 861479 w 1896949"/>
              <a:gd name="connsiteY181" fmla="*/ 1544638 h 1568450"/>
              <a:gd name="connsiteX182" fmla="*/ 861479 w 1896949"/>
              <a:gd name="connsiteY182" fmla="*/ 1539875 h 1568450"/>
              <a:gd name="connsiteX183" fmla="*/ 861479 w 1896949"/>
              <a:gd name="connsiteY183" fmla="*/ 1534319 h 1568450"/>
              <a:gd name="connsiteX184" fmla="*/ 863859 w 1896949"/>
              <a:gd name="connsiteY184" fmla="*/ 1529556 h 1568450"/>
              <a:gd name="connsiteX185" fmla="*/ 867033 w 1896949"/>
              <a:gd name="connsiteY185" fmla="*/ 1523206 h 1568450"/>
              <a:gd name="connsiteX186" fmla="*/ 871794 w 1896949"/>
              <a:gd name="connsiteY186" fmla="*/ 1518444 h 1568450"/>
              <a:gd name="connsiteX187" fmla="*/ 878142 w 1896949"/>
              <a:gd name="connsiteY187" fmla="*/ 1512888 h 1568450"/>
              <a:gd name="connsiteX188" fmla="*/ 885283 w 1896949"/>
              <a:gd name="connsiteY188" fmla="*/ 1508125 h 1568450"/>
              <a:gd name="connsiteX189" fmla="*/ 893218 w 1896949"/>
              <a:gd name="connsiteY189" fmla="*/ 1503363 h 1568450"/>
              <a:gd name="connsiteX190" fmla="*/ 902739 w 1896949"/>
              <a:gd name="connsiteY190" fmla="*/ 1497013 h 1568450"/>
              <a:gd name="connsiteX191" fmla="*/ 913054 w 1896949"/>
              <a:gd name="connsiteY191" fmla="*/ 1489869 h 1568450"/>
              <a:gd name="connsiteX192" fmla="*/ 924956 w 1896949"/>
              <a:gd name="connsiteY192" fmla="*/ 1479550 h 1568450"/>
              <a:gd name="connsiteX193" fmla="*/ 931304 w 1896949"/>
              <a:gd name="connsiteY193" fmla="*/ 1472406 h 1568450"/>
              <a:gd name="connsiteX194" fmla="*/ 936858 w 1896949"/>
              <a:gd name="connsiteY194" fmla="*/ 1465263 h 1568450"/>
              <a:gd name="connsiteX195" fmla="*/ 941619 w 1896949"/>
              <a:gd name="connsiteY195" fmla="*/ 1456531 h 1568450"/>
              <a:gd name="connsiteX196" fmla="*/ 946380 w 1896949"/>
              <a:gd name="connsiteY196" fmla="*/ 1447006 h 1568450"/>
              <a:gd name="connsiteX197" fmla="*/ 951140 w 1896949"/>
              <a:gd name="connsiteY197" fmla="*/ 1436688 h 1568450"/>
              <a:gd name="connsiteX198" fmla="*/ 953521 w 1896949"/>
              <a:gd name="connsiteY198" fmla="*/ 1425575 h 1568450"/>
              <a:gd name="connsiteX199" fmla="*/ 955901 w 1896949"/>
              <a:gd name="connsiteY199" fmla="*/ 1414463 h 1568450"/>
              <a:gd name="connsiteX200" fmla="*/ 957488 w 1896949"/>
              <a:gd name="connsiteY200" fmla="*/ 1400969 h 1568450"/>
              <a:gd name="connsiteX201" fmla="*/ 955901 w 1896949"/>
              <a:gd name="connsiteY201" fmla="*/ 1385888 h 1568450"/>
              <a:gd name="connsiteX202" fmla="*/ 953521 w 1896949"/>
              <a:gd name="connsiteY202" fmla="*/ 1371600 h 1568450"/>
              <a:gd name="connsiteX203" fmla="*/ 948760 w 1896949"/>
              <a:gd name="connsiteY203" fmla="*/ 1357313 h 1568450"/>
              <a:gd name="connsiteX204" fmla="*/ 943206 w 1896949"/>
              <a:gd name="connsiteY204" fmla="*/ 1343819 h 1568450"/>
              <a:gd name="connsiteX205" fmla="*/ 934478 w 1896949"/>
              <a:gd name="connsiteY205" fmla="*/ 1331119 h 1568450"/>
              <a:gd name="connsiteX206" fmla="*/ 924956 w 1896949"/>
              <a:gd name="connsiteY206" fmla="*/ 1319213 h 1568450"/>
              <a:gd name="connsiteX207" fmla="*/ 915435 w 1896949"/>
              <a:gd name="connsiteY207" fmla="*/ 1308100 h 1568450"/>
              <a:gd name="connsiteX208" fmla="*/ 903533 w 1896949"/>
              <a:gd name="connsiteY208" fmla="*/ 1297781 h 1568450"/>
              <a:gd name="connsiteX209" fmla="*/ 890837 w 1896949"/>
              <a:gd name="connsiteY209" fmla="*/ 1288256 h 1568450"/>
              <a:gd name="connsiteX210" fmla="*/ 876555 w 1896949"/>
              <a:gd name="connsiteY210" fmla="*/ 1280319 h 1568450"/>
              <a:gd name="connsiteX211" fmla="*/ 861479 w 1896949"/>
              <a:gd name="connsiteY211" fmla="*/ 1273175 h 1568450"/>
              <a:gd name="connsiteX212" fmla="*/ 845610 w 1896949"/>
              <a:gd name="connsiteY212" fmla="*/ 1266031 h 1568450"/>
              <a:gd name="connsiteX213" fmla="*/ 828947 w 1896949"/>
              <a:gd name="connsiteY213" fmla="*/ 1261269 h 1568450"/>
              <a:gd name="connsiteX214" fmla="*/ 811491 w 1896949"/>
              <a:gd name="connsiteY214" fmla="*/ 1257300 h 1568450"/>
              <a:gd name="connsiteX215" fmla="*/ 793241 w 1896949"/>
              <a:gd name="connsiteY215" fmla="*/ 1254919 h 1568450"/>
              <a:gd name="connsiteX216" fmla="*/ 774991 w 1896949"/>
              <a:gd name="connsiteY216" fmla="*/ 1254919 h 1568450"/>
              <a:gd name="connsiteX217" fmla="*/ 756742 w 1896949"/>
              <a:gd name="connsiteY217" fmla="*/ 1254919 h 1568450"/>
              <a:gd name="connsiteX218" fmla="*/ 737699 w 1896949"/>
              <a:gd name="connsiteY218" fmla="*/ 1257300 h 1568450"/>
              <a:gd name="connsiteX219" fmla="*/ 721036 w 1896949"/>
              <a:gd name="connsiteY219" fmla="*/ 1261269 h 1568450"/>
              <a:gd name="connsiteX220" fmla="*/ 703580 w 1896949"/>
              <a:gd name="connsiteY220" fmla="*/ 1266031 h 1568450"/>
              <a:gd name="connsiteX221" fmla="*/ 687710 w 1896949"/>
              <a:gd name="connsiteY221" fmla="*/ 1273175 h 1568450"/>
              <a:gd name="connsiteX222" fmla="*/ 672635 w 1896949"/>
              <a:gd name="connsiteY222" fmla="*/ 1280319 h 1568450"/>
              <a:gd name="connsiteX223" fmla="*/ 659939 w 1896949"/>
              <a:gd name="connsiteY223" fmla="*/ 1288256 h 1568450"/>
              <a:gd name="connsiteX224" fmla="*/ 646450 w 1896949"/>
              <a:gd name="connsiteY224" fmla="*/ 1297781 h 1568450"/>
              <a:gd name="connsiteX225" fmla="*/ 634548 w 1896949"/>
              <a:gd name="connsiteY225" fmla="*/ 1308100 h 1568450"/>
              <a:gd name="connsiteX226" fmla="*/ 624233 w 1896949"/>
              <a:gd name="connsiteY226" fmla="*/ 1319213 h 1568450"/>
              <a:gd name="connsiteX227" fmla="*/ 614712 w 1896949"/>
              <a:gd name="connsiteY227" fmla="*/ 1331119 h 1568450"/>
              <a:gd name="connsiteX228" fmla="*/ 607571 w 1896949"/>
              <a:gd name="connsiteY228" fmla="*/ 1343819 h 1568450"/>
              <a:gd name="connsiteX229" fmla="*/ 601223 w 1896949"/>
              <a:gd name="connsiteY229" fmla="*/ 1357313 h 1568450"/>
              <a:gd name="connsiteX230" fmla="*/ 596462 w 1896949"/>
              <a:gd name="connsiteY230" fmla="*/ 1371600 h 1568450"/>
              <a:gd name="connsiteX231" fmla="*/ 594082 w 1896949"/>
              <a:gd name="connsiteY231" fmla="*/ 1385888 h 1568450"/>
              <a:gd name="connsiteX232" fmla="*/ 593288 w 1896949"/>
              <a:gd name="connsiteY232" fmla="*/ 1400969 h 1568450"/>
              <a:gd name="connsiteX233" fmla="*/ 593288 w 1896949"/>
              <a:gd name="connsiteY233" fmla="*/ 1414463 h 1568450"/>
              <a:gd name="connsiteX234" fmla="*/ 595669 w 1896949"/>
              <a:gd name="connsiteY234" fmla="*/ 1425575 h 1568450"/>
              <a:gd name="connsiteX235" fmla="*/ 598843 w 1896949"/>
              <a:gd name="connsiteY235" fmla="*/ 1436688 h 1568450"/>
              <a:gd name="connsiteX236" fmla="*/ 602810 w 1896949"/>
              <a:gd name="connsiteY236" fmla="*/ 1447006 h 1568450"/>
              <a:gd name="connsiteX237" fmla="*/ 607571 w 1896949"/>
              <a:gd name="connsiteY237" fmla="*/ 1456531 h 1568450"/>
              <a:gd name="connsiteX238" fmla="*/ 613125 w 1896949"/>
              <a:gd name="connsiteY238" fmla="*/ 1465263 h 1568450"/>
              <a:gd name="connsiteX239" fmla="*/ 619473 w 1896949"/>
              <a:gd name="connsiteY239" fmla="*/ 1472406 h 1568450"/>
              <a:gd name="connsiteX240" fmla="*/ 625027 w 1896949"/>
              <a:gd name="connsiteY240" fmla="*/ 1479550 h 1568450"/>
              <a:gd name="connsiteX241" fmla="*/ 636929 w 1896949"/>
              <a:gd name="connsiteY241" fmla="*/ 1489869 h 1568450"/>
              <a:gd name="connsiteX242" fmla="*/ 646450 w 1896949"/>
              <a:gd name="connsiteY242" fmla="*/ 1497013 h 1568450"/>
              <a:gd name="connsiteX243" fmla="*/ 657559 w 1896949"/>
              <a:gd name="connsiteY243" fmla="*/ 1503363 h 1568450"/>
              <a:gd name="connsiteX244" fmla="*/ 664700 w 1896949"/>
              <a:gd name="connsiteY244" fmla="*/ 1508125 h 1568450"/>
              <a:gd name="connsiteX245" fmla="*/ 671841 w 1896949"/>
              <a:gd name="connsiteY245" fmla="*/ 1512888 h 1568450"/>
              <a:gd name="connsiteX246" fmla="*/ 677395 w 1896949"/>
              <a:gd name="connsiteY246" fmla="*/ 1518444 h 1568450"/>
              <a:gd name="connsiteX247" fmla="*/ 682156 w 1896949"/>
              <a:gd name="connsiteY247" fmla="*/ 1523206 h 1568450"/>
              <a:gd name="connsiteX248" fmla="*/ 685330 w 1896949"/>
              <a:gd name="connsiteY248" fmla="*/ 1529556 h 1568450"/>
              <a:gd name="connsiteX249" fmla="*/ 687710 w 1896949"/>
              <a:gd name="connsiteY249" fmla="*/ 1534319 h 1568450"/>
              <a:gd name="connsiteX250" fmla="*/ 689297 w 1896949"/>
              <a:gd name="connsiteY250" fmla="*/ 1539875 h 1568450"/>
              <a:gd name="connsiteX251" fmla="*/ 689297 w 1896949"/>
              <a:gd name="connsiteY251" fmla="*/ 1544638 h 1568450"/>
              <a:gd name="connsiteX252" fmla="*/ 687710 w 1896949"/>
              <a:gd name="connsiteY252" fmla="*/ 1549400 h 1568450"/>
              <a:gd name="connsiteX253" fmla="*/ 685330 w 1896949"/>
              <a:gd name="connsiteY253" fmla="*/ 1554163 h 1568450"/>
              <a:gd name="connsiteX254" fmla="*/ 682156 w 1896949"/>
              <a:gd name="connsiteY254" fmla="*/ 1557338 h 1568450"/>
              <a:gd name="connsiteX255" fmla="*/ 677395 w 1896949"/>
              <a:gd name="connsiteY255" fmla="*/ 1561306 h 1568450"/>
              <a:gd name="connsiteX256" fmla="*/ 671841 w 1896949"/>
              <a:gd name="connsiteY256" fmla="*/ 1564481 h 1568450"/>
              <a:gd name="connsiteX257" fmla="*/ 664700 w 1896949"/>
              <a:gd name="connsiteY257" fmla="*/ 1566069 h 1568450"/>
              <a:gd name="connsiteX258" fmla="*/ 655972 w 1896949"/>
              <a:gd name="connsiteY258" fmla="*/ 1568450 h 1568450"/>
              <a:gd name="connsiteX259" fmla="*/ 648037 w 1896949"/>
              <a:gd name="connsiteY259" fmla="*/ 1568450 h 1568450"/>
              <a:gd name="connsiteX260" fmla="*/ 10886 w 1896949"/>
              <a:gd name="connsiteY260" fmla="*/ 1568450 h 1568450"/>
              <a:gd name="connsiteX261" fmla="*/ 10886 w 1896949"/>
              <a:gd name="connsiteY261" fmla="*/ 1134269 h 1568450"/>
              <a:gd name="connsiteX262" fmla="*/ 9299 w 1896949"/>
              <a:gd name="connsiteY262" fmla="*/ 1134269 h 1568450"/>
              <a:gd name="connsiteX263" fmla="*/ 9299 w 1896949"/>
              <a:gd name="connsiteY263" fmla="*/ 935038 h 1568450"/>
              <a:gd name="connsiteX264" fmla="*/ 9299 w 1896949"/>
              <a:gd name="connsiteY264" fmla="*/ 925513 h 1568450"/>
              <a:gd name="connsiteX265" fmla="*/ 6919 w 1896949"/>
              <a:gd name="connsiteY265" fmla="*/ 915988 h 1568450"/>
              <a:gd name="connsiteX266" fmla="*/ 4538 w 1896949"/>
              <a:gd name="connsiteY266" fmla="*/ 908844 h 1568450"/>
              <a:gd name="connsiteX267" fmla="*/ 1364 w 1896949"/>
              <a:gd name="connsiteY267" fmla="*/ 902494 h 1568450"/>
              <a:gd name="connsiteX268" fmla="*/ 0 w 1896949"/>
              <a:gd name="connsiteY268" fmla="*/ 900902 h 1568450"/>
              <a:gd name="connsiteX269" fmla="*/ 0 w 1896949"/>
              <a:gd name="connsiteY269" fmla="*/ 897731 h 1568450"/>
              <a:gd name="connsiteX270" fmla="*/ 1587 w 1896949"/>
              <a:gd name="connsiteY270" fmla="*/ 888206 h 1568450"/>
              <a:gd name="connsiteX271" fmla="*/ 2380 w 1896949"/>
              <a:gd name="connsiteY271" fmla="*/ 880269 h 1568450"/>
              <a:gd name="connsiteX272" fmla="*/ 4761 w 1896949"/>
              <a:gd name="connsiteY272" fmla="*/ 871538 h 1568450"/>
              <a:gd name="connsiteX273" fmla="*/ 8728 w 1896949"/>
              <a:gd name="connsiteY273" fmla="*/ 865981 h 1568450"/>
              <a:gd name="connsiteX274" fmla="*/ 14282 w 1896949"/>
              <a:gd name="connsiteY274" fmla="*/ 861219 h 1568450"/>
              <a:gd name="connsiteX275" fmla="*/ 21424 w 1896949"/>
              <a:gd name="connsiteY275" fmla="*/ 857250 h 1568450"/>
              <a:gd name="connsiteX276" fmla="*/ 28565 w 1896949"/>
              <a:gd name="connsiteY276" fmla="*/ 856456 h 1568450"/>
              <a:gd name="connsiteX277" fmla="*/ 35706 w 1896949"/>
              <a:gd name="connsiteY277" fmla="*/ 857250 h 1568450"/>
              <a:gd name="connsiteX278" fmla="*/ 44434 w 1896949"/>
              <a:gd name="connsiteY278" fmla="*/ 862013 h 1568450"/>
              <a:gd name="connsiteX279" fmla="*/ 51575 w 1896949"/>
              <a:gd name="connsiteY279" fmla="*/ 868363 h 1568450"/>
              <a:gd name="connsiteX280" fmla="*/ 58716 w 1896949"/>
              <a:gd name="connsiteY280" fmla="*/ 877888 h 1568450"/>
              <a:gd name="connsiteX281" fmla="*/ 65858 w 1896949"/>
              <a:gd name="connsiteY281" fmla="*/ 888206 h 1568450"/>
              <a:gd name="connsiteX282" fmla="*/ 71412 w 1896949"/>
              <a:gd name="connsiteY282" fmla="*/ 899319 h 1568450"/>
              <a:gd name="connsiteX283" fmla="*/ 78553 w 1896949"/>
              <a:gd name="connsiteY283" fmla="*/ 908844 h 1568450"/>
              <a:gd name="connsiteX284" fmla="*/ 89661 w 1896949"/>
              <a:gd name="connsiteY284" fmla="*/ 920750 h 1568450"/>
              <a:gd name="connsiteX285" fmla="*/ 96803 w 1896949"/>
              <a:gd name="connsiteY285" fmla="*/ 926306 h 1568450"/>
              <a:gd name="connsiteX286" fmla="*/ 103944 w 1896949"/>
              <a:gd name="connsiteY286" fmla="*/ 932656 h 1568450"/>
              <a:gd name="connsiteX287" fmla="*/ 112672 w 1896949"/>
              <a:gd name="connsiteY287" fmla="*/ 938213 h 1568450"/>
              <a:gd name="connsiteX288" fmla="*/ 121400 w 1896949"/>
              <a:gd name="connsiteY288" fmla="*/ 942975 h 1568450"/>
              <a:gd name="connsiteX289" fmla="*/ 131715 w 1896949"/>
              <a:gd name="connsiteY289" fmla="*/ 946944 h 1568450"/>
              <a:gd name="connsiteX290" fmla="*/ 142824 w 1896949"/>
              <a:gd name="connsiteY290" fmla="*/ 950119 h 1568450"/>
              <a:gd name="connsiteX291" fmla="*/ 154726 w 1896949"/>
              <a:gd name="connsiteY291" fmla="*/ 952500 h 1568450"/>
              <a:gd name="connsiteX292" fmla="*/ 167421 w 1896949"/>
              <a:gd name="connsiteY292" fmla="*/ 952500 h 1568450"/>
              <a:gd name="connsiteX293" fmla="*/ 183290 w 1896949"/>
              <a:gd name="connsiteY293" fmla="*/ 951706 h 1568450"/>
              <a:gd name="connsiteX294" fmla="*/ 197573 w 1896949"/>
              <a:gd name="connsiteY294" fmla="*/ 949325 h 1568450"/>
              <a:gd name="connsiteX295" fmla="*/ 211855 w 1896949"/>
              <a:gd name="connsiteY295" fmla="*/ 944563 h 1568450"/>
              <a:gd name="connsiteX296" fmla="*/ 224550 w 1896949"/>
              <a:gd name="connsiteY296" fmla="*/ 938213 h 1568450"/>
              <a:gd name="connsiteX297" fmla="*/ 237246 w 1896949"/>
              <a:gd name="connsiteY297" fmla="*/ 931069 h 1568450"/>
              <a:gd name="connsiteX298" fmla="*/ 249148 w 1896949"/>
              <a:gd name="connsiteY298" fmla="*/ 921544 h 1568450"/>
              <a:gd name="connsiteX299" fmla="*/ 261050 w 1896949"/>
              <a:gd name="connsiteY299" fmla="*/ 911225 h 1568450"/>
              <a:gd name="connsiteX300" fmla="*/ 272158 w 1896949"/>
              <a:gd name="connsiteY300" fmla="*/ 899319 h 1568450"/>
              <a:gd name="connsiteX301" fmla="*/ 280093 w 1896949"/>
              <a:gd name="connsiteY301" fmla="*/ 885825 h 1568450"/>
              <a:gd name="connsiteX302" fmla="*/ 289614 w 1896949"/>
              <a:gd name="connsiteY302" fmla="*/ 873125 h 1568450"/>
              <a:gd name="connsiteX303" fmla="*/ 296755 w 1896949"/>
              <a:gd name="connsiteY303" fmla="*/ 857250 h 1568450"/>
              <a:gd name="connsiteX304" fmla="*/ 303103 w 1896949"/>
              <a:gd name="connsiteY304" fmla="*/ 841375 h 1568450"/>
              <a:gd name="connsiteX305" fmla="*/ 307864 w 1896949"/>
              <a:gd name="connsiteY305" fmla="*/ 824706 h 1568450"/>
              <a:gd name="connsiteX306" fmla="*/ 311038 w 1896949"/>
              <a:gd name="connsiteY306" fmla="*/ 808038 h 1568450"/>
              <a:gd name="connsiteX307" fmla="*/ 313418 w 1896949"/>
              <a:gd name="connsiteY307" fmla="*/ 788988 h 1568450"/>
              <a:gd name="connsiteX308" fmla="*/ 315005 w 1896949"/>
              <a:gd name="connsiteY308" fmla="*/ 770731 h 1568450"/>
              <a:gd name="connsiteX309" fmla="*/ 313418 w 1896949"/>
              <a:gd name="connsiteY309" fmla="*/ 751681 h 1568450"/>
              <a:gd name="connsiteX310" fmla="*/ 311038 w 1896949"/>
              <a:gd name="connsiteY310" fmla="*/ 734219 h 1568450"/>
              <a:gd name="connsiteX311" fmla="*/ 307864 w 1896949"/>
              <a:gd name="connsiteY311" fmla="*/ 716756 h 1568450"/>
              <a:gd name="connsiteX312" fmla="*/ 303103 w 1896949"/>
              <a:gd name="connsiteY312" fmla="*/ 700088 h 1568450"/>
              <a:gd name="connsiteX313" fmla="*/ 296755 w 1896949"/>
              <a:gd name="connsiteY313" fmla="*/ 684213 h 1568450"/>
              <a:gd name="connsiteX314" fmla="*/ 289614 w 1896949"/>
              <a:gd name="connsiteY314" fmla="*/ 669131 h 1568450"/>
              <a:gd name="connsiteX315" fmla="*/ 280093 w 1896949"/>
              <a:gd name="connsiteY315" fmla="*/ 654844 h 1568450"/>
              <a:gd name="connsiteX316" fmla="*/ 272158 w 1896949"/>
              <a:gd name="connsiteY316" fmla="*/ 641350 h 1568450"/>
              <a:gd name="connsiteX317" fmla="*/ 261050 w 1896949"/>
              <a:gd name="connsiteY317" fmla="*/ 629444 h 1568450"/>
              <a:gd name="connsiteX318" fmla="*/ 249148 w 1896949"/>
              <a:gd name="connsiteY318" fmla="*/ 619125 h 1568450"/>
              <a:gd name="connsiteX319" fmla="*/ 237246 w 1896949"/>
              <a:gd name="connsiteY319" fmla="*/ 611188 h 1568450"/>
              <a:gd name="connsiteX320" fmla="*/ 224550 w 1896949"/>
              <a:gd name="connsiteY320" fmla="*/ 602456 h 1568450"/>
              <a:gd name="connsiteX321" fmla="*/ 211855 w 1896949"/>
              <a:gd name="connsiteY321" fmla="*/ 596900 h 1568450"/>
              <a:gd name="connsiteX322" fmla="*/ 197573 w 1896949"/>
              <a:gd name="connsiteY322" fmla="*/ 592138 h 1568450"/>
              <a:gd name="connsiteX323" fmla="*/ 183290 w 1896949"/>
              <a:gd name="connsiteY323" fmla="*/ 589756 h 1568450"/>
              <a:gd name="connsiteX324" fmla="*/ 167421 w 1896949"/>
              <a:gd name="connsiteY324" fmla="*/ 588169 h 1568450"/>
              <a:gd name="connsiteX325" fmla="*/ 154726 w 1896949"/>
              <a:gd name="connsiteY325" fmla="*/ 589756 h 1568450"/>
              <a:gd name="connsiteX326" fmla="*/ 142824 w 1896949"/>
              <a:gd name="connsiteY326" fmla="*/ 592138 h 1568450"/>
              <a:gd name="connsiteX327" fmla="*/ 131715 w 1896949"/>
              <a:gd name="connsiteY327" fmla="*/ 594519 h 1568450"/>
              <a:gd name="connsiteX328" fmla="*/ 121400 w 1896949"/>
              <a:gd name="connsiteY328" fmla="*/ 599281 h 1568450"/>
              <a:gd name="connsiteX329" fmla="*/ 112672 w 1896949"/>
              <a:gd name="connsiteY329" fmla="*/ 604044 h 1568450"/>
              <a:gd name="connsiteX330" fmla="*/ 103944 w 1896949"/>
              <a:gd name="connsiteY330" fmla="*/ 608806 h 1568450"/>
              <a:gd name="connsiteX331" fmla="*/ 96803 w 1896949"/>
              <a:gd name="connsiteY331" fmla="*/ 614363 h 1568450"/>
              <a:gd name="connsiteX332" fmla="*/ 89661 w 1896949"/>
              <a:gd name="connsiteY332" fmla="*/ 620713 h 1568450"/>
              <a:gd name="connsiteX333" fmla="*/ 78553 w 1896949"/>
              <a:gd name="connsiteY333" fmla="*/ 631825 h 1568450"/>
              <a:gd name="connsiteX334" fmla="*/ 71412 w 1896949"/>
              <a:gd name="connsiteY334" fmla="*/ 642938 h 1568450"/>
              <a:gd name="connsiteX335" fmla="*/ 65858 w 1896949"/>
              <a:gd name="connsiteY335" fmla="*/ 652463 h 1568450"/>
              <a:gd name="connsiteX336" fmla="*/ 58716 w 1896949"/>
              <a:gd name="connsiteY336" fmla="*/ 664369 h 1568450"/>
              <a:gd name="connsiteX337" fmla="*/ 51575 w 1896949"/>
              <a:gd name="connsiteY337" fmla="*/ 672306 h 1568450"/>
              <a:gd name="connsiteX338" fmla="*/ 44434 w 1896949"/>
              <a:gd name="connsiteY338" fmla="*/ 679450 h 1568450"/>
              <a:gd name="connsiteX339" fmla="*/ 35706 w 1896949"/>
              <a:gd name="connsiteY339" fmla="*/ 683419 h 1568450"/>
              <a:gd name="connsiteX340" fmla="*/ 28565 w 1896949"/>
              <a:gd name="connsiteY340" fmla="*/ 684213 h 1568450"/>
              <a:gd name="connsiteX341" fmla="*/ 21424 w 1896949"/>
              <a:gd name="connsiteY341" fmla="*/ 684213 h 1568450"/>
              <a:gd name="connsiteX342" fmla="*/ 14282 w 1896949"/>
              <a:gd name="connsiteY342" fmla="*/ 681038 h 1568450"/>
              <a:gd name="connsiteX343" fmla="*/ 9299 w 1896949"/>
              <a:gd name="connsiteY343" fmla="*/ 675340 h 1568450"/>
              <a:gd name="connsiteX344" fmla="*/ 9299 w 1896949"/>
              <a:gd name="connsiteY344" fmla="*/ 360363 h 1568450"/>
              <a:gd name="connsiteX345" fmla="*/ 10886 w 1896949"/>
              <a:gd name="connsiteY345" fmla="*/ 360363 h 15684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Lst>
            <a:rect l="l" t="t" r="r" b="b"/>
            <a:pathLst>
              <a:path w="1896949" h="1568450">
                <a:moveTo>
                  <a:pt x="10886" y="0"/>
                </a:moveTo>
                <a:lnTo>
                  <a:pt x="690091" y="0"/>
                </a:lnTo>
                <a:lnTo>
                  <a:pt x="698819" y="794"/>
                </a:lnTo>
                <a:lnTo>
                  <a:pt x="706754" y="2381"/>
                </a:lnTo>
                <a:lnTo>
                  <a:pt x="713895" y="4763"/>
                </a:lnTo>
                <a:lnTo>
                  <a:pt x="720242" y="7144"/>
                </a:lnTo>
                <a:lnTo>
                  <a:pt x="725003" y="10319"/>
                </a:lnTo>
                <a:lnTo>
                  <a:pt x="728177" y="14288"/>
                </a:lnTo>
                <a:lnTo>
                  <a:pt x="730557" y="19050"/>
                </a:lnTo>
                <a:lnTo>
                  <a:pt x="732144" y="23813"/>
                </a:lnTo>
                <a:lnTo>
                  <a:pt x="732144" y="29369"/>
                </a:lnTo>
                <a:lnTo>
                  <a:pt x="730557" y="34131"/>
                </a:lnTo>
                <a:lnTo>
                  <a:pt x="728177" y="39688"/>
                </a:lnTo>
                <a:lnTo>
                  <a:pt x="725003" y="44450"/>
                </a:lnTo>
                <a:lnTo>
                  <a:pt x="720242" y="50800"/>
                </a:lnTo>
                <a:lnTo>
                  <a:pt x="713895" y="55563"/>
                </a:lnTo>
                <a:lnTo>
                  <a:pt x="708341" y="60325"/>
                </a:lnTo>
                <a:lnTo>
                  <a:pt x="699612" y="65088"/>
                </a:lnTo>
                <a:lnTo>
                  <a:pt x="689297" y="70644"/>
                </a:lnTo>
                <a:lnTo>
                  <a:pt x="679776" y="77788"/>
                </a:lnTo>
                <a:lnTo>
                  <a:pt x="667874" y="88900"/>
                </a:lnTo>
                <a:lnTo>
                  <a:pt x="662320" y="96044"/>
                </a:lnTo>
                <a:lnTo>
                  <a:pt x="655972" y="103188"/>
                </a:lnTo>
                <a:lnTo>
                  <a:pt x="650418" y="111125"/>
                </a:lnTo>
                <a:lnTo>
                  <a:pt x="645657" y="120650"/>
                </a:lnTo>
                <a:lnTo>
                  <a:pt x="641690" y="131763"/>
                </a:lnTo>
                <a:lnTo>
                  <a:pt x="638516" y="142081"/>
                </a:lnTo>
                <a:lnTo>
                  <a:pt x="636135" y="153988"/>
                </a:lnTo>
                <a:lnTo>
                  <a:pt x="636135" y="166688"/>
                </a:lnTo>
                <a:lnTo>
                  <a:pt x="636929" y="182563"/>
                </a:lnTo>
                <a:lnTo>
                  <a:pt x="639309" y="196850"/>
                </a:lnTo>
                <a:lnTo>
                  <a:pt x="644070" y="211138"/>
                </a:lnTo>
                <a:lnTo>
                  <a:pt x="650418" y="223838"/>
                </a:lnTo>
                <a:lnTo>
                  <a:pt x="657559" y="237331"/>
                </a:lnTo>
                <a:lnTo>
                  <a:pt x="667080" y="249238"/>
                </a:lnTo>
                <a:lnTo>
                  <a:pt x="677395" y="261144"/>
                </a:lnTo>
                <a:lnTo>
                  <a:pt x="689297" y="269875"/>
                </a:lnTo>
                <a:lnTo>
                  <a:pt x="701993" y="279400"/>
                </a:lnTo>
                <a:lnTo>
                  <a:pt x="715482" y="288131"/>
                </a:lnTo>
                <a:lnTo>
                  <a:pt x="730557" y="296069"/>
                </a:lnTo>
                <a:lnTo>
                  <a:pt x="747220" y="302419"/>
                </a:lnTo>
                <a:lnTo>
                  <a:pt x="763883" y="307181"/>
                </a:lnTo>
                <a:lnTo>
                  <a:pt x="780546" y="310356"/>
                </a:lnTo>
                <a:lnTo>
                  <a:pt x="799589" y="312738"/>
                </a:lnTo>
                <a:lnTo>
                  <a:pt x="817045" y="314325"/>
                </a:lnTo>
                <a:lnTo>
                  <a:pt x="836088" y="312738"/>
                </a:lnTo>
                <a:lnTo>
                  <a:pt x="854338" y="310356"/>
                </a:lnTo>
                <a:lnTo>
                  <a:pt x="871794" y="307181"/>
                </a:lnTo>
                <a:lnTo>
                  <a:pt x="888457" y="302419"/>
                </a:lnTo>
                <a:lnTo>
                  <a:pt x="903533" y="296069"/>
                </a:lnTo>
                <a:lnTo>
                  <a:pt x="919402" y="288131"/>
                </a:lnTo>
                <a:lnTo>
                  <a:pt x="933684" y="279400"/>
                </a:lnTo>
                <a:lnTo>
                  <a:pt x="946380" y="269875"/>
                </a:lnTo>
                <a:lnTo>
                  <a:pt x="958282" y="261144"/>
                </a:lnTo>
                <a:lnTo>
                  <a:pt x="969390" y="249238"/>
                </a:lnTo>
                <a:lnTo>
                  <a:pt x="977325" y="237331"/>
                </a:lnTo>
                <a:lnTo>
                  <a:pt x="986053" y="223838"/>
                </a:lnTo>
                <a:lnTo>
                  <a:pt x="991607" y="211138"/>
                </a:lnTo>
                <a:lnTo>
                  <a:pt x="996368" y="196850"/>
                </a:lnTo>
                <a:lnTo>
                  <a:pt x="998748" y="182563"/>
                </a:lnTo>
                <a:lnTo>
                  <a:pt x="1000335" y="166688"/>
                </a:lnTo>
                <a:lnTo>
                  <a:pt x="998748" y="153988"/>
                </a:lnTo>
                <a:lnTo>
                  <a:pt x="996368" y="142081"/>
                </a:lnTo>
                <a:lnTo>
                  <a:pt x="993987" y="131763"/>
                </a:lnTo>
                <a:lnTo>
                  <a:pt x="989227" y="120650"/>
                </a:lnTo>
                <a:lnTo>
                  <a:pt x="984466" y="111125"/>
                </a:lnTo>
                <a:lnTo>
                  <a:pt x="979705" y="103188"/>
                </a:lnTo>
                <a:lnTo>
                  <a:pt x="974151" y="96044"/>
                </a:lnTo>
                <a:lnTo>
                  <a:pt x="967803" y="88900"/>
                </a:lnTo>
                <a:lnTo>
                  <a:pt x="955901" y="77788"/>
                </a:lnTo>
                <a:lnTo>
                  <a:pt x="945586" y="70644"/>
                </a:lnTo>
                <a:lnTo>
                  <a:pt x="936065" y="65088"/>
                </a:lnTo>
                <a:lnTo>
                  <a:pt x="927336" y="60325"/>
                </a:lnTo>
                <a:lnTo>
                  <a:pt x="920195" y="55563"/>
                </a:lnTo>
                <a:lnTo>
                  <a:pt x="914641" y="50800"/>
                </a:lnTo>
                <a:lnTo>
                  <a:pt x="909880" y="44450"/>
                </a:lnTo>
                <a:lnTo>
                  <a:pt x="905913" y="39688"/>
                </a:lnTo>
                <a:lnTo>
                  <a:pt x="905119" y="34131"/>
                </a:lnTo>
                <a:lnTo>
                  <a:pt x="903533" y="29369"/>
                </a:lnTo>
                <a:lnTo>
                  <a:pt x="903533" y="23813"/>
                </a:lnTo>
                <a:lnTo>
                  <a:pt x="905119" y="19050"/>
                </a:lnTo>
                <a:lnTo>
                  <a:pt x="907500" y="14288"/>
                </a:lnTo>
                <a:lnTo>
                  <a:pt x="910674" y="10319"/>
                </a:lnTo>
                <a:lnTo>
                  <a:pt x="915435" y="7144"/>
                </a:lnTo>
                <a:lnTo>
                  <a:pt x="920195" y="4763"/>
                </a:lnTo>
                <a:lnTo>
                  <a:pt x="927336" y="2381"/>
                </a:lnTo>
                <a:lnTo>
                  <a:pt x="936065" y="794"/>
                </a:lnTo>
                <a:lnTo>
                  <a:pt x="945586" y="0"/>
                </a:lnTo>
                <a:lnTo>
                  <a:pt x="1581151" y="0"/>
                </a:lnTo>
                <a:lnTo>
                  <a:pt x="1581151" y="434181"/>
                </a:lnTo>
                <a:lnTo>
                  <a:pt x="1581944" y="434181"/>
                </a:lnTo>
                <a:lnTo>
                  <a:pt x="1581944" y="633413"/>
                </a:lnTo>
                <a:lnTo>
                  <a:pt x="1583531" y="642938"/>
                </a:lnTo>
                <a:lnTo>
                  <a:pt x="1584324" y="652463"/>
                </a:lnTo>
                <a:lnTo>
                  <a:pt x="1586705" y="659606"/>
                </a:lnTo>
                <a:lnTo>
                  <a:pt x="1590672" y="665163"/>
                </a:lnTo>
                <a:lnTo>
                  <a:pt x="1596226" y="671513"/>
                </a:lnTo>
                <a:lnTo>
                  <a:pt x="1603368" y="674688"/>
                </a:lnTo>
                <a:lnTo>
                  <a:pt x="1610509" y="674688"/>
                </a:lnTo>
                <a:lnTo>
                  <a:pt x="1617650" y="673894"/>
                </a:lnTo>
                <a:lnTo>
                  <a:pt x="1626378" y="669925"/>
                </a:lnTo>
                <a:lnTo>
                  <a:pt x="1633519" y="662781"/>
                </a:lnTo>
                <a:lnTo>
                  <a:pt x="1640660" y="654844"/>
                </a:lnTo>
                <a:lnTo>
                  <a:pt x="1647802" y="642938"/>
                </a:lnTo>
                <a:lnTo>
                  <a:pt x="1653356" y="633413"/>
                </a:lnTo>
                <a:lnTo>
                  <a:pt x="1660497" y="622300"/>
                </a:lnTo>
                <a:lnTo>
                  <a:pt x="1671605" y="611188"/>
                </a:lnTo>
                <a:lnTo>
                  <a:pt x="1678747" y="604838"/>
                </a:lnTo>
                <a:lnTo>
                  <a:pt x="1685888" y="599281"/>
                </a:lnTo>
                <a:lnTo>
                  <a:pt x="1694616" y="594519"/>
                </a:lnTo>
                <a:lnTo>
                  <a:pt x="1703344" y="589756"/>
                </a:lnTo>
                <a:lnTo>
                  <a:pt x="1713659" y="584994"/>
                </a:lnTo>
                <a:lnTo>
                  <a:pt x="1724768" y="582613"/>
                </a:lnTo>
                <a:lnTo>
                  <a:pt x="1736670" y="580231"/>
                </a:lnTo>
                <a:lnTo>
                  <a:pt x="1749365" y="578644"/>
                </a:lnTo>
                <a:lnTo>
                  <a:pt x="1765234" y="580231"/>
                </a:lnTo>
                <a:lnTo>
                  <a:pt x="1779517" y="582613"/>
                </a:lnTo>
                <a:lnTo>
                  <a:pt x="1793799" y="587375"/>
                </a:lnTo>
                <a:lnTo>
                  <a:pt x="1806494" y="592931"/>
                </a:lnTo>
                <a:lnTo>
                  <a:pt x="1819190" y="601663"/>
                </a:lnTo>
                <a:lnTo>
                  <a:pt x="1831092" y="609600"/>
                </a:lnTo>
                <a:lnTo>
                  <a:pt x="1842994" y="619919"/>
                </a:lnTo>
                <a:lnTo>
                  <a:pt x="1854102" y="631825"/>
                </a:lnTo>
                <a:lnTo>
                  <a:pt x="1862037" y="645319"/>
                </a:lnTo>
                <a:lnTo>
                  <a:pt x="1871558" y="659606"/>
                </a:lnTo>
                <a:lnTo>
                  <a:pt x="1878699" y="674688"/>
                </a:lnTo>
                <a:lnTo>
                  <a:pt x="1885047" y="690563"/>
                </a:lnTo>
                <a:lnTo>
                  <a:pt x="1889808" y="707231"/>
                </a:lnTo>
                <a:lnTo>
                  <a:pt x="1892982" y="724694"/>
                </a:lnTo>
                <a:lnTo>
                  <a:pt x="1895362" y="742156"/>
                </a:lnTo>
                <a:lnTo>
                  <a:pt x="1896949" y="761206"/>
                </a:lnTo>
                <a:lnTo>
                  <a:pt x="1895362" y="779463"/>
                </a:lnTo>
                <a:lnTo>
                  <a:pt x="1892982" y="798513"/>
                </a:lnTo>
                <a:lnTo>
                  <a:pt x="1889808" y="815181"/>
                </a:lnTo>
                <a:lnTo>
                  <a:pt x="1885047" y="831850"/>
                </a:lnTo>
                <a:lnTo>
                  <a:pt x="1878699" y="847725"/>
                </a:lnTo>
                <a:lnTo>
                  <a:pt x="1871558" y="863600"/>
                </a:lnTo>
                <a:lnTo>
                  <a:pt x="1862037" y="876300"/>
                </a:lnTo>
                <a:lnTo>
                  <a:pt x="1854102" y="889794"/>
                </a:lnTo>
                <a:lnTo>
                  <a:pt x="1842994" y="901700"/>
                </a:lnTo>
                <a:lnTo>
                  <a:pt x="1831092" y="912019"/>
                </a:lnTo>
                <a:lnTo>
                  <a:pt x="1819190" y="921544"/>
                </a:lnTo>
                <a:lnTo>
                  <a:pt x="1806494" y="928688"/>
                </a:lnTo>
                <a:lnTo>
                  <a:pt x="1793799" y="935038"/>
                </a:lnTo>
                <a:lnTo>
                  <a:pt x="1779517" y="939800"/>
                </a:lnTo>
                <a:lnTo>
                  <a:pt x="1765234" y="942181"/>
                </a:lnTo>
                <a:lnTo>
                  <a:pt x="1749365" y="942975"/>
                </a:lnTo>
                <a:lnTo>
                  <a:pt x="1736670" y="942975"/>
                </a:lnTo>
                <a:lnTo>
                  <a:pt x="1724768" y="940594"/>
                </a:lnTo>
                <a:lnTo>
                  <a:pt x="1713659" y="937419"/>
                </a:lnTo>
                <a:lnTo>
                  <a:pt x="1703344" y="933450"/>
                </a:lnTo>
                <a:lnTo>
                  <a:pt x="1694616" y="928688"/>
                </a:lnTo>
                <a:lnTo>
                  <a:pt x="1685888" y="923131"/>
                </a:lnTo>
                <a:lnTo>
                  <a:pt x="1678747" y="916781"/>
                </a:lnTo>
                <a:lnTo>
                  <a:pt x="1671605" y="911225"/>
                </a:lnTo>
                <a:lnTo>
                  <a:pt x="1660497" y="899319"/>
                </a:lnTo>
                <a:lnTo>
                  <a:pt x="1653356" y="889794"/>
                </a:lnTo>
                <a:lnTo>
                  <a:pt x="1647802" y="878681"/>
                </a:lnTo>
                <a:lnTo>
                  <a:pt x="1640660" y="868363"/>
                </a:lnTo>
                <a:lnTo>
                  <a:pt x="1633519" y="858838"/>
                </a:lnTo>
                <a:lnTo>
                  <a:pt x="1626378" y="852488"/>
                </a:lnTo>
                <a:lnTo>
                  <a:pt x="1617650" y="847725"/>
                </a:lnTo>
                <a:lnTo>
                  <a:pt x="1610509" y="846931"/>
                </a:lnTo>
                <a:lnTo>
                  <a:pt x="1603368" y="847725"/>
                </a:lnTo>
                <a:lnTo>
                  <a:pt x="1596226" y="851694"/>
                </a:lnTo>
                <a:lnTo>
                  <a:pt x="1590672" y="856456"/>
                </a:lnTo>
                <a:lnTo>
                  <a:pt x="1586705" y="862013"/>
                </a:lnTo>
                <a:lnTo>
                  <a:pt x="1584324" y="870744"/>
                </a:lnTo>
                <a:lnTo>
                  <a:pt x="1583531" y="878681"/>
                </a:lnTo>
                <a:lnTo>
                  <a:pt x="1581944" y="888206"/>
                </a:lnTo>
                <a:lnTo>
                  <a:pt x="1581944" y="1207294"/>
                </a:lnTo>
                <a:lnTo>
                  <a:pt x="1581151" y="1207294"/>
                </a:lnTo>
                <a:lnTo>
                  <a:pt x="1581151" y="1568450"/>
                </a:lnTo>
                <a:lnTo>
                  <a:pt x="902739" y="1568450"/>
                </a:lnTo>
                <a:lnTo>
                  <a:pt x="893218" y="1568450"/>
                </a:lnTo>
                <a:lnTo>
                  <a:pt x="885283" y="1566069"/>
                </a:lnTo>
                <a:lnTo>
                  <a:pt x="878142" y="1564481"/>
                </a:lnTo>
                <a:lnTo>
                  <a:pt x="873381" y="1561306"/>
                </a:lnTo>
                <a:lnTo>
                  <a:pt x="868620" y="1557338"/>
                </a:lnTo>
                <a:lnTo>
                  <a:pt x="864653" y="1554163"/>
                </a:lnTo>
                <a:lnTo>
                  <a:pt x="862272" y="1549400"/>
                </a:lnTo>
                <a:lnTo>
                  <a:pt x="861479" y="1544638"/>
                </a:lnTo>
                <a:lnTo>
                  <a:pt x="861479" y="1539875"/>
                </a:lnTo>
                <a:lnTo>
                  <a:pt x="861479" y="1534319"/>
                </a:lnTo>
                <a:lnTo>
                  <a:pt x="863859" y="1529556"/>
                </a:lnTo>
                <a:lnTo>
                  <a:pt x="867033" y="1523206"/>
                </a:lnTo>
                <a:lnTo>
                  <a:pt x="871794" y="1518444"/>
                </a:lnTo>
                <a:lnTo>
                  <a:pt x="878142" y="1512888"/>
                </a:lnTo>
                <a:lnTo>
                  <a:pt x="885283" y="1508125"/>
                </a:lnTo>
                <a:lnTo>
                  <a:pt x="893218" y="1503363"/>
                </a:lnTo>
                <a:lnTo>
                  <a:pt x="902739" y="1497013"/>
                </a:lnTo>
                <a:lnTo>
                  <a:pt x="913054" y="1489869"/>
                </a:lnTo>
                <a:lnTo>
                  <a:pt x="924956" y="1479550"/>
                </a:lnTo>
                <a:lnTo>
                  <a:pt x="931304" y="1472406"/>
                </a:lnTo>
                <a:lnTo>
                  <a:pt x="936858" y="1465263"/>
                </a:lnTo>
                <a:lnTo>
                  <a:pt x="941619" y="1456531"/>
                </a:lnTo>
                <a:lnTo>
                  <a:pt x="946380" y="1447006"/>
                </a:lnTo>
                <a:lnTo>
                  <a:pt x="951140" y="1436688"/>
                </a:lnTo>
                <a:lnTo>
                  <a:pt x="953521" y="1425575"/>
                </a:lnTo>
                <a:lnTo>
                  <a:pt x="955901" y="1414463"/>
                </a:lnTo>
                <a:lnTo>
                  <a:pt x="957488" y="1400969"/>
                </a:lnTo>
                <a:lnTo>
                  <a:pt x="955901" y="1385888"/>
                </a:lnTo>
                <a:lnTo>
                  <a:pt x="953521" y="1371600"/>
                </a:lnTo>
                <a:lnTo>
                  <a:pt x="948760" y="1357313"/>
                </a:lnTo>
                <a:lnTo>
                  <a:pt x="943206" y="1343819"/>
                </a:lnTo>
                <a:lnTo>
                  <a:pt x="934478" y="1331119"/>
                </a:lnTo>
                <a:lnTo>
                  <a:pt x="924956" y="1319213"/>
                </a:lnTo>
                <a:lnTo>
                  <a:pt x="915435" y="1308100"/>
                </a:lnTo>
                <a:lnTo>
                  <a:pt x="903533" y="1297781"/>
                </a:lnTo>
                <a:lnTo>
                  <a:pt x="890837" y="1288256"/>
                </a:lnTo>
                <a:lnTo>
                  <a:pt x="876555" y="1280319"/>
                </a:lnTo>
                <a:lnTo>
                  <a:pt x="861479" y="1273175"/>
                </a:lnTo>
                <a:lnTo>
                  <a:pt x="845610" y="1266031"/>
                </a:lnTo>
                <a:lnTo>
                  <a:pt x="828947" y="1261269"/>
                </a:lnTo>
                <a:lnTo>
                  <a:pt x="811491" y="1257300"/>
                </a:lnTo>
                <a:lnTo>
                  <a:pt x="793241" y="1254919"/>
                </a:lnTo>
                <a:lnTo>
                  <a:pt x="774991" y="1254919"/>
                </a:lnTo>
                <a:lnTo>
                  <a:pt x="756742" y="1254919"/>
                </a:lnTo>
                <a:lnTo>
                  <a:pt x="737699" y="1257300"/>
                </a:lnTo>
                <a:lnTo>
                  <a:pt x="721036" y="1261269"/>
                </a:lnTo>
                <a:lnTo>
                  <a:pt x="703580" y="1266031"/>
                </a:lnTo>
                <a:lnTo>
                  <a:pt x="687710" y="1273175"/>
                </a:lnTo>
                <a:lnTo>
                  <a:pt x="672635" y="1280319"/>
                </a:lnTo>
                <a:lnTo>
                  <a:pt x="659939" y="1288256"/>
                </a:lnTo>
                <a:lnTo>
                  <a:pt x="646450" y="1297781"/>
                </a:lnTo>
                <a:lnTo>
                  <a:pt x="634548" y="1308100"/>
                </a:lnTo>
                <a:lnTo>
                  <a:pt x="624233" y="1319213"/>
                </a:lnTo>
                <a:lnTo>
                  <a:pt x="614712" y="1331119"/>
                </a:lnTo>
                <a:lnTo>
                  <a:pt x="607571" y="1343819"/>
                </a:lnTo>
                <a:lnTo>
                  <a:pt x="601223" y="1357313"/>
                </a:lnTo>
                <a:lnTo>
                  <a:pt x="596462" y="1371600"/>
                </a:lnTo>
                <a:lnTo>
                  <a:pt x="594082" y="1385888"/>
                </a:lnTo>
                <a:lnTo>
                  <a:pt x="593288" y="1400969"/>
                </a:lnTo>
                <a:lnTo>
                  <a:pt x="593288" y="1414463"/>
                </a:lnTo>
                <a:lnTo>
                  <a:pt x="595669" y="1425575"/>
                </a:lnTo>
                <a:lnTo>
                  <a:pt x="598843" y="1436688"/>
                </a:lnTo>
                <a:lnTo>
                  <a:pt x="602810" y="1447006"/>
                </a:lnTo>
                <a:lnTo>
                  <a:pt x="607571" y="1456531"/>
                </a:lnTo>
                <a:lnTo>
                  <a:pt x="613125" y="1465263"/>
                </a:lnTo>
                <a:lnTo>
                  <a:pt x="619473" y="1472406"/>
                </a:lnTo>
                <a:lnTo>
                  <a:pt x="625027" y="1479550"/>
                </a:lnTo>
                <a:lnTo>
                  <a:pt x="636929" y="1489869"/>
                </a:lnTo>
                <a:lnTo>
                  <a:pt x="646450" y="1497013"/>
                </a:lnTo>
                <a:lnTo>
                  <a:pt x="657559" y="1503363"/>
                </a:lnTo>
                <a:lnTo>
                  <a:pt x="664700" y="1508125"/>
                </a:lnTo>
                <a:lnTo>
                  <a:pt x="671841" y="1512888"/>
                </a:lnTo>
                <a:lnTo>
                  <a:pt x="677395" y="1518444"/>
                </a:lnTo>
                <a:lnTo>
                  <a:pt x="682156" y="1523206"/>
                </a:lnTo>
                <a:lnTo>
                  <a:pt x="685330" y="1529556"/>
                </a:lnTo>
                <a:lnTo>
                  <a:pt x="687710" y="1534319"/>
                </a:lnTo>
                <a:lnTo>
                  <a:pt x="689297" y="1539875"/>
                </a:lnTo>
                <a:lnTo>
                  <a:pt x="689297" y="1544638"/>
                </a:lnTo>
                <a:lnTo>
                  <a:pt x="687710" y="1549400"/>
                </a:lnTo>
                <a:lnTo>
                  <a:pt x="685330" y="1554163"/>
                </a:lnTo>
                <a:lnTo>
                  <a:pt x="682156" y="1557338"/>
                </a:lnTo>
                <a:lnTo>
                  <a:pt x="677395" y="1561306"/>
                </a:lnTo>
                <a:lnTo>
                  <a:pt x="671841" y="1564481"/>
                </a:lnTo>
                <a:lnTo>
                  <a:pt x="664700" y="1566069"/>
                </a:lnTo>
                <a:lnTo>
                  <a:pt x="655972" y="1568450"/>
                </a:lnTo>
                <a:lnTo>
                  <a:pt x="648037" y="1568450"/>
                </a:lnTo>
                <a:lnTo>
                  <a:pt x="10886" y="1568450"/>
                </a:lnTo>
                <a:lnTo>
                  <a:pt x="10886" y="1134269"/>
                </a:lnTo>
                <a:lnTo>
                  <a:pt x="9299" y="1134269"/>
                </a:lnTo>
                <a:lnTo>
                  <a:pt x="9299" y="935038"/>
                </a:lnTo>
                <a:lnTo>
                  <a:pt x="9299" y="925513"/>
                </a:lnTo>
                <a:lnTo>
                  <a:pt x="6919" y="915988"/>
                </a:lnTo>
                <a:lnTo>
                  <a:pt x="4538" y="908844"/>
                </a:lnTo>
                <a:lnTo>
                  <a:pt x="1364" y="902494"/>
                </a:lnTo>
                <a:lnTo>
                  <a:pt x="0" y="900902"/>
                </a:lnTo>
                <a:lnTo>
                  <a:pt x="0" y="897731"/>
                </a:lnTo>
                <a:lnTo>
                  <a:pt x="1587" y="888206"/>
                </a:lnTo>
                <a:lnTo>
                  <a:pt x="2380" y="880269"/>
                </a:lnTo>
                <a:lnTo>
                  <a:pt x="4761" y="871538"/>
                </a:lnTo>
                <a:lnTo>
                  <a:pt x="8728" y="865981"/>
                </a:lnTo>
                <a:lnTo>
                  <a:pt x="14282" y="861219"/>
                </a:lnTo>
                <a:lnTo>
                  <a:pt x="21424" y="857250"/>
                </a:lnTo>
                <a:lnTo>
                  <a:pt x="28565" y="856456"/>
                </a:lnTo>
                <a:lnTo>
                  <a:pt x="35706" y="857250"/>
                </a:lnTo>
                <a:lnTo>
                  <a:pt x="44434" y="862013"/>
                </a:lnTo>
                <a:lnTo>
                  <a:pt x="51575" y="868363"/>
                </a:lnTo>
                <a:lnTo>
                  <a:pt x="58716" y="877888"/>
                </a:lnTo>
                <a:lnTo>
                  <a:pt x="65858" y="888206"/>
                </a:lnTo>
                <a:lnTo>
                  <a:pt x="71412" y="899319"/>
                </a:lnTo>
                <a:lnTo>
                  <a:pt x="78553" y="908844"/>
                </a:lnTo>
                <a:lnTo>
                  <a:pt x="89661" y="920750"/>
                </a:lnTo>
                <a:lnTo>
                  <a:pt x="96803" y="926306"/>
                </a:lnTo>
                <a:lnTo>
                  <a:pt x="103944" y="932656"/>
                </a:lnTo>
                <a:lnTo>
                  <a:pt x="112672" y="938213"/>
                </a:lnTo>
                <a:lnTo>
                  <a:pt x="121400" y="942975"/>
                </a:lnTo>
                <a:lnTo>
                  <a:pt x="131715" y="946944"/>
                </a:lnTo>
                <a:lnTo>
                  <a:pt x="142824" y="950119"/>
                </a:lnTo>
                <a:lnTo>
                  <a:pt x="154726" y="952500"/>
                </a:lnTo>
                <a:lnTo>
                  <a:pt x="167421" y="952500"/>
                </a:lnTo>
                <a:lnTo>
                  <a:pt x="183290" y="951706"/>
                </a:lnTo>
                <a:lnTo>
                  <a:pt x="197573" y="949325"/>
                </a:lnTo>
                <a:lnTo>
                  <a:pt x="211855" y="944563"/>
                </a:lnTo>
                <a:lnTo>
                  <a:pt x="224550" y="938213"/>
                </a:lnTo>
                <a:lnTo>
                  <a:pt x="237246" y="931069"/>
                </a:lnTo>
                <a:lnTo>
                  <a:pt x="249148" y="921544"/>
                </a:lnTo>
                <a:lnTo>
                  <a:pt x="261050" y="911225"/>
                </a:lnTo>
                <a:lnTo>
                  <a:pt x="272158" y="899319"/>
                </a:lnTo>
                <a:lnTo>
                  <a:pt x="280093" y="885825"/>
                </a:lnTo>
                <a:lnTo>
                  <a:pt x="289614" y="873125"/>
                </a:lnTo>
                <a:lnTo>
                  <a:pt x="296755" y="857250"/>
                </a:lnTo>
                <a:lnTo>
                  <a:pt x="303103" y="841375"/>
                </a:lnTo>
                <a:lnTo>
                  <a:pt x="307864" y="824706"/>
                </a:lnTo>
                <a:lnTo>
                  <a:pt x="311038" y="808038"/>
                </a:lnTo>
                <a:lnTo>
                  <a:pt x="313418" y="788988"/>
                </a:lnTo>
                <a:lnTo>
                  <a:pt x="315005" y="770731"/>
                </a:lnTo>
                <a:lnTo>
                  <a:pt x="313418" y="751681"/>
                </a:lnTo>
                <a:lnTo>
                  <a:pt x="311038" y="734219"/>
                </a:lnTo>
                <a:lnTo>
                  <a:pt x="307864" y="716756"/>
                </a:lnTo>
                <a:lnTo>
                  <a:pt x="303103" y="700088"/>
                </a:lnTo>
                <a:lnTo>
                  <a:pt x="296755" y="684213"/>
                </a:lnTo>
                <a:lnTo>
                  <a:pt x="289614" y="669131"/>
                </a:lnTo>
                <a:lnTo>
                  <a:pt x="280093" y="654844"/>
                </a:lnTo>
                <a:lnTo>
                  <a:pt x="272158" y="641350"/>
                </a:lnTo>
                <a:lnTo>
                  <a:pt x="261050" y="629444"/>
                </a:lnTo>
                <a:lnTo>
                  <a:pt x="249148" y="619125"/>
                </a:lnTo>
                <a:lnTo>
                  <a:pt x="237246" y="611188"/>
                </a:lnTo>
                <a:lnTo>
                  <a:pt x="224550" y="602456"/>
                </a:lnTo>
                <a:lnTo>
                  <a:pt x="211855" y="596900"/>
                </a:lnTo>
                <a:lnTo>
                  <a:pt x="197573" y="592138"/>
                </a:lnTo>
                <a:lnTo>
                  <a:pt x="183290" y="589756"/>
                </a:lnTo>
                <a:lnTo>
                  <a:pt x="167421" y="588169"/>
                </a:lnTo>
                <a:lnTo>
                  <a:pt x="154726" y="589756"/>
                </a:lnTo>
                <a:lnTo>
                  <a:pt x="142824" y="592138"/>
                </a:lnTo>
                <a:lnTo>
                  <a:pt x="131715" y="594519"/>
                </a:lnTo>
                <a:lnTo>
                  <a:pt x="121400" y="599281"/>
                </a:lnTo>
                <a:lnTo>
                  <a:pt x="112672" y="604044"/>
                </a:lnTo>
                <a:lnTo>
                  <a:pt x="103944" y="608806"/>
                </a:lnTo>
                <a:lnTo>
                  <a:pt x="96803" y="614363"/>
                </a:lnTo>
                <a:lnTo>
                  <a:pt x="89661" y="620713"/>
                </a:lnTo>
                <a:lnTo>
                  <a:pt x="78553" y="631825"/>
                </a:lnTo>
                <a:lnTo>
                  <a:pt x="71412" y="642938"/>
                </a:lnTo>
                <a:lnTo>
                  <a:pt x="65858" y="652463"/>
                </a:lnTo>
                <a:lnTo>
                  <a:pt x="58716" y="664369"/>
                </a:lnTo>
                <a:lnTo>
                  <a:pt x="51575" y="672306"/>
                </a:lnTo>
                <a:lnTo>
                  <a:pt x="44434" y="679450"/>
                </a:lnTo>
                <a:lnTo>
                  <a:pt x="35706" y="683419"/>
                </a:lnTo>
                <a:lnTo>
                  <a:pt x="28565" y="684213"/>
                </a:lnTo>
                <a:lnTo>
                  <a:pt x="21424" y="684213"/>
                </a:lnTo>
                <a:lnTo>
                  <a:pt x="14282" y="681038"/>
                </a:lnTo>
                <a:lnTo>
                  <a:pt x="9299" y="675340"/>
                </a:lnTo>
                <a:lnTo>
                  <a:pt x="9299" y="360363"/>
                </a:lnTo>
                <a:lnTo>
                  <a:pt x="10886" y="360363"/>
                </a:lnTo>
                <a:close/>
              </a:path>
            </a:pathLst>
          </a:custGeom>
          <a:gradFill flip="none" rotWithShape="1">
            <a:gsLst>
              <a:gs pos="0">
                <a:srgbClr val="7030A0">
                  <a:shade val="30000"/>
                  <a:satMod val="115000"/>
                </a:srgbClr>
              </a:gs>
              <a:gs pos="50000">
                <a:srgbClr val="7030A0">
                  <a:shade val="67500"/>
                  <a:satMod val="115000"/>
                </a:srgbClr>
              </a:gs>
              <a:gs pos="100000">
                <a:srgbClr val="7030A0">
                  <a:shade val="100000"/>
                  <a:satMod val="115000"/>
                </a:srgbClr>
              </a:gs>
            </a:gsLst>
            <a:path path="circle">
              <a:fillToRect l="50000" t="50000" r="50000" b="50000"/>
            </a:path>
            <a:tileRect/>
          </a:gradFill>
          <a:ln w="28575">
            <a:noFill/>
            <a:prstDash val="solid"/>
            <a:round/>
            <a:headEnd/>
            <a:tailEnd/>
          </a:ln>
        </p:spPr>
        <p:txBody>
          <a:bodyPr bIns="360000" anchor="ctr"/>
          <a:lstStyle/>
          <a:p>
            <a:pPr algn="ctr" eaLnBrk="1" hangingPunct="1"/>
            <a:endParaRPr lang="en-GB" dirty="0">
              <a:solidFill>
                <a:schemeClr val="bg1"/>
              </a:solidFill>
              <a:cs typeface="Arial" charset="0"/>
            </a:endParaRPr>
          </a:p>
        </p:txBody>
      </p:sp>
      <p:sp>
        <p:nvSpPr>
          <p:cNvPr id="26" name="TextBox 25"/>
          <p:cNvSpPr txBox="1"/>
          <p:nvPr/>
        </p:nvSpPr>
        <p:spPr>
          <a:xfrm>
            <a:off x="3216166" y="1198179"/>
            <a:ext cx="5822731" cy="4524315"/>
          </a:xfrm>
          <a:prstGeom prst="rect">
            <a:avLst/>
          </a:prstGeom>
          <a:noFill/>
        </p:spPr>
        <p:txBody>
          <a:bodyPr wrap="square" rtlCol="0">
            <a:spAutoFit/>
          </a:bodyPr>
          <a:lstStyle/>
          <a:p>
            <a:pPr algn="ctr"/>
            <a:r>
              <a:rPr lang="en-US" sz="9600" dirty="0">
                <a:solidFill>
                  <a:schemeClr val="bg1"/>
                </a:solidFill>
              </a:rPr>
              <a:t>God’s Plan of Salvation</a:t>
            </a:r>
          </a:p>
        </p:txBody>
      </p:sp>
    </p:spTree>
    <p:extLst>
      <p:ext uri="{BB962C8B-B14F-4D97-AF65-F5344CB8AC3E}">
        <p14:creationId xmlns:p14="http://schemas.microsoft.com/office/powerpoint/2010/main" val="40620451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CB33CF-467F-6E4D-801B-BEC7EBFF5357}"/>
              </a:ext>
            </a:extLst>
          </p:cNvPr>
          <p:cNvSpPr>
            <a:spLocks noGrp="1"/>
          </p:cNvSpPr>
          <p:nvPr>
            <p:ph type="title"/>
          </p:nvPr>
        </p:nvSpPr>
        <p:spPr>
          <a:xfrm>
            <a:off x="838200" y="1"/>
            <a:ext cx="10515600" cy="1212573"/>
          </a:xfrm>
        </p:spPr>
        <p:txBody>
          <a:bodyPr/>
          <a:lstStyle/>
          <a:p>
            <a:pPr algn="ctr"/>
            <a:r>
              <a:rPr lang="en-US" b="1" u="sng" dirty="0"/>
              <a:t>The Bible on Becoming a Christian</a:t>
            </a:r>
          </a:p>
        </p:txBody>
      </p:sp>
      <p:sp>
        <p:nvSpPr>
          <p:cNvPr id="3" name="Content Placeholder 2">
            <a:extLst>
              <a:ext uri="{FF2B5EF4-FFF2-40B4-BE49-F238E27FC236}">
                <a16:creationId xmlns:a16="http://schemas.microsoft.com/office/drawing/2014/main" id="{38D53D56-F917-FD41-8966-BC40576B1A5B}"/>
              </a:ext>
            </a:extLst>
          </p:cNvPr>
          <p:cNvSpPr>
            <a:spLocks noGrp="1"/>
          </p:cNvSpPr>
          <p:nvPr>
            <p:ph idx="1"/>
          </p:nvPr>
        </p:nvSpPr>
        <p:spPr>
          <a:xfrm>
            <a:off x="838200" y="1825624"/>
            <a:ext cx="10515600" cy="5032375"/>
          </a:xfrm>
        </p:spPr>
        <p:txBody>
          <a:bodyPr>
            <a:normAutofit fontScale="92500"/>
          </a:bodyPr>
          <a:lstStyle/>
          <a:p>
            <a:r>
              <a:rPr lang="en-US" sz="3200" dirty="0"/>
              <a:t>Hear</a:t>
            </a:r>
            <a:r>
              <a:rPr lang="en-US" dirty="0"/>
              <a:t> </a:t>
            </a:r>
          </a:p>
          <a:p>
            <a:pPr lvl="1"/>
            <a:r>
              <a:rPr lang="en-US" sz="3000" dirty="0"/>
              <a:t>Acts 18:8</a:t>
            </a:r>
          </a:p>
          <a:p>
            <a:r>
              <a:rPr lang="en-US" sz="3200" dirty="0"/>
              <a:t>Believe</a:t>
            </a:r>
          </a:p>
          <a:p>
            <a:pPr lvl="1"/>
            <a:r>
              <a:rPr lang="en-US" sz="3000" dirty="0"/>
              <a:t>John 3:16; Mark 16:16; Acts 16:31</a:t>
            </a:r>
          </a:p>
          <a:p>
            <a:r>
              <a:rPr lang="en-US" sz="3200" dirty="0"/>
              <a:t>Confess</a:t>
            </a:r>
          </a:p>
          <a:p>
            <a:pPr lvl="1"/>
            <a:r>
              <a:rPr lang="en-US" sz="3000" dirty="0"/>
              <a:t>Matthew 10:32-33; Romans 10:9-10</a:t>
            </a:r>
          </a:p>
          <a:p>
            <a:r>
              <a:rPr lang="en-US" sz="3200" dirty="0"/>
              <a:t>Repent</a:t>
            </a:r>
          </a:p>
          <a:p>
            <a:pPr lvl="1"/>
            <a:r>
              <a:rPr lang="en-US" sz="3000" dirty="0"/>
              <a:t>Matthew 4:17; Acts 2:38; Luke 13:3; Acts 8:22</a:t>
            </a:r>
          </a:p>
          <a:p>
            <a:r>
              <a:rPr lang="en-US" sz="3200" dirty="0"/>
              <a:t>Be Baptized</a:t>
            </a:r>
          </a:p>
          <a:p>
            <a:pPr lvl="1"/>
            <a:r>
              <a:rPr lang="en-US" sz="3000" dirty="0"/>
              <a:t>Mark 16:14-20; John 3:3, 5-8; Romans 6:4; I Peter 3:21; Acts 2:38</a:t>
            </a:r>
          </a:p>
          <a:p>
            <a:endParaRPr lang="en-US" dirty="0"/>
          </a:p>
        </p:txBody>
      </p:sp>
    </p:spTree>
    <p:extLst>
      <p:ext uri="{BB962C8B-B14F-4D97-AF65-F5344CB8AC3E}">
        <p14:creationId xmlns:p14="http://schemas.microsoft.com/office/powerpoint/2010/main" val="5299435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reeform 5"/>
          <p:cNvSpPr>
            <a:spLocks/>
          </p:cNvSpPr>
          <p:nvPr/>
        </p:nvSpPr>
        <p:spPr bwMode="auto">
          <a:xfrm>
            <a:off x="199197" y="142738"/>
            <a:ext cx="2495550" cy="3001963"/>
          </a:xfrm>
          <a:custGeom>
            <a:avLst/>
            <a:gdLst>
              <a:gd name="T0" fmla="*/ 1956 w 2151"/>
              <a:gd name="T1" fmla="*/ 861 h 2586"/>
              <a:gd name="T2" fmla="*/ 2010 w 2151"/>
              <a:gd name="T3" fmla="*/ 884 h 2586"/>
              <a:gd name="T4" fmla="*/ 2054 w 2151"/>
              <a:gd name="T5" fmla="*/ 931 h 2586"/>
              <a:gd name="T6" fmla="*/ 2075 w 2151"/>
              <a:gd name="T7" fmla="*/ 965 h 2586"/>
              <a:gd name="T8" fmla="*/ 2104 w 2151"/>
              <a:gd name="T9" fmla="*/ 988 h 2586"/>
              <a:gd name="T10" fmla="*/ 2132 w 2151"/>
              <a:gd name="T11" fmla="*/ 983 h 2586"/>
              <a:gd name="T12" fmla="*/ 2148 w 2151"/>
              <a:gd name="T13" fmla="*/ 955 h 2586"/>
              <a:gd name="T14" fmla="*/ 0 w 2151"/>
              <a:gd name="T15" fmla="*/ 0 h 2586"/>
              <a:gd name="T16" fmla="*/ 933 w 2151"/>
              <a:gd name="T17" fmla="*/ 2156 h 2586"/>
              <a:gd name="T18" fmla="*/ 965 w 2151"/>
              <a:gd name="T19" fmla="*/ 2161 h 2586"/>
              <a:gd name="T20" fmla="*/ 988 w 2151"/>
              <a:gd name="T21" fmla="*/ 2182 h 2586"/>
              <a:gd name="T22" fmla="*/ 985 w 2151"/>
              <a:gd name="T23" fmla="*/ 2210 h 2586"/>
              <a:gd name="T24" fmla="*/ 957 w 2151"/>
              <a:gd name="T25" fmla="*/ 2239 h 2586"/>
              <a:gd name="T26" fmla="*/ 918 w 2151"/>
              <a:gd name="T27" fmla="*/ 2264 h 2586"/>
              <a:gd name="T28" fmla="*/ 879 w 2151"/>
              <a:gd name="T29" fmla="*/ 2309 h 2586"/>
              <a:gd name="T30" fmla="*/ 859 w 2151"/>
              <a:gd name="T31" fmla="*/ 2368 h 2586"/>
              <a:gd name="T32" fmla="*/ 863 w 2151"/>
              <a:gd name="T33" fmla="*/ 2426 h 2586"/>
              <a:gd name="T34" fmla="*/ 900 w 2151"/>
              <a:gd name="T35" fmla="*/ 2498 h 2586"/>
              <a:gd name="T36" fmla="*/ 968 w 2151"/>
              <a:gd name="T37" fmla="*/ 2552 h 2586"/>
              <a:gd name="T38" fmla="*/ 1058 w 2151"/>
              <a:gd name="T39" fmla="*/ 2582 h 2586"/>
              <a:gd name="T40" fmla="*/ 1133 w 2151"/>
              <a:gd name="T41" fmla="*/ 2584 h 2586"/>
              <a:gd name="T42" fmla="*/ 1227 w 2151"/>
              <a:gd name="T43" fmla="*/ 2561 h 2586"/>
              <a:gd name="T44" fmla="*/ 1300 w 2151"/>
              <a:gd name="T45" fmla="*/ 2513 h 2586"/>
              <a:gd name="T46" fmla="*/ 1346 w 2151"/>
              <a:gd name="T47" fmla="*/ 2444 h 2586"/>
              <a:gd name="T48" fmla="*/ 1357 w 2151"/>
              <a:gd name="T49" fmla="*/ 2386 h 2586"/>
              <a:gd name="T50" fmla="*/ 1344 w 2151"/>
              <a:gd name="T51" fmla="*/ 2322 h 2586"/>
              <a:gd name="T52" fmla="*/ 1313 w 2151"/>
              <a:gd name="T53" fmla="*/ 2278 h 2586"/>
              <a:gd name="T54" fmla="*/ 1269 w 2151"/>
              <a:gd name="T55" fmla="*/ 2244 h 2586"/>
              <a:gd name="T56" fmla="*/ 1235 w 2151"/>
              <a:gd name="T57" fmla="*/ 2218 h 2586"/>
              <a:gd name="T58" fmla="*/ 1225 w 2151"/>
              <a:gd name="T59" fmla="*/ 2189 h 2586"/>
              <a:gd name="T60" fmla="*/ 1242 w 2151"/>
              <a:gd name="T61" fmla="*/ 2166 h 2586"/>
              <a:gd name="T62" fmla="*/ 1282 w 2151"/>
              <a:gd name="T63" fmla="*/ 2156 h 2586"/>
              <a:gd name="T64" fmla="*/ 2151 w 2151"/>
              <a:gd name="T65" fmla="*/ 1281 h 2586"/>
              <a:gd name="T66" fmla="*/ 2146 w 2151"/>
              <a:gd name="T67" fmla="*/ 1248 h 2586"/>
              <a:gd name="T68" fmla="*/ 2125 w 2151"/>
              <a:gd name="T69" fmla="*/ 1225 h 2586"/>
              <a:gd name="T70" fmla="*/ 2097 w 2151"/>
              <a:gd name="T71" fmla="*/ 1229 h 2586"/>
              <a:gd name="T72" fmla="*/ 2068 w 2151"/>
              <a:gd name="T73" fmla="*/ 1258 h 2586"/>
              <a:gd name="T74" fmla="*/ 2044 w 2151"/>
              <a:gd name="T75" fmla="*/ 1295 h 2586"/>
              <a:gd name="T76" fmla="*/ 1998 w 2151"/>
              <a:gd name="T77" fmla="*/ 1336 h 2586"/>
              <a:gd name="T78" fmla="*/ 1940 w 2151"/>
              <a:gd name="T79" fmla="*/ 1356 h 2586"/>
              <a:gd name="T80" fmla="*/ 1881 w 2151"/>
              <a:gd name="T81" fmla="*/ 1351 h 2586"/>
              <a:gd name="T82" fmla="*/ 1809 w 2151"/>
              <a:gd name="T83" fmla="*/ 1313 h 2586"/>
              <a:gd name="T84" fmla="*/ 1756 w 2151"/>
              <a:gd name="T85" fmla="*/ 1247 h 2586"/>
              <a:gd name="T86" fmla="*/ 1725 w 2151"/>
              <a:gd name="T87" fmla="*/ 1157 h 2586"/>
              <a:gd name="T88" fmla="*/ 1722 w 2151"/>
              <a:gd name="T89" fmla="*/ 1081 h 2586"/>
              <a:gd name="T90" fmla="*/ 1746 w 2151"/>
              <a:gd name="T91" fmla="*/ 988 h 2586"/>
              <a:gd name="T92" fmla="*/ 1795 w 2151"/>
              <a:gd name="T93" fmla="*/ 913 h 2586"/>
              <a:gd name="T94" fmla="*/ 1862 w 2151"/>
              <a:gd name="T95" fmla="*/ 868 h 2586"/>
              <a:gd name="T96" fmla="*/ 1922 w 2151"/>
              <a:gd name="T97" fmla="*/ 856 h 25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151" h="2586">
                <a:moveTo>
                  <a:pt x="1922" y="856"/>
                </a:moveTo>
                <a:lnTo>
                  <a:pt x="1922" y="856"/>
                </a:lnTo>
                <a:lnTo>
                  <a:pt x="1940" y="858"/>
                </a:lnTo>
                <a:lnTo>
                  <a:pt x="1956" y="861"/>
                </a:lnTo>
                <a:lnTo>
                  <a:pt x="1971" y="864"/>
                </a:lnTo>
                <a:lnTo>
                  <a:pt x="1985" y="871"/>
                </a:lnTo>
                <a:lnTo>
                  <a:pt x="1998" y="877"/>
                </a:lnTo>
                <a:lnTo>
                  <a:pt x="2010" y="884"/>
                </a:lnTo>
                <a:lnTo>
                  <a:pt x="2019" y="892"/>
                </a:lnTo>
                <a:lnTo>
                  <a:pt x="2029" y="900"/>
                </a:lnTo>
                <a:lnTo>
                  <a:pt x="2044" y="916"/>
                </a:lnTo>
                <a:lnTo>
                  <a:pt x="2054" y="931"/>
                </a:lnTo>
                <a:lnTo>
                  <a:pt x="2062" y="944"/>
                </a:lnTo>
                <a:lnTo>
                  <a:pt x="2062" y="944"/>
                </a:lnTo>
                <a:lnTo>
                  <a:pt x="2068" y="955"/>
                </a:lnTo>
                <a:lnTo>
                  <a:pt x="2075" y="965"/>
                </a:lnTo>
                <a:lnTo>
                  <a:pt x="2083" y="973"/>
                </a:lnTo>
                <a:lnTo>
                  <a:pt x="2089" y="980"/>
                </a:lnTo>
                <a:lnTo>
                  <a:pt x="2097" y="985"/>
                </a:lnTo>
                <a:lnTo>
                  <a:pt x="2104" y="988"/>
                </a:lnTo>
                <a:lnTo>
                  <a:pt x="2112" y="988"/>
                </a:lnTo>
                <a:lnTo>
                  <a:pt x="2119" y="988"/>
                </a:lnTo>
                <a:lnTo>
                  <a:pt x="2125" y="986"/>
                </a:lnTo>
                <a:lnTo>
                  <a:pt x="2132" y="983"/>
                </a:lnTo>
                <a:lnTo>
                  <a:pt x="2136" y="978"/>
                </a:lnTo>
                <a:lnTo>
                  <a:pt x="2141" y="972"/>
                </a:lnTo>
                <a:lnTo>
                  <a:pt x="2146" y="965"/>
                </a:lnTo>
                <a:lnTo>
                  <a:pt x="2148" y="955"/>
                </a:lnTo>
                <a:lnTo>
                  <a:pt x="2151" y="944"/>
                </a:lnTo>
                <a:lnTo>
                  <a:pt x="2151" y="931"/>
                </a:lnTo>
                <a:lnTo>
                  <a:pt x="2151" y="0"/>
                </a:lnTo>
                <a:lnTo>
                  <a:pt x="0" y="0"/>
                </a:lnTo>
                <a:lnTo>
                  <a:pt x="0" y="2155"/>
                </a:lnTo>
                <a:lnTo>
                  <a:pt x="495" y="2155"/>
                </a:lnTo>
                <a:lnTo>
                  <a:pt x="495" y="2156"/>
                </a:lnTo>
                <a:lnTo>
                  <a:pt x="933" y="2156"/>
                </a:lnTo>
                <a:lnTo>
                  <a:pt x="933" y="2156"/>
                </a:lnTo>
                <a:lnTo>
                  <a:pt x="946" y="2156"/>
                </a:lnTo>
                <a:lnTo>
                  <a:pt x="955" y="2158"/>
                </a:lnTo>
                <a:lnTo>
                  <a:pt x="965" y="2161"/>
                </a:lnTo>
                <a:lnTo>
                  <a:pt x="973" y="2166"/>
                </a:lnTo>
                <a:lnTo>
                  <a:pt x="980" y="2171"/>
                </a:lnTo>
                <a:lnTo>
                  <a:pt x="985" y="2176"/>
                </a:lnTo>
                <a:lnTo>
                  <a:pt x="988" y="2182"/>
                </a:lnTo>
                <a:lnTo>
                  <a:pt x="989" y="2189"/>
                </a:lnTo>
                <a:lnTo>
                  <a:pt x="989" y="2195"/>
                </a:lnTo>
                <a:lnTo>
                  <a:pt x="988" y="2203"/>
                </a:lnTo>
                <a:lnTo>
                  <a:pt x="985" y="2210"/>
                </a:lnTo>
                <a:lnTo>
                  <a:pt x="980" y="2218"/>
                </a:lnTo>
                <a:lnTo>
                  <a:pt x="975" y="2225"/>
                </a:lnTo>
                <a:lnTo>
                  <a:pt x="967" y="2233"/>
                </a:lnTo>
                <a:lnTo>
                  <a:pt x="957" y="2239"/>
                </a:lnTo>
                <a:lnTo>
                  <a:pt x="946" y="2244"/>
                </a:lnTo>
                <a:lnTo>
                  <a:pt x="946" y="2244"/>
                </a:lnTo>
                <a:lnTo>
                  <a:pt x="931" y="2252"/>
                </a:lnTo>
                <a:lnTo>
                  <a:pt x="918" y="2264"/>
                </a:lnTo>
                <a:lnTo>
                  <a:pt x="902" y="2278"/>
                </a:lnTo>
                <a:lnTo>
                  <a:pt x="893" y="2288"/>
                </a:lnTo>
                <a:lnTo>
                  <a:pt x="885" y="2298"/>
                </a:lnTo>
                <a:lnTo>
                  <a:pt x="879" y="2309"/>
                </a:lnTo>
                <a:lnTo>
                  <a:pt x="871" y="2322"/>
                </a:lnTo>
                <a:lnTo>
                  <a:pt x="866" y="2335"/>
                </a:lnTo>
                <a:lnTo>
                  <a:pt x="861" y="2351"/>
                </a:lnTo>
                <a:lnTo>
                  <a:pt x="859" y="2368"/>
                </a:lnTo>
                <a:lnTo>
                  <a:pt x="858" y="2386"/>
                </a:lnTo>
                <a:lnTo>
                  <a:pt x="858" y="2386"/>
                </a:lnTo>
                <a:lnTo>
                  <a:pt x="859" y="2405"/>
                </a:lnTo>
                <a:lnTo>
                  <a:pt x="863" y="2426"/>
                </a:lnTo>
                <a:lnTo>
                  <a:pt x="869" y="2444"/>
                </a:lnTo>
                <a:lnTo>
                  <a:pt x="877" y="2464"/>
                </a:lnTo>
                <a:lnTo>
                  <a:pt x="889" y="2482"/>
                </a:lnTo>
                <a:lnTo>
                  <a:pt x="900" y="2498"/>
                </a:lnTo>
                <a:lnTo>
                  <a:pt x="915" y="2513"/>
                </a:lnTo>
                <a:lnTo>
                  <a:pt x="931" y="2527"/>
                </a:lnTo>
                <a:lnTo>
                  <a:pt x="949" y="2540"/>
                </a:lnTo>
                <a:lnTo>
                  <a:pt x="968" y="2552"/>
                </a:lnTo>
                <a:lnTo>
                  <a:pt x="988" y="2561"/>
                </a:lnTo>
                <a:lnTo>
                  <a:pt x="1011" y="2569"/>
                </a:lnTo>
                <a:lnTo>
                  <a:pt x="1033" y="2578"/>
                </a:lnTo>
                <a:lnTo>
                  <a:pt x="1058" y="2582"/>
                </a:lnTo>
                <a:lnTo>
                  <a:pt x="1082" y="2584"/>
                </a:lnTo>
                <a:lnTo>
                  <a:pt x="1108" y="2586"/>
                </a:lnTo>
                <a:lnTo>
                  <a:pt x="1108" y="2586"/>
                </a:lnTo>
                <a:lnTo>
                  <a:pt x="1133" y="2584"/>
                </a:lnTo>
                <a:lnTo>
                  <a:pt x="1157" y="2582"/>
                </a:lnTo>
                <a:lnTo>
                  <a:pt x="1181" y="2578"/>
                </a:lnTo>
                <a:lnTo>
                  <a:pt x="1204" y="2569"/>
                </a:lnTo>
                <a:lnTo>
                  <a:pt x="1227" y="2561"/>
                </a:lnTo>
                <a:lnTo>
                  <a:pt x="1247" y="2552"/>
                </a:lnTo>
                <a:lnTo>
                  <a:pt x="1266" y="2540"/>
                </a:lnTo>
                <a:lnTo>
                  <a:pt x="1284" y="2527"/>
                </a:lnTo>
                <a:lnTo>
                  <a:pt x="1300" y="2513"/>
                </a:lnTo>
                <a:lnTo>
                  <a:pt x="1315" y="2498"/>
                </a:lnTo>
                <a:lnTo>
                  <a:pt x="1326" y="2482"/>
                </a:lnTo>
                <a:lnTo>
                  <a:pt x="1338" y="2464"/>
                </a:lnTo>
                <a:lnTo>
                  <a:pt x="1346" y="2444"/>
                </a:lnTo>
                <a:lnTo>
                  <a:pt x="1352" y="2426"/>
                </a:lnTo>
                <a:lnTo>
                  <a:pt x="1356" y="2405"/>
                </a:lnTo>
                <a:lnTo>
                  <a:pt x="1357" y="2386"/>
                </a:lnTo>
                <a:lnTo>
                  <a:pt x="1357" y="2386"/>
                </a:lnTo>
                <a:lnTo>
                  <a:pt x="1356" y="2368"/>
                </a:lnTo>
                <a:lnTo>
                  <a:pt x="1354" y="2351"/>
                </a:lnTo>
                <a:lnTo>
                  <a:pt x="1349" y="2335"/>
                </a:lnTo>
                <a:lnTo>
                  <a:pt x="1344" y="2322"/>
                </a:lnTo>
                <a:lnTo>
                  <a:pt x="1338" y="2309"/>
                </a:lnTo>
                <a:lnTo>
                  <a:pt x="1329" y="2298"/>
                </a:lnTo>
                <a:lnTo>
                  <a:pt x="1321" y="2288"/>
                </a:lnTo>
                <a:lnTo>
                  <a:pt x="1313" y="2278"/>
                </a:lnTo>
                <a:lnTo>
                  <a:pt x="1297" y="2264"/>
                </a:lnTo>
                <a:lnTo>
                  <a:pt x="1284" y="2252"/>
                </a:lnTo>
                <a:lnTo>
                  <a:pt x="1269" y="2244"/>
                </a:lnTo>
                <a:lnTo>
                  <a:pt x="1269" y="2244"/>
                </a:lnTo>
                <a:lnTo>
                  <a:pt x="1258" y="2239"/>
                </a:lnTo>
                <a:lnTo>
                  <a:pt x="1248" y="2233"/>
                </a:lnTo>
                <a:lnTo>
                  <a:pt x="1240" y="2225"/>
                </a:lnTo>
                <a:lnTo>
                  <a:pt x="1235" y="2218"/>
                </a:lnTo>
                <a:lnTo>
                  <a:pt x="1230" y="2210"/>
                </a:lnTo>
                <a:lnTo>
                  <a:pt x="1227" y="2203"/>
                </a:lnTo>
                <a:lnTo>
                  <a:pt x="1225" y="2195"/>
                </a:lnTo>
                <a:lnTo>
                  <a:pt x="1225" y="2189"/>
                </a:lnTo>
                <a:lnTo>
                  <a:pt x="1227" y="2182"/>
                </a:lnTo>
                <a:lnTo>
                  <a:pt x="1230" y="2176"/>
                </a:lnTo>
                <a:lnTo>
                  <a:pt x="1235" y="2171"/>
                </a:lnTo>
                <a:lnTo>
                  <a:pt x="1242" y="2166"/>
                </a:lnTo>
                <a:lnTo>
                  <a:pt x="1250" y="2161"/>
                </a:lnTo>
                <a:lnTo>
                  <a:pt x="1260" y="2158"/>
                </a:lnTo>
                <a:lnTo>
                  <a:pt x="1269" y="2156"/>
                </a:lnTo>
                <a:lnTo>
                  <a:pt x="1282" y="2156"/>
                </a:lnTo>
                <a:lnTo>
                  <a:pt x="1556" y="2156"/>
                </a:lnTo>
                <a:lnTo>
                  <a:pt x="1556" y="2155"/>
                </a:lnTo>
                <a:lnTo>
                  <a:pt x="2151" y="2155"/>
                </a:lnTo>
                <a:lnTo>
                  <a:pt x="2151" y="1281"/>
                </a:lnTo>
                <a:lnTo>
                  <a:pt x="2151" y="1281"/>
                </a:lnTo>
                <a:lnTo>
                  <a:pt x="2151" y="1269"/>
                </a:lnTo>
                <a:lnTo>
                  <a:pt x="2148" y="1258"/>
                </a:lnTo>
                <a:lnTo>
                  <a:pt x="2146" y="1248"/>
                </a:lnTo>
                <a:lnTo>
                  <a:pt x="2141" y="1240"/>
                </a:lnTo>
                <a:lnTo>
                  <a:pt x="2136" y="1234"/>
                </a:lnTo>
                <a:lnTo>
                  <a:pt x="2132" y="1229"/>
                </a:lnTo>
                <a:lnTo>
                  <a:pt x="2125" y="1225"/>
                </a:lnTo>
                <a:lnTo>
                  <a:pt x="2119" y="1224"/>
                </a:lnTo>
                <a:lnTo>
                  <a:pt x="2112" y="1224"/>
                </a:lnTo>
                <a:lnTo>
                  <a:pt x="2104" y="1225"/>
                </a:lnTo>
                <a:lnTo>
                  <a:pt x="2097" y="1229"/>
                </a:lnTo>
                <a:lnTo>
                  <a:pt x="2089" y="1234"/>
                </a:lnTo>
                <a:lnTo>
                  <a:pt x="2083" y="1240"/>
                </a:lnTo>
                <a:lnTo>
                  <a:pt x="2075" y="1248"/>
                </a:lnTo>
                <a:lnTo>
                  <a:pt x="2068" y="1258"/>
                </a:lnTo>
                <a:lnTo>
                  <a:pt x="2062" y="1268"/>
                </a:lnTo>
                <a:lnTo>
                  <a:pt x="2062" y="1268"/>
                </a:lnTo>
                <a:lnTo>
                  <a:pt x="2054" y="1282"/>
                </a:lnTo>
                <a:lnTo>
                  <a:pt x="2044" y="1295"/>
                </a:lnTo>
                <a:lnTo>
                  <a:pt x="2029" y="1312"/>
                </a:lnTo>
                <a:lnTo>
                  <a:pt x="2019" y="1320"/>
                </a:lnTo>
                <a:lnTo>
                  <a:pt x="2010" y="1328"/>
                </a:lnTo>
                <a:lnTo>
                  <a:pt x="1998" y="1336"/>
                </a:lnTo>
                <a:lnTo>
                  <a:pt x="1985" y="1343"/>
                </a:lnTo>
                <a:lnTo>
                  <a:pt x="1971" y="1348"/>
                </a:lnTo>
                <a:lnTo>
                  <a:pt x="1956" y="1352"/>
                </a:lnTo>
                <a:lnTo>
                  <a:pt x="1940" y="1356"/>
                </a:lnTo>
                <a:lnTo>
                  <a:pt x="1922" y="1356"/>
                </a:lnTo>
                <a:lnTo>
                  <a:pt x="1922" y="1356"/>
                </a:lnTo>
                <a:lnTo>
                  <a:pt x="1901" y="1354"/>
                </a:lnTo>
                <a:lnTo>
                  <a:pt x="1881" y="1351"/>
                </a:lnTo>
                <a:lnTo>
                  <a:pt x="1862" y="1344"/>
                </a:lnTo>
                <a:lnTo>
                  <a:pt x="1844" y="1336"/>
                </a:lnTo>
                <a:lnTo>
                  <a:pt x="1826" y="1326"/>
                </a:lnTo>
                <a:lnTo>
                  <a:pt x="1809" y="1313"/>
                </a:lnTo>
                <a:lnTo>
                  <a:pt x="1795" y="1299"/>
                </a:lnTo>
                <a:lnTo>
                  <a:pt x="1780" y="1282"/>
                </a:lnTo>
                <a:lnTo>
                  <a:pt x="1767" y="1265"/>
                </a:lnTo>
                <a:lnTo>
                  <a:pt x="1756" y="1247"/>
                </a:lnTo>
                <a:lnTo>
                  <a:pt x="1746" y="1225"/>
                </a:lnTo>
                <a:lnTo>
                  <a:pt x="1736" y="1203"/>
                </a:lnTo>
                <a:lnTo>
                  <a:pt x="1730" y="1180"/>
                </a:lnTo>
                <a:lnTo>
                  <a:pt x="1725" y="1157"/>
                </a:lnTo>
                <a:lnTo>
                  <a:pt x="1722" y="1131"/>
                </a:lnTo>
                <a:lnTo>
                  <a:pt x="1722" y="1107"/>
                </a:lnTo>
                <a:lnTo>
                  <a:pt x="1722" y="1107"/>
                </a:lnTo>
                <a:lnTo>
                  <a:pt x="1722" y="1081"/>
                </a:lnTo>
                <a:lnTo>
                  <a:pt x="1725" y="1056"/>
                </a:lnTo>
                <a:lnTo>
                  <a:pt x="1730" y="1032"/>
                </a:lnTo>
                <a:lnTo>
                  <a:pt x="1736" y="1009"/>
                </a:lnTo>
                <a:lnTo>
                  <a:pt x="1746" y="988"/>
                </a:lnTo>
                <a:lnTo>
                  <a:pt x="1756" y="967"/>
                </a:lnTo>
                <a:lnTo>
                  <a:pt x="1767" y="947"/>
                </a:lnTo>
                <a:lnTo>
                  <a:pt x="1780" y="929"/>
                </a:lnTo>
                <a:lnTo>
                  <a:pt x="1795" y="913"/>
                </a:lnTo>
                <a:lnTo>
                  <a:pt x="1809" y="898"/>
                </a:lnTo>
                <a:lnTo>
                  <a:pt x="1826" y="887"/>
                </a:lnTo>
                <a:lnTo>
                  <a:pt x="1844" y="876"/>
                </a:lnTo>
                <a:lnTo>
                  <a:pt x="1862" y="868"/>
                </a:lnTo>
                <a:lnTo>
                  <a:pt x="1881" y="861"/>
                </a:lnTo>
                <a:lnTo>
                  <a:pt x="1901" y="858"/>
                </a:lnTo>
                <a:lnTo>
                  <a:pt x="1922" y="856"/>
                </a:lnTo>
                <a:lnTo>
                  <a:pt x="1922" y="856"/>
                </a:lnTo>
                <a:close/>
              </a:path>
            </a:pathLst>
          </a:custGeom>
          <a:gradFill flip="none" rotWithShape="1">
            <a:gsLst>
              <a:gs pos="0">
                <a:schemeClr val="accent2">
                  <a:lumMod val="60000"/>
                  <a:lumOff val="40000"/>
                  <a:shade val="30000"/>
                  <a:satMod val="115000"/>
                </a:schemeClr>
              </a:gs>
              <a:gs pos="50000">
                <a:schemeClr val="accent2">
                  <a:lumMod val="60000"/>
                  <a:lumOff val="40000"/>
                  <a:shade val="67500"/>
                  <a:satMod val="115000"/>
                </a:schemeClr>
              </a:gs>
              <a:gs pos="100000">
                <a:schemeClr val="accent2">
                  <a:lumMod val="60000"/>
                  <a:lumOff val="40000"/>
                  <a:shade val="100000"/>
                  <a:satMod val="115000"/>
                </a:schemeClr>
              </a:gs>
            </a:gsLst>
            <a:lin ang="2700000" scaled="1"/>
            <a:tileRect/>
          </a:gradFill>
          <a:ln w="28575">
            <a:solidFill>
              <a:schemeClr val="bg1">
                <a:lumMod val="65000"/>
              </a:schemeClr>
            </a:solidFill>
            <a:prstDash val="solid"/>
            <a:round/>
            <a:headEnd/>
            <a:tailEnd/>
          </a:ln>
        </p:spPr>
        <p:txBody>
          <a:bodyPr bIns="540000" anchor="ctr"/>
          <a:lstStyle/>
          <a:p>
            <a:pPr algn="ctr" eaLnBrk="1" hangingPunct="1">
              <a:defRPr/>
            </a:pPr>
            <a:endParaRPr lang="en-GB" sz="4000" dirty="0">
              <a:cs typeface="Arial" charset="0"/>
            </a:endParaRPr>
          </a:p>
        </p:txBody>
      </p:sp>
      <p:sp>
        <p:nvSpPr>
          <p:cNvPr id="8" name="Freeform 6"/>
          <p:cNvSpPr>
            <a:spLocks/>
          </p:cNvSpPr>
          <p:nvPr/>
        </p:nvSpPr>
        <p:spPr bwMode="auto">
          <a:xfrm>
            <a:off x="199197" y="4178438"/>
            <a:ext cx="3001963" cy="2497138"/>
          </a:xfrm>
          <a:custGeom>
            <a:avLst/>
            <a:gdLst>
              <a:gd name="T0" fmla="*/ 861 w 2587"/>
              <a:gd name="T1" fmla="*/ 195 h 2151"/>
              <a:gd name="T2" fmla="*/ 885 w 2587"/>
              <a:gd name="T3" fmla="*/ 143 h 2151"/>
              <a:gd name="T4" fmla="*/ 931 w 2587"/>
              <a:gd name="T5" fmla="*/ 97 h 2151"/>
              <a:gd name="T6" fmla="*/ 965 w 2587"/>
              <a:gd name="T7" fmla="*/ 76 h 2151"/>
              <a:gd name="T8" fmla="*/ 988 w 2587"/>
              <a:gd name="T9" fmla="*/ 47 h 2151"/>
              <a:gd name="T10" fmla="*/ 985 w 2587"/>
              <a:gd name="T11" fmla="*/ 21 h 2151"/>
              <a:gd name="T12" fmla="*/ 955 w 2587"/>
              <a:gd name="T13" fmla="*/ 3 h 2151"/>
              <a:gd name="T14" fmla="*/ 0 w 2587"/>
              <a:gd name="T15" fmla="*/ 2151 h 2151"/>
              <a:gd name="T16" fmla="*/ 2156 w 2587"/>
              <a:gd name="T17" fmla="*/ 1220 h 2151"/>
              <a:gd name="T18" fmla="*/ 2163 w 2587"/>
              <a:gd name="T19" fmla="*/ 1186 h 2151"/>
              <a:gd name="T20" fmla="*/ 2182 w 2587"/>
              <a:gd name="T21" fmla="*/ 1163 h 2151"/>
              <a:gd name="T22" fmla="*/ 2211 w 2587"/>
              <a:gd name="T23" fmla="*/ 1166 h 2151"/>
              <a:gd name="T24" fmla="*/ 2239 w 2587"/>
              <a:gd name="T25" fmla="*/ 1196 h 2151"/>
              <a:gd name="T26" fmla="*/ 2263 w 2587"/>
              <a:gd name="T27" fmla="*/ 1235 h 2151"/>
              <a:gd name="T28" fmla="*/ 2309 w 2587"/>
              <a:gd name="T29" fmla="*/ 1274 h 2151"/>
              <a:gd name="T30" fmla="*/ 2368 w 2587"/>
              <a:gd name="T31" fmla="*/ 1293 h 2151"/>
              <a:gd name="T32" fmla="*/ 2426 w 2587"/>
              <a:gd name="T33" fmla="*/ 1288 h 2151"/>
              <a:gd name="T34" fmla="*/ 2498 w 2587"/>
              <a:gd name="T35" fmla="*/ 1251 h 2151"/>
              <a:gd name="T36" fmla="*/ 2553 w 2587"/>
              <a:gd name="T37" fmla="*/ 1184 h 2151"/>
              <a:gd name="T38" fmla="*/ 2582 w 2587"/>
              <a:gd name="T39" fmla="*/ 1095 h 2151"/>
              <a:gd name="T40" fmla="*/ 2586 w 2587"/>
              <a:gd name="T41" fmla="*/ 1018 h 2151"/>
              <a:gd name="T42" fmla="*/ 2563 w 2587"/>
              <a:gd name="T43" fmla="*/ 926 h 2151"/>
              <a:gd name="T44" fmla="*/ 2514 w 2587"/>
              <a:gd name="T45" fmla="*/ 852 h 2151"/>
              <a:gd name="T46" fmla="*/ 2446 w 2587"/>
              <a:gd name="T47" fmla="*/ 805 h 2151"/>
              <a:gd name="T48" fmla="*/ 2385 w 2587"/>
              <a:gd name="T49" fmla="*/ 794 h 2151"/>
              <a:gd name="T50" fmla="*/ 2322 w 2587"/>
              <a:gd name="T51" fmla="*/ 808 h 2151"/>
              <a:gd name="T52" fmla="*/ 2278 w 2587"/>
              <a:gd name="T53" fmla="*/ 838 h 2151"/>
              <a:gd name="T54" fmla="*/ 2245 w 2587"/>
              <a:gd name="T55" fmla="*/ 882 h 2151"/>
              <a:gd name="T56" fmla="*/ 2218 w 2587"/>
              <a:gd name="T57" fmla="*/ 917 h 2151"/>
              <a:gd name="T58" fmla="*/ 2189 w 2587"/>
              <a:gd name="T59" fmla="*/ 927 h 2151"/>
              <a:gd name="T60" fmla="*/ 2166 w 2587"/>
              <a:gd name="T61" fmla="*/ 911 h 2151"/>
              <a:gd name="T62" fmla="*/ 2156 w 2587"/>
              <a:gd name="T63" fmla="*/ 869 h 2151"/>
              <a:gd name="T64" fmla="*/ 1282 w 2587"/>
              <a:gd name="T65" fmla="*/ 0 h 2151"/>
              <a:gd name="T66" fmla="*/ 1248 w 2587"/>
              <a:gd name="T67" fmla="*/ 6 h 2151"/>
              <a:gd name="T68" fmla="*/ 1227 w 2587"/>
              <a:gd name="T69" fmla="*/ 27 h 2151"/>
              <a:gd name="T70" fmla="*/ 1229 w 2587"/>
              <a:gd name="T71" fmla="*/ 55 h 2151"/>
              <a:gd name="T72" fmla="*/ 1258 w 2587"/>
              <a:gd name="T73" fmla="*/ 83 h 2151"/>
              <a:gd name="T74" fmla="*/ 1297 w 2587"/>
              <a:gd name="T75" fmla="*/ 107 h 2151"/>
              <a:gd name="T76" fmla="*/ 1336 w 2587"/>
              <a:gd name="T77" fmla="*/ 154 h 2151"/>
              <a:gd name="T78" fmla="*/ 1356 w 2587"/>
              <a:gd name="T79" fmla="*/ 213 h 2151"/>
              <a:gd name="T80" fmla="*/ 1352 w 2587"/>
              <a:gd name="T81" fmla="*/ 270 h 2151"/>
              <a:gd name="T82" fmla="*/ 1313 w 2587"/>
              <a:gd name="T83" fmla="*/ 341 h 2151"/>
              <a:gd name="T84" fmla="*/ 1247 w 2587"/>
              <a:gd name="T85" fmla="*/ 397 h 2151"/>
              <a:gd name="T86" fmla="*/ 1157 w 2587"/>
              <a:gd name="T87" fmla="*/ 426 h 2151"/>
              <a:gd name="T88" fmla="*/ 1082 w 2587"/>
              <a:gd name="T89" fmla="*/ 429 h 2151"/>
              <a:gd name="T90" fmla="*/ 988 w 2587"/>
              <a:gd name="T91" fmla="*/ 406 h 2151"/>
              <a:gd name="T92" fmla="*/ 915 w 2587"/>
              <a:gd name="T93" fmla="*/ 358 h 2151"/>
              <a:gd name="T94" fmla="*/ 869 w 2587"/>
              <a:gd name="T95" fmla="*/ 289 h 2151"/>
              <a:gd name="T96" fmla="*/ 858 w 2587"/>
              <a:gd name="T97" fmla="*/ 231 h 2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587" h="2151">
                <a:moveTo>
                  <a:pt x="858" y="231"/>
                </a:moveTo>
                <a:lnTo>
                  <a:pt x="858" y="231"/>
                </a:lnTo>
                <a:lnTo>
                  <a:pt x="858" y="213"/>
                </a:lnTo>
                <a:lnTo>
                  <a:pt x="861" y="195"/>
                </a:lnTo>
                <a:lnTo>
                  <a:pt x="866" y="180"/>
                </a:lnTo>
                <a:lnTo>
                  <a:pt x="871" y="166"/>
                </a:lnTo>
                <a:lnTo>
                  <a:pt x="877" y="154"/>
                </a:lnTo>
                <a:lnTo>
                  <a:pt x="885" y="143"/>
                </a:lnTo>
                <a:lnTo>
                  <a:pt x="893" y="131"/>
                </a:lnTo>
                <a:lnTo>
                  <a:pt x="902" y="123"/>
                </a:lnTo>
                <a:lnTo>
                  <a:pt x="918" y="107"/>
                </a:lnTo>
                <a:lnTo>
                  <a:pt x="931" y="97"/>
                </a:lnTo>
                <a:lnTo>
                  <a:pt x="946" y="89"/>
                </a:lnTo>
                <a:lnTo>
                  <a:pt x="946" y="89"/>
                </a:lnTo>
                <a:lnTo>
                  <a:pt x="955" y="83"/>
                </a:lnTo>
                <a:lnTo>
                  <a:pt x="965" y="76"/>
                </a:lnTo>
                <a:lnTo>
                  <a:pt x="973" y="70"/>
                </a:lnTo>
                <a:lnTo>
                  <a:pt x="980" y="62"/>
                </a:lnTo>
                <a:lnTo>
                  <a:pt x="985" y="55"/>
                </a:lnTo>
                <a:lnTo>
                  <a:pt x="988" y="47"/>
                </a:lnTo>
                <a:lnTo>
                  <a:pt x="989" y="40"/>
                </a:lnTo>
                <a:lnTo>
                  <a:pt x="989" y="34"/>
                </a:lnTo>
                <a:lnTo>
                  <a:pt x="988" y="27"/>
                </a:lnTo>
                <a:lnTo>
                  <a:pt x="985" y="21"/>
                </a:lnTo>
                <a:lnTo>
                  <a:pt x="980" y="14"/>
                </a:lnTo>
                <a:lnTo>
                  <a:pt x="973" y="9"/>
                </a:lnTo>
                <a:lnTo>
                  <a:pt x="965" y="6"/>
                </a:lnTo>
                <a:lnTo>
                  <a:pt x="955" y="3"/>
                </a:lnTo>
                <a:lnTo>
                  <a:pt x="944" y="1"/>
                </a:lnTo>
                <a:lnTo>
                  <a:pt x="933" y="0"/>
                </a:lnTo>
                <a:lnTo>
                  <a:pt x="0" y="0"/>
                </a:lnTo>
                <a:lnTo>
                  <a:pt x="0" y="2151"/>
                </a:lnTo>
                <a:lnTo>
                  <a:pt x="2154" y="2151"/>
                </a:lnTo>
                <a:lnTo>
                  <a:pt x="2154" y="1656"/>
                </a:lnTo>
                <a:lnTo>
                  <a:pt x="2156" y="1656"/>
                </a:lnTo>
                <a:lnTo>
                  <a:pt x="2156" y="1220"/>
                </a:lnTo>
                <a:lnTo>
                  <a:pt x="2156" y="1220"/>
                </a:lnTo>
                <a:lnTo>
                  <a:pt x="2158" y="1207"/>
                </a:lnTo>
                <a:lnTo>
                  <a:pt x="2159" y="1196"/>
                </a:lnTo>
                <a:lnTo>
                  <a:pt x="2163" y="1186"/>
                </a:lnTo>
                <a:lnTo>
                  <a:pt x="2166" y="1178"/>
                </a:lnTo>
                <a:lnTo>
                  <a:pt x="2171" y="1171"/>
                </a:lnTo>
                <a:lnTo>
                  <a:pt x="2177" y="1166"/>
                </a:lnTo>
                <a:lnTo>
                  <a:pt x="2182" y="1163"/>
                </a:lnTo>
                <a:lnTo>
                  <a:pt x="2189" y="1161"/>
                </a:lnTo>
                <a:lnTo>
                  <a:pt x="2197" y="1161"/>
                </a:lnTo>
                <a:lnTo>
                  <a:pt x="2203" y="1163"/>
                </a:lnTo>
                <a:lnTo>
                  <a:pt x="2211" y="1166"/>
                </a:lnTo>
                <a:lnTo>
                  <a:pt x="2218" y="1171"/>
                </a:lnTo>
                <a:lnTo>
                  <a:pt x="2226" y="1178"/>
                </a:lnTo>
                <a:lnTo>
                  <a:pt x="2232" y="1186"/>
                </a:lnTo>
                <a:lnTo>
                  <a:pt x="2239" y="1196"/>
                </a:lnTo>
                <a:lnTo>
                  <a:pt x="2245" y="1207"/>
                </a:lnTo>
                <a:lnTo>
                  <a:pt x="2245" y="1207"/>
                </a:lnTo>
                <a:lnTo>
                  <a:pt x="2254" y="1220"/>
                </a:lnTo>
                <a:lnTo>
                  <a:pt x="2263" y="1235"/>
                </a:lnTo>
                <a:lnTo>
                  <a:pt x="2278" y="1251"/>
                </a:lnTo>
                <a:lnTo>
                  <a:pt x="2288" y="1259"/>
                </a:lnTo>
                <a:lnTo>
                  <a:pt x="2298" y="1266"/>
                </a:lnTo>
                <a:lnTo>
                  <a:pt x="2309" y="1274"/>
                </a:lnTo>
                <a:lnTo>
                  <a:pt x="2322" y="1280"/>
                </a:lnTo>
                <a:lnTo>
                  <a:pt x="2337" y="1285"/>
                </a:lnTo>
                <a:lnTo>
                  <a:pt x="2351" y="1290"/>
                </a:lnTo>
                <a:lnTo>
                  <a:pt x="2368" y="1293"/>
                </a:lnTo>
                <a:lnTo>
                  <a:pt x="2385" y="1293"/>
                </a:lnTo>
                <a:lnTo>
                  <a:pt x="2385" y="1293"/>
                </a:lnTo>
                <a:lnTo>
                  <a:pt x="2407" y="1293"/>
                </a:lnTo>
                <a:lnTo>
                  <a:pt x="2426" y="1288"/>
                </a:lnTo>
                <a:lnTo>
                  <a:pt x="2446" y="1283"/>
                </a:lnTo>
                <a:lnTo>
                  <a:pt x="2463" y="1274"/>
                </a:lnTo>
                <a:lnTo>
                  <a:pt x="2481" y="1264"/>
                </a:lnTo>
                <a:lnTo>
                  <a:pt x="2498" y="1251"/>
                </a:lnTo>
                <a:lnTo>
                  <a:pt x="2514" y="1236"/>
                </a:lnTo>
                <a:lnTo>
                  <a:pt x="2527" y="1220"/>
                </a:lnTo>
                <a:lnTo>
                  <a:pt x="2540" y="1204"/>
                </a:lnTo>
                <a:lnTo>
                  <a:pt x="2553" y="1184"/>
                </a:lnTo>
                <a:lnTo>
                  <a:pt x="2563" y="1163"/>
                </a:lnTo>
                <a:lnTo>
                  <a:pt x="2571" y="1142"/>
                </a:lnTo>
                <a:lnTo>
                  <a:pt x="2577" y="1119"/>
                </a:lnTo>
                <a:lnTo>
                  <a:pt x="2582" y="1095"/>
                </a:lnTo>
                <a:lnTo>
                  <a:pt x="2586" y="1070"/>
                </a:lnTo>
                <a:lnTo>
                  <a:pt x="2587" y="1044"/>
                </a:lnTo>
                <a:lnTo>
                  <a:pt x="2587" y="1044"/>
                </a:lnTo>
                <a:lnTo>
                  <a:pt x="2586" y="1018"/>
                </a:lnTo>
                <a:lnTo>
                  <a:pt x="2582" y="994"/>
                </a:lnTo>
                <a:lnTo>
                  <a:pt x="2577" y="969"/>
                </a:lnTo>
                <a:lnTo>
                  <a:pt x="2571" y="947"/>
                </a:lnTo>
                <a:lnTo>
                  <a:pt x="2563" y="926"/>
                </a:lnTo>
                <a:lnTo>
                  <a:pt x="2553" y="904"/>
                </a:lnTo>
                <a:lnTo>
                  <a:pt x="2540" y="885"/>
                </a:lnTo>
                <a:lnTo>
                  <a:pt x="2527" y="867"/>
                </a:lnTo>
                <a:lnTo>
                  <a:pt x="2514" y="852"/>
                </a:lnTo>
                <a:lnTo>
                  <a:pt x="2498" y="838"/>
                </a:lnTo>
                <a:lnTo>
                  <a:pt x="2481" y="825"/>
                </a:lnTo>
                <a:lnTo>
                  <a:pt x="2463" y="815"/>
                </a:lnTo>
                <a:lnTo>
                  <a:pt x="2446" y="805"/>
                </a:lnTo>
                <a:lnTo>
                  <a:pt x="2426" y="800"/>
                </a:lnTo>
                <a:lnTo>
                  <a:pt x="2407" y="795"/>
                </a:lnTo>
                <a:lnTo>
                  <a:pt x="2385" y="794"/>
                </a:lnTo>
                <a:lnTo>
                  <a:pt x="2385" y="794"/>
                </a:lnTo>
                <a:lnTo>
                  <a:pt x="2368" y="795"/>
                </a:lnTo>
                <a:lnTo>
                  <a:pt x="2351" y="799"/>
                </a:lnTo>
                <a:lnTo>
                  <a:pt x="2337" y="802"/>
                </a:lnTo>
                <a:lnTo>
                  <a:pt x="2322" y="808"/>
                </a:lnTo>
                <a:lnTo>
                  <a:pt x="2309" y="815"/>
                </a:lnTo>
                <a:lnTo>
                  <a:pt x="2298" y="821"/>
                </a:lnTo>
                <a:lnTo>
                  <a:pt x="2288" y="830"/>
                </a:lnTo>
                <a:lnTo>
                  <a:pt x="2278" y="838"/>
                </a:lnTo>
                <a:lnTo>
                  <a:pt x="2263" y="854"/>
                </a:lnTo>
                <a:lnTo>
                  <a:pt x="2254" y="869"/>
                </a:lnTo>
                <a:lnTo>
                  <a:pt x="2245" y="882"/>
                </a:lnTo>
                <a:lnTo>
                  <a:pt x="2245" y="882"/>
                </a:lnTo>
                <a:lnTo>
                  <a:pt x="2239" y="893"/>
                </a:lnTo>
                <a:lnTo>
                  <a:pt x="2232" y="903"/>
                </a:lnTo>
                <a:lnTo>
                  <a:pt x="2226" y="911"/>
                </a:lnTo>
                <a:lnTo>
                  <a:pt x="2218" y="917"/>
                </a:lnTo>
                <a:lnTo>
                  <a:pt x="2211" y="922"/>
                </a:lnTo>
                <a:lnTo>
                  <a:pt x="2203" y="926"/>
                </a:lnTo>
                <a:lnTo>
                  <a:pt x="2197" y="927"/>
                </a:lnTo>
                <a:lnTo>
                  <a:pt x="2189" y="927"/>
                </a:lnTo>
                <a:lnTo>
                  <a:pt x="2182" y="926"/>
                </a:lnTo>
                <a:lnTo>
                  <a:pt x="2177" y="922"/>
                </a:lnTo>
                <a:lnTo>
                  <a:pt x="2171" y="917"/>
                </a:lnTo>
                <a:lnTo>
                  <a:pt x="2166" y="911"/>
                </a:lnTo>
                <a:lnTo>
                  <a:pt x="2163" y="903"/>
                </a:lnTo>
                <a:lnTo>
                  <a:pt x="2159" y="893"/>
                </a:lnTo>
                <a:lnTo>
                  <a:pt x="2158" y="882"/>
                </a:lnTo>
                <a:lnTo>
                  <a:pt x="2156" y="869"/>
                </a:lnTo>
                <a:lnTo>
                  <a:pt x="2156" y="595"/>
                </a:lnTo>
                <a:lnTo>
                  <a:pt x="2154" y="595"/>
                </a:lnTo>
                <a:lnTo>
                  <a:pt x="2154" y="0"/>
                </a:lnTo>
                <a:lnTo>
                  <a:pt x="1282" y="0"/>
                </a:lnTo>
                <a:lnTo>
                  <a:pt x="1282" y="0"/>
                </a:lnTo>
                <a:lnTo>
                  <a:pt x="1269" y="1"/>
                </a:lnTo>
                <a:lnTo>
                  <a:pt x="1258" y="3"/>
                </a:lnTo>
                <a:lnTo>
                  <a:pt x="1248" y="6"/>
                </a:lnTo>
                <a:lnTo>
                  <a:pt x="1242" y="9"/>
                </a:lnTo>
                <a:lnTo>
                  <a:pt x="1235" y="14"/>
                </a:lnTo>
                <a:lnTo>
                  <a:pt x="1230" y="21"/>
                </a:lnTo>
                <a:lnTo>
                  <a:pt x="1227" y="27"/>
                </a:lnTo>
                <a:lnTo>
                  <a:pt x="1225" y="34"/>
                </a:lnTo>
                <a:lnTo>
                  <a:pt x="1225" y="40"/>
                </a:lnTo>
                <a:lnTo>
                  <a:pt x="1225" y="47"/>
                </a:lnTo>
                <a:lnTo>
                  <a:pt x="1229" y="55"/>
                </a:lnTo>
                <a:lnTo>
                  <a:pt x="1234" y="62"/>
                </a:lnTo>
                <a:lnTo>
                  <a:pt x="1240" y="70"/>
                </a:lnTo>
                <a:lnTo>
                  <a:pt x="1248" y="76"/>
                </a:lnTo>
                <a:lnTo>
                  <a:pt x="1258" y="83"/>
                </a:lnTo>
                <a:lnTo>
                  <a:pt x="1269" y="89"/>
                </a:lnTo>
                <a:lnTo>
                  <a:pt x="1269" y="89"/>
                </a:lnTo>
                <a:lnTo>
                  <a:pt x="1282" y="97"/>
                </a:lnTo>
                <a:lnTo>
                  <a:pt x="1297" y="107"/>
                </a:lnTo>
                <a:lnTo>
                  <a:pt x="1313" y="123"/>
                </a:lnTo>
                <a:lnTo>
                  <a:pt x="1321" y="131"/>
                </a:lnTo>
                <a:lnTo>
                  <a:pt x="1329" y="143"/>
                </a:lnTo>
                <a:lnTo>
                  <a:pt x="1336" y="154"/>
                </a:lnTo>
                <a:lnTo>
                  <a:pt x="1343" y="166"/>
                </a:lnTo>
                <a:lnTo>
                  <a:pt x="1349" y="180"/>
                </a:lnTo>
                <a:lnTo>
                  <a:pt x="1352" y="195"/>
                </a:lnTo>
                <a:lnTo>
                  <a:pt x="1356" y="213"/>
                </a:lnTo>
                <a:lnTo>
                  <a:pt x="1357" y="231"/>
                </a:lnTo>
                <a:lnTo>
                  <a:pt x="1357" y="231"/>
                </a:lnTo>
                <a:lnTo>
                  <a:pt x="1356" y="250"/>
                </a:lnTo>
                <a:lnTo>
                  <a:pt x="1352" y="270"/>
                </a:lnTo>
                <a:lnTo>
                  <a:pt x="1346" y="289"/>
                </a:lnTo>
                <a:lnTo>
                  <a:pt x="1338" y="307"/>
                </a:lnTo>
                <a:lnTo>
                  <a:pt x="1326" y="325"/>
                </a:lnTo>
                <a:lnTo>
                  <a:pt x="1313" y="341"/>
                </a:lnTo>
                <a:lnTo>
                  <a:pt x="1300" y="358"/>
                </a:lnTo>
                <a:lnTo>
                  <a:pt x="1284" y="372"/>
                </a:lnTo>
                <a:lnTo>
                  <a:pt x="1266" y="385"/>
                </a:lnTo>
                <a:lnTo>
                  <a:pt x="1247" y="397"/>
                </a:lnTo>
                <a:lnTo>
                  <a:pt x="1225" y="406"/>
                </a:lnTo>
                <a:lnTo>
                  <a:pt x="1204" y="415"/>
                </a:lnTo>
                <a:lnTo>
                  <a:pt x="1181" y="421"/>
                </a:lnTo>
                <a:lnTo>
                  <a:pt x="1157" y="426"/>
                </a:lnTo>
                <a:lnTo>
                  <a:pt x="1133" y="429"/>
                </a:lnTo>
                <a:lnTo>
                  <a:pt x="1107" y="431"/>
                </a:lnTo>
                <a:lnTo>
                  <a:pt x="1107" y="431"/>
                </a:lnTo>
                <a:lnTo>
                  <a:pt x="1082" y="429"/>
                </a:lnTo>
                <a:lnTo>
                  <a:pt x="1056" y="426"/>
                </a:lnTo>
                <a:lnTo>
                  <a:pt x="1033" y="421"/>
                </a:lnTo>
                <a:lnTo>
                  <a:pt x="1011" y="415"/>
                </a:lnTo>
                <a:lnTo>
                  <a:pt x="988" y="406"/>
                </a:lnTo>
                <a:lnTo>
                  <a:pt x="967" y="397"/>
                </a:lnTo>
                <a:lnTo>
                  <a:pt x="949" y="385"/>
                </a:lnTo>
                <a:lnTo>
                  <a:pt x="931" y="372"/>
                </a:lnTo>
                <a:lnTo>
                  <a:pt x="915" y="358"/>
                </a:lnTo>
                <a:lnTo>
                  <a:pt x="900" y="341"/>
                </a:lnTo>
                <a:lnTo>
                  <a:pt x="887" y="325"/>
                </a:lnTo>
                <a:lnTo>
                  <a:pt x="877" y="307"/>
                </a:lnTo>
                <a:lnTo>
                  <a:pt x="869" y="289"/>
                </a:lnTo>
                <a:lnTo>
                  <a:pt x="863" y="270"/>
                </a:lnTo>
                <a:lnTo>
                  <a:pt x="859" y="250"/>
                </a:lnTo>
                <a:lnTo>
                  <a:pt x="858" y="231"/>
                </a:lnTo>
                <a:lnTo>
                  <a:pt x="858" y="231"/>
                </a:lnTo>
                <a:close/>
              </a:path>
            </a:pathLst>
          </a:custGeom>
          <a:gradFill flip="none" rotWithShape="1">
            <a:gsLst>
              <a:gs pos="0">
                <a:schemeClr val="accent6">
                  <a:lumMod val="60000"/>
                  <a:lumOff val="40000"/>
                  <a:shade val="30000"/>
                  <a:satMod val="115000"/>
                </a:schemeClr>
              </a:gs>
              <a:gs pos="50000">
                <a:schemeClr val="accent6">
                  <a:lumMod val="60000"/>
                  <a:lumOff val="40000"/>
                  <a:shade val="67500"/>
                  <a:satMod val="115000"/>
                </a:schemeClr>
              </a:gs>
              <a:gs pos="100000">
                <a:schemeClr val="accent6">
                  <a:lumMod val="60000"/>
                  <a:lumOff val="40000"/>
                  <a:shade val="100000"/>
                  <a:satMod val="115000"/>
                </a:schemeClr>
              </a:gs>
            </a:gsLst>
            <a:lin ang="18900000" scaled="1"/>
            <a:tileRect/>
          </a:gradFill>
          <a:ln w="28575">
            <a:solidFill>
              <a:schemeClr val="bg1">
                <a:lumMod val="65000"/>
              </a:schemeClr>
            </a:solidFill>
            <a:prstDash val="solid"/>
            <a:round/>
            <a:headEnd/>
            <a:tailEnd/>
          </a:ln>
        </p:spPr>
        <p:txBody>
          <a:bodyPr rIns="468000" anchor="ctr" anchorCtr="1"/>
          <a:lstStyle/>
          <a:p>
            <a:pPr eaLnBrk="1" hangingPunct="1">
              <a:defRPr/>
            </a:pPr>
            <a:endParaRPr lang="en-GB" sz="4000" dirty="0">
              <a:cs typeface="Arial" charset="0"/>
            </a:endParaRPr>
          </a:p>
        </p:txBody>
      </p:sp>
      <p:sp>
        <p:nvSpPr>
          <p:cNvPr id="9" name="Freeform 7"/>
          <p:cNvSpPr>
            <a:spLocks/>
          </p:cNvSpPr>
          <p:nvPr/>
        </p:nvSpPr>
        <p:spPr bwMode="auto">
          <a:xfrm>
            <a:off x="9045921" y="96805"/>
            <a:ext cx="3001962" cy="2495550"/>
          </a:xfrm>
          <a:custGeom>
            <a:avLst/>
            <a:gdLst>
              <a:gd name="T0" fmla="*/ 1726 w 2587"/>
              <a:gd name="T1" fmla="*/ 1956 h 2150"/>
              <a:gd name="T2" fmla="*/ 1702 w 2587"/>
              <a:gd name="T3" fmla="*/ 2008 h 2150"/>
              <a:gd name="T4" fmla="*/ 1656 w 2587"/>
              <a:gd name="T5" fmla="*/ 2054 h 2150"/>
              <a:gd name="T6" fmla="*/ 1620 w 2587"/>
              <a:gd name="T7" fmla="*/ 2075 h 2150"/>
              <a:gd name="T8" fmla="*/ 1599 w 2587"/>
              <a:gd name="T9" fmla="*/ 2104 h 2150"/>
              <a:gd name="T10" fmla="*/ 1602 w 2587"/>
              <a:gd name="T11" fmla="*/ 2130 h 2150"/>
              <a:gd name="T12" fmla="*/ 1632 w 2587"/>
              <a:gd name="T13" fmla="*/ 2148 h 2150"/>
              <a:gd name="T14" fmla="*/ 2587 w 2587"/>
              <a:gd name="T15" fmla="*/ 0 h 2150"/>
              <a:gd name="T16" fmla="*/ 429 w 2587"/>
              <a:gd name="T17" fmla="*/ 931 h 2150"/>
              <a:gd name="T18" fmla="*/ 424 w 2587"/>
              <a:gd name="T19" fmla="*/ 965 h 2150"/>
              <a:gd name="T20" fmla="*/ 403 w 2587"/>
              <a:gd name="T21" fmla="*/ 988 h 2150"/>
              <a:gd name="T22" fmla="*/ 376 w 2587"/>
              <a:gd name="T23" fmla="*/ 985 h 2150"/>
              <a:gd name="T24" fmla="*/ 348 w 2587"/>
              <a:gd name="T25" fmla="*/ 955 h 2150"/>
              <a:gd name="T26" fmla="*/ 324 w 2587"/>
              <a:gd name="T27" fmla="*/ 916 h 2150"/>
              <a:gd name="T28" fmla="*/ 276 w 2587"/>
              <a:gd name="T29" fmla="*/ 877 h 2150"/>
              <a:gd name="T30" fmla="*/ 218 w 2587"/>
              <a:gd name="T31" fmla="*/ 858 h 2150"/>
              <a:gd name="T32" fmla="*/ 161 w 2587"/>
              <a:gd name="T33" fmla="*/ 863 h 2150"/>
              <a:gd name="T34" fmla="*/ 89 w 2587"/>
              <a:gd name="T35" fmla="*/ 900 h 2150"/>
              <a:gd name="T36" fmla="*/ 34 w 2587"/>
              <a:gd name="T37" fmla="*/ 967 h 2150"/>
              <a:gd name="T38" fmla="*/ 5 w 2587"/>
              <a:gd name="T39" fmla="*/ 1056 h 2150"/>
              <a:gd name="T40" fmla="*/ 1 w 2587"/>
              <a:gd name="T41" fmla="*/ 1133 h 2150"/>
              <a:gd name="T42" fmla="*/ 24 w 2587"/>
              <a:gd name="T43" fmla="*/ 1225 h 2150"/>
              <a:gd name="T44" fmla="*/ 73 w 2587"/>
              <a:gd name="T45" fmla="*/ 1299 h 2150"/>
              <a:gd name="T46" fmla="*/ 141 w 2587"/>
              <a:gd name="T47" fmla="*/ 1346 h 2150"/>
              <a:gd name="T48" fmla="*/ 200 w 2587"/>
              <a:gd name="T49" fmla="*/ 1356 h 2150"/>
              <a:gd name="T50" fmla="*/ 263 w 2587"/>
              <a:gd name="T51" fmla="*/ 1343 h 2150"/>
              <a:gd name="T52" fmla="*/ 307 w 2587"/>
              <a:gd name="T53" fmla="*/ 1313 h 2150"/>
              <a:gd name="T54" fmla="*/ 342 w 2587"/>
              <a:gd name="T55" fmla="*/ 1269 h 2150"/>
              <a:gd name="T56" fmla="*/ 369 w 2587"/>
              <a:gd name="T57" fmla="*/ 1234 h 2150"/>
              <a:gd name="T58" fmla="*/ 397 w 2587"/>
              <a:gd name="T59" fmla="*/ 1224 h 2150"/>
              <a:gd name="T60" fmla="*/ 421 w 2587"/>
              <a:gd name="T61" fmla="*/ 1240 h 2150"/>
              <a:gd name="T62" fmla="*/ 429 w 2587"/>
              <a:gd name="T63" fmla="*/ 1282 h 2150"/>
              <a:gd name="T64" fmla="*/ 1305 w 2587"/>
              <a:gd name="T65" fmla="*/ 2150 h 2150"/>
              <a:gd name="T66" fmla="*/ 1337 w 2587"/>
              <a:gd name="T67" fmla="*/ 2145 h 2150"/>
              <a:gd name="T68" fmla="*/ 1360 w 2587"/>
              <a:gd name="T69" fmla="*/ 2124 h 2150"/>
              <a:gd name="T70" fmla="*/ 1357 w 2587"/>
              <a:gd name="T71" fmla="*/ 2096 h 2150"/>
              <a:gd name="T72" fmla="*/ 1329 w 2587"/>
              <a:gd name="T73" fmla="*/ 2068 h 2150"/>
              <a:gd name="T74" fmla="*/ 1290 w 2587"/>
              <a:gd name="T75" fmla="*/ 2044 h 2150"/>
              <a:gd name="T76" fmla="*/ 1251 w 2587"/>
              <a:gd name="T77" fmla="*/ 1997 h 2150"/>
              <a:gd name="T78" fmla="*/ 1231 w 2587"/>
              <a:gd name="T79" fmla="*/ 1938 h 2150"/>
              <a:gd name="T80" fmla="*/ 1235 w 2587"/>
              <a:gd name="T81" fmla="*/ 1881 h 2150"/>
              <a:gd name="T82" fmla="*/ 1272 w 2587"/>
              <a:gd name="T83" fmla="*/ 1810 h 2150"/>
              <a:gd name="T84" fmla="*/ 1340 w 2587"/>
              <a:gd name="T85" fmla="*/ 1754 h 2150"/>
              <a:gd name="T86" fmla="*/ 1430 w 2587"/>
              <a:gd name="T87" fmla="*/ 1725 h 2150"/>
              <a:gd name="T88" fmla="*/ 1505 w 2587"/>
              <a:gd name="T89" fmla="*/ 1722 h 2150"/>
              <a:gd name="T90" fmla="*/ 1599 w 2587"/>
              <a:gd name="T91" fmla="*/ 1745 h 2150"/>
              <a:gd name="T92" fmla="*/ 1672 w 2587"/>
              <a:gd name="T93" fmla="*/ 1793 h 2150"/>
              <a:gd name="T94" fmla="*/ 1718 w 2587"/>
              <a:gd name="T95" fmla="*/ 1862 h 2150"/>
              <a:gd name="T96" fmla="*/ 1729 w 2587"/>
              <a:gd name="T97" fmla="*/ 1920 h 2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587" h="2150">
                <a:moveTo>
                  <a:pt x="1729" y="1920"/>
                </a:moveTo>
                <a:lnTo>
                  <a:pt x="1729" y="1920"/>
                </a:lnTo>
                <a:lnTo>
                  <a:pt x="1728" y="1938"/>
                </a:lnTo>
                <a:lnTo>
                  <a:pt x="1726" y="1956"/>
                </a:lnTo>
                <a:lnTo>
                  <a:pt x="1721" y="1971"/>
                </a:lnTo>
                <a:lnTo>
                  <a:pt x="1716" y="1984"/>
                </a:lnTo>
                <a:lnTo>
                  <a:pt x="1710" y="1997"/>
                </a:lnTo>
                <a:lnTo>
                  <a:pt x="1702" y="2008"/>
                </a:lnTo>
                <a:lnTo>
                  <a:pt x="1694" y="2020"/>
                </a:lnTo>
                <a:lnTo>
                  <a:pt x="1685" y="2028"/>
                </a:lnTo>
                <a:lnTo>
                  <a:pt x="1669" y="2044"/>
                </a:lnTo>
                <a:lnTo>
                  <a:pt x="1656" y="2054"/>
                </a:lnTo>
                <a:lnTo>
                  <a:pt x="1641" y="2062"/>
                </a:lnTo>
                <a:lnTo>
                  <a:pt x="1641" y="2062"/>
                </a:lnTo>
                <a:lnTo>
                  <a:pt x="1630" y="2068"/>
                </a:lnTo>
                <a:lnTo>
                  <a:pt x="1620" y="2075"/>
                </a:lnTo>
                <a:lnTo>
                  <a:pt x="1614" y="2081"/>
                </a:lnTo>
                <a:lnTo>
                  <a:pt x="1607" y="2089"/>
                </a:lnTo>
                <a:lnTo>
                  <a:pt x="1602" y="2096"/>
                </a:lnTo>
                <a:lnTo>
                  <a:pt x="1599" y="2104"/>
                </a:lnTo>
                <a:lnTo>
                  <a:pt x="1598" y="2111"/>
                </a:lnTo>
                <a:lnTo>
                  <a:pt x="1598" y="2117"/>
                </a:lnTo>
                <a:lnTo>
                  <a:pt x="1599" y="2124"/>
                </a:lnTo>
                <a:lnTo>
                  <a:pt x="1602" y="2130"/>
                </a:lnTo>
                <a:lnTo>
                  <a:pt x="1607" y="2137"/>
                </a:lnTo>
                <a:lnTo>
                  <a:pt x="1614" y="2142"/>
                </a:lnTo>
                <a:lnTo>
                  <a:pt x="1622" y="2145"/>
                </a:lnTo>
                <a:lnTo>
                  <a:pt x="1632" y="2148"/>
                </a:lnTo>
                <a:lnTo>
                  <a:pt x="1641" y="2150"/>
                </a:lnTo>
                <a:lnTo>
                  <a:pt x="1654" y="2150"/>
                </a:lnTo>
                <a:lnTo>
                  <a:pt x="2587" y="2150"/>
                </a:lnTo>
                <a:lnTo>
                  <a:pt x="2587" y="0"/>
                </a:lnTo>
                <a:lnTo>
                  <a:pt x="433" y="0"/>
                </a:lnTo>
                <a:lnTo>
                  <a:pt x="433" y="495"/>
                </a:lnTo>
                <a:lnTo>
                  <a:pt x="429" y="495"/>
                </a:lnTo>
                <a:lnTo>
                  <a:pt x="429" y="931"/>
                </a:lnTo>
                <a:lnTo>
                  <a:pt x="429" y="931"/>
                </a:lnTo>
                <a:lnTo>
                  <a:pt x="429" y="944"/>
                </a:lnTo>
                <a:lnTo>
                  <a:pt x="428" y="955"/>
                </a:lnTo>
                <a:lnTo>
                  <a:pt x="424" y="965"/>
                </a:lnTo>
                <a:lnTo>
                  <a:pt x="421" y="973"/>
                </a:lnTo>
                <a:lnTo>
                  <a:pt x="416" y="980"/>
                </a:lnTo>
                <a:lnTo>
                  <a:pt x="410" y="985"/>
                </a:lnTo>
                <a:lnTo>
                  <a:pt x="403" y="988"/>
                </a:lnTo>
                <a:lnTo>
                  <a:pt x="397" y="990"/>
                </a:lnTo>
                <a:lnTo>
                  <a:pt x="390" y="990"/>
                </a:lnTo>
                <a:lnTo>
                  <a:pt x="384" y="988"/>
                </a:lnTo>
                <a:lnTo>
                  <a:pt x="376" y="985"/>
                </a:lnTo>
                <a:lnTo>
                  <a:pt x="369" y="980"/>
                </a:lnTo>
                <a:lnTo>
                  <a:pt x="361" y="973"/>
                </a:lnTo>
                <a:lnTo>
                  <a:pt x="355" y="965"/>
                </a:lnTo>
                <a:lnTo>
                  <a:pt x="348" y="955"/>
                </a:lnTo>
                <a:lnTo>
                  <a:pt x="342" y="944"/>
                </a:lnTo>
                <a:lnTo>
                  <a:pt x="342" y="944"/>
                </a:lnTo>
                <a:lnTo>
                  <a:pt x="333" y="931"/>
                </a:lnTo>
                <a:lnTo>
                  <a:pt x="324" y="916"/>
                </a:lnTo>
                <a:lnTo>
                  <a:pt x="307" y="900"/>
                </a:lnTo>
                <a:lnTo>
                  <a:pt x="299" y="892"/>
                </a:lnTo>
                <a:lnTo>
                  <a:pt x="288" y="885"/>
                </a:lnTo>
                <a:lnTo>
                  <a:pt x="276" y="877"/>
                </a:lnTo>
                <a:lnTo>
                  <a:pt x="263" y="871"/>
                </a:lnTo>
                <a:lnTo>
                  <a:pt x="250" y="866"/>
                </a:lnTo>
                <a:lnTo>
                  <a:pt x="236" y="861"/>
                </a:lnTo>
                <a:lnTo>
                  <a:pt x="218" y="858"/>
                </a:lnTo>
                <a:lnTo>
                  <a:pt x="200" y="858"/>
                </a:lnTo>
                <a:lnTo>
                  <a:pt x="200" y="858"/>
                </a:lnTo>
                <a:lnTo>
                  <a:pt x="180" y="858"/>
                </a:lnTo>
                <a:lnTo>
                  <a:pt x="161" y="863"/>
                </a:lnTo>
                <a:lnTo>
                  <a:pt x="141" y="868"/>
                </a:lnTo>
                <a:lnTo>
                  <a:pt x="122" y="877"/>
                </a:lnTo>
                <a:lnTo>
                  <a:pt x="106" y="887"/>
                </a:lnTo>
                <a:lnTo>
                  <a:pt x="89" y="900"/>
                </a:lnTo>
                <a:lnTo>
                  <a:pt x="73" y="915"/>
                </a:lnTo>
                <a:lnTo>
                  <a:pt x="58" y="931"/>
                </a:lnTo>
                <a:lnTo>
                  <a:pt x="45" y="947"/>
                </a:lnTo>
                <a:lnTo>
                  <a:pt x="34" y="967"/>
                </a:lnTo>
                <a:lnTo>
                  <a:pt x="24" y="988"/>
                </a:lnTo>
                <a:lnTo>
                  <a:pt x="16" y="1009"/>
                </a:lnTo>
                <a:lnTo>
                  <a:pt x="10" y="1032"/>
                </a:lnTo>
                <a:lnTo>
                  <a:pt x="5" y="1056"/>
                </a:lnTo>
                <a:lnTo>
                  <a:pt x="1" y="1081"/>
                </a:lnTo>
                <a:lnTo>
                  <a:pt x="0" y="1107"/>
                </a:lnTo>
                <a:lnTo>
                  <a:pt x="0" y="1107"/>
                </a:lnTo>
                <a:lnTo>
                  <a:pt x="1" y="1133"/>
                </a:lnTo>
                <a:lnTo>
                  <a:pt x="5" y="1157"/>
                </a:lnTo>
                <a:lnTo>
                  <a:pt x="10" y="1182"/>
                </a:lnTo>
                <a:lnTo>
                  <a:pt x="16" y="1204"/>
                </a:lnTo>
                <a:lnTo>
                  <a:pt x="24" y="1225"/>
                </a:lnTo>
                <a:lnTo>
                  <a:pt x="34" y="1247"/>
                </a:lnTo>
                <a:lnTo>
                  <a:pt x="45" y="1266"/>
                </a:lnTo>
                <a:lnTo>
                  <a:pt x="58" y="1284"/>
                </a:lnTo>
                <a:lnTo>
                  <a:pt x="73" y="1299"/>
                </a:lnTo>
                <a:lnTo>
                  <a:pt x="89" y="1313"/>
                </a:lnTo>
                <a:lnTo>
                  <a:pt x="106" y="1326"/>
                </a:lnTo>
                <a:lnTo>
                  <a:pt x="122" y="1336"/>
                </a:lnTo>
                <a:lnTo>
                  <a:pt x="141" y="1346"/>
                </a:lnTo>
                <a:lnTo>
                  <a:pt x="161" y="1351"/>
                </a:lnTo>
                <a:lnTo>
                  <a:pt x="180" y="1356"/>
                </a:lnTo>
                <a:lnTo>
                  <a:pt x="200" y="1356"/>
                </a:lnTo>
                <a:lnTo>
                  <a:pt x="200" y="1356"/>
                </a:lnTo>
                <a:lnTo>
                  <a:pt x="218" y="1356"/>
                </a:lnTo>
                <a:lnTo>
                  <a:pt x="236" y="1352"/>
                </a:lnTo>
                <a:lnTo>
                  <a:pt x="250" y="1349"/>
                </a:lnTo>
                <a:lnTo>
                  <a:pt x="263" y="1343"/>
                </a:lnTo>
                <a:lnTo>
                  <a:pt x="276" y="1336"/>
                </a:lnTo>
                <a:lnTo>
                  <a:pt x="288" y="1328"/>
                </a:lnTo>
                <a:lnTo>
                  <a:pt x="299" y="1321"/>
                </a:lnTo>
                <a:lnTo>
                  <a:pt x="307" y="1313"/>
                </a:lnTo>
                <a:lnTo>
                  <a:pt x="324" y="1297"/>
                </a:lnTo>
                <a:lnTo>
                  <a:pt x="333" y="1282"/>
                </a:lnTo>
                <a:lnTo>
                  <a:pt x="342" y="1269"/>
                </a:lnTo>
                <a:lnTo>
                  <a:pt x="342" y="1269"/>
                </a:lnTo>
                <a:lnTo>
                  <a:pt x="348" y="1258"/>
                </a:lnTo>
                <a:lnTo>
                  <a:pt x="355" y="1248"/>
                </a:lnTo>
                <a:lnTo>
                  <a:pt x="361" y="1240"/>
                </a:lnTo>
                <a:lnTo>
                  <a:pt x="369" y="1234"/>
                </a:lnTo>
                <a:lnTo>
                  <a:pt x="376" y="1229"/>
                </a:lnTo>
                <a:lnTo>
                  <a:pt x="384" y="1225"/>
                </a:lnTo>
                <a:lnTo>
                  <a:pt x="390" y="1224"/>
                </a:lnTo>
                <a:lnTo>
                  <a:pt x="397" y="1224"/>
                </a:lnTo>
                <a:lnTo>
                  <a:pt x="403" y="1225"/>
                </a:lnTo>
                <a:lnTo>
                  <a:pt x="410" y="1229"/>
                </a:lnTo>
                <a:lnTo>
                  <a:pt x="416" y="1234"/>
                </a:lnTo>
                <a:lnTo>
                  <a:pt x="421" y="1240"/>
                </a:lnTo>
                <a:lnTo>
                  <a:pt x="424" y="1248"/>
                </a:lnTo>
                <a:lnTo>
                  <a:pt x="428" y="1258"/>
                </a:lnTo>
                <a:lnTo>
                  <a:pt x="429" y="1269"/>
                </a:lnTo>
                <a:lnTo>
                  <a:pt x="429" y="1282"/>
                </a:lnTo>
                <a:lnTo>
                  <a:pt x="429" y="1556"/>
                </a:lnTo>
                <a:lnTo>
                  <a:pt x="433" y="1556"/>
                </a:lnTo>
                <a:lnTo>
                  <a:pt x="433" y="2150"/>
                </a:lnTo>
                <a:lnTo>
                  <a:pt x="1305" y="2150"/>
                </a:lnTo>
                <a:lnTo>
                  <a:pt x="1305" y="2150"/>
                </a:lnTo>
                <a:lnTo>
                  <a:pt x="1318" y="2150"/>
                </a:lnTo>
                <a:lnTo>
                  <a:pt x="1327" y="2148"/>
                </a:lnTo>
                <a:lnTo>
                  <a:pt x="1337" y="2145"/>
                </a:lnTo>
                <a:lnTo>
                  <a:pt x="1345" y="2142"/>
                </a:lnTo>
                <a:lnTo>
                  <a:pt x="1352" y="2137"/>
                </a:lnTo>
                <a:lnTo>
                  <a:pt x="1357" y="2130"/>
                </a:lnTo>
                <a:lnTo>
                  <a:pt x="1360" y="2124"/>
                </a:lnTo>
                <a:lnTo>
                  <a:pt x="1362" y="2117"/>
                </a:lnTo>
                <a:lnTo>
                  <a:pt x="1362" y="2111"/>
                </a:lnTo>
                <a:lnTo>
                  <a:pt x="1360" y="2104"/>
                </a:lnTo>
                <a:lnTo>
                  <a:pt x="1357" y="2096"/>
                </a:lnTo>
                <a:lnTo>
                  <a:pt x="1352" y="2089"/>
                </a:lnTo>
                <a:lnTo>
                  <a:pt x="1347" y="2081"/>
                </a:lnTo>
                <a:lnTo>
                  <a:pt x="1339" y="2075"/>
                </a:lnTo>
                <a:lnTo>
                  <a:pt x="1329" y="2068"/>
                </a:lnTo>
                <a:lnTo>
                  <a:pt x="1318" y="2062"/>
                </a:lnTo>
                <a:lnTo>
                  <a:pt x="1318" y="2062"/>
                </a:lnTo>
                <a:lnTo>
                  <a:pt x="1303" y="2054"/>
                </a:lnTo>
                <a:lnTo>
                  <a:pt x="1290" y="2044"/>
                </a:lnTo>
                <a:lnTo>
                  <a:pt x="1274" y="2028"/>
                </a:lnTo>
                <a:lnTo>
                  <a:pt x="1266" y="2020"/>
                </a:lnTo>
                <a:lnTo>
                  <a:pt x="1258" y="2008"/>
                </a:lnTo>
                <a:lnTo>
                  <a:pt x="1251" y="1997"/>
                </a:lnTo>
                <a:lnTo>
                  <a:pt x="1243" y="1984"/>
                </a:lnTo>
                <a:lnTo>
                  <a:pt x="1238" y="1971"/>
                </a:lnTo>
                <a:lnTo>
                  <a:pt x="1233" y="1956"/>
                </a:lnTo>
                <a:lnTo>
                  <a:pt x="1231" y="1938"/>
                </a:lnTo>
                <a:lnTo>
                  <a:pt x="1230" y="1920"/>
                </a:lnTo>
                <a:lnTo>
                  <a:pt x="1230" y="1920"/>
                </a:lnTo>
                <a:lnTo>
                  <a:pt x="1231" y="1901"/>
                </a:lnTo>
                <a:lnTo>
                  <a:pt x="1235" y="1881"/>
                </a:lnTo>
                <a:lnTo>
                  <a:pt x="1241" y="1862"/>
                </a:lnTo>
                <a:lnTo>
                  <a:pt x="1249" y="1842"/>
                </a:lnTo>
                <a:lnTo>
                  <a:pt x="1261" y="1826"/>
                </a:lnTo>
                <a:lnTo>
                  <a:pt x="1272" y="1810"/>
                </a:lnTo>
                <a:lnTo>
                  <a:pt x="1287" y="1793"/>
                </a:lnTo>
                <a:lnTo>
                  <a:pt x="1303" y="1779"/>
                </a:lnTo>
                <a:lnTo>
                  <a:pt x="1321" y="1766"/>
                </a:lnTo>
                <a:lnTo>
                  <a:pt x="1340" y="1754"/>
                </a:lnTo>
                <a:lnTo>
                  <a:pt x="1360" y="1745"/>
                </a:lnTo>
                <a:lnTo>
                  <a:pt x="1383" y="1736"/>
                </a:lnTo>
                <a:lnTo>
                  <a:pt x="1406" y="1730"/>
                </a:lnTo>
                <a:lnTo>
                  <a:pt x="1430" y="1725"/>
                </a:lnTo>
                <a:lnTo>
                  <a:pt x="1454" y="1722"/>
                </a:lnTo>
                <a:lnTo>
                  <a:pt x="1480" y="1720"/>
                </a:lnTo>
                <a:lnTo>
                  <a:pt x="1480" y="1720"/>
                </a:lnTo>
                <a:lnTo>
                  <a:pt x="1505" y="1722"/>
                </a:lnTo>
                <a:lnTo>
                  <a:pt x="1529" y="1725"/>
                </a:lnTo>
                <a:lnTo>
                  <a:pt x="1554" y="1730"/>
                </a:lnTo>
                <a:lnTo>
                  <a:pt x="1576" y="1736"/>
                </a:lnTo>
                <a:lnTo>
                  <a:pt x="1599" y="1745"/>
                </a:lnTo>
                <a:lnTo>
                  <a:pt x="1619" y="1754"/>
                </a:lnTo>
                <a:lnTo>
                  <a:pt x="1638" y="1766"/>
                </a:lnTo>
                <a:lnTo>
                  <a:pt x="1656" y="1779"/>
                </a:lnTo>
                <a:lnTo>
                  <a:pt x="1672" y="1793"/>
                </a:lnTo>
                <a:lnTo>
                  <a:pt x="1687" y="1810"/>
                </a:lnTo>
                <a:lnTo>
                  <a:pt x="1698" y="1826"/>
                </a:lnTo>
                <a:lnTo>
                  <a:pt x="1710" y="1842"/>
                </a:lnTo>
                <a:lnTo>
                  <a:pt x="1718" y="1862"/>
                </a:lnTo>
                <a:lnTo>
                  <a:pt x="1724" y="1881"/>
                </a:lnTo>
                <a:lnTo>
                  <a:pt x="1728" y="1901"/>
                </a:lnTo>
                <a:lnTo>
                  <a:pt x="1729" y="1920"/>
                </a:lnTo>
                <a:lnTo>
                  <a:pt x="1729" y="1920"/>
                </a:lnTo>
                <a:close/>
              </a:path>
            </a:pathLst>
          </a:custGeom>
          <a:gradFill flip="none" rotWithShape="1">
            <a:gsLst>
              <a:gs pos="0">
                <a:schemeClr val="accent1">
                  <a:lumMod val="60000"/>
                  <a:lumOff val="40000"/>
                  <a:shade val="30000"/>
                  <a:satMod val="115000"/>
                </a:schemeClr>
              </a:gs>
              <a:gs pos="50000">
                <a:schemeClr val="accent1">
                  <a:lumMod val="60000"/>
                  <a:lumOff val="40000"/>
                  <a:shade val="67500"/>
                  <a:satMod val="115000"/>
                </a:schemeClr>
              </a:gs>
              <a:gs pos="100000">
                <a:schemeClr val="accent1">
                  <a:lumMod val="60000"/>
                  <a:lumOff val="40000"/>
                  <a:shade val="100000"/>
                  <a:satMod val="115000"/>
                </a:schemeClr>
              </a:gs>
            </a:gsLst>
            <a:lin ang="8100000" scaled="1"/>
            <a:tileRect/>
          </a:gradFill>
          <a:ln w="28575">
            <a:solidFill>
              <a:schemeClr val="bg1">
                <a:lumMod val="65000"/>
              </a:schemeClr>
            </a:solidFill>
            <a:prstDash val="solid"/>
            <a:round/>
            <a:headEnd/>
            <a:tailEnd/>
          </a:ln>
        </p:spPr>
        <p:txBody>
          <a:bodyPr lIns="468000" anchor="ctr"/>
          <a:lstStyle/>
          <a:p>
            <a:pPr algn="ctr" eaLnBrk="1" hangingPunct="1">
              <a:defRPr/>
            </a:pPr>
            <a:r>
              <a:rPr lang="en-US" sz="4000" dirty="0">
                <a:cs typeface="Arial" charset="0"/>
              </a:rPr>
              <a:t>Acts 15:11</a:t>
            </a:r>
            <a:endParaRPr lang="en-GB" sz="4000" dirty="0">
              <a:cs typeface="Arial" charset="0"/>
            </a:endParaRPr>
          </a:p>
        </p:txBody>
      </p:sp>
      <p:sp>
        <p:nvSpPr>
          <p:cNvPr id="10" name="Freeform 8"/>
          <p:cNvSpPr>
            <a:spLocks/>
          </p:cNvSpPr>
          <p:nvPr/>
        </p:nvSpPr>
        <p:spPr bwMode="auto">
          <a:xfrm>
            <a:off x="9550745" y="3675201"/>
            <a:ext cx="2497138" cy="3000375"/>
          </a:xfrm>
          <a:custGeom>
            <a:avLst/>
            <a:gdLst>
              <a:gd name="T0" fmla="*/ 195 w 2151"/>
              <a:gd name="T1" fmla="*/ 1725 h 2586"/>
              <a:gd name="T2" fmla="*/ 141 w 2151"/>
              <a:gd name="T3" fmla="*/ 1702 h 2586"/>
              <a:gd name="T4" fmla="*/ 96 w 2151"/>
              <a:gd name="T5" fmla="*/ 1655 h 2586"/>
              <a:gd name="T6" fmla="*/ 76 w 2151"/>
              <a:gd name="T7" fmla="*/ 1621 h 2586"/>
              <a:gd name="T8" fmla="*/ 47 w 2151"/>
              <a:gd name="T9" fmla="*/ 1598 h 2586"/>
              <a:gd name="T10" fmla="*/ 19 w 2151"/>
              <a:gd name="T11" fmla="*/ 1603 h 2586"/>
              <a:gd name="T12" fmla="*/ 2 w 2151"/>
              <a:gd name="T13" fmla="*/ 1631 h 2586"/>
              <a:gd name="T14" fmla="*/ 2151 w 2151"/>
              <a:gd name="T15" fmla="*/ 2586 h 2586"/>
              <a:gd name="T16" fmla="*/ 1218 w 2151"/>
              <a:gd name="T17" fmla="*/ 430 h 2586"/>
              <a:gd name="T18" fmla="*/ 1184 w 2151"/>
              <a:gd name="T19" fmla="*/ 425 h 2586"/>
              <a:gd name="T20" fmla="*/ 1163 w 2151"/>
              <a:gd name="T21" fmla="*/ 404 h 2586"/>
              <a:gd name="T22" fmla="*/ 1165 w 2151"/>
              <a:gd name="T23" fmla="*/ 376 h 2586"/>
              <a:gd name="T24" fmla="*/ 1194 w 2151"/>
              <a:gd name="T25" fmla="*/ 347 h 2586"/>
              <a:gd name="T26" fmla="*/ 1233 w 2151"/>
              <a:gd name="T27" fmla="*/ 322 h 2586"/>
              <a:gd name="T28" fmla="*/ 1272 w 2151"/>
              <a:gd name="T29" fmla="*/ 277 h 2586"/>
              <a:gd name="T30" fmla="*/ 1292 w 2151"/>
              <a:gd name="T31" fmla="*/ 218 h 2586"/>
              <a:gd name="T32" fmla="*/ 1288 w 2151"/>
              <a:gd name="T33" fmla="*/ 160 h 2586"/>
              <a:gd name="T34" fmla="*/ 1251 w 2151"/>
              <a:gd name="T35" fmla="*/ 88 h 2586"/>
              <a:gd name="T36" fmla="*/ 1183 w 2151"/>
              <a:gd name="T37" fmla="*/ 34 h 2586"/>
              <a:gd name="T38" fmla="*/ 1093 w 2151"/>
              <a:gd name="T39" fmla="*/ 4 h 2586"/>
              <a:gd name="T40" fmla="*/ 1018 w 2151"/>
              <a:gd name="T41" fmla="*/ 2 h 2586"/>
              <a:gd name="T42" fmla="*/ 924 w 2151"/>
              <a:gd name="T43" fmla="*/ 25 h 2586"/>
              <a:gd name="T44" fmla="*/ 851 w 2151"/>
              <a:gd name="T45" fmla="*/ 73 h 2586"/>
              <a:gd name="T46" fmla="*/ 805 w 2151"/>
              <a:gd name="T47" fmla="*/ 142 h 2586"/>
              <a:gd name="T48" fmla="*/ 794 w 2151"/>
              <a:gd name="T49" fmla="*/ 200 h 2586"/>
              <a:gd name="T50" fmla="*/ 807 w 2151"/>
              <a:gd name="T51" fmla="*/ 264 h 2586"/>
              <a:gd name="T52" fmla="*/ 838 w 2151"/>
              <a:gd name="T53" fmla="*/ 308 h 2586"/>
              <a:gd name="T54" fmla="*/ 882 w 2151"/>
              <a:gd name="T55" fmla="*/ 342 h 2586"/>
              <a:gd name="T56" fmla="*/ 916 w 2151"/>
              <a:gd name="T57" fmla="*/ 368 h 2586"/>
              <a:gd name="T58" fmla="*/ 926 w 2151"/>
              <a:gd name="T59" fmla="*/ 397 h 2586"/>
              <a:gd name="T60" fmla="*/ 909 w 2151"/>
              <a:gd name="T61" fmla="*/ 420 h 2586"/>
              <a:gd name="T62" fmla="*/ 869 w 2151"/>
              <a:gd name="T63" fmla="*/ 430 h 2586"/>
              <a:gd name="T64" fmla="*/ 0 w 2151"/>
              <a:gd name="T65" fmla="*/ 1305 h 2586"/>
              <a:gd name="T66" fmla="*/ 5 w 2151"/>
              <a:gd name="T67" fmla="*/ 1338 h 2586"/>
              <a:gd name="T68" fmla="*/ 26 w 2151"/>
              <a:gd name="T69" fmla="*/ 1361 h 2586"/>
              <a:gd name="T70" fmla="*/ 54 w 2151"/>
              <a:gd name="T71" fmla="*/ 1357 h 2586"/>
              <a:gd name="T72" fmla="*/ 83 w 2151"/>
              <a:gd name="T73" fmla="*/ 1328 h 2586"/>
              <a:gd name="T74" fmla="*/ 107 w 2151"/>
              <a:gd name="T75" fmla="*/ 1291 h 2586"/>
              <a:gd name="T76" fmla="*/ 153 w 2151"/>
              <a:gd name="T77" fmla="*/ 1250 h 2586"/>
              <a:gd name="T78" fmla="*/ 211 w 2151"/>
              <a:gd name="T79" fmla="*/ 1230 h 2586"/>
              <a:gd name="T80" fmla="*/ 270 w 2151"/>
              <a:gd name="T81" fmla="*/ 1235 h 2586"/>
              <a:gd name="T82" fmla="*/ 342 w 2151"/>
              <a:gd name="T83" fmla="*/ 1273 h 2586"/>
              <a:gd name="T84" fmla="*/ 395 w 2151"/>
              <a:gd name="T85" fmla="*/ 1339 h 2586"/>
              <a:gd name="T86" fmla="*/ 426 w 2151"/>
              <a:gd name="T87" fmla="*/ 1429 h 2586"/>
              <a:gd name="T88" fmla="*/ 428 w 2151"/>
              <a:gd name="T89" fmla="*/ 1505 h 2586"/>
              <a:gd name="T90" fmla="*/ 405 w 2151"/>
              <a:gd name="T91" fmla="*/ 1598 h 2586"/>
              <a:gd name="T92" fmla="*/ 356 w 2151"/>
              <a:gd name="T93" fmla="*/ 1673 h 2586"/>
              <a:gd name="T94" fmla="*/ 288 w 2151"/>
              <a:gd name="T95" fmla="*/ 1718 h 2586"/>
              <a:gd name="T96" fmla="*/ 229 w 2151"/>
              <a:gd name="T97" fmla="*/ 1730 h 25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151" h="2586">
                <a:moveTo>
                  <a:pt x="229" y="1730"/>
                </a:moveTo>
                <a:lnTo>
                  <a:pt x="229" y="1730"/>
                </a:lnTo>
                <a:lnTo>
                  <a:pt x="211" y="1728"/>
                </a:lnTo>
                <a:lnTo>
                  <a:pt x="195" y="1725"/>
                </a:lnTo>
                <a:lnTo>
                  <a:pt x="179" y="1722"/>
                </a:lnTo>
                <a:lnTo>
                  <a:pt x="166" y="1715"/>
                </a:lnTo>
                <a:lnTo>
                  <a:pt x="153" y="1709"/>
                </a:lnTo>
                <a:lnTo>
                  <a:pt x="141" y="1702"/>
                </a:lnTo>
                <a:lnTo>
                  <a:pt x="132" y="1694"/>
                </a:lnTo>
                <a:lnTo>
                  <a:pt x="122" y="1686"/>
                </a:lnTo>
                <a:lnTo>
                  <a:pt x="107" y="1670"/>
                </a:lnTo>
                <a:lnTo>
                  <a:pt x="96" y="1655"/>
                </a:lnTo>
                <a:lnTo>
                  <a:pt x="88" y="1642"/>
                </a:lnTo>
                <a:lnTo>
                  <a:pt x="88" y="1642"/>
                </a:lnTo>
                <a:lnTo>
                  <a:pt x="83" y="1631"/>
                </a:lnTo>
                <a:lnTo>
                  <a:pt x="76" y="1621"/>
                </a:lnTo>
                <a:lnTo>
                  <a:pt x="68" y="1613"/>
                </a:lnTo>
                <a:lnTo>
                  <a:pt x="62" y="1606"/>
                </a:lnTo>
                <a:lnTo>
                  <a:pt x="54" y="1601"/>
                </a:lnTo>
                <a:lnTo>
                  <a:pt x="47" y="1598"/>
                </a:lnTo>
                <a:lnTo>
                  <a:pt x="39" y="1598"/>
                </a:lnTo>
                <a:lnTo>
                  <a:pt x="32" y="1598"/>
                </a:lnTo>
                <a:lnTo>
                  <a:pt x="26" y="1600"/>
                </a:lnTo>
                <a:lnTo>
                  <a:pt x="19" y="1603"/>
                </a:lnTo>
                <a:lnTo>
                  <a:pt x="15" y="1608"/>
                </a:lnTo>
                <a:lnTo>
                  <a:pt x="10" y="1614"/>
                </a:lnTo>
                <a:lnTo>
                  <a:pt x="5" y="1621"/>
                </a:lnTo>
                <a:lnTo>
                  <a:pt x="2" y="1631"/>
                </a:lnTo>
                <a:lnTo>
                  <a:pt x="0" y="1642"/>
                </a:lnTo>
                <a:lnTo>
                  <a:pt x="0" y="1655"/>
                </a:lnTo>
                <a:lnTo>
                  <a:pt x="0" y="2586"/>
                </a:lnTo>
                <a:lnTo>
                  <a:pt x="2151" y="2586"/>
                </a:lnTo>
                <a:lnTo>
                  <a:pt x="2151" y="431"/>
                </a:lnTo>
                <a:lnTo>
                  <a:pt x="1656" y="431"/>
                </a:lnTo>
                <a:lnTo>
                  <a:pt x="1656" y="430"/>
                </a:lnTo>
                <a:lnTo>
                  <a:pt x="1218" y="430"/>
                </a:lnTo>
                <a:lnTo>
                  <a:pt x="1218" y="430"/>
                </a:lnTo>
                <a:lnTo>
                  <a:pt x="1205" y="430"/>
                </a:lnTo>
                <a:lnTo>
                  <a:pt x="1194" y="428"/>
                </a:lnTo>
                <a:lnTo>
                  <a:pt x="1184" y="425"/>
                </a:lnTo>
                <a:lnTo>
                  <a:pt x="1178" y="420"/>
                </a:lnTo>
                <a:lnTo>
                  <a:pt x="1171" y="415"/>
                </a:lnTo>
                <a:lnTo>
                  <a:pt x="1166" y="410"/>
                </a:lnTo>
                <a:lnTo>
                  <a:pt x="1163" y="404"/>
                </a:lnTo>
                <a:lnTo>
                  <a:pt x="1162" y="397"/>
                </a:lnTo>
                <a:lnTo>
                  <a:pt x="1162" y="391"/>
                </a:lnTo>
                <a:lnTo>
                  <a:pt x="1162" y="383"/>
                </a:lnTo>
                <a:lnTo>
                  <a:pt x="1165" y="376"/>
                </a:lnTo>
                <a:lnTo>
                  <a:pt x="1170" y="368"/>
                </a:lnTo>
                <a:lnTo>
                  <a:pt x="1176" y="361"/>
                </a:lnTo>
                <a:lnTo>
                  <a:pt x="1184" y="353"/>
                </a:lnTo>
                <a:lnTo>
                  <a:pt x="1194" y="347"/>
                </a:lnTo>
                <a:lnTo>
                  <a:pt x="1205" y="342"/>
                </a:lnTo>
                <a:lnTo>
                  <a:pt x="1205" y="342"/>
                </a:lnTo>
                <a:lnTo>
                  <a:pt x="1218" y="334"/>
                </a:lnTo>
                <a:lnTo>
                  <a:pt x="1233" y="322"/>
                </a:lnTo>
                <a:lnTo>
                  <a:pt x="1249" y="308"/>
                </a:lnTo>
                <a:lnTo>
                  <a:pt x="1258" y="298"/>
                </a:lnTo>
                <a:lnTo>
                  <a:pt x="1266" y="288"/>
                </a:lnTo>
                <a:lnTo>
                  <a:pt x="1272" y="277"/>
                </a:lnTo>
                <a:lnTo>
                  <a:pt x="1279" y="264"/>
                </a:lnTo>
                <a:lnTo>
                  <a:pt x="1285" y="251"/>
                </a:lnTo>
                <a:lnTo>
                  <a:pt x="1288" y="235"/>
                </a:lnTo>
                <a:lnTo>
                  <a:pt x="1292" y="218"/>
                </a:lnTo>
                <a:lnTo>
                  <a:pt x="1293" y="200"/>
                </a:lnTo>
                <a:lnTo>
                  <a:pt x="1293" y="200"/>
                </a:lnTo>
                <a:lnTo>
                  <a:pt x="1292" y="181"/>
                </a:lnTo>
                <a:lnTo>
                  <a:pt x="1288" y="160"/>
                </a:lnTo>
                <a:lnTo>
                  <a:pt x="1282" y="142"/>
                </a:lnTo>
                <a:lnTo>
                  <a:pt x="1274" y="122"/>
                </a:lnTo>
                <a:lnTo>
                  <a:pt x="1262" y="104"/>
                </a:lnTo>
                <a:lnTo>
                  <a:pt x="1251" y="88"/>
                </a:lnTo>
                <a:lnTo>
                  <a:pt x="1236" y="73"/>
                </a:lnTo>
                <a:lnTo>
                  <a:pt x="1220" y="59"/>
                </a:lnTo>
                <a:lnTo>
                  <a:pt x="1202" y="46"/>
                </a:lnTo>
                <a:lnTo>
                  <a:pt x="1183" y="34"/>
                </a:lnTo>
                <a:lnTo>
                  <a:pt x="1162" y="25"/>
                </a:lnTo>
                <a:lnTo>
                  <a:pt x="1140" y="17"/>
                </a:lnTo>
                <a:lnTo>
                  <a:pt x="1118" y="8"/>
                </a:lnTo>
                <a:lnTo>
                  <a:pt x="1093" y="4"/>
                </a:lnTo>
                <a:lnTo>
                  <a:pt x="1069" y="2"/>
                </a:lnTo>
                <a:lnTo>
                  <a:pt x="1043" y="0"/>
                </a:lnTo>
                <a:lnTo>
                  <a:pt x="1043" y="0"/>
                </a:lnTo>
                <a:lnTo>
                  <a:pt x="1018" y="2"/>
                </a:lnTo>
                <a:lnTo>
                  <a:pt x="992" y="4"/>
                </a:lnTo>
                <a:lnTo>
                  <a:pt x="970" y="8"/>
                </a:lnTo>
                <a:lnTo>
                  <a:pt x="947" y="17"/>
                </a:lnTo>
                <a:lnTo>
                  <a:pt x="924" y="25"/>
                </a:lnTo>
                <a:lnTo>
                  <a:pt x="903" y="34"/>
                </a:lnTo>
                <a:lnTo>
                  <a:pt x="885" y="46"/>
                </a:lnTo>
                <a:lnTo>
                  <a:pt x="867" y="59"/>
                </a:lnTo>
                <a:lnTo>
                  <a:pt x="851" y="73"/>
                </a:lnTo>
                <a:lnTo>
                  <a:pt x="836" y="88"/>
                </a:lnTo>
                <a:lnTo>
                  <a:pt x="823" y="104"/>
                </a:lnTo>
                <a:lnTo>
                  <a:pt x="813" y="122"/>
                </a:lnTo>
                <a:lnTo>
                  <a:pt x="805" y="142"/>
                </a:lnTo>
                <a:lnTo>
                  <a:pt x="799" y="160"/>
                </a:lnTo>
                <a:lnTo>
                  <a:pt x="795" y="181"/>
                </a:lnTo>
                <a:lnTo>
                  <a:pt x="794" y="200"/>
                </a:lnTo>
                <a:lnTo>
                  <a:pt x="794" y="200"/>
                </a:lnTo>
                <a:lnTo>
                  <a:pt x="794" y="218"/>
                </a:lnTo>
                <a:lnTo>
                  <a:pt x="797" y="235"/>
                </a:lnTo>
                <a:lnTo>
                  <a:pt x="802" y="251"/>
                </a:lnTo>
                <a:lnTo>
                  <a:pt x="807" y="264"/>
                </a:lnTo>
                <a:lnTo>
                  <a:pt x="813" y="277"/>
                </a:lnTo>
                <a:lnTo>
                  <a:pt x="822" y="288"/>
                </a:lnTo>
                <a:lnTo>
                  <a:pt x="830" y="298"/>
                </a:lnTo>
                <a:lnTo>
                  <a:pt x="838" y="308"/>
                </a:lnTo>
                <a:lnTo>
                  <a:pt x="854" y="322"/>
                </a:lnTo>
                <a:lnTo>
                  <a:pt x="867" y="334"/>
                </a:lnTo>
                <a:lnTo>
                  <a:pt x="882" y="342"/>
                </a:lnTo>
                <a:lnTo>
                  <a:pt x="882" y="342"/>
                </a:lnTo>
                <a:lnTo>
                  <a:pt x="891" y="347"/>
                </a:lnTo>
                <a:lnTo>
                  <a:pt x="901" y="353"/>
                </a:lnTo>
                <a:lnTo>
                  <a:pt x="909" y="361"/>
                </a:lnTo>
                <a:lnTo>
                  <a:pt x="916" y="368"/>
                </a:lnTo>
                <a:lnTo>
                  <a:pt x="921" y="376"/>
                </a:lnTo>
                <a:lnTo>
                  <a:pt x="924" y="383"/>
                </a:lnTo>
                <a:lnTo>
                  <a:pt x="926" y="391"/>
                </a:lnTo>
                <a:lnTo>
                  <a:pt x="926" y="397"/>
                </a:lnTo>
                <a:lnTo>
                  <a:pt x="924" y="404"/>
                </a:lnTo>
                <a:lnTo>
                  <a:pt x="921" y="410"/>
                </a:lnTo>
                <a:lnTo>
                  <a:pt x="916" y="415"/>
                </a:lnTo>
                <a:lnTo>
                  <a:pt x="909" y="420"/>
                </a:lnTo>
                <a:lnTo>
                  <a:pt x="901" y="425"/>
                </a:lnTo>
                <a:lnTo>
                  <a:pt x="891" y="428"/>
                </a:lnTo>
                <a:lnTo>
                  <a:pt x="880" y="430"/>
                </a:lnTo>
                <a:lnTo>
                  <a:pt x="869" y="430"/>
                </a:lnTo>
                <a:lnTo>
                  <a:pt x="595" y="430"/>
                </a:lnTo>
                <a:lnTo>
                  <a:pt x="595" y="431"/>
                </a:lnTo>
                <a:lnTo>
                  <a:pt x="0" y="431"/>
                </a:lnTo>
                <a:lnTo>
                  <a:pt x="0" y="1305"/>
                </a:lnTo>
                <a:lnTo>
                  <a:pt x="0" y="1305"/>
                </a:lnTo>
                <a:lnTo>
                  <a:pt x="0" y="1317"/>
                </a:lnTo>
                <a:lnTo>
                  <a:pt x="2" y="1328"/>
                </a:lnTo>
                <a:lnTo>
                  <a:pt x="5" y="1338"/>
                </a:lnTo>
                <a:lnTo>
                  <a:pt x="10" y="1346"/>
                </a:lnTo>
                <a:lnTo>
                  <a:pt x="15" y="1352"/>
                </a:lnTo>
                <a:lnTo>
                  <a:pt x="19" y="1357"/>
                </a:lnTo>
                <a:lnTo>
                  <a:pt x="26" y="1361"/>
                </a:lnTo>
                <a:lnTo>
                  <a:pt x="32" y="1362"/>
                </a:lnTo>
                <a:lnTo>
                  <a:pt x="39" y="1362"/>
                </a:lnTo>
                <a:lnTo>
                  <a:pt x="47" y="1361"/>
                </a:lnTo>
                <a:lnTo>
                  <a:pt x="54" y="1357"/>
                </a:lnTo>
                <a:lnTo>
                  <a:pt x="62" y="1352"/>
                </a:lnTo>
                <a:lnTo>
                  <a:pt x="68" y="1346"/>
                </a:lnTo>
                <a:lnTo>
                  <a:pt x="76" y="1338"/>
                </a:lnTo>
                <a:lnTo>
                  <a:pt x="83" y="1328"/>
                </a:lnTo>
                <a:lnTo>
                  <a:pt x="88" y="1318"/>
                </a:lnTo>
                <a:lnTo>
                  <a:pt x="88" y="1318"/>
                </a:lnTo>
                <a:lnTo>
                  <a:pt x="96" y="1304"/>
                </a:lnTo>
                <a:lnTo>
                  <a:pt x="107" y="1291"/>
                </a:lnTo>
                <a:lnTo>
                  <a:pt x="122" y="1274"/>
                </a:lnTo>
                <a:lnTo>
                  <a:pt x="132" y="1266"/>
                </a:lnTo>
                <a:lnTo>
                  <a:pt x="141" y="1258"/>
                </a:lnTo>
                <a:lnTo>
                  <a:pt x="153" y="1250"/>
                </a:lnTo>
                <a:lnTo>
                  <a:pt x="166" y="1243"/>
                </a:lnTo>
                <a:lnTo>
                  <a:pt x="179" y="1238"/>
                </a:lnTo>
                <a:lnTo>
                  <a:pt x="195" y="1234"/>
                </a:lnTo>
                <a:lnTo>
                  <a:pt x="211" y="1230"/>
                </a:lnTo>
                <a:lnTo>
                  <a:pt x="229" y="1230"/>
                </a:lnTo>
                <a:lnTo>
                  <a:pt x="229" y="1230"/>
                </a:lnTo>
                <a:lnTo>
                  <a:pt x="249" y="1232"/>
                </a:lnTo>
                <a:lnTo>
                  <a:pt x="270" y="1235"/>
                </a:lnTo>
                <a:lnTo>
                  <a:pt x="288" y="1242"/>
                </a:lnTo>
                <a:lnTo>
                  <a:pt x="307" y="1250"/>
                </a:lnTo>
                <a:lnTo>
                  <a:pt x="325" y="1260"/>
                </a:lnTo>
                <a:lnTo>
                  <a:pt x="342" y="1273"/>
                </a:lnTo>
                <a:lnTo>
                  <a:pt x="356" y="1287"/>
                </a:lnTo>
                <a:lnTo>
                  <a:pt x="371" y="1304"/>
                </a:lnTo>
                <a:lnTo>
                  <a:pt x="384" y="1321"/>
                </a:lnTo>
                <a:lnTo>
                  <a:pt x="395" y="1339"/>
                </a:lnTo>
                <a:lnTo>
                  <a:pt x="405" y="1361"/>
                </a:lnTo>
                <a:lnTo>
                  <a:pt x="413" y="1383"/>
                </a:lnTo>
                <a:lnTo>
                  <a:pt x="421" y="1406"/>
                </a:lnTo>
                <a:lnTo>
                  <a:pt x="426" y="1429"/>
                </a:lnTo>
                <a:lnTo>
                  <a:pt x="428" y="1455"/>
                </a:lnTo>
                <a:lnTo>
                  <a:pt x="429" y="1479"/>
                </a:lnTo>
                <a:lnTo>
                  <a:pt x="429" y="1479"/>
                </a:lnTo>
                <a:lnTo>
                  <a:pt x="428" y="1505"/>
                </a:lnTo>
                <a:lnTo>
                  <a:pt x="426" y="1530"/>
                </a:lnTo>
                <a:lnTo>
                  <a:pt x="421" y="1554"/>
                </a:lnTo>
                <a:lnTo>
                  <a:pt x="413" y="1577"/>
                </a:lnTo>
                <a:lnTo>
                  <a:pt x="405" y="1598"/>
                </a:lnTo>
                <a:lnTo>
                  <a:pt x="395" y="1619"/>
                </a:lnTo>
                <a:lnTo>
                  <a:pt x="384" y="1639"/>
                </a:lnTo>
                <a:lnTo>
                  <a:pt x="371" y="1657"/>
                </a:lnTo>
                <a:lnTo>
                  <a:pt x="356" y="1673"/>
                </a:lnTo>
                <a:lnTo>
                  <a:pt x="342" y="1686"/>
                </a:lnTo>
                <a:lnTo>
                  <a:pt x="325" y="1699"/>
                </a:lnTo>
                <a:lnTo>
                  <a:pt x="307" y="1710"/>
                </a:lnTo>
                <a:lnTo>
                  <a:pt x="288" y="1718"/>
                </a:lnTo>
                <a:lnTo>
                  <a:pt x="270" y="1725"/>
                </a:lnTo>
                <a:lnTo>
                  <a:pt x="249" y="1728"/>
                </a:lnTo>
                <a:lnTo>
                  <a:pt x="229" y="1730"/>
                </a:lnTo>
                <a:lnTo>
                  <a:pt x="229" y="1730"/>
                </a:lnTo>
                <a:close/>
              </a:path>
            </a:pathLst>
          </a:custGeom>
          <a:gradFill flip="none" rotWithShape="1">
            <a:gsLst>
              <a:gs pos="0">
                <a:schemeClr val="accent4">
                  <a:lumMod val="60000"/>
                  <a:lumOff val="40000"/>
                  <a:shade val="30000"/>
                  <a:satMod val="115000"/>
                </a:schemeClr>
              </a:gs>
              <a:gs pos="50000">
                <a:schemeClr val="accent4">
                  <a:lumMod val="60000"/>
                  <a:lumOff val="40000"/>
                  <a:shade val="67500"/>
                  <a:satMod val="115000"/>
                </a:schemeClr>
              </a:gs>
              <a:gs pos="100000">
                <a:schemeClr val="accent4">
                  <a:lumMod val="60000"/>
                  <a:lumOff val="40000"/>
                  <a:shade val="100000"/>
                  <a:satMod val="115000"/>
                </a:schemeClr>
              </a:gs>
            </a:gsLst>
            <a:lin ang="13500000" scaled="1"/>
            <a:tileRect/>
          </a:gradFill>
          <a:ln w="28575">
            <a:solidFill>
              <a:schemeClr val="bg1">
                <a:lumMod val="65000"/>
              </a:schemeClr>
            </a:solidFill>
            <a:prstDash val="solid"/>
            <a:round/>
            <a:headEnd/>
            <a:tailEnd/>
          </a:ln>
        </p:spPr>
        <p:txBody>
          <a:bodyPr tIns="468000" anchor="ctr" anchorCtr="1"/>
          <a:lstStyle/>
          <a:p>
            <a:pPr eaLnBrk="1" hangingPunct="1">
              <a:defRPr/>
            </a:pPr>
            <a:endParaRPr lang="en-GB" sz="4000" dirty="0">
              <a:cs typeface="Arial" charset="0"/>
            </a:endParaRPr>
          </a:p>
        </p:txBody>
      </p:sp>
      <p:sp>
        <p:nvSpPr>
          <p:cNvPr id="2" name="Title 1">
            <a:extLst>
              <a:ext uri="{FF2B5EF4-FFF2-40B4-BE49-F238E27FC236}">
                <a16:creationId xmlns:a16="http://schemas.microsoft.com/office/drawing/2014/main" id="{8A061DBB-B293-2D4E-ACDF-C14AA5DBC76A}"/>
              </a:ext>
            </a:extLst>
          </p:cNvPr>
          <p:cNvSpPr>
            <a:spLocks noGrp="1"/>
          </p:cNvSpPr>
          <p:nvPr>
            <p:ph type="title"/>
          </p:nvPr>
        </p:nvSpPr>
        <p:spPr>
          <a:xfrm>
            <a:off x="838200" y="1"/>
            <a:ext cx="10515600" cy="1117599"/>
          </a:xfrm>
        </p:spPr>
        <p:txBody>
          <a:bodyPr>
            <a:normAutofit/>
          </a:bodyPr>
          <a:lstStyle/>
          <a:p>
            <a:pPr algn="ctr"/>
            <a:r>
              <a:rPr lang="en-US" sz="6000" b="1" u="sng" dirty="0"/>
              <a:t>Grace of God</a:t>
            </a:r>
          </a:p>
        </p:txBody>
      </p:sp>
      <p:sp>
        <p:nvSpPr>
          <p:cNvPr id="3" name="Content Placeholder 2">
            <a:extLst>
              <a:ext uri="{FF2B5EF4-FFF2-40B4-BE49-F238E27FC236}">
                <a16:creationId xmlns:a16="http://schemas.microsoft.com/office/drawing/2014/main" id="{D202977E-7D30-AA4C-9004-CD0E742FEA26}"/>
              </a:ext>
            </a:extLst>
          </p:cNvPr>
          <p:cNvSpPr>
            <a:spLocks noGrp="1"/>
          </p:cNvSpPr>
          <p:nvPr>
            <p:ph idx="1"/>
          </p:nvPr>
        </p:nvSpPr>
        <p:spPr>
          <a:xfrm>
            <a:off x="2962141" y="2125014"/>
            <a:ext cx="6426558" cy="4732986"/>
          </a:xfrm>
        </p:spPr>
        <p:txBody>
          <a:bodyPr>
            <a:normAutofit/>
          </a:bodyPr>
          <a:lstStyle/>
          <a:p>
            <a:pPr marL="0" indent="0" algn="ctr">
              <a:buNone/>
            </a:pPr>
            <a:r>
              <a:rPr lang="en-US" sz="4000" b="1" baseline="30000" dirty="0"/>
              <a:t>11 </a:t>
            </a:r>
            <a:r>
              <a:rPr lang="en-US" sz="4000" dirty="0"/>
              <a:t>But we believe that we are saved through the grace of the Lord Jesus, in the same way as they also are.”</a:t>
            </a:r>
          </a:p>
        </p:txBody>
      </p:sp>
    </p:spTree>
    <p:extLst>
      <p:ext uri="{BB962C8B-B14F-4D97-AF65-F5344CB8AC3E}">
        <p14:creationId xmlns:p14="http://schemas.microsoft.com/office/powerpoint/2010/main" val="22032021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reeform 5"/>
          <p:cNvSpPr>
            <a:spLocks/>
          </p:cNvSpPr>
          <p:nvPr/>
        </p:nvSpPr>
        <p:spPr bwMode="auto">
          <a:xfrm>
            <a:off x="199197" y="142738"/>
            <a:ext cx="2495550" cy="3001963"/>
          </a:xfrm>
          <a:custGeom>
            <a:avLst/>
            <a:gdLst>
              <a:gd name="T0" fmla="*/ 1956 w 2151"/>
              <a:gd name="T1" fmla="*/ 861 h 2586"/>
              <a:gd name="T2" fmla="*/ 2010 w 2151"/>
              <a:gd name="T3" fmla="*/ 884 h 2586"/>
              <a:gd name="T4" fmla="*/ 2054 w 2151"/>
              <a:gd name="T5" fmla="*/ 931 h 2586"/>
              <a:gd name="T6" fmla="*/ 2075 w 2151"/>
              <a:gd name="T7" fmla="*/ 965 h 2586"/>
              <a:gd name="T8" fmla="*/ 2104 w 2151"/>
              <a:gd name="T9" fmla="*/ 988 h 2586"/>
              <a:gd name="T10" fmla="*/ 2132 w 2151"/>
              <a:gd name="T11" fmla="*/ 983 h 2586"/>
              <a:gd name="T12" fmla="*/ 2148 w 2151"/>
              <a:gd name="T13" fmla="*/ 955 h 2586"/>
              <a:gd name="T14" fmla="*/ 0 w 2151"/>
              <a:gd name="T15" fmla="*/ 0 h 2586"/>
              <a:gd name="T16" fmla="*/ 933 w 2151"/>
              <a:gd name="T17" fmla="*/ 2156 h 2586"/>
              <a:gd name="T18" fmla="*/ 965 w 2151"/>
              <a:gd name="T19" fmla="*/ 2161 h 2586"/>
              <a:gd name="T20" fmla="*/ 988 w 2151"/>
              <a:gd name="T21" fmla="*/ 2182 h 2586"/>
              <a:gd name="T22" fmla="*/ 985 w 2151"/>
              <a:gd name="T23" fmla="*/ 2210 h 2586"/>
              <a:gd name="T24" fmla="*/ 957 w 2151"/>
              <a:gd name="T25" fmla="*/ 2239 h 2586"/>
              <a:gd name="T26" fmla="*/ 918 w 2151"/>
              <a:gd name="T27" fmla="*/ 2264 h 2586"/>
              <a:gd name="T28" fmla="*/ 879 w 2151"/>
              <a:gd name="T29" fmla="*/ 2309 h 2586"/>
              <a:gd name="T30" fmla="*/ 859 w 2151"/>
              <a:gd name="T31" fmla="*/ 2368 h 2586"/>
              <a:gd name="T32" fmla="*/ 863 w 2151"/>
              <a:gd name="T33" fmla="*/ 2426 h 2586"/>
              <a:gd name="T34" fmla="*/ 900 w 2151"/>
              <a:gd name="T35" fmla="*/ 2498 h 2586"/>
              <a:gd name="T36" fmla="*/ 968 w 2151"/>
              <a:gd name="T37" fmla="*/ 2552 h 2586"/>
              <a:gd name="T38" fmla="*/ 1058 w 2151"/>
              <a:gd name="T39" fmla="*/ 2582 h 2586"/>
              <a:gd name="T40" fmla="*/ 1133 w 2151"/>
              <a:gd name="T41" fmla="*/ 2584 h 2586"/>
              <a:gd name="T42" fmla="*/ 1227 w 2151"/>
              <a:gd name="T43" fmla="*/ 2561 h 2586"/>
              <a:gd name="T44" fmla="*/ 1300 w 2151"/>
              <a:gd name="T45" fmla="*/ 2513 h 2586"/>
              <a:gd name="T46" fmla="*/ 1346 w 2151"/>
              <a:gd name="T47" fmla="*/ 2444 h 2586"/>
              <a:gd name="T48" fmla="*/ 1357 w 2151"/>
              <a:gd name="T49" fmla="*/ 2386 h 2586"/>
              <a:gd name="T50" fmla="*/ 1344 w 2151"/>
              <a:gd name="T51" fmla="*/ 2322 h 2586"/>
              <a:gd name="T52" fmla="*/ 1313 w 2151"/>
              <a:gd name="T53" fmla="*/ 2278 h 2586"/>
              <a:gd name="T54" fmla="*/ 1269 w 2151"/>
              <a:gd name="T55" fmla="*/ 2244 h 2586"/>
              <a:gd name="T56" fmla="*/ 1235 w 2151"/>
              <a:gd name="T57" fmla="*/ 2218 h 2586"/>
              <a:gd name="T58" fmla="*/ 1225 w 2151"/>
              <a:gd name="T59" fmla="*/ 2189 h 2586"/>
              <a:gd name="T60" fmla="*/ 1242 w 2151"/>
              <a:gd name="T61" fmla="*/ 2166 h 2586"/>
              <a:gd name="T62" fmla="*/ 1282 w 2151"/>
              <a:gd name="T63" fmla="*/ 2156 h 2586"/>
              <a:gd name="T64" fmla="*/ 2151 w 2151"/>
              <a:gd name="T65" fmla="*/ 1281 h 2586"/>
              <a:gd name="T66" fmla="*/ 2146 w 2151"/>
              <a:gd name="T67" fmla="*/ 1248 h 2586"/>
              <a:gd name="T68" fmla="*/ 2125 w 2151"/>
              <a:gd name="T69" fmla="*/ 1225 h 2586"/>
              <a:gd name="T70" fmla="*/ 2097 w 2151"/>
              <a:gd name="T71" fmla="*/ 1229 h 2586"/>
              <a:gd name="T72" fmla="*/ 2068 w 2151"/>
              <a:gd name="T73" fmla="*/ 1258 h 2586"/>
              <a:gd name="T74" fmla="*/ 2044 w 2151"/>
              <a:gd name="T75" fmla="*/ 1295 h 2586"/>
              <a:gd name="T76" fmla="*/ 1998 w 2151"/>
              <a:gd name="T77" fmla="*/ 1336 h 2586"/>
              <a:gd name="T78" fmla="*/ 1940 w 2151"/>
              <a:gd name="T79" fmla="*/ 1356 h 2586"/>
              <a:gd name="T80" fmla="*/ 1881 w 2151"/>
              <a:gd name="T81" fmla="*/ 1351 h 2586"/>
              <a:gd name="T82" fmla="*/ 1809 w 2151"/>
              <a:gd name="T83" fmla="*/ 1313 h 2586"/>
              <a:gd name="T84" fmla="*/ 1756 w 2151"/>
              <a:gd name="T85" fmla="*/ 1247 h 2586"/>
              <a:gd name="T86" fmla="*/ 1725 w 2151"/>
              <a:gd name="T87" fmla="*/ 1157 h 2586"/>
              <a:gd name="T88" fmla="*/ 1722 w 2151"/>
              <a:gd name="T89" fmla="*/ 1081 h 2586"/>
              <a:gd name="T90" fmla="*/ 1746 w 2151"/>
              <a:gd name="T91" fmla="*/ 988 h 2586"/>
              <a:gd name="T92" fmla="*/ 1795 w 2151"/>
              <a:gd name="T93" fmla="*/ 913 h 2586"/>
              <a:gd name="T94" fmla="*/ 1862 w 2151"/>
              <a:gd name="T95" fmla="*/ 868 h 2586"/>
              <a:gd name="T96" fmla="*/ 1922 w 2151"/>
              <a:gd name="T97" fmla="*/ 856 h 25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151" h="2586">
                <a:moveTo>
                  <a:pt x="1922" y="856"/>
                </a:moveTo>
                <a:lnTo>
                  <a:pt x="1922" y="856"/>
                </a:lnTo>
                <a:lnTo>
                  <a:pt x="1940" y="858"/>
                </a:lnTo>
                <a:lnTo>
                  <a:pt x="1956" y="861"/>
                </a:lnTo>
                <a:lnTo>
                  <a:pt x="1971" y="864"/>
                </a:lnTo>
                <a:lnTo>
                  <a:pt x="1985" y="871"/>
                </a:lnTo>
                <a:lnTo>
                  <a:pt x="1998" y="877"/>
                </a:lnTo>
                <a:lnTo>
                  <a:pt x="2010" y="884"/>
                </a:lnTo>
                <a:lnTo>
                  <a:pt x="2019" y="892"/>
                </a:lnTo>
                <a:lnTo>
                  <a:pt x="2029" y="900"/>
                </a:lnTo>
                <a:lnTo>
                  <a:pt x="2044" y="916"/>
                </a:lnTo>
                <a:lnTo>
                  <a:pt x="2054" y="931"/>
                </a:lnTo>
                <a:lnTo>
                  <a:pt x="2062" y="944"/>
                </a:lnTo>
                <a:lnTo>
                  <a:pt x="2062" y="944"/>
                </a:lnTo>
                <a:lnTo>
                  <a:pt x="2068" y="955"/>
                </a:lnTo>
                <a:lnTo>
                  <a:pt x="2075" y="965"/>
                </a:lnTo>
                <a:lnTo>
                  <a:pt x="2083" y="973"/>
                </a:lnTo>
                <a:lnTo>
                  <a:pt x="2089" y="980"/>
                </a:lnTo>
                <a:lnTo>
                  <a:pt x="2097" y="985"/>
                </a:lnTo>
                <a:lnTo>
                  <a:pt x="2104" y="988"/>
                </a:lnTo>
                <a:lnTo>
                  <a:pt x="2112" y="988"/>
                </a:lnTo>
                <a:lnTo>
                  <a:pt x="2119" y="988"/>
                </a:lnTo>
                <a:lnTo>
                  <a:pt x="2125" y="986"/>
                </a:lnTo>
                <a:lnTo>
                  <a:pt x="2132" y="983"/>
                </a:lnTo>
                <a:lnTo>
                  <a:pt x="2136" y="978"/>
                </a:lnTo>
                <a:lnTo>
                  <a:pt x="2141" y="972"/>
                </a:lnTo>
                <a:lnTo>
                  <a:pt x="2146" y="965"/>
                </a:lnTo>
                <a:lnTo>
                  <a:pt x="2148" y="955"/>
                </a:lnTo>
                <a:lnTo>
                  <a:pt x="2151" y="944"/>
                </a:lnTo>
                <a:lnTo>
                  <a:pt x="2151" y="931"/>
                </a:lnTo>
                <a:lnTo>
                  <a:pt x="2151" y="0"/>
                </a:lnTo>
                <a:lnTo>
                  <a:pt x="0" y="0"/>
                </a:lnTo>
                <a:lnTo>
                  <a:pt x="0" y="2155"/>
                </a:lnTo>
                <a:lnTo>
                  <a:pt x="495" y="2155"/>
                </a:lnTo>
                <a:lnTo>
                  <a:pt x="495" y="2156"/>
                </a:lnTo>
                <a:lnTo>
                  <a:pt x="933" y="2156"/>
                </a:lnTo>
                <a:lnTo>
                  <a:pt x="933" y="2156"/>
                </a:lnTo>
                <a:lnTo>
                  <a:pt x="946" y="2156"/>
                </a:lnTo>
                <a:lnTo>
                  <a:pt x="955" y="2158"/>
                </a:lnTo>
                <a:lnTo>
                  <a:pt x="965" y="2161"/>
                </a:lnTo>
                <a:lnTo>
                  <a:pt x="973" y="2166"/>
                </a:lnTo>
                <a:lnTo>
                  <a:pt x="980" y="2171"/>
                </a:lnTo>
                <a:lnTo>
                  <a:pt x="985" y="2176"/>
                </a:lnTo>
                <a:lnTo>
                  <a:pt x="988" y="2182"/>
                </a:lnTo>
                <a:lnTo>
                  <a:pt x="989" y="2189"/>
                </a:lnTo>
                <a:lnTo>
                  <a:pt x="989" y="2195"/>
                </a:lnTo>
                <a:lnTo>
                  <a:pt x="988" y="2203"/>
                </a:lnTo>
                <a:lnTo>
                  <a:pt x="985" y="2210"/>
                </a:lnTo>
                <a:lnTo>
                  <a:pt x="980" y="2218"/>
                </a:lnTo>
                <a:lnTo>
                  <a:pt x="975" y="2225"/>
                </a:lnTo>
                <a:lnTo>
                  <a:pt x="967" y="2233"/>
                </a:lnTo>
                <a:lnTo>
                  <a:pt x="957" y="2239"/>
                </a:lnTo>
                <a:lnTo>
                  <a:pt x="946" y="2244"/>
                </a:lnTo>
                <a:lnTo>
                  <a:pt x="946" y="2244"/>
                </a:lnTo>
                <a:lnTo>
                  <a:pt x="931" y="2252"/>
                </a:lnTo>
                <a:lnTo>
                  <a:pt x="918" y="2264"/>
                </a:lnTo>
                <a:lnTo>
                  <a:pt x="902" y="2278"/>
                </a:lnTo>
                <a:lnTo>
                  <a:pt x="893" y="2288"/>
                </a:lnTo>
                <a:lnTo>
                  <a:pt x="885" y="2298"/>
                </a:lnTo>
                <a:lnTo>
                  <a:pt x="879" y="2309"/>
                </a:lnTo>
                <a:lnTo>
                  <a:pt x="871" y="2322"/>
                </a:lnTo>
                <a:lnTo>
                  <a:pt x="866" y="2335"/>
                </a:lnTo>
                <a:lnTo>
                  <a:pt x="861" y="2351"/>
                </a:lnTo>
                <a:lnTo>
                  <a:pt x="859" y="2368"/>
                </a:lnTo>
                <a:lnTo>
                  <a:pt x="858" y="2386"/>
                </a:lnTo>
                <a:lnTo>
                  <a:pt x="858" y="2386"/>
                </a:lnTo>
                <a:lnTo>
                  <a:pt x="859" y="2405"/>
                </a:lnTo>
                <a:lnTo>
                  <a:pt x="863" y="2426"/>
                </a:lnTo>
                <a:lnTo>
                  <a:pt x="869" y="2444"/>
                </a:lnTo>
                <a:lnTo>
                  <a:pt x="877" y="2464"/>
                </a:lnTo>
                <a:lnTo>
                  <a:pt x="889" y="2482"/>
                </a:lnTo>
                <a:lnTo>
                  <a:pt x="900" y="2498"/>
                </a:lnTo>
                <a:lnTo>
                  <a:pt x="915" y="2513"/>
                </a:lnTo>
                <a:lnTo>
                  <a:pt x="931" y="2527"/>
                </a:lnTo>
                <a:lnTo>
                  <a:pt x="949" y="2540"/>
                </a:lnTo>
                <a:lnTo>
                  <a:pt x="968" y="2552"/>
                </a:lnTo>
                <a:lnTo>
                  <a:pt x="988" y="2561"/>
                </a:lnTo>
                <a:lnTo>
                  <a:pt x="1011" y="2569"/>
                </a:lnTo>
                <a:lnTo>
                  <a:pt x="1033" y="2578"/>
                </a:lnTo>
                <a:lnTo>
                  <a:pt x="1058" y="2582"/>
                </a:lnTo>
                <a:lnTo>
                  <a:pt x="1082" y="2584"/>
                </a:lnTo>
                <a:lnTo>
                  <a:pt x="1108" y="2586"/>
                </a:lnTo>
                <a:lnTo>
                  <a:pt x="1108" y="2586"/>
                </a:lnTo>
                <a:lnTo>
                  <a:pt x="1133" y="2584"/>
                </a:lnTo>
                <a:lnTo>
                  <a:pt x="1157" y="2582"/>
                </a:lnTo>
                <a:lnTo>
                  <a:pt x="1181" y="2578"/>
                </a:lnTo>
                <a:lnTo>
                  <a:pt x="1204" y="2569"/>
                </a:lnTo>
                <a:lnTo>
                  <a:pt x="1227" y="2561"/>
                </a:lnTo>
                <a:lnTo>
                  <a:pt x="1247" y="2552"/>
                </a:lnTo>
                <a:lnTo>
                  <a:pt x="1266" y="2540"/>
                </a:lnTo>
                <a:lnTo>
                  <a:pt x="1284" y="2527"/>
                </a:lnTo>
                <a:lnTo>
                  <a:pt x="1300" y="2513"/>
                </a:lnTo>
                <a:lnTo>
                  <a:pt x="1315" y="2498"/>
                </a:lnTo>
                <a:lnTo>
                  <a:pt x="1326" y="2482"/>
                </a:lnTo>
                <a:lnTo>
                  <a:pt x="1338" y="2464"/>
                </a:lnTo>
                <a:lnTo>
                  <a:pt x="1346" y="2444"/>
                </a:lnTo>
                <a:lnTo>
                  <a:pt x="1352" y="2426"/>
                </a:lnTo>
                <a:lnTo>
                  <a:pt x="1356" y="2405"/>
                </a:lnTo>
                <a:lnTo>
                  <a:pt x="1357" y="2386"/>
                </a:lnTo>
                <a:lnTo>
                  <a:pt x="1357" y="2386"/>
                </a:lnTo>
                <a:lnTo>
                  <a:pt x="1356" y="2368"/>
                </a:lnTo>
                <a:lnTo>
                  <a:pt x="1354" y="2351"/>
                </a:lnTo>
                <a:lnTo>
                  <a:pt x="1349" y="2335"/>
                </a:lnTo>
                <a:lnTo>
                  <a:pt x="1344" y="2322"/>
                </a:lnTo>
                <a:lnTo>
                  <a:pt x="1338" y="2309"/>
                </a:lnTo>
                <a:lnTo>
                  <a:pt x="1329" y="2298"/>
                </a:lnTo>
                <a:lnTo>
                  <a:pt x="1321" y="2288"/>
                </a:lnTo>
                <a:lnTo>
                  <a:pt x="1313" y="2278"/>
                </a:lnTo>
                <a:lnTo>
                  <a:pt x="1297" y="2264"/>
                </a:lnTo>
                <a:lnTo>
                  <a:pt x="1284" y="2252"/>
                </a:lnTo>
                <a:lnTo>
                  <a:pt x="1269" y="2244"/>
                </a:lnTo>
                <a:lnTo>
                  <a:pt x="1269" y="2244"/>
                </a:lnTo>
                <a:lnTo>
                  <a:pt x="1258" y="2239"/>
                </a:lnTo>
                <a:lnTo>
                  <a:pt x="1248" y="2233"/>
                </a:lnTo>
                <a:lnTo>
                  <a:pt x="1240" y="2225"/>
                </a:lnTo>
                <a:lnTo>
                  <a:pt x="1235" y="2218"/>
                </a:lnTo>
                <a:lnTo>
                  <a:pt x="1230" y="2210"/>
                </a:lnTo>
                <a:lnTo>
                  <a:pt x="1227" y="2203"/>
                </a:lnTo>
                <a:lnTo>
                  <a:pt x="1225" y="2195"/>
                </a:lnTo>
                <a:lnTo>
                  <a:pt x="1225" y="2189"/>
                </a:lnTo>
                <a:lnTo>
                  <a:pt x="1227" y="2182"/>
                </a:lnTo>
                <a:lnTo>
                  <a:pt x="1230" y="2176"/>
                </a:lnTo>
                <a:lnTo>
                  <a:pt x="1235" y="2171"/>
                </a:lnTo>
                <a:lnTo>
                  <a:pt x="1242" y="2166"/>
                </a:lnTo>
                <a:lnTo>
                  <a:pt x="1250" y="2161"/>
                </a:lnTo>
                <a:lnTo>
                  <a:pt x="1260" y="2158"/>
                </a:lnTo>
                <a:lnTo>
                  <a:pt x="1269" y="2156"/>
                </a:lnTo>
                <a:lnTo>
                  <a:pt x="1282" y="2156"/>
                </a:lnTo>
                <a:lnTo>
                  <a:pt x="1556" y="2156"/>
                </a:lnTo>
                <a:lnTo>
                  <a:pt x="1556" y="2155"/>
                </a:lnTo>
                <a:lnTo>
                  <a:pt x="2151" y="2155"/>
                </a:lnTo>
                <a:lnTo>
                  <a:pt x="2151" y="1281"/>
                </a:lnTo>
                <a:lnTo>
                  <a:pt x="2151" y="1281"/>
                </a:lnTo>
                <a:lnTo>
                  <a:pt x="2151" y="1269"/>
                </a:lnTo>
                <a:lnTo>
                  <a:pt x="2148" y="1258"/>
                </a:lnTo>
                <a:lnTo>
                  <a:pt x="2146" y="1248"/>
                </a:lnTo>
                <a:lnTo>
                  <a:pt x="2141" y="1240"/>
                </a:lnTo>
                <a:lnTo>
                  <a:pt x="2136" y="1234"/>
                </a:lnTo>
                <a:lnTo>
                  <a:pt x="2132" y="1229"/>
                </a:lnTo>
                <a:lnTo>
                  <a:pt x="2125" y="1225"/>
                </a:lnTo>
                <a:lnTo>
                  <a:pt x="2119" y="1224"/>
                </a:lnTo>
                <a:lnTo>
                  <a:pt x="2112" y="1224"/>
                </a:lnTo>
                <a:lnTo>
                  <a:pt x="2104" y="1225"/>
                </a:lnTo>
                <a:lnTo>
                  <a:pt x="2097" y="1229"/>
                </a:lnTo>
                <a:lnTo>
                  <a:pt x="2089" y="1234"/>
                </a:lnTo>
                <a:lnTo>
                  <a:pt x="2083" y="1240"/>
                </a:lnTo>
                <a:lnTo>
                  <a:pt x="2075" y="1248"/>
                </a:lnTo>
                <a:lnTo>
                  <a:pt x="2068" y="1258"/>
                </a:lnTo>
                <a:lnTo>
                  <a:pt x="2062" y="1268"/>
                </a:lnTo>
                <a:lnTo>
                  <a:pt x="2062" y="1268"/>
                </a:lnTo>
                <a:lnTo>
                  <a:pt x="2054" y="1282"/>
                </a:lnTo>
                <a:lnTo>
                  <a:pt x="2044" y="1295"/>
                </a:lnTo>
                <a:lnTo>
                  <a:pt x="2029" y="1312"/>
                </a:lnTo>
                <a:lnTo>
                  <a:pt x="2019" y="1320"/>
                </a:lnTo>
                <a:lnTo>
                  <a:pt x="2010" y="1328"/>
                </a:lnTo>
                <a:lnTo>
                  <a:pt x="1998" y="1336"/>
                </a:lnTo>
                <a:lnTo>
                  <a:pt x="1985" y="1343"/>
                </a:lnTo>
                <a:lnTo>
                  <a:pt x="1971" y="1348"/>
                </a:lnTo>
                <a:lnTo>
                  <a:pt x="1956" y="1352"/>
                </a:lnTo>
                <a:lnTo>
                  <a:pt x="1940" y="1356"/>
                </a:lnTo>
                <a:lnTo>
                  <a:pt x="1922" y="1356"/>
                </a:lnTo>
                <a:lnTo>
                  <a:pt x="1922" y="1356"/>
                </a:lnTo>
                <a:lnTo>
                  <a:pt x="1901" y="1354"/>
                </a:lnTo>
                <a:lnTo>
                  <a:pt x="1881" y="1351"/>
                </a:lnTo>
                <a:lnTo>
                  <a:pt x="1862" y="1344"/>
                </a:lnTo>
                <a:lnTo>
                  <a:pt x="1844" y="1336"/>
                </a:lnTo>
                <a:lnTo>
                  <a:pt x="1826" y="1326"/>
                </a:lnTo>
                <a:lnTo>
                  <a:pt x="1809" y="1313"/>
                </a:lnTo>
                <a:lnTo>
                  <a:pt x="1795" y="1299"/>
                </a:lnTo>
                <a:lnTo>
                  <a:pt x="1780" y="1282"/>
                </a:lnTo>
                <a:lnTo>
                  <a:pt x="1767" y="1265"/>
                </a:lnTo>
                <a:lnTo>
                  <a:pt x="1756" y="1247"/>
                </a:lnTo>
                <a:lnTo>
                  <a:pt x="1746" y="1225"/>
                </a:lnTo>
                <a:lnTo>
                  <a:pt x="1736" y="1203"/>
                </a:lnTo>
                <a:lnTo>
                  <a:pt x="1730" y="1180"/>
                </a:lnTo>
                <a:lnTo>
                  <a:pt x="1725" y="1157"/>
                </a:lnTo>
                <a:lnTo>
                  <a:pt x="1722" y="1131"/>
                </a:lnTo>
                <a:lnTo>
                  <a:pt x="1722" y="1107"/>
                </a:lnTo>
                <a:lnTo>
                  <a:pt x="1722" y="1107"/>
                </a:lnTo>
                <a:lnTo>
                  <a:pt x="1722" y="1081"/>
                </a:lnTo>
                <a:lnTo>
                  <a:pt x="1725" y="1056"/>
                </a:lnTo>
                <a:lnTo>
                  <a:pt x="1730" y="1032"/>
                </a:lnTo>
                <a:lnTo>
                  <a:pt x="1736" y="1009"/>
                </a:lnTo>
                <a:lnTo>
                  <a:pt x="1746" y="988"/>
                </a:lnTo>
                <a:lnTo>
                  <a:pt x="1756" y="967"/>
                </a:lnTo>
                <a:lnTo>
                  <a:pt x="1767" y="947"/>
                </a:lnTo>
                <a:lnTo>
                  <a:pt x="1780" y="929"/>
                </a:lnTo>
                <a:lnTo>
                  <a:pt x="1795" y="913"/>
                </a:lnTo>
                <a:lnTo>
                  <a:pt x="1809" y="898"/>
                </a:lnTo>
                <a:lnTo>
                  <a:pt x="1826" y="887"/>
                </a:lnTo>
                <a:lnTo>
                  <a:pt x="1844" y="876"/>
                </a:lnTo>
                <a:lnTo>
                  <a:pt x="1862" y="868"/>
                </a:lnTo>
                <a:lnTo>
                  <a:pt x="1881" y="861"/>
                </a:lnTo>
                <a:lnTo>
                  <a:pt x="1901" y="858"/>
                </a:lnTo>
                <a:lnTo>
                  <a:pt x="1922" y="856"/>
                </a:lnTo>
                <a:lnTo>
                  <a:pt x="1922" y="856"/>
                </a:lnTo>
                <a:close/>
              </a:path>
            </a:pathLst>
          </a:custGeom>
          <a:gradFill flip="none" rotWithShape="1">
            <a:gsLst>
              <a:gs pos="0">
                <a:schemeClr val="accent2">
                  <a:lumMod val="60000"/>
                  <a:lumOff val="40000"/>
                  <a:shade val="30000"/>
                  <a:satMod val="115000"/>
                </a:schemeClr>
              </a:gs>
              <a:gs pos="50000">
                <a:schemeClr val="accent2">
                  <a:lumMod val="60000"/>
                  <a:lumOff val="40000"/>
                  <a:shade val="67500"/>
                  <a:satMod val="115000"/>
                </a:schemeClr>
              </a:gs>
              <a:gs pos="100000">
                <a:schemeClr val="accent2">
                  <a:lumMod val="60000"/>
                  <a:lumOff val="40000"/>
                  <a:shade val="100000"/>
                  <a:satMod val="115000"/>
                </a:schemeClr>
              </a:gs>
            </a:gsLst>
            <a:lin ang="2700000" scaled="1"/>
            <a:tileRect/>
          </a:gradFill>
          <a:ln w="28575">
            <a:solidFill>
              <a:schemeClr val="bg1">
                <a:lumMod val="65000"/>
              </a:schemeClr>
            </a:solidFill>
            <a:prstDash val="solid"/>
            <a:round/>
            <a:headEnd/>
            <a:tailEnd/>
          </a:ln>
        </p:spPr>
        <p:txBody>
          <a:bodyPr bIns="540000" anchor="ctr"/>
          <a:lstStyle/>
          <a:p>
            <a:pPr algn="ctr" eaLnBrk="1" hangingPunct="1">
              <a:defRPr/>
            </a:pPr>
            <a:r>
              <a:rPr lang="en-GB" sz="4000" dirty="0">
                <a:cs typeface="Arial" charset="0"/>
              </a:rPr>
              <a:t>1 Peter 1:18-19</a:t>
            </a:r>
          </a:p>
        </p:txBody>
      </p:sp>
      <p:sp>
        <p:nvSpPr>
          <p:cNvPr id="8" name="Freeform 6"/>
          <p:cNvSpPr>
            <a:spLocks/>
          </p:cNvSpPr>
          <p:nvPr/>
        </p:nvSpPr>
        <p:spPr bwMode="auto">
          <a:xfrm>
            <a:off x="199197" y="4178438"/>
            <a:ext cx="3001963" cy="2497138"/>
          </a:xfrm>
          <a:custGeom>
            <a:avLst/>
            <a:gdLst>
              <a:gd name="T0" fmla="*/ 861 w 2587"/>
              <a:gd name="T1" fmla="*/ 195 h 2151"/>
              <a:gd name="T2" fmla="*/ 885 w 2587"/>
              <a:gd name="T3" fmla="*/ 143 h 2151"/>
              <a:gd name="T4" fmla="*/ 931 w 2587"/>
              <a:gd name="T5" fmla="*/ 97 h 2151"/>
              <a:gd name="T6" fmla="*/ 965 w 2587"/>
              <a:gd name="T7" fmla="*/ 76 h 2151"/>
              <a:gd name="T8" fmla="*/ 988 w 2587"/>
              <a:gd name="T9" fmla="*/ 47 h 2151"/>
              <a:gd name="T10" fmla="*/ 985 w 2587"/>
              <a:gd name="T11" fmla="*/ 21 h 2151"/>
              <a:gd name="T12" fmla="*/ 955 w 2587"/>
              <a:gd name="T13" fmla="*/ 3 h 2151"/>
              <a:gd name="T14" fmla="*/ 0 w 2587"/>
              <a:gd name="T15" fmla="*/ 2151 h 2151"/>
              <a:gd name="T16" fmla="*/ 2156 w 2587"/>
              <a:gd name="T17" fmla="*/ 1220 h 2151"/>
              <a:gd name="T18" fmla="*/ 2163 w 2587"/>
              <a:gd name="T19" fmla="*/ 1186 h 2151"/>
              <a:gd name="T20" fmla="*/ 2182 w 2587"/>
              <a:gd name="T21" fmla="*/ 1163 h 2151"/>
              <a:gd name="T22" fmla="*/ 2211 w 2587"/>
              <a:gd name="T23" fmla="*/ 1166 h 2151"/>
              <a:gd name="T24" fmla="*/ 2239 w 2587"/>
              <a:gd name="T25" fmla="*/ 1196 h 2151"/>
              <a:gd name="T26" fmla="*/ 2263 w 2587"/>
              <a:gd name="T27" fmla="*/ 1235 h 2151"/>
              <a:gd name="T28" fmla="*/ 2309 w 2587"/>
              <a:gd name="T29" fmla="*/ 1274 h 2151"/>
              <a:gd name="T30" fmla="*/ 2368 w 2587"/>
              <a:gd name="T31" fmla="*/ 1293 h 2151"/>
              <a:gd name="T32" fmla="*/ 2426 w 2587"/>
              <a:gd name="T33" fmla="*/ 1288 h 2151"/>
              <a:gd name="T34" fmla="*/ 2498 w 2587"/>
              <a:gd name="T35" fmla="*/ 1251 h 2151"/>
              <a:gd name="T36" fmla="*/ 2553 w 2587"/>
              <a:gd name="T37" fmla="*/ 1184 h 2151"/>
              <a:gd name="T38" fmla="*/ 2582 w 2587"/>
              <a:gd name="T39" fmla="*/ 1095 h 2151"/>
              <a:gd name="T40" fmla="*/ 2586 w 2587"/>
              <a:gd name="T41" fmla="*/ 1018 h 2151"/>
              <a:gd name="T42" fmla="*/ 2563 w 2587"/>
              <a:gd name="T43" fmla="*/ 926 h 2151"/>
              <a:gd name="T44" fmla="*/ 2514 w 2587"/>
              <a:gd name="T45" fmla="*/ 852 h 2151"/>
              <a:gd name="T46" fmla="*/ 2446 w 2587"/>
              <a:gd name="T47" fmla="*/ 805 h 2151"/>
              <a:gd name="T48" fmla="*/ 2385 w 2587"/>
              <a:gd name="T49" fmla="*/ 794 h 2151"/>
              <a:gd name="T50" fmla="*/ 2322 w 2587"/>
              <a:gd name="T51" fmla="*/ 808 h 2151"/>
              <a:gd name="T52" fmla="*/ 2278 w 2587"/>
              <a:gd name="T53" fmla="*/ 838 h 2151"/>
              <a:gd name="T54" fmla="*/ 2245 w 2587"/>
              <a:gd name="T55" fmla="*/ 882 h 2151"/>
              <a:gd name="T56" fmla="*/ 2218 w 2587"/>
              <a:gd name="T57" fmla="*/ 917 h 2151"/>
              <a:gd name="T58" fmla="*/ 2189 w 2587"/>
              <a:gd name="T59" fmla="*/ 927 h 2151"/>
              <a:gd name="T60" fmla="*/ 2166 w 2587"/>
              <a:gd name="T61" fmla="*/ 911 h 2151"/>
              <a:gd name="T62" fmla="*/ 2156 w 2587"/>
              <a:gd name="T63" fmla="*/ 869 h 2151"/>
              <a:gd name="T64" fmla="*/ 1282 w 2587"/>
              <a:gd name="T65" fmla="*/ 0 h 2151"/>
              <a:gd name="T66" fmla="*/ 1248 w 2587"/>
              <a:gd name="T67" fmla="*/ 6 h 2151"/>
              <a:gd name="T68" fmla="*/ 1227 w 2587"/>
              <a:gd name="T69" fmla="*/ 27 h 2151"/>
              <a:gd name="T70" fmla="*/ 1229 w 2587"/>
              <a:gd name="T71" fmla="*/ 55 h 2151"/>
              <a:gd name="T72" fmla="*/ 1258 w 2587"/>
              <a:gd name="T73" fmla="*/ 83 h 2151"/>
              <a:gd name="T74" fmla="*/ 1297 w 2587"/>
              <a:gd name="T75" fmla="*/ 107 h 2151"/>
              <a:gd name="T76" fmla="*/ 1336 w 2587"/>
              <a:gd name="T77" fmla="*/ 154 h 2151"/>
              <a:gd name="T78" fmla="*/ 1356 w 2587"/>
              <a:gd name="T79" fmla="*/ 213 h 2151"/>
              <a:gd name="T80" fmla="*/ 1352 w 2587"/>
              <a:gd name="T81" fmla="*/ 270 h 2151"/>
              <a:gd name="T82" fmla="*/ 1313 w 2587"/>
              <a:gd name="T83" fmla="*/ 341 h 2151"/>
              <a:gd name="T84" fmla="*/ 1247 w 2587"/>
              <a:gd name="T85" fmla="*/ 397 h 2151"/>
              <a:gd name="T86" fmla="*/ 1157 w 2587"/>
              <a:gd name="T87" fmla="*/ 426 h 2151"/>
              <a:gd name="T88" fmla="*/ 1082 w 2587"/>
              <a:gd name="T89" fmla="*/ 429 h 2151"/>
              <a:gd name="T90" fmla="*/ 988 w 2587"/>
              <a:gd name="T91" fmla="*/ 406 h 2151"/>
              <a:gd name="T92" fmla="*/ 915 w 2587"/>
              <a:gd name="T93" fmla="*/ 358 h 2151"/>
              <a:gd name="T94" fmla="*/ 869 w 2587"/>
              <a:gd name="T95" fmla="*/ 289 h 2151"/>
              <a:gd name="T96" fmla="*/ 858 w 2587"/>
              <a:gd name="T97" fmla="*/ 231 h 2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587" h="2151">
                <a:moveTo>
                  <a:pt x="858" y="231"/>
                </a:moveTo>
                <a:lnTo>
                  <a:pt x="858" y="231"/>
                </a:lnTo>
                <a:lnTo>
                  <a:pt x="858" y="213"/>
                </a:lnTo>
                <a:lnTo>
                  <a:pt x="861" y="195"/>
                </a:lnTo>
                <a:lnTo>
                  <a:pt x="866" y="180"/>
                </a:lnTo>
                <a:lnTo>
                  <a:pt x="871" y="166"/>
                </a:lnTo>
                <a:lnTo>
                  <a:pt x="877" y="154"/>
                </a:lnTo>
                <a:lnTo>
                  <a:pt x="885" y="143"/>
                </a:lnTo>
                <a:lnTo>
                  <a:pt x="893" y="131"/>
                </a:lnTo>
                <a:lnTo>
                  <a:pt x="902" y="123"/>
                </a:lnTo>
                <a:lnTo>
                  <a:pt x="918" y="107"/>
                </a:lnTo>
                <a:lnTo>
                  <a:pt x="931" y="97"/>
                </a:lnTo>
                <a:lnTo>
                  <a:pt x="946" y="89"/>
                </a:lnTo>
                <a:lnTo>
                  <a:pt x="946" y="89"/>
                </a:lnTo>
                <a:lnTo>
                  <a:pt x="955" y="83"/>
                </a:lnTo>
                <a:lnTo>
                  <a:pt x="965" y="76"/>
                </a:lnTo>
                <a:lnTo>
                  <a:pt x="973" y="70"/>
                </a:lnTo>
                <a:lnTo>
                  <a:pt x="980" y="62"/>
                </a:lnTo>
                <a:lnTo>
                  <a:pt x="985" y="55"/>
                </a:lnTo>
                <a:lnTo>
                  <a:pt x="988" y="47"/>
                </a:lnTo>
                <a:lnTo>
                  <a:pt x="989" y="40"/>
                </a:lnTo>
                <a:lnTo>
                  <a:pt x="989" y="34"/>
                </a:lnTo>
                <a:lnTo>
                  <a:pt x="988" y="27"/>
                </a:lnTo>
                <a:lnTo>
                  <a:pt x="985" y="21"/>
                </a:lnTo>
                <a:lnTo>
                  <a:pt x="980" y="14"/>
                </a:lnTo>
                <a:lnTo>
                  <a:pt x="973" y="9"/>
                </a:lnTo>
                <a:lnTo>
                  <a:pt x="965" y="6"/>
                </a:lnTo>
                <a:lnTo>
                  <a:pt x="955" y="3"/>
                </a:lnTo>
                <a:lnTo>
                  <a:pt x="944" y="1"/>
                </a:lnTo>
                <a:lnTo>
                  <a:pt x="933" y="0"/>
                </a:lnTo>
                <a:lnTo>
                  <a:pt x="0" y="0"/>
                </a:lnTo>
                <a:lnTo>
                  <a:pt x="0" y="2151"/>
                </a:lnTo>
                <a:lnTo>
                  <a:pt x="2154" y="2151"/>
                </a:lnTo>
                <a:lnTo>
                  <a:pt x="2154" y="1656"/>
                </a:lnTo>
                <a:lnTo>
                  <a:pt x="2156" y="1656"/>
                </a:lnTo>
                <a:lnTo>
                  <a:pt x="2156" y="1220"/>
                </a:lnTo>
                <a:lnTo>
                  <a:pt x="2156" y="1220"/>
                </a:lnTo>
                <a:lnTo>
                  <a:pt x="2158" y="1207"/>
                </a:lnTo>
                <a:lnTo>
                  <a:pt x="2159" y="1196"/>
                </a:lnTo>
                <a:lnTo>
                  <a:pt x="2163" y="1186"/>
                </a:lnTo>
                <a:lnTo>
                  <a:pt x="2166" y="1178"/>
                </a:lnTo>
                <a:lnTo>
                  <a:pt x="2171" y="1171"/>
                </a:lnTo>
                <a:lnTo>
                  <a:pt x="2177" y="1166"/>
                </a:lnTo>
                <a:lnTo>
                  <a:pt x="2182" y="1163"/>
                </a:lnTo>
                <a:lnTo>
                  <a:pt x="2189" y="1161"/>
                </a:lnTo>
                <a:lnTo>
                  <a:pt x="2197" y="1161"/>
                </a:lnTo>
                <a:lnTo>
                  <a:pt x="2203" y="1163"/>
                </a:lnTo>
                <a:lnTo>
                  <a:pt x="2211" y="1166"/>
                </a:lnTo>
                <a:lnTo>
                  <a:pt x="2218" y="1171"/>
                </a:lnTo>
                <a:lnTo>
                  <a:pt x="2226" y="1178"/>
                </a:lnTo>
                <a:lnTo>
                  <a:pt x="2232" y="1186"/>
                </a:lnTo>
                <a:lnTo>
                  <a:pt x="2239" y="1196"/>
                </a:lnTo>
                <a:lnTo>
                  <a:pt x="2245" y="1207"/>
                </a:lnTo>
                <a:lnTo>
                  <a:pt x="2245" y="1207"/>
                </a:lnTo>
                <a:lnTo>
                  <a:pt x="2254" y="1220"/>
                </a:lnTo>
                <a:lnTo>
                  <a:pt x="2263" y="1235"/>
                </a:lnTo>
                <a:lnTo>
                  <a:pt x="2278" y="1251"/>
                </a:lnTo>
                <a:lnTo>
                  <a:pt x="2288" y="1259"/>
                </a:lnTo>
                <a:lnTo>
                  <a:pt x="2298" y="1266"/>
                </a:lnTo>
                <a:lnTo>
                  <a:pt x="2309" y="1274"/>
                </a:lnTo>
                <a:lnTo>
                  <a:pt x="2322" y="1280"/>
                </a:lnTo>
                <a:lnTo>
                  <a:pt x="2337" y="1285"/>
                </a:lnTo>
                <a:lnTo>
                  <a:pt x="2351" y="1290"/>
                </a:lnTo>
                <a:lnTo>
                  <a:pt x="2368" y="1293"/>
                </a:lnTo>
                <a:lnTo>
                  <a:pt x="2385" y="1293"/>
                </a:lnTo>
                <a:lnTo>
                  <a:pt x="2385" y="1293"/>
                </a:lnTo>
                <a:lnTo>
                  <a:pt x="2407" y="1293"/>
                </a:lnTo>
                <a:lnTo>
                  <a:pt x="2426" y="1288"/>
                </a:lnTo>
                <a:lnTo>
                  <a:pt x="2446" y="1283"/>
                </a:lnTo>
                <a:lnTo>
                  <a:pt x="2463" y="1274"/>
                </a:lnTo>
                <a:lnTo>
                  <a:pt x="2481" y="1264"/>
                </a:lnTo>
                <a:lnTo>
                  <a:pt x="2498" y="1251"/>
                </a:lnTo>
                <a:lnTo>
                  <a:pt x="2514" y="1236"/>
                </a:lnTo>
                <a:lnTo>
                  <a:pt x="2527" y="1220"/>
                </a:lnTo>
                <a:lnTo>
                  <a:pt x="2540" y="1204"/>
                </a:lnTo>
                <a:lnTo>
                  <a:pt x="2553" y="1184"/>
                </a:lnTo>
                <a:lnTo>
                  <a:pt x="2563" y="1163"/>
                </a:lnTo>
                <a:lnTo>
                  <a:pt x="2571" y="1142"/>
                </a:lnTo>
                <a:lnTo>
                  <a:pt x="2577" y="1119"/>
                </a:lnTo>
                <a:lnTo>
                  <a:pt x="2582" y="1095"/>
                </a:lnTo>
                <a:lnTo>
                  <a:pt x="2586" y="1070"/>
                </a:lnTo>
                <a:lnTo>
                  <a:pt x="2587" y="1044"/>
                </a:lnTo>
                <a:lnTo>
                  <a:pt x="2587" y="1044"/>
                </a:lnTo>
                <a:lnTo>
                  <a:pt x="2586" y="1018"/>
                </a:lnTo>
                <a:lnTo>
                  <a:pt x="2582" y="994"/>
                </a:lnTo>
                <a:lnTo>
                  <a:pt x="2577" y="969"/>
                </a:lnTo>
                <a:lnTo>
                  <a:pt x="2571" y="947"/>
                </a:lnTo>
                <a:lnTo>
                  <a:pt x="2563" y="926"/>
                </a:lnTo>
                <a:lnTo>
                  <a:pt x="2553" y="904"/>
                </a:lnTo>
                <a:lnTo>
                  <a:pt x="2540" y="885"/>
                </a:lnTo>
                <a:lnTo>
                  <a:pt x="2527" y="867"/>
                </a:lnTo>
                <a:lnTo>
                  <a:pt x="2514" y="852"/>
                </a:lnTo>
                <a:lnTo>
                  <a:pt x="2498" y="838"/>
                </a:lnTo>
                <a:lnTo>
                  <a:pt x="2481" y="825"/>
                </a:lnTo>
                <a:lnTo>
                  <a:pt x="2463" y="815"/>
                </a:lnTo>
                <a:lnTo>
                  <a:pt x="2446" y="805"/>
                </a:lnTo>
                <a:lnTo>
                  <a:pt x="2426" y="800"/>
                </a:lnTo>
                <a:lnTo>
                  <a:pt x="2407" y="795"/>
                </a:lnTo>
                <a:lnTo>
                  <a:pt x="2385" y="794"/>
                </a:lnTo>
                <a:lnTo>
                  <a:pt x="2385" y="794"/>
                </a:lnTo>
                <a:lnTo>
                  <a:pt x="2368" y="795"/>
                </a:lnTo>
                <a:lnTo>
                  <a:pt x="2351" y="799"/>
                </a:lnTo>
                <a:lnTo>
                  <a:pt x="2337" y="802"/>
                </a:lnTo>
                <a:lnTo>
                  <a:pt x="2322" y="808"/>
                </a:lnTo>
                <a:lnTo>
                  <a:pt x="2309" y="815"/>
                </a:lnTo>
                <a:lnTo>
                  <a:pt x="2298" y="821"/>
                </a:lnTo>
                <a:lnTo>
                  <a:pt x="2288" y="830"/>
                </a:lnTo>
                <a:lnTo>
                  <a:pt x="2278" y="838"/>
                </a:lnTo>
                <a:lnTo>
                  <a:pt x="2263" y="854"/>
                </a:lnTo>
                <a:lnTo>
                  <a:pt x="2254" y="869"/>
                </a:lnTo>
                <a:lnTo>
                  <a:pt x="2245" y="882"/>
                </a:lnTo>
                <a:lnTo>
                  <a:pt x="2245" y="882"/>
                </a:lnTo>
                <a:lnTo>
                  <a:pt x="2239" y="893"/>
                </a:lnTo>
                <a:lnTo>
                  <a:pt x="2232" y="903"/>
                </a:lnTo>
                <a:lnTo>
                  <a:pt x="2226" y="911"/>
                </a:lnTo>
                <a:lnTo>
                  <a:pt x="2218" y="917"/>
                </a:lnTo>
                <a:lnTo>
                  <a:pt x="2211" y="922"/>
                </a:lnTo>
                <a:lnTo>
                  <a:pt x="2203" y="926"/>
                </a:lnTo>
                <a:lnTo>
                  <a:pt x="2197" y="927"/>
                </a:lnTo>
                <a:lnTo>
                  <a:pt x="2189" y="927"/>
                </a:lnTo>
                <a:lnTo>
                  <a:pt x="2182" y="926"/>
                </a:lnTo>
                <a:lnTo>
                  <a:pt x="2177" y="922"/>
                </a:lnTo>
                <a:lnTo>
                  <a:pt x="2171" y="917"/>
                </a:lnTo>
                <a:lnTo>
                  <a:pt x="2166" y="911"/>
                </a:lnTo>
                <a:lnTo>
                  <a:pt x="2163" y="903"/>
                </a:lnTo>
                <a:lnTo>
                  <a:pt x="2159" y="893"/>
                </a:lnTo>
                <a:lnTo>
                  <a:pt x="2158" y="882"/>
                </a:lnTo>
                <a:lnTo>
                  <a:pt x="2156" y="869"/>
                </a:lnTo>
                <a:lnTo>
                  <a:pt x="2156" y="595"/>
                </a:lnTo>
                <a:lnTo>
                  <a:pt x="2154" y="595"/>
                </a:lnTo>
                <a:lnTo>
                  <a:pt x="2154" y="0"/>
                </a:lnTo>
                <a:lnTo>
                  <a:pt x="1282" y="0"/>
                </a:lnTo>
                <a:lnTo>
                  <a:pt x="1282" y="0"/>
                </a:lnTo>
                <a:lnTo>
                  <a:pt x="1269" y="1"/>
                </a:lnTo>
                <a:lnTo>
                  <a:pt x="1258" y="3"/>
                </a:lnTo>
                <a:lnTo>
                  <a:pt x="1248" y="6"/>
                </a:lnTo>
                <a:lnTo>
                  <a:pt x="1242" y="9"/>
                </a:lnTo>
                <a:lnTo>
                  <a:pt x="1235" y="14"/>
                </a:lnTo>
                <a:lnTo>
                  <a:pt x="1230" y="21"/>
                </a:lnTo>
                <a:lnTo>
                  <a:pt x="1227" y="27"/>
                </a:lnTo>
                <a:lnTo>
                  <a:pt x="1225" y="34"/>
                </a:lnTo>
                <a:lnTo>
                  <a:pt x="1225" y="40"/>
                </a:lnTo>
                <a:lnTo>
                  <a:pt x="1225" y="47"/>
                </a:lnTo>
                <a:lnTo>
                  <a:pt x="1229" y="55"/>
                </a:lnTo>
                <a:lnTo>
                  <a:pt x="1234" y="62"/>
                </a:lnTo>
                <a:lnTo>
                  <a:pt x="1240" y="70"/>
                </a:lnTo>
                <a:lnTo>
                  <a:pt x="1248" y="76"/>
                </a:lnTo>
                <a:lnTo>
                  <a:pt x="1258" y="83"/>
                </a:lnTo>
                <a:lnTo>
                  <a:pt x="1269" y="89"/>
                </a:lnTo>
                <a:lnTo>
                  <a:pt x="1269" y="89"/>
                </a:lnTo>
                <a:lnTo>
                  <a:pt x="1282" y="97"/>
                </a:lnTo>
                <a:lnTo>
                  <a:pt x="1297" y="107"/>
                </a:lnTo>
                <a:lnTo>
                  <a:pt x="1313" y="123"/>
                </a:lnTo>
                <a:lnTo>
                  <a:pt x="1321" y="131"/>
                </a:lnTo>
                <a:lnTo>
                  <a:pt x="1329" y="143"/>
                </a:lnTo>
                <a:lnTo>
                  <a:pt x="1336" y="154"/>
                </a:lnTo>
                <a:lnTo>
                  <a:pt x="1343" y="166"/>
                </a:lnTo>
                <a:lnTo>
                  <a:pt x="1349" y="180"/>
                </a:lnTo>
                <a:lnTo>
                  <a:pt x="1352" y="195"/>
                </a:lnTo>
                <a:lnTo>
                  <a:pt x="1356" y="213"/>
                </a:lnTo>
                <a:lnTo>
                  <a:pt x="1357" y="231"/>
                </a:lnTo>
                <a:lnTo>
                  <a:pt x="1357" y="231"/>
                </a:lnTo>
                <a:lnTo>
                  <a:pt x="1356" y="250"/>
                </a:lnTo>
                <a:lnTo>
                  <a:pt x="1352" y="270"/>
                </a:lnTo>
                <a:lnTo>
                  <a:pt x="1346" y="289"/>
                </a:lnTo>
                <a:lnTo>
                  <a:pt x="1338" y="307"/>
                </a:lnTo>
                <a:lnTo>
                  <a:pt x="1326" y="325"/>
                </a:lnTo>
                <a:lnTo>
                  <a:pt x="1313" y="341"/>
                </a:lnTo>
                <a:lnTo>
                  <a:pt x="1300" y="358"/>
                </a:lnTo>
                <a:lnTo>
                  <a:pt x="1284" y="372"/>
                </a:lnTo>
                <a:lnTo>
                  <a:pt x="1266" y="385"/>
                </a:lnTo>
                <a:lnTo>
                  <a:pt x="1247" y="397"/>
                </a:lnTo>
                <a:lnTo>
                  <a:pt x="1225" y="406"/>
                </a:lnTo>
                <a:lnTo>
                  <a:pt x="1204" y="415"/>
                </a:lnTo>
                <a:lnTo>
                  <a:pt x="1181" y="421"/>
                </a:lnTo>
                <a:lnTo>
                  <a:pt x="1157" y="426"/>
                </a:lnTo>
                <a:lnTo>
                  <a:pt x="1133" y="429"/>
                </a:lnTo>
                <a:lnTo>
                  <a:pt x="1107" y="431"/>
                </a:lnTo>
                <a:lnTo>
                  <a:pt x="1107" y="431"/>
                </a:lnTo>
                <a:lnTo>
                  <a:pt x="1082" y="429"/>
                </a:lnTo>
                <a:lnTo>
                  <a:pt x="1056" y="426"/>
                </a:lnTo>
                <a:lnTo>
                  <a:pt x="1033" y="421"/>
                </a:lnTo>
                <a:lnTo>
                  <a:pt x="1011" y="415"/>
                </a:lnTo>
                <a:lnTo>
                  <a:pt x="988" y="406"/>
                </a:lnTo>
                <a:lnTo>
                  <a:pt x="967" y="397"/>
                </a:lnTo>
                <a:lnTo>
                  <a:pt x="949" y="385"/>
                </a:lnTo>
                <a:lnTo>
                  <a:pt x="931" y="372"/>
                </a:lnTo>
                <a:lnTo>
                  <a:pt x="915" y="358"/>
                </a:lnTo>
                <a:lnTo>
                  <a:pt x="900" y="341"/>
                </a:lnTo>
                <a:lnTo>
                  <a:pt x="887" y="325"/>
                </a:lnTo>
                <a:lnTo>
                  <a:pt x="877" y="307"/>
                </a:lnTo>
                <a:lnTo>
                  <a:pt x="869" y="289"/>
                </a:lnTo>
                <a:lnTo>
                  <a:pt x="863" y="270"/>
                </a:lnTo>
                <a:lnTo>
                  <a:pt x="859" y="250"/>
                </a:lnTo>
                <a:lnTo>
                  <a:pt x="858" y="231"/>
                </a:lnTo>
                <a:lnTo>
                  <a:pt x="858" y="231"/>
                </a:lnTo>
                <a:close/>
              </a:path>
            </a:pathLst>
          </a:custGeom>
          <a:gradFill flip="none" rotWithShape="1">
            <a:gsLst>
              <a:gs pos="0">
                <a:schemeClr val="accent6">
                  <a:lumMod val="60000"/>
                  <a:lumOff val="40000"/>
                  <a:shade val="30000"/>
                  <a:satMod val="115000"/>
                </a:schemeClr>
              </a:gs>
              <a:gs pos="50000">
                <a:schemeClr val="accent6">
                  <a:lumMod val="60000"/>
                  <a:lumOff val="40000"/>
                  <a:shade val="67500"/>
                  <a:satMod val="115000"/>
                </a:schemeClr>
              </a:gs>
              <a:gs pos="100000">
                <a:schemeClr val="accent6">
                  <a:lumMod val="60000"/>
                  <a:lumOff val="40000"/>
                  <a:shade val="100000"/>
                  <a:satMod val="115000"/>
                </a:schemeClr>
              </a:gs>
            </a:gsLst>
            <a:lin ang="18900000" scaled="1"/>
            <a:tileRect/>
          </a:gradFill>
          <a:ln w="28575">
            <a:solidFill>
              <a:schemeClr val="bg1">
                <a:lumMod val="65000"/>
              </a:schemeClr>
            </a:solidFill>
            <a:prstDash val="solid"/>
            <a:round/>
            <a:headEnd/>
            <a:tailEnd/>
          </a:ln>
        </p:spPr>
        <p:txBody>
          <a:bodyPr rIns="468000" anchor="ctr" anchorCtr="1"/>
          <a:lstStyle/>
          <a:p>
            <a:pPr eaLnBrk="1" hangingPunct="1">
              <a:defRPr/>
            </a:pPr>
            <a:endParaRPr lang="en-GB" sz="4000" dirty="0">
              <a:cs typeface="Arial" charset="0"/>
            </a:endParaRPr>
          </a:p>
        </p:txBody>
      </p:sp>
      <p:sp>
        <p:nvSpPr>
          <p:cNvPr id="9" name="Freeform 7"/>
          <p:cNvSpPr>
            <a:spLocks/>
          </p:cNvSpPr>
          <p:nvPr/>
        </p:nvSpPr>
        <p:spPr bwMode="auto">
          <a:xfrm>
            <a:off x="9045921" y="96805"/>
            <a:ext cx="3001962" cy="2495550"/>
          </a:xfrm>
          <a:custGeom>
            <a:avLst/>
            <a:gdLst>
              <a:gd name="T0" fmla="*/ 1726 w 2587"/>
              <a:gd name="T1" fmla="*/ 1956 h 2150"/>
              <a:gd name="T2" fmla="*/ 1702 w 2587"/>
              <a:gd name="T3" fmla="*/ 2008 h 2150"/>
              <a:gd name="T4" fmla="*/ 1656 w 2587"/>
              <a:gd name="T5" fmla="*/ 2054 h 2150"/>
              <a:gd name="T6" fmla="*/ 1620 w 2587"/>
              <a:gd name="T7" fmla="*/ 2075 h 2150"/>
              <a:gd name="T8" fmla="*/ 1599 w 2587"/>
              <a:gd name="T9" fmla="*/ 2104 h 2150"/>
              <a:gd name="T10" fmla="*/ 1602 w 2587"/>
              <a:gd name="T11" fmla="*/ 2130 h 2150"/>
              <a:gd name="T12" fmla="*/ 1632 w 2587"/>
              <a:gd name="T13" fmla="*/ 2148 h 2150"/>
              <a:gd name="T14" fmla="*/ 2587 w 2587"/>
              <a:gd name="T15" fmla="*/ 0 h 2150"/>
              <a:gd name="T16" fmla="*/ 429 w 2587"/>
              <a:gd name="T17" fmla="*/ 931 h 2150"/>
              <a:gd name="T18" fmla="*/ 424 w 2587"/>
              <a:gd name="T19" fmla="*/ 965 h 2150"/>
              <a:gd name="T20" fmla="*/ 403 w 2587"/>
              <a:gd name="T21" fmla="*/ 988 h 2150"/>
              <a:gd name="T22" fmla="*/ 376 w 2587"/>
              <a:gd name="T23" fmla="*/ 985 h 2150"/>
              <a:gd name="T24" fmla="*/ 348 w 2587"/>
              <a:gd name="T25" fmla="*/ 955 h 2150"/>
              <a:gd name="T26" fmla="*/ 324 w 2587"/>
              <a:gd name="T27" fmla="*/ 916 h 2150"/>
              <a:gd name="T28" fmla="*/ 276 w 2587"/>
              <a:gd name="T29" fmla="*/ 877 h 2150"/>
              <a:gd name="T30" fmla="*/ 218 w 2587"/>
              <a:gd name="T31" fmla="*/ 858 h 2150"/>
              <a:gd name="T32" fmla="*/ 161 w 2587"/>
              <a:gd name="T33" fmla="*/ 863 h 2150"/>
              <a:gd name="T34" fmla="*/ 89 w 2587"/>
              <a:gd name="T35" fmla="*/ 900 h 2150"/>
              <a:gd name="T36" fmla="*/ 34 w 2587"/>
              <a:gd name="T37" fmla="*/ 967 h 2150"/>
              <a:gd name="T38" fmla="*/ 5 w 2587"/>
              <a:gd name="T39" fmla="*/ 1056 h 2150"/>
              <a:gd name="T40" fmla="*/ 1 w 2587"/>
              <a:gd name="T41" fmla="*/ 1133 h 2150"/>
              <a:gd name="T42" fmla="*/ 24 w 2587"/>
              <a:gd name="T43" fmla="*/ 1225 h 2150"/>
              <a:gd name="T44" fmla="*/ 73 w 2587"/>
              <a:gd name="T45" fmla="*/ 1299 h 2150"/>
              <a:gd name="T46" fmla="*/ 141 w 2587"/>
              <a:gd name="T47" fmla="*/ 1346 h 2150"/>
              <a:gd name="T48" fmla="*/ 200 w 2587"/>
              <a:gd name="T49" fmla="*/ 1356 h 2150"/>
              <a:gd name="T50" fmla="*/ 263 w 2587"/>
              <a:gd name="T51" fmla="*/ 1343 h 2150"/>
              <a:gd name="T52" fmla="*/ 307 w 2587"/>
              <a:gd name="T53" fmla="*/ 1313 h 2150"/>
              <a:gd name="T54" fmla="*/ 342 w 2587"/>
              <a:gd name="T55" fmla="*/ 1269 h 2150"/>
              <a:gd name="T56" fmla="*/ 369 w 2587"/>
              <a:gd name="T57" fmla="*/ 1234 h 2150"/>
              <a:gd name="T58" fmla="*/ 397 w 2587"/>
              <a:gd name="T59" fmla="*/ 1224 h 2150"/>
              <a:gd name="T60" fmla="*/ 421 w 2587"/>
              <a:gd name="T61" fmla="*/ 1240 h 2150"/>
              <a:gd name="T62" fmla="*/ 429 w 2587"/>
              <a:gd name="T63" fmla="*/ 1282 h 2150"/>
              <a:gd name="T64" fmla="*/ 1305 w 2587"/>
              <a:gd name="T65" fmla="*/ 2150 h 2150"/>
              <a:gd name="T66" fmla="*/ 1337 w 2587"/>
              <a:gd name="T67" fmla="*/ 2145 h 2150"/>
              <a:gd name="T68" fmla="*/ 1360 w 2587"/>
              <a:gd name="T69" fmla="*/ 2124 h 2150"/>
              <a:gd name="T70" fmla="*/ 1357 w 2587"/>
              <a:gd name="T71" fmla="*/ 2096 h 2150"/>
              <a:gd name="T72" fmla="*/ 1329 w 2587"/>
              <a:gd name="T73" fmla="*/ 2068 h 2150"/>
              <a:gd name="T74" fmla="*/ 1290 w 2587"/>
              <a:gd name="T75" fmla="*/ 2044 h 2150"/>
              <a:gd name="T76" fmla="*/ 1251 w 2587"/>
              <a:gd name="T77" fmla="*/ 1997 h 2150"/>
              <a:gd name="T78" fmla="*/ 1231 w 2587"/>
              <a:gd name="T79" fmla="*/ 1938 h 2150"/>
              <a:gd name="T80" fmla="*/ 1235 w 2587"/>
              <a:gd name="T81" fmla="*/ 1881 h 2150"/>
              <a:gd name="T82" fmla="*/ 1272 w 2587"/>
              <a:gd name="T83" fmla="*/ 1810 h 2150"/>
              <a:gd name="T84" fmla="*/ 1340 w 2587"/>
              <a:gd name="T85" fmla="*/ 1754 h 2150"/>
              <a:gd name="T86" fmla="*/ 1430 w 2587"/>
              <a:gd name="T87" fmla="*/ 1725 h 2150"/>
              <a:gd name="T88" fmla="*/ 1505 w 2587"/>
              <a:gd name="T89" fmla="*/ 1722 h 2150"/>
              <a:gd name="T90" fmla="*/ 1599 w 2587"/>
              <a:gd name="T91" fmla="*/ 1745 h 2150"/>
              <a:gd name="T92" fmla="*/ 1672 w 2587"/>
              <a:gd name="T93" fmla="*/ 1793 h 2150"/>
              <a:gd name="T94" fmla="*/ 1718 w 2587"/>
              <a:gd name="T95" fmla="*/ 1862 h 2150"/>
              <a:gd name="T96" fmla="*/ 1729 w 2587"/>
              <a:gd name="T97" fmla="*/ 1920 h 2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587" h="2150">
                <a:moveTo>
                  <a:pt x="1729" y="1920"/>
                </a:moveTo>
                <a:lnTo>
                  <a:pt x="1729" y="1920"/>
                </a:lnTo>
                <a:lnTo>
                  <a:pt x="1728" y="1938"/>
                </a:lnTo>
                <a:lnTo>
                  <a:pt x="1726" y="1956"/>
                </a:lnTo>
                <a:lnTo>
                  <a:pt x="1721" y="1971"/>
                </a:lnTo>
                <a:lnTo>
                  <a:pt x="1716" y="1984"/>
                </a:lnTo>
                <a:lnTo>
                  <a:pt x="1710" y="1997"/>
                </a:lnTo>
                <a:lnTo>
                  <a:pt x="1702" y="2008"/>
                </a:lnTo>
                <a:lnTo>
                  <a:pt x="1694" y="2020"/>
                </a:lnTo>
                <a:lnTo>
                  <a:pt x="1685" y="2028"/>
                </a:lnTo>
                <a:lnTo>
                  <a:pt x="1669" y="2044"/>
                </a:lnTo>
                <a:lnTo>
                  <a:pt x="1656" y="2054"/>
                </a:lnTo>
                <a:lnTo>
                  <a:pt x="1641" y="2062"/>
                </a:lnTo>
                <a:lnTo>
                  <a:pt x="1641" y="2062"/>
                </a:lnTo>
                <a:lnTo>
                  <a:pt x="1630" y="2068"/>
                </a:lnTo>
                <a:lnTo>
                  <a:pt x="1620" y="2075"/>
                </a:lnTo>
                <a:lnTo>
                  <a:pt x="1614" y="2081"/>
                </a:lnTo>
                <a:lnTo>
                  <a:pt x="1607" y="2089"/>
                </a:lnTo>
                <a:lnTo>
                  <a:pt x="1602" y="2096"/>
                </a:lnTo>
                <a:lnTo>
                  <a:pt x="1599" y="2104"/>
                </a:lnTo>
                <a:lnTo>
                  <a:pt x="1598" y="2111"/>
                </a:lnTo>
                <a:lnTo>
                  <a:pt x="1598" y="2117"/>
                </a:lnTo>
                <a:lnTo>
                  <a:pt x="1599" y="2124"/>
                </a:lnTo>
                <a:lnTo>
                  <a:pt x="1602" y="2130"/>
                </a:lnTo>
                <a:lnTo>
                  <a:pt x="1607" y="2137"/>
                </a:lnTo>
                <a:lnTo>
                  <a:pt x="1614" y="2142"/>
                </a:lnTo>
                <a:lnTo>
                  <a:pt x="1622" y="2145"/>
                </a:lnTo>
                <a:lnTo>
                  <a:pt x="1632" y="2148"/>
                </a:lnTo>
                <a:lnTo>
                  <a:pt x="1641" y="2150"/>
                </a:lnTo>
                <a:lnTo>
                  <a:pt x="1654" y="2150"/>
                </a:lnTo>
                <a:lnTo>
                  <a:pt x="2587" y="2150"/>
                </a:lnTo>
                <a:lnTo>
                  <a:pt x="2587" y="0"/>
                </a:lnTo>
                <a:lnTo>
                  <a:pt x="433" y="0"/>
                </a:lnTo>
                <a:lnTo>
                  <a:pt x="433" y="495"/>
                </a:lnTo>
                <a:lnTo>
                  <a:pt x="429" y="495"/>
                </a:lnTo>
                <a:lnTo>
                  <a:pt x="429" y="931"/>
                </a:lnTo>
                <a:lnTo>
                  <a:pt x="429" y="931"/>
                </a:lnTo>
                <a:lnTo>
                  <a:pt x="429" y="944"/>
                </a:lnTo>
                <a:lnTo>
                  <a:pt x="428" y="955"/>
                </a:lnTo>
                <a:lnTo>
                  <a:pt x="424" y="965"/>
                </a:lnTo>
                <a:lnTo>
                  <a:pt x="421" y="973"/>
                </a:lnTo>
                <a:lnTo>
                  <a:pt x="416" y="980"/>
                </a:lnTo>
                <a:lnTo>
                  <a:pt x="410" y="985"/>
                </a:lnTo>
                <a:lnTo>
                  <a:pt x="403" y="988"/>
                </a:lnTo>
                <a:lnTo>
                  <a:pt x="397" y="990"/>
                </a:lnTo>
                <a:lnTo>
                  <a:pt x="390" y="990"/>
                </a:lnTo>
                <a:lnTo>
                  <a:pt x="384" y="988"/>
                </a:lnTo>
                <a:lnTo>
                  <a:pt x="376" y="985"/>
                </a:lnTo>
                <a:lnTo>
                  <a:pt x="369" y="980"/>
                </a:lnTo>
                <a:lnTo>
                  <a:pt x="361" y="973"/>
                </a:lnTo>
                <a:lnTo>
                  <a:pt x="355" y="965"/>
                </a:lnTo>
                <a:lnTo>
                  <a:pt x="348" y="955"/>
                </a:lnTo>
                <a:lnTo>
                  <a:pt x="342" y="944"/>
                </a:lnTo>
                <a:lnTo>
                  <a:pt x="342" y="944"/>
                </a:lnTo>
                <a:lnTo>
                  <a:pt x="333" y="931"/>
                </a:lnTo>
                <a:lnTo>
                  <a:pt x="324" y="916"/>
                </a:lnTo>
                <a:lnTo>
                  <a:pt x="307" y="900"/>
                </a:lnTo>
                <a:lnTo>
                  <a:pt x="299" y="892"/>
                </a:lnTo>
                <a:lnTo>
                  <a:pt x="288" y="885"/>
                </a:lnTo>
                <a:lnTo>
                  <a:pt x="276" y="877"/>
                </a:lnTo>
                <a:lnTo>
                  <a:pt x="263" y="871"/>
                </a:lnTo>
                <a:lnTo>
                  <a:pt x="250" y="866"/>
                </a:lnTo>
                <a:lnTo>
                  <a:pt x="236" y="861"/>
                </a:lnTo>
                <a:lnTo>
                  <a:pt x="218" y="858"/>
                </a:lnTo>
                <a:lnTo>
                  <a:pt x="200" y="858"/>
                </a:lnTo>
                <a:lnTo>
                  <a:pt x="200" y="858"/>
                </a:lnTo>
                <a:lnTo>
                  <a:pt x="180" y="858"/>
                </a:lnTo>
                <a:lnTo>
                  <a:pt x="161" y="863"/>
                </a:lnTo>
                <a:lnTo>
                  <a:pt x="141" y="868"/>
                </a:lnTo>
                <a:lnTo>
                  <a:pt x="122" y="877"/>
                </a:lnTo>
                <a:lnTo>
                  <a:pt x="106" y="887"/>
                </a:lnTo>
                <a:lnTo>
                  <a:pt x="89" y="900"/>
                </a:lnTo>
                <a:lnTo>
                  <a:pt x="73" y="915"/>
                </a:lnTo>
                <a:lnTo>
                  <a:pt x="58" y="931"/>
                </a:lnTo>
                <a:lnTo>
                  <a:pt x="45" y="947"/>
                </a:lnTo>
                <a:lnTo>
                  <a:pt x="34" y="967"/>
                </a:lnTo>
                <a:lnTo>
                  <a:pt x="24" y="988"/>
                </a:lnTo>
                <a:lnTo>
                  <a:pt x="16" y="1009"/>
                </a:lnTo>
                <a:lnTo>
                  <a:pt x="10" y="1032"/>
                </a:lnTo>
                <a:lnTo>
                  <a:pt x="5" y="1056"/>
                </a:lnTo>
                <a:lnTo>
                  <a:pt x="1" y="1081"/>
                </a:lnTo>
                <a:lnTo>
                  <a:pt x="0" y="1107"/>
                </a:lnTo>
                <a:lnTo>
                  <a:pt x="0" y="1107"/>
                </a:lnTo>
                <a:lnTo>
                  <a:pt x="1" y="1133"/>
                </a:lnTo>
                <a:lnTo>
                  <a:pt x="5" y="1157"/>
                </a:lnTo>
                <a:lnTo>
                  <a:pt x="10" y="1182"/>
                </a:lnTo>
                <a:lnTo>
                  <a:pt x="16" y="1204"/>
                </a:lnTo>
                <a:lnTo>
                  <a:pt x="24" y="1225"/>
                </a:lnTo>
                <a:lnTo>
                  <a:pt x="34" y="1247"/>
                </a:lnTo>
                <a:lnTo>
                  <a:pt x="45" y="1266"/>
                </a:lnTo>
                <a:lnTo>
                  <a:pt x="58" y="1284"/>
                </a:lnTo>
                <a:lnTo>
                  <a:pt x="73" y="1299"/>
                </a:lnTo>
                <a:lnTo>
                  <a:pt x="89" y="1313"/>
                </a:lnTo>
                <a:lnTo>
                  <a:pt x="106" y="1326"/>
                </a:lnTo>
                <a:lnTo>
                  <a:pt x="122" y="1336"/>
                </a:lnTo>
                <a:lnTo>
                  <a:pt x="141" y="1346"/>
                </a:lnTo>
                <a:lnTo>
                  <a:pt x="161" y="1351"/>
                </a:lnTo>
                <a:lnTo>
                  <a:pt x="180" y="1356"/>
                </a:lnTo>
                <a:lnTo>
                  <a:pt x="200" y="1356"/>
                </a:lnTo>
                <a:lnTo>
                  <a:pt x="200" y="1356"/>
                </a:lnTo>
                <a:lnTo>
                  <a:pt x="218" y="1356"/>
                </a:lnTo>
                <a:lnTo>
                  <a:pt x="236" y="1352"/>
                </a:lnTo>
                <a:lnTo>
                  <a:pt x="250" y="1349"/>
                </a:lnTo>
                <a:lnTo>
                  <a:pt x="263" y="1343"/>
                </a:lnTo>
                <a:lnTo>
                  <a:pt x="276" y="1336"/>
                </a:lnTo>
                <a:lnTo>
                  <a:pt x="288" y="1328"/>
                </a:lnTo>
                <a:lnTo>
                  <a:pt x="299" y="1321"/>
                </a:lnTo>
                <a:lnTo>
                  <a:pt x="307" y="1313"/>
                </a:lnTo>
                <a:lnTo>
                  <a:pt x="324" y="1297"/>
                </a:lnTo>
                <a:lnTo>
                  <a:pt x="333" y="1282"/>
                </a:lnTo>
                <a:lnTo>
                  <a:pt x="342" y="1269"/>
                </a:lnTo>
                <a:lnTo>
                  <a:pt x="342" y="1269"/>
                </a:lnTo>
                <a:lnTo>
                  <a:pt x="348" y="1258"/>
                </a:lnTo>
                <a:lnTo>
                  <a:pt x="355" y="1248"/>
                </a:lnTo>
                <a:lnTo>
                  <a:pt x="361" y="1240"/>
                </a:lnTo>
                <a:lnTo>
                  <a:pt x="369" y="1234"/>
                </a:lnTo>
                <a:lnTo>
                  <a:pt x="376" y="1229"/>
                </a:lnTo>
                <a:lnTo>
                  <a:pt x="384" y="1225"/>
                </a:lnTo>
                <a:lnTo>
                  <a:pt x="390" y="1224"/>
                </a:lnTo>
                <a:lnTo>
                  <a:pt x="397" y="1224"/>
                </a:lnTo>
                <a:lnTo>
                  <a:pt x="403" y="1225"/>
                </a:lnTo>
                <a:lnTo>
                  <a:pt x="410" y="1229"/>
                </a:lnTo>
                <a:lnTo>
                  <a:pt x="416" y="1234"/>
                </a:lnTo>
                <a:lnTo>
                  <a:pt x="421" y="1240"/>
                </a:lnTo>
                <a:lnTo>
                  <a:pt x="424" y="1248"/>
                </a:lnTo>
                <a:lnTo>
                  <a:pt x="428" y="1258"/>
                </a:lnTo>
                <a:lnTo>
                  <a:pt x="429" y="1269"/>
                </a:lnTo>
                <a:lnTo>
                  <a:pt x="429" y="1282"/>
                </a:lnTo>
                <a:lnTo>
                  <a:pt x="429" y="1556"/>
                </a:lnTo>
                <a:lnTo>
                  <a:pt x="433" y="1556"/>
                </a:lnTo>
                <a:lnTo>
                  <a:pt x="433" y="2150"/>
                </a:lnTo>
                <a:lnTo>
                  <a:pt x="1305" y="2150"/>
                </a:lnTo>
                <a:lnTo>
                  <a:pt x="1305" y="2150"/>
                </a:lnTo>
                <a:lnTo>
                  <a:pt x="1318" y="2150"/>
                </a:lnTo>
                <a:lnTo>
                  <a:pt x="1327" y="2148"/>
                </a:lnTo>
                <a:lnTo>
                  <a:pt x="1337" y="2145"/>
                </a:lnTo>
                <a:lnTo>
                  <a:pt x="1345" y="2142"/>
                </a:lnTo>
                <a:lnTo>
                  <a:pt x="1352" y="2137"/>
                </a:lnTo>
                <a:lnTo>
                  <a:pt x="1357" y="2130"/>
                </a:lnTo>
                <a:lnTo>
                  <a:pt x="1360" y="2124"/>
                </a:lnTo>
                <a:lnTo>
                  <a:pt x="1362" y="2117"/>
                </a:lnTo>
                <a:lnTo>
                  <a:pt x="1362" y="2111"/>
                </a:lnTo>
                <a:lnTo>
                  <a:pt x="1360" y="2104"/>
                </a:lnTo>
                <a:lnTo>
                  <a:pt x="1357" y="2096"/>
                </a:lnTo>
                <a:lnTo>
                  <a:pt x="1352" y="2089"/>
                </a:lnTo>
                <a:lnTo>
                  <a:pt x="1347" y="2081"/>
                </a:lnTo>
                <a:lnTo>
                  <a:pt x="1339" y="2075"/>
                </a:lnTo>
                <a:lnTo>
                  <a:pt x="1329" y="2068"/>
                </a:lnTo>
                <a:lnTo>
                  <a:pt x="1318" y="2062"/>
                </a:lnTo>
                <a:lnTo>
                  <a:pt x="1318" y="2062"/>
                </a:lnTo>
                <a:lnTo>
                  <a:pt x="1303" y="2054"/>
                </a:lnTo>
                <a:lnTo>
                  <a:pt x="1290" y="2044"/>
                </a:lnTo>
                <a:lnTo>
                  <a:pt x="1274" y="2028"/>
                </a:lnTo>
                <a:lnTo>
                  <a:pt x="1266" y="2020"/>
                </a:lnTo>
                <a:lnTo>
                  <a:pt x="1258" y="2008"/>
                </a:lnTo>
                <a:lnTo>
                  <a:pt x="1251" y="1997"/>
                </a:lnTo>
                <a:lnTo>
                  <a:pt x="1243" y="1984"/>
                </a:lnTo>
                <a:lnTo>
                  <a:pt x="1238" y="1971"/>
                </a:lnTo>
                <a:lnTo>
                  <a:pt x="1233" y="1956"/>
                </a:lnTo>
                <a:lnTo>
                  <a:pt x="1231" y="1938"/>
                </a:lnTo>
                <a:lnTo>
                  <a:pt x="1230" y="1920"/>
                </a:lnTo>
                <a:lnTo>
                  <a:pt x="1230" y="1920"/>
                </a:lnTo>
                <a:lnTo>
                  <a:pt x="1231" y="1901"/>
                </a:lnTo>
                <a:lnTo>
                  <a:pt x="1235" y="1881"/>
                </a:lnTo>
                <a:lnTo>
                  <a:pt x="1241" y="1862"/>
                </a:lnTo>
                <a:lnTo>
                  <a:pt x="1249" y="1842"/>
                </a:lnTo>
                <a:lnTo>
                  <a:pt x="1261" y="1826"/>
                </a:lnTo>
                <a:lnTo>
                  <a:pt x="1272" y="1810"/>
                </a:lnTo>
                <a:lnTo>
                  <a:pt x="1287" y="1793"/>
                </a:lnTo>
                <a:lnTo>
                  <a:pt x="1303" y="1779"/>
                </a:lnTo>
                <a:lnTo>
                  <a:pt x="1321" y="1766"/>
                </a:lnTo>
                <a:lnTo>
                  <a:pt x="1340" y="1754"/>
                </a:lnTo>
                <a:lnTo>
                  <a:pt x="1360" y="1745"/>
                </a:lnTo>
                <a:lnTo>
                  <a:pt x="1383" y="1736"/>
                </a:lnTo>
                <a:lnTo>
                  <a:pt x="1406" y="1730"/>
                </a:lnTo>
                <a:lnTo>
                  <a:pt x="1430" y="1725"/>
                </a:lnTo>
                <a:lnTo>
                  <a:pt x="1454" y="1722"/>
                </a:lnTo>
                <a:lnTo>
                  <a:pt x="1480" y="1720"/>
                </a:lnTo>
                <a:lnTo>
                  <a:pt x="1480" y="1720"/>
                </a:lnTo>
                <a:lnTo>
                  <a:pt x="1505" y="1722"/>
                </a:lnTo>
                <a:lnTo>
                  <a:pt x="1529" y="1725"/>
                </a:lnTo>
                <a:lnTo>
                  <a:pt x="1554" y="1730"/>
                </a:lnTo>
                <a:lnTo>
                  <a:pt x="1576" y="1736"/>
                </a:lnTo>
                <a:lnTo>
                  <a:pt x="1599" y="1745"/>
                </a:lnTo>
                <a:lnTo>
                  <a:pt x="1619" y="1754"/>
                </a:lnTo>
                <a:lnTo>
                  <a:pt x="1638" y="1766"/>
                </a:lnTo>
                <a:lnTo>
                  <a:pt x="1656" y="1779"/>
                </a:lnTo>
                <a:lnTo>
                  <a:pt x="1672" y="1793"/>
                </a:lnTo>
                <a:lnTo>
                  <a:pt x="1687" y="1810"/>
                </a:lnTo>
                <a:lnTo>
                  <a:pt x="1698" y="1826"/>
                </a:lnTo>
                <a:lnTo>
                  <a:pt x="1710" y="1842"/>
                </a:lnTo>
                <a:lnTo>
                  <a:pt x="1718" y="1862"/>
                </a:lnTo>
                <a:lnTo>
                  <a:pt x="1724" y="1881"/>
                </a:lnTo>
                <a:lnTo>
                  <a:pt x="1728" y="1901"/>
                </a:lnTo>
                <a:lnTo>
                  <a:pt x="1729" y="1920"/>
                </a:lnTo>
                <a:lnTo>
                  <a:pt x="1729" y="1920"/>
                </a:lnTo>
                <a:close/>
              </a:path>
            </a:pathLst>
          </a:custGeom>
          <a:gradFill flip="none" rotWithShape="1">
            <a:gsLst>
              <a:gs pos="0">
                <a:schemeClr val="accent1">
                  <a:lumMod val="60000"/>
                  <a:lumOff val="40000"/>
                  <a:shade val="30000"/>
                  <a:satMod val="115000"/>
                </a:schemeClr>
              </a:gs>
              <a:gs pos="50000">
                <a:schemeClr val="accent1">
                  <a:lumMod val="60000"/>
                  <a:lumOff val="40000"/>
                  <a:shade val="67500"/>
                  <a:satMod val="115000"/>
                </a:schemeClr>
              </a:gs>
              <a:gs pos="100000">
                <a:schemeClr val="accent1">
                  <a:lumMod val="60000"/>
                  <a:lumOff val="40000"/>
                  <a:shade val="100000"/>
                  <a:satMod val="115000"/>
                </a:schemeClr>
              </a:gs>
            </a:gsLst>
            <a:lin ang="8100000" scaled="1"/>
            <a:tileRect/>
          </a:gradFill>
          <a:ln w="28575">
            <a:solidFill>
              <a:schemeClr val="bg1">
                <a:lumMod val="65000"/>
              </a:schemeClr>
            </a:solidFill>
            <a:prstDash val="solid"/>
            <a:round/>
            <a:headEnd/>
            <a:tailEnd/>
          </a:ln>
        </p:spPr>
        <p:txBody>
          <a:bodyPr lIns="468000" anchor="ctr"/>
          <a:lstStyle/>
          <a:p>
            <a:pPr algn="ctr" eaLnBrk="1" hangingPunct="1">
              <a:defRPr/>
            </a:pPr>
            <a:endParaRPr lang="en-GB" sz="4000" dirty="0">
              <a:cs typeface="Arial" charset="0"/>
            </a:endParaRPr>
          </a:p>
        </p:txBody>
      </p:sp>
      <p:sp>
        <p:nvSpPr>
          <p:cNvPr id="10" name="Freeform 8"/>
          <p:cNvSpPr>
            <a:spLocks/>
          </p:cNvSpPr>
          <p:nvPr/>
        </p:nvSpPr>
        <p:spPr bwMode="auto">
          <a:xfrm>
            <a:off x="9550745" y="3675201"/>
            <a:ext cx="2497138" cy="3000375"/>
          </a:xfrm>
          <a:custGeom>
            <a:avLst/>
            <a:gdLst>
              <a:gd name="T0" fmla="*/ 195 w 2151"/>
              <a:gd name="T1" fmla="*/ 1725 h 2586"/>
              <a:gd name="T2" fmla="*/ 141 w 2151"/>
              <a:gd name="T3" fmla="*/ 1702 h 2586"/>
              <a:gd name="T4" fmla="*/ 96 w 2151"/>
              <a:gd name="T5" fmla="*/ 1655 h 2586"/>
              <a:gd name="T6" fmla="*/ 76 w 2151"/>
              <a:gd name="T7" fmla="*/ 1621 h 2586"/>
              <a:gd name="T8" fmla="*/ 47 w 2151"/>
              <a:gd name="T9" fmla="*/ 1598 h 2586"/>
              <a:gd name="T10" fmla="*/ 19 w 2151"/>
              <a:gd name="T11" fmla="*/ 1603 h 2586"/>
              <a:gd name="T12" fmla="*/ 2 w 2151"/>
              <a:gd name="T13" fmla="*/ 1631 h 2586"/>
              <a:gd name="T14" fmla="*/ 2151 w 2151"/>
              <a:gd name="T15" fmla="*/ 2586 h 2586"/>
              <a:gd name="T16" fmla="*/ 1218 w 2151"/>
              <a:gd name="T17" fmla="*/ 430 h 2586"/>
              <a:gd name="T18" fmla="*/ 1184 w 2151"/>
              <a:gd name="T19" fmla="*/ 425 h 2586"/>
              <a:gd name="T20" fmla="*/ 1163 w 2151"/>
              <a:gd name="T21" fmla="*/ 404 h 2586"/>
              <a:gd name="T22" fmla="*/ 1165 w 2151"/>
              <a:gd name="T23" fmla="*/ 376 h 2586"/>
              <a:gd name="T24" fmla="*/ 1194 w 2151"/>
              <a:gd name="T25" fmla="*/ 347 h 2586"/>
              <a:gd name="T26" fmla="*/ 1233 w 2151"/>
              <a:gd name="T27" fmla="*/ 322 h 2586"/>
              <a:gd name="T28" fmla="*/ 1272 w 2151"/>
              <a:gd name="T29" fmla="*/ 277 h 2586"/>
              <a:gd name="T30" fmla="*/ 1292 w 2151"/>
              <a:gd name="T31" fmla="*/ 218 h 2586"/>
              <a:gd name="T32" fmla="*/ 1288 w 2151"/>
              <a:gd name="T33" fmla="*/ 160 h 2586"/>
              <a:gd name="T34" fmla="*/ 1251 w 2151"/>
              <a:gd name="T35" fmla="*/ 88 h 2586"/>
              <a:gd name="T36" fmla="*/ 1183 w 2151"/>
              <a:gd name="T37" fmla="*/ 34 h 2586"/>
              <a:gd name="T38" fmla="*/ 1093 w 2151"/>
              <a:gd name="T39" fmla="*/ 4 h 2586"/>
              <a:gd name="T40" fmla="*/ 1018 w 2151"/>
              <a:gd name="T41" fmla="*/ 2 h 2586"/>
              <a:gd name="T42" fmla="*/ 924 w 2151"/>
              <a:gd name="T43" fmla="*/ 25 h 2586"/>
              <a:gd name="T44" fmla="*/ 851 w 2151"/>
              <a:gd name="T45" fmla="*/ 73 h 2586"/>
              <a:gd name="T46" fmla="*/ 805 w 2151"/>
              <a:gd name="T47" fmla="*/ 142 h 2586"/>
              <a:gd name="T48" fmla="*/ 794 w 2151"/>
              <a:gd name="T49" fmla="*/ 200 h 2586"/>
              <a:gd name="T50" fmla="*/ 807 w 2151"/>
              <a:gd name="T51" fmla="*/ 264 h 2586"/>
              <a:gd name="T52" fmla="*/ 838 w 2151"/>
              <a:gd name="T53" fmla="*/ 308 h 2586"/>
              <a:gd name="T54" fmla="*/ 882 w 2151"/>
              <a:gd name="T55" fmla="*/ 342 h 2586"/>
              <a:gd name="T56" fmla="*/ 916 w 2151"/>
              <a:gd name="T57" fmla="*/ 368 h 2586"/>
              <a:gd name="T58" fmla="*/ 926 w 2151"/>
              <a:gd name="T59" fmla="*/ 397 h 2586"/>
              <a:gd name="T60" fmla="*/ 909 w 2151"/>
              <a:gd name="T61" fmla="*/ 420 h 2586"/>
              <a:gd name="T62" fmla="*/ 869 w 2151"/>
              <a:gd name="T63" fmla="*/ 430 h 2586"/>
              <a:gd name="T64" fmla="*/ 0 w 2151"/>
              <a:gd name="T65" fmla="*/ 1305 h 2586"/>
              <a:gd name="T66" fmla="*/ 5 w 2151"/>
              <a:gd name="T67" fmla="*/ 1338 h 2586"/>
              <a:gd name="T68" fmla="*/ 26 w 2151"/>
              <a:gd name="T69" fmla="*/ 1361 h 2586"/>
              <a:gd name="T70" fmla="*/ 54 w 2151"/>
              <a:gd name="T71" fmla="*/ 1357 h 2586"/>
              <a:gd name="T72" fmla="*/ 83 w 2151"/>
              <a:gd name="T73" fmla="*/ 1328 h 2586"/>
              <a:gd name="T74" fmla="*/ 107 w 2151"/>
              <a:gd name="T75" fmla="*/ 1291 h 2586"/>
              <a:gd name="T76" fmla="*/ 153 w 2151"/>
              <a:gd name="T77" fmla="*/ 1250 h 2586"/>
              <a:gd name="T78" fmla="*/ 211 w 2151"/>
              <a:gd name="T79" fmla="*/ 1230 h 2586"/>
              <a:gd name="T80" fmla="*/ 270 w 2151"/>
              <a:gd name="T81" fmla="*/ 1235 h 2586"/>
              <a:gd name="T82" fmla="*/ 342 w 2151"/>
              <a:gd name="T83" fmla="*/ 1273 h 2586"/>
              <a:gd name="T84" fmla="*/ 395 w 2151"/>
              <a:gd name="T85" fmla="*/ 1339 h 2586"/>
              <a:gd name="T86" fmla="*/ 426 w 2151"/>
              <a:gd name="T87" fmla="*/ 1429 h 2586"/>
              <a:gd name="T88" fmla="*/ 428 w 2151"/>
              <a:gd name="T89" fmla="*/ 1505 h 2586"/>
              <a:gd name="T90" fmla="*/ 405 w 2151"/>
              <a:gd name="T91" fmla="*/ 1598 h 2586"/>
              <a:gd name="T92" fmla="*/ 356 w 2151"/>
              <a:gd name="T93" fmla="*/ 1673 h 2586"/>
              <a:gd name="T94" fmla="*/ 288 w 2151"/>
              <a:gd name="T95" fmla="*/ 1718 h 2586"/>
              <a:gd name="T96" fmla="*/ 229 w 2151"/>
              <a:gd name="T97" fmla="*/ 1730 h 25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151" h="2586">
                <a:moveTo>
                  <a:pt x="229" y="1730"/>
                </a:moveTo>
                <a:lnTo>
                  <a:pt x="229" y="1730"/>
                </a:lnTo>
                <a:lnTo>
                  <a:pt x="211" y="1728"/>
                </a:lnTo>
                <a:lnTo>
                  <a:pt x="195" y="1725"/>
                </a:lnTo>
                <a:lnTo>
                  <a:pt x="179" y="1722"/>
                </a:lnTo>
                <a:lnTo>
                  <a:pt x="166" y="1715"/>
                </a:lnTo>
                <a:lnTo>
                  <a:pt x="153" y="1709"/>
                </a:lnTo>
                <a:lnTo>
                  <a:pt x="141" y="1702"/>
                </a:lnTo>
                <a:lnTo>
                  <a:pt x="132" y="1694"/>
                </a:lnTo>
                <a:lnTo>
                  <a:pt x="122" y="1686"/>
                </a:lnTo>
                <a:lnTo>
                  <a:pt x="107" y="1670"/>
                </a:lnTo>
                <a:lnTo>
                  <a:pt x="96" y="1655"/>
                </a:lnTo>
                <a:lnTo>
                  <a:pt x="88" y="1642"/>
                </a:lnTo>
                <a:lnTo>
                  <a:pt x="88" y="1642"/>
                </a:lnTo>
                <a:lnTo>
                  <a:pt x="83" y="1631"/>
                </a:lnTo>
                <a:lnTo>
                  <a:pt x="76" y="1621"/>
                </a:lnTo>
                <a:lnTo>
                  <a:pt x="68" y="1613"/>
                </a:lnTo>
                <a:lnTo>
                  <a:pt x="62" y="1606"/>
                </a:lnTo>
                <a:lnTo>
                  <a:pt x="54" y="1601"/>
                </a:lnTo>
                <a:lnTo>
                  <a:pt x="47" y="1598"/>
                </a:lnTo>
                <a:lnTo>
                  <a:pt x="39" y="1598"/>
                </a:lnTo>
                <a:lnTo>
                  <a:pt x="32" y="1598"/>
                </a:lnTo>
                <a:lnTo>
                  <a:pt x="26" y="1600"/>
                </a:lnTo>
                <a:lnTo>
                  <a:pt x="19" y="1603"/>
                </a:lnTo>
                <a:lnTo>
                  <a:pt x="15" y="1608"/>
                </a:lnTo>
                <a:lnTo>
                  <a:pt x="10" y="1614"/>
                </a:lnTo>
                <a:lnTo>
                  <a:pt x="5" y="1621"/>
                </a:lnTo>
                <a:lnTo>
                  <a:pt x="2" y="1631"/>
                </a:lnTo>
                <a:lnTo>
                  <a:pt x="0" y="1642"/>
                </a:lnTo>
                <a:lnTo>
                  <a:pt x="0" y="1655"/>
                </a:lnTo>
                <a:lnTo>
                  <a:pt x="0" y="2586"/>
                </a:lnTo>
                <a:lnTo>
                  <a:pt x="2151" y="2586"/>
                </a:lnTo>
                <a:lnTo>
                  <a:pt x="2151" y="431"/>
                </a:lnTo>
                <a:lnTo>
                  <a:pt x="1656" y="431"/>
                </a:lnTo>
                <a:lnTo>
                  <a:pt x="1656" y="430"/>
                </a:lnTo>
                <a:lnTo>
                  <a:pt x="1218" y="430"/>
                </a:lnTo>
                <a:lnTo>
                  <a:pt x="1218" y="430"/>
                </a:lnTo>
                <a:lnTo>
                  <a:pt x="1205" y="430"/>
                </a:lnTo>
                <a:lnTo>
                  <a:pt x="1194" y="428"/>
                </a:lnTo>
                <a:lnTo>
                  <a:pt x="1184" y="425"/>
                </a:lnTo>
                <a:lnTo>
                  <a:pt x="1178" y="420"/>
                </a:lnTo>
                <a:lnTo>
                  <a:pt x="1171" y="415"/>
                </a:lnTo>
                <a:lnTo>
                  <a:pt x="1166" y="410"/>
                </a:lnTo>
                <a:lnTo>
                  <a:pt x="1163" y="404"/>
                </a:lnTo>
                <a:lnTo>
                  <a:pt x="1162" y="397"/>
                </a:lnTo>
                <a:lnTo>
                  <a:pt x="1162" y="391"/>
                </a:lnTo>
                <a:lnTo>
                  <a:pt x="1162" y="383"/>
                </a:lnTo>
                <a:lnTo>
                  <a:pt x="1165" y="376"/>
                </a:lnTo>
                <a:lnTo>
                  <a:pt x="1170" y="368"/>
                </a:lnTo>
                <a:lnTo>
                  <a:pt x="1176" y="361"/>
                </a:lnTo>
                <a:lnTo>
                  <a:pt x="1184" y="353"/>
                </a:lnTo>
                <a:lnTo>
                  <a:pt x="1194" y="347"/>
                </a:lnTo>
                <a:lnTo>
                  <a:pt x="1205" y="342"/>
                </a:lnTo>
                <a:lnTo>
                  <a:pt x="1205" y="342"/>
                </a:lnTo>
                <a:lnTo>
                  <a:pt x="1218" y="334"/>
                </a:lnTo>
                <a:lnTo>
                  <a:pt x="1233" y="322"/>
                </a:lnTo>
                <a:lnTo>
                  <a:pt x="1249" y="308"/>
                </a:lnTo>
                <a:lnTo>
                  <a:pt x="1258" y="298"/>
                </a:lnTo>
                <a:lnTo>
                  <a:pt x="1266" y="288"/>
                </a:lnTo>
                <a:lnTo>
                  <a:pt x="1272" y="277"/>
                </a:lnTo>
                <a:lnTo>
                  <a:pt x="1279" y="264"/>
                </a:lnTo>
                <a:lnTo>
                  <a:pt x="1285" y="251"/>
                </a:lnTo>
                <a:lnTo>
                  <a:pt x="1288" y="235"/>
                </a:lnTo>
                <a:lnTo>
                  <a:pt x="1292" y="218"/>
                </a:lnTo>
                <a:lnTo>
                  <a:pt x="1293" y="200"/>
                </a:lnTo>
                <a:lnTo>
                  <a:pt x="1293" y="200"/>
                </a:lnTo>
                <a:lnTo>
                  <a:pt x="1292" y="181"/>
                </a:lnTo>
                <a:lnTo>
                  <a:pt x="1288" y="160"/>
                </a:lnTo>
                <a:lnTo>
                  <a:pt x="1282" y="142"/>
                </a:lnTo>
                <a:lnTo>
                  <a:pt x="1274" y="122"/>
                </a:lnTo>
                <a:lnTo>
                  <a:pt x="1262" y="104"/>
                </a:lnTo>
                <a:lnTo>
                  <a:pt x="1251" y="88"/>
                </a:lnTo>
                <a:lnTo>
                  <a:pt x="1236" y="73"/>
                </a:lnTo>
                <a:lnTo>
                  <a:pt x="1220" y="59"/>
                </a:lnTo>
                <a:lnTo>
                  <a:pt x="1202" y="46"/>
                </a:lnTo>
                <a:lnTo>
                  <a:pt x="1183" y="34"/>
                </a:lnTo>
                <a:lnTo>
                  <a:pt x="1162" y="25"/>
                </a:lnTo>
                <a:lnTo>
                  <a:pt x="1140" y="17"/>
                </a:lnTo>
                <a:lnTo>
                  <a:pt x="1118" y="8"/>
                </a:lnTo>
                <a:lnTo>
                  <a:pt x="1093" y="4"/>
                </a:lnTo>
                <a:lnTo>
                  <a:pt x="1069" y="2"/>
                </a:lnTo>
                <a:lnTo>
                  <a:pt x="1043" y="0"/>
                </a:lnTo>
                <a:lnTo>
                  <a:pt x="1043" y="0"/>
                </a:lnTo>
                <a:lnTo>
                  <a:pt x="1018" y="2"/>
                </a:lnTo>
                <a:lnTo>
                  <a:pt x="992" y="4"/>
                </a:lnTo>
                <a:lnTo>
                  <a:pt x="970" y="8"/>
                </a:lnTo>
                <a:lnTo>
                  <a:pt x="947" y="17"/>
                </a:lnTo>
                <a:lnTo>
                  <a:pt x="924" y="25"/>
                </a:lnTo>
                <a:lnTo>
                  <a:pt x="903" y="34"/>
                </a:lnTo>
                <a:lnTo>
                  <a:pt x="885" y="46"/>
                </a:lnTo>
                <a:lnTo>
                  <a:pt x="867" y="59"/>
                </a:lnTo>
                <a:lnTo>
                  <a:pt x="851" y="73"/>
                </a:lnTo>
                <a:lnTo>
                  <a:pt x="836" y="88"/>
                </a:lnTo>
                <a:lnTo>
                  <a:pt x="823" y="104"/>
                </a:lnTo>
                <a:lnTo>
                  <a:pt x="813" y="122"/>
                </a:lnTo>
                <a:lnTo>
                  <a:pt x="805" y="142"/>
                </a:lnTo>
                <a:lnTo>
                  <a:pt x="799" y="160"/>
                </a:lnTo>
                <a:lnTo>
                  <a:pt x="795" y="181"/>
                </a:lnTo>
                <a:lnTo>
                  <a:pt x="794" y="200"/>
                </a:lnTo>
                <a:lnTo>
                  <a:pt x="794" y="200"/>
                </a:lnTo>
                <a:lnTo>
                  <a:pt x="794" y="218"/>
                </a:lnTo>
                <a:lnTo>
                  <a:pt x="797" y="235"/>
                </a:lnTo>
                <a:lnTo>
                  <a:pt x="802" y="251"/>
                </a:lnTo>
                <a:lnTo>
                  <a:pt x="807" y="264"/>
                </a:lnTo>
                <a:lnTo>
                  <a:pt x="813" y="277"/>
                </a:lnTo>
                <a:lnTo>
                  <a:pt x="822" y="288"/>
                </a:lnTo>
                <a:lnTo>
                  <a:pt x="830" y="298"/>
                </a:lnTo>
                <a:lnTo>
                  <a:pt x="838" y="308"/>
                </a:lnTo>
                <a:lnTo>
                  <a:pt x="854" y="322"/>
                </a:lnTo>
                <a:lnTo>
                  <a:pt x="867" y="334"/>
                </a:lnTo>
                <a:lnTo>
                  <a:pt x="882" y="342"/>
                </a:lnTo>
                <a:lnTo>
                  <a:pt x="882" y="342"/>
                </a:lnTo>
                <a:lnTo>
                  <a:pt x="891" y="347"/>
                </a:lnTo>
                <a:lnTo>
                  <a:pt x="901" y="353"/>
                </a:lnTo>
                <a:lnTo>
                  <a:pt x="909" y="361"/>
                </a:lnTo>
                <a:lnTo>
                  <a:pt x="916" y="368"/>
                </a:lnTo>
                <a:lnTo>
                  <a:pt x="921" y="376"/>
                </a:lnTo>
                <a:lnTo>
                  <a:pt x="924" y="383"/>
                </a:lnTo>
                <a:lnTo>
                  <a:pt x="926" y="391"/>
                </a:lnTo>
                <a:lnTo>
                  <a:pt x="926" y="397"/>
                </a:lnTo>
                <a:lnTo>
                  <a:pt x="924" y="404"/>
                </a:lnTo>
                <a:lnTo>
                  <a:pt x="921" y="410"/>
                </a:lnTo>
                <a:lnTo>
                  <a:pt x="916" y="415"/>
                </a:lnTo>
                <a:lnTo>
                  <a:pt x="909" y="420"/>
                </a:lnTo>
                <a:lnTo>
                  <a:pt x="901" y="425"/>
                </a:lnTo>
                <a:lnTo>
                  <a:pt x="891" y="428"/>
                </a:lnTo>
                <a:lnTo>
                  <a:pt x="880" y="430"/>
                </a:lnTo>
                <a:lnTo>
                  <a:pt x="869" y="430"/>
                </a:lnTo>
                <a:lnTo>
                  <a:pt x="595" y="430"/>
                </a:lnTo>
                <a:lnTo>
                  <a:pt x="595" y="431"/>
                </a:lnTo>
                <a:lnTo>
                  <a:pt x="0" y="431"/>
                </a:lnTo>
                <a:lnTo>
                  <a:pt x="0" y="1305"/>
                </a:lnTo>
                <a:lnTo>
                  <a:pt x="0" y="1305"/>
                </a:lnTo>
                <a:lnTo>
                  <a:pt x="0" y="1317"/>
                </a:lnTo>
                <a:lnTo>
                  <a:pt x="2" y="1328"/>
                </a:lnTo>
                <a:lnTo>
                  <a:pt x="5" y="1338"/>
                </a:lnTo>
                <a:lnTo>
                  <a:pt x="10" y="1346"/>
                </a:lnTo>
                <a:lnTo>
                  <a:pt x="15" y="1352"/>
                </a:lnTo>
                <a:lnTo>
                  <a:pt x="19" y="1357"/>
                </a:lnTo>
                <a:lnTo>
                  <a:pt x="26" y="1361"/>
                </a:lnTo>
                <a:lnTo>
                  <a:pt x="32" y="1362"/>
                </a:lnTo>
                <a:lnTo>
                  <a:pt x="39" y="1362"/>
                </a:lnTo>
                <a:lnTo>
                  <a:pt x="47" y="1361"/>
                </a:lnTo>
                <a:lnTo>
                  <a:pt x="54" y="1357"/>
                </a:lnTo>
                <a:lnTo>
                  <a:pt x="62" y="1352"/>
                </a:lnTo>
                <a:lnTo>
                  <a:pt x="68" y="1346"/>
                </a:lnTo>
                <a:lnTo>
                  <a:pt x="76" y="1338"/>
                </a:lnTo>
                <a:lnTo>
                  <a:pt x="83" y="1328"/>
                </a:lnTo>
                <a:lnTo>
                  <a:pt x="88" y="1318"/>
                </a:lnTo>
                <a:lnTo>
                  <a:pt x="88" y="1318"/>
                </a:lnTo>
                <a:lnTo>
                  <a:pt x="96" y="1304"/>
                </a:lnTo>
                <a:lnTo>
                  <a:pt x="107" y="1291"/>
                </a:lnTo>
                <a:lnTo>
                  <a:pt x="122" y="1274"/>
                </a:lnTo>
                <a:lnTo>
                  <a:pt x="132" y="1266"/>
                </a:lnTo>
                <a:lnTo>
                  <a:pt x="141" y="1258"/>
                </a:lnTo>
                <a:lnTo>
                  <a:pt x="153" y="1250"/>
                </a:lnTo>
                <a:lnTo>
                  <a:pt x="166" y="1243"/>
                </a:lnTo>
                <a:lnTo>
                  <a:pt x="179" y="1238"/>
                </a:lnTo>
                <a:lnTo>
                  <a:pt x="195" y="1234"/>
                </a:lnTo>
                <a:lnTo>
                  <a:pt x="211" y="1230"/>
                </a:lnTo>
                <a:lnTo>
                  <a:pt x="229" y="1230"/>
                </a:lnTo>
                <a:lnTo>
                  <a:pt x="229" y="1230"/>
                </a:lnTo>
                <a:lnTo>
                  <a:pt x="249" y="1232"/>
                </a:lnTo>
                <a:lnTo>
                  <a:pt x="270" y="1235"/>
                </a:lnTo>
                <a:lnTo>
                  <a:pt x="288" y="1242"/>
                </a:lnTo>
                <a:lnTo>
                  <a:pt x="307" y="1250"/>
                </a:lnTo>
                <a:lnTo>
                  <a:pt x="325" y="1260"/>
                </a:lnTo>
                <a:lnTo>
                  <a:pt x="342" y="1273"/>
                </a:lnTo>
                <a:lnTo>
                  <a:pt x="356" y="1287"/>
                </a:lnTo>
                <a:lnTo>
                  <a:pt x="371" y="1304"/>
                </a:lnTo>
                <a:lnTo>
                  <a:pt x="384" y="1321"/>
                </a:lnTo>
                <a:lnTo>
                  <a:pt x="395" y="1339"/>
                </a:lnTo>
                <a:lnTo>
                  <a:pt x="405" y="1361"/>
                </a:lnTo>
                <a:lnTo>
                  <a:pt x="413" y="1383"/>
                </a:lnTo>
                <a:lnTo>
                  <a:pt x="421" y="1406"/>
                </a:lnTo>
                <a:lnTo>
                  <a:pt x="426" y="1429"/>
                </a:lnTo>
                <a:lnTo>
                  <a:pt x="428" y="1455"/>
                </a:lnTo>
                <a:lnTo>
                  <a:pt x="429" y="1479"/>
                </a:lnTo>
                <a:lnTo>
                  <a:pt x="429" y="1479"/>
                </a:lnTo>
                <a:lnTo>
                  <a:pt x="428" y="1505"/>
                </a:lnTo>
                <a:lnTo>
                  <a:pt x="426" y="1530"/>
                </a:lnTo>
                <a:lnTo>
                  <a:pt x="421" y="1554"/>
                </a:lnTo>
                <a:lnTo>
                  <a:pt x="413" y="1577"/>
                </a:lnTo>
                <a:lnTo>
                  <a:pt x="405" y="1598"/>
                </a:lnTo>
                <a:lnTo>
                  <a:pt x="395" y="1619"/>
                </a:lnTo>
                <a:lnTo>
                  <a:pt x="384" y="1639"/>
                </a:lnTo>
                <a:lnTo>
                  <a:pt x="371" y="1657"/>
                </a:lnTo>
                <a:lnTo>
                  <a:pt x="356" y="1673"/>
                </a:lnTo>
                <a:lnTo>
                  <a:pt x="342" y="1686"/>
                </a:lnTo>
                <a:lnTo>
                  <a:pt x="325" y="1699"/>
                </a:lnTo>
                <a:lnTo>
                  <a:pt x="307" y="1710"/>
                </a:lnTo>
                <a:lnTo>
                  <a:pt x="288" y="1718"/>
                </a:lnTo>
                <a:lnTo>
                  <a:pt x="270" y="1725"/>
                </a:lnTo>
                <a:lnTo>
                  <a:pt x="249" y="1728"/>
                </a:lnTo>
                <a:lnTo>
                  <a:pt x="229" y="1730"/>
                </a:lnTo>
                <a:lnTo>
                  <a:pt x="229" y="1730"/>
                </a:lnTo>
                <a:close/>
              </a:path>
            </a:pathLst>
          </a:custGeom>
          <a:gradFill flip="none" rotWithShape="1">
            <a:gsLst>
              <a:gs pos="0">
                <a:schemeClr val="accent4">
                  <a:lumMod val="60000"/>
                  <a:lumOff val="40000"/>
                  <a:shade val="30000"/>
                  <a:satMod val="115000"/>
                </a:schemeClr>
              </a:gs>
              <a:gs pos="50000">
                <a:schemeClr val="accent4">
                  <a:lumMod val="60000"/>
                  <a:lumOff val="40000"/>
                  <a:shade val="67500"/>
                  <a:satMod val="115000"/>
                </a:schemeClr>
              </a:gs>
              <a:gs pos="100000">
                <a:schemeClr val="accent4">
                  <a:lumMod val="60000"/>
                  <a:lumOff val="40000"/>
                  <a:shade val="100000"/>
                  <a:satMod val="115000"/>
                </a:schemeClr>
              </a:gs>
            </a:gsLst>
            <a:lin ang="13500000" scaled="1"/>
            <a:tileRect/>
          </a:gradFill>
          <a:ln w="28575">
            <a:solidFill>
              <a:schemeClr val="bg1">
                <a:lumMod val="65000"/>
              </a:schemeClr>
            </a:solidFill>
            <a:prstDash val="solid"/>
            <a:round/>
            <a:headEnd/>
            <a:tailEnd/>
          </a:ln>
        </p:spPr>
        <p:txBody>
          <a:bodyPr tIns="468000" anchor="ctr" anchorCtr="1"/>
          <a:lstStyle/>
          <a:p>
            <a:pPr eaLnBrk="1" hangingPunct="1">
              <a:defRPr/>
            </a:pPr>
            <a:endParaRPr lang="en-GB" sz="4000" dirty="0">
              <a:cs typeface="Arial" charset="0"/>
            </a:endParaRPr>
          </a:p>
        </p:txBody>
      </p:sp>
      <p:sp>
        <p:nvSpPr>
          <p:cNvPr id="2" name="Title 1">
            <a:extLst>
              <a:ext uri="{FF2B5EF4-FFF2-40B4-BE49-F238E27FC236}">
                <a16:creationId xmlns:a16="http://schemas.microsoft.com/office/drawing/2014/main" id="{8A061DBB-B293-2D4E-ACDF-C14AA5DBC76A}"/>
              </a:ext>
            </a:extLst>
          </p:cNvPr>
          <p:cNvSpPr>
            <a:spLocks noGrp="1"/>
          </p:cNvSpPr>
          <p:nvPr>
            <p:ph type="title"/>
          </p:nvPr>
        </p:nvSpPr>
        <p:spPr>
          <a:xfrm>
            <a:off x="838200" y="1"/>
            <a:ext cx="10515600" cy="1117599"/>
          </a:xfrm>
        </p:spPr>
        <p:txBody>
          <a:bodyPr>
            <a:normAutofit/>
          </a:bodyPr>
          <a:lstStyle/>
          <a:p>
            <a:pPr algn="ctr"/>
            <a:r>
              <a:rPr lang="en-US" sz="6000" b="1" u="sng" dirty="0"/>
              <a:t>Blood of Christ</a:t>
            </a:r>
          </a:p>
        </p:txBody>
      </p:sp>
      <p:sp>
        <p:nvSpPr>
          <p:cNvPr id="3" name="Content Placeholder 2">
            <a:extLst>
              <a:ext uri="{FF2B5EF4-FFF2-40B4-BE49-F238E27FC236}">
                <a16:creationId xmlns:a16="http://schemas.microsoft.com/office/drawing/2014/main" id="{D202977E-7D30-AA4C-9004-CD0E742FEA26}"/>
              </a:ext>
            </a:extLst>
          </p:cNvPr>
          <p:cNvSpPr>
            <a:spLocks noGrp="1"/>
          </p:cNvSpPr>
          <p:nvPr>
            <p:ph idx="1"/>
          </p:nvPr>
        </p:nvSpPr>
        <p:spPr>
          <a:xfrm>
            <a:off x="3201159" y="1334814"/>
            <a:ext cx="6187539" cy="5523186"/>
          </a:xfrm>
        </p:spPr>
        <p:txBody>
          <a:bodyPr>
            <a:normAutofit/>
          </a:bodyPr>
          <a:lstStyle/>
          <a:p>
            <a:pPr marL="0" indent="0">
              <a:buNone/>
            </a:pPr>
            <a:r>
              <a:rPr lang="en-US" sz="4000" b="1" baseline="30000" dirty="0"/>
              <a:t>18 </a:t>
            </a:r>
            <a:r>
              <a:rPr lang="en-US" sz="4000" dirty="0"/>
              <a:t>knowing that you were not redeemed with perishable things like silver or gold from your futile way of life inherited from your forefathers, </a:t>
            </a:r>
            <a:r>
              <a:rPr lang="en-US" sz="4000" b="1" baseline="30000" dirty="0"/>
              <a:t>19 </a:t>
            </a:r>
            <a:r>
              <a:rPr lang="en-US" sz="4000" dirty="0"/>
              <a:t>but with precious blood, as of a lamb unblemished and spotless, </a:t>
            </a:r>
            <a:r>
              <a:rPr lang="en-US" sz="4000" i="1" dirty="0"/>
              <a:t>the blood</a:t>
            </a:r>
            <a:r>
              <a:rPr lang="en-US" sz="4000" dirty="0"/>
              <a:t> of Christ.</a:t>
            </a:r>
          </a:p>
        </p:txBody>
      </p:sp>
    </p:spTree>
    <p:extLst>
      <p:ext uri="{BB962C8B-B14F-4D97-AF65-F5344CB8AC3E}">
        <p14:creationId xmlns:p14="http://schemas.microsoft.com/office/powerpoint/2010/main" val="22032021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reeform 5"/>
          <p:cNvSpPr>
            <a:spLocks/>
          </p:cNvSpPr>
          <p:nvPr/>
        </p:nvSpPr>
        <p:spPr bwMode="auto">
          <a:xfrm>
            <a:off x="199197" y="142738"/>
            <a:ext cx="2495550" cy="3001963"/>
          </a:xfrm>
          <a:custGeom>
            <a:avLst/>
            <a:gdLst>
              <a:gd name="T0" fmla="*/ 1956 w 2151"/>
              <a:gd name="T1" fmla="*/ 861 h 2586"/>
              <a:gd name="T2" fmla="*/ 2010 w 2151"/>
              <a:gd name="T3" fmla="*/ 884 h 2586"/>
              <a:gd name="T4" fmla="*/ 2054 w 2151"/>
              <a:gd name="T5" fmla="*/ 931 h 2586"/>
              <a:gd name="T6" fmla="*/ 2075 w 2151"/>
              <a:gd name="T7" fmla="*/ 965 h 2586"/>
              <a:gd name="T8" fmla="*/ 2104 w 2151"/>
              <a:gd name="T9" fmla="*/ 988 h 2586"/>
              <a:gd name="T10" fmla="*/ 2132 w 2151"/>
              <a:gd name="T11" fmla="*/ 983 h 2586"/>
              <a:gd name="T12" fmla="*/ 2148 w 2151"/>
              <a:gd name="T13" fmla="*/ 955 h 2586"/>
              <a:gd name="T14" fmla="*/ 0 w 2151"/>
              <a:gd name="T15" fmla="*/ 0 h 2586"/>
              <a:gd name="T16" fmla="*/ 933 w 2151"/>
              <a:gd name="T17" fmla="*/ 2156 h 2586"/>
              <a:gd name="T18" fmla="*/ 965 w 2151"/>
              <a:gd name="T19" fmla="*/ 2161 h 2586"/>
              <a:gd name="T20" fmla="*/ 988 w 2151"/>
              <a:gd name="T21" fmla="*/ 2182 h 2586"/>
              <a:gd name="T22" fmla="*/ 985 w 2151"/>
              <a:gd name="T23" fmla="*/ 2210 h 2586"/>
              <a:gd name="T24" fmla="*/ 957 w 2151"/>
              <a:gd name="T25" fmla="*/ 2239 h 2586"/>
              <a:gd name="T26" fmla="*/ 918 w 2151"/>
              <a:gd name="T27" fmla="*/ 2264 h 2586"/>
              <a:gd name="T28" fmla="*/ 879 w 2151"/>
              <a:gd name="T29" fmla="*/ 2309 h 2586"/>
              <a:gd name="T30" fmla="*/ 859 w 2151"/>
              <a:gd name="T31" fmla="*/ 2368 h 2586"/>
              <a:gd name="T32" fmla="*/ 863 w 2151"/>
              <a:gd name="T33" fmla="*/ 2426 h 2586"/>
              <a:gd name="T34" fmla="*/ 900 w 2151"/>
              <a:gd name="T35" fmla="*/ 2498 h 2586"/>
              <a:gd name="T36" fmla="*/ 968 w 2151"/>
              <a:gd name="T37" fmla="*/ 2552 h 2586"/>
              <a:gd name="T38" fmla="*/ 1058 w 2151"/>
              <a:gd name="T39" fmla="*/ 2582 h 2586"/>
              <a:gd name="T40" fmla="*/ 1133 w 2151"/>
              <a:gd name="T41" fmla="*/ 2584 h 2586"/>
              <a:gd name="T42" fmla="*/ 1227 w 2151"/>
              <a:gd name="T43" fmla="*/ 2561 h 2586"/>
              <a:gd name="T44" fmla="*/ 1300 w 2151"/>
              <a:gd name="T45" fmla="*/ 2513 h 2586"/>
              <a:gd name="T46" fmla="*/ 1346 w 2151"/>
              <a:gd name="T47" fmla="*/ 2444 h 2586"/>
              <a:gd name="T48" fmla="*/ 1357 w 2151"/>
              <a:gd name="T49" fmla="*/ 2386 h 2586"/>
              <a:gd name="T50" fmla="*/ 1344 w 2151"/>
              <a:gd name="T51" fmla="*/ 2322 h 2586"/>
              <a:gd name="T52" fmla="*/ 1313 w 2151"/>
              <a:gd name="T53" fmla="*/ 2278 h 2586"/>
              <a:gd name="T54" fmla="*/ 1269 w 2151"/>
              <a:gd name="T55" fmla="*/ 2244 h 2586"/>
              <a:gd name="T56" fmla="*/ 1235 w 2151"/>
              <a:gd name="T57" fmla="*/ 2218 h 2586"/>
              <a:gd name="T58" fmla="*/ 1225 w 2151"/>
              <a:gd name="T59" fmla="*/ 2189 h 2586"/>
              <a:gd name="T60" fmla="*/ 1242 w 2151"/>
              <a:gd name="T61" fmla="*/ 2166 h 2586"/>
              <a:gd name="T62" fmla="*/ 1282 w 2151"/>
              <a:gd name="T63" fmla="*/ 2156 h 2586"/>
              <a:gd name="T64" fmla="*/ 2151 w 2151"/>
              <a:gd name="T65" fmla="*/ 1281 h 2586"/>
              <a:gd name="T66" fmla="*/ 2146 w 2151"/>
              <a:gd name="T67" fmla="*/ 1248 h 2586"/>
              <a:gd name="T68" fmla="*/ 2125 w 2151"/>
              <a:gd name="T69" fmla="*/ 1225 h 2586"/>
              <a:gd name="T70" fmla="*/ 2097 w 2151"/>
              <a:gd name="T71" fmla="*/ 1229 h 2586"/>
              <a:gd name="T72" fmla="*/ 2068 w 2151"/>
              <a:gd name="T73" fmla="*/ 1258 h 2586"/>
              <a:gd name="T74" fmla="*/ 2044 w 2151"/>
              <a:gd name="T75" fmla="*/ 1295 h 2586"/>
              <a:gd name="T76" fmla="*/ 1998 w 2151"/>
              <a:gd name="T77" fmla="*/ 1336 h 2586"/>
              <a:gd name="T78" fmla="*/ 1940 w 2151"/>
              <a:gd name="T79" fmla="*/ 1356 h 2586"/>
              <a:gd name="T80" fmla="*/ 1881 w 2151"/>
              <a:gd name="T81" fmla="*/ 1351 h 2586"/>
              <a:gd name="T82" fmla="*/ 1809 w 2151"/>
              <a:gd name="T83" fmla="*/ 1313 h 2586"/>
              <a:gd name="T84" fmla="*/ 1756 w 2151"/>
              <a:gd name="T85" fmla="*/ 1247 h 2586"/>
              <a:gd name="T86" fmla="*/ 1725 w 2151"/>
              <a:gd name="T87" fmla="*/ 1157 h 2586"/>
              <a:gd name="T88" fmla="*/ 1722 w 2151"/>
              <a:gd name="T89" fmla="*/ 1081 h 2586"/>
              <a:gd name="T90" fmla="*/ 1746 w 2151"/>
              <a:gd name="T91" fmla="*/ 988 h 2586"/>
              <a:gd name="T92" fmla="*/ 1795 w 2151"/>
              <a:gd name="T93" fmla="*/ 913 h 2586"/>
              <a:gd name="T94" fmla="*/ 1862 w 2151"/>
              <a:gd name="T95" fmla="*/ 868 h 2586"/>
              <a:gd name="T96" fmla="*/ 1922 w 2151"/>
              <a:gd name="T97" fmla="*/ 856 h 25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151" h="2586">
                <a:moveTo>
                  <a:pt x="1922" y="856"/>
                </a:moveTo>
                <a:lnTo>
                  <a:pt x="1922" y="856"/>
                </a:lnTo>
                <a:lnTo>
                  <a:pt x="1940" y="858"/>
                </a:lnTo>
                <a:lnTo>
                  <a:pt x="1956" y="861"/>
                </a:lnTo>
                <a:lnTo>
                  <a:pt x="1971" y="864"/>
                </a:lnTo>
                <a:lnTo>
                  <a:pt x="1985" y="871"/>
                </a:lnTo>
                <a:lnTo>
                  <a:pt x="1998" y="877"/>
                </a:lnTo>
                <a:lnTo>
                  <a:pt x="2010" y="884"/>
                </a:lnTo>
                <a:lnTo>
                  <a:pt x="2019" y="892"/>
                </a:lnTo>
                <a:lnTo>
                  <a:pt x="2029" y="900"/>
                </a:lnTo>
                <a:lnTo>
                  <a:pt x="2044" y="916"/>
                </a:lnTo>
                <a:lnTo>
                  <a:pt x="2054" y="931"/>
                </a:lnTo>
                <a:lnTo>
                  <a:pt x="2062" y="944"/>
                </a:lnTo>
                <a:lnTo>
                  <a:pt x="2062" y="944"/>
                </a:lnTo>
                <a:lnTo>
                  <a:pt x="2068" y="955"/>
                </a:lnTo>
                <a:lnTo>
                  <a:pt x="2075" y="965"/>
                </a:lnTo>
                <a:lnTo>
                  <a:pt x="2083" y="973"/>
                </a:lnTo>
                <a:lnTo>
                  <a:pt x="2089" y="980"/>
                </a:lnTo>
                <a:lnTo>
                  <a:pt x="2097" y="985"/>
                </a:lnTo>
                <a:lnTo>
                  <a:pt x="2104" y="988"/>
                </a:lnTo>
                <a:lnTo>
                  <a:pt x="2112" y="988"/>
                </a:lnTo>
                <a:lnTo>
                  <a:pt x="2119" y="988"/>
                </a:lnTo>
                <a:lnTo>
                  <a:pt x="2125" y="986"/>
                </a:lnTo>
                <a:lnTo>
                  <a:pt x="2132" y="983"/>
                </a:lnTo>
                <a:lnTo>
                  <a:pt x="2136" y="978"/>
                </a:lnTo>
                <a:lnTo>
                  <a:pt x="2141" y="972"/>
                </a:lnTo>
                <a:lnTo>
                  <a:pt x="2146" y="965"/>
                </a:lnTo>
                <a:lnTo>
                  <a:pt x="2148" y="955"/>
                </a:lnTo>
                <a:lnTo>
                  <a:pt x="2151" y="944"/>
                </a:lnTo>
                <a:lnTo>
                  <a:pt x="2151" y="931"/>
                </a:lnTo>
                <a:lnTo>
                  <a:pt x="2151" y="0"/>
                </a:lnTo>
                <a:lnTo>
                  <a:pt x="0" y="0"/>
                </a:lnTo>
                <a:lnTo>
                  <a:pt x="0" y="2155"/>
                </a:lnTo>
                <a:lnTo>
                  <a:pt x="495" y="2155"/>
                </a:lnTo>
                <a:lnTo>
                  <a:pt x="495" y="2156"/>
                </a:lnTo>
                <a:lnTo>
                  <a:pt x="933" y="2156"/>
                </a:lnTo>
                <a:lnTo>
                  <a:pt x="933" y="2156"/>
                </a:lnTo>
                <a:lnTo>
                  <a:pt x="946" y="2156"/>
                </a:lnTo>
                <a:lnTo>
                  <a:pt x="955" y="2158"/>
                </a:lnTo>
                <a:lnTo>
                  <a:pt x="965" y="2161"/>
                </a:lnTo>
                <a:lnTo>
                  <a:pt x="973" y="2166"/>
                </a:lnTo>
                <a:lnTo>
                  <a:pt x="980" y="2171"/>
                </a:lnTo>
                <a:lnTo>
                  <a:pt x="985" y="2176"/>
                </a:lnTo>
                <a:lnTo>
                  <a:pt x="988" y="2182"/>
                </a:lnTo>
                <a:lnTo>
                  <a:pt x="989" y="2189"/>
                </a:lnTo>
                <a:lnTo>
                  <a:pt x="989" y="2195"/>
                </a:lnTo>
                <a:lnTo>
                  <a:pt x="988" y="2203"/>
                </a:lnTo>
                <a:lnTo>
                  <a:pt x="985" y="2210"/>
                </a:lnTo>
                <a:lnTo>
                  <a:pt x="980" y="2218"/>
                </a:lnTo>
                <a:lnTo>
                  <a:pt x="975" y="2225"/>
                </a:lnTo>
                <a:lnTo>
                  <a:pt x="967" y="2233"/>
                </a:lnTo>
                <a:lnTo>
                  <a:pt x="957" y="2239"/>
                </a:lnTo>
                <a:lnTo>
                  <a:pt x="946" y="2244"/>
                </a:lnTo>
                <a:lnTo>
                  <a:pt x="946" y="2244"/>
                </a:lnTo>
                <a:lnTo>
                  <a:pt x="931" y="2252"/>
                </a:lnTo>
                <a:lnTo>
                  <a:pt x="918" y="2264"/>
                </a:lnTo>
                <a:lnTo>
                  <a:pt x="902" y="2278"/>
                </a:lnTo>
                <a:lnTo>
                  <a:pt x="893" y="2288"/>
                </a:lnTo>
                <a:lnTo>
                  <a:pt x="885" y="2298"/>
                </a:lnTo>
                <a:lnTo>
                  <a:pt x="879" y="2309"/>
                </a:lnTo>
                <a:lnTo>
                  <a:pt x="871" y="2322"/>
                </a:lnTo>
                <a:lnTo>
                  <a:pt x="866" y="2335"/>
                </a:lnTo>
                <a:lnTo>
                  <a:pt x="861" y="2351"/>
                </a:lnTo>
                <a:lnTo>
                  <a:pt x="859" y="2368"/>
                </a:lnTo>
                <a:lnTo>
                  <a:pt x="858" y="2386"/>
                </a:lnTo>
                <a:lnTo>
                  <a:pt x="858" y="2386"/>
                </a:lnTo>
                <a:lnTo>
                  <a:pt x="859" y="2405"/>
                </a:lnTo>
                <a:lnTo>
                  <a:pt x="863" y="2426"/>
                </a:lnTo>
                <a:lnTo>
                  <a:pt x="869" y="2444"/>
                </a:lnTo>
                <a:lnTo>
                  <a:pt x="877" y="2464"/>
                </a:lnTo>
                <a:lnTo>
                  <a:pt x="889" y="2482"/>
                </a:lnTo>
                <a:lnTo>
                  <a:pt x="900" y="2498"/>
                </a:lnTo>
                <a:lnTo>
                  <a:pt x="915" y="2513"/>
                </a:lnTo>
                <a:lnTo>
                  <a:pt x="931" y="2527"/>
                </a:lnTo>
                <a:lnTo>
                  <a:pt x="949" y="2540"/>
                </a:lnTo>
                <a:lnTo>
                  <a:pt x="968" y="2552"/>
                </a:lnTo>
                <a:lnTo>
                  <a:pt x="988" y="2561"/>
                </a:lnTo>
                <a:lnTo>
                  <a:pt x="1011" y="2569"/>
                </a:lnTo>
                <a:lnTo>
                  <a:pt x="1033" y="2578"/>
                </a:lnTo>
                <a:lnTo>
                  <a:pt x="1058" y="2582"/>
                </a:lnTo>
                <a:lnTo>
                  <a:pt x="1082" y="2584"/>
                </a:lnTo>
                <a:lnTo>
                  <a:pt x="1108" y="2586"/>
                </a:lnTo>
                <a:lnTo>
                  <a:pt x="1108" y="2586"/>
                </a:lnTo>
                <a:lnTo>
                  <a:pt x="1133" y="2584"/>
                </a:lnTo>
                <a:lnTo>
                  <a:pt x="1157" y="2582"/>
                </a:lnTo>
                <a:lnTo>
                  <a:pt x="1181" y="2578"/>
                </a:lnTo>
                <a:lnTo>
                  <a:pt x="1204" y="2569"/>
                </a:lnTo>
                <a:lnTo>
                  <a:pt x="1227" y="2561"/>
                </a:lnTo>
                <a:lnTo>
                  <a:pt x="1247" y="2552"/>
                </a:lnTo>
                <a:lnTo>
                  <a:pt x="1266" y="2540"/>
                </a:lnTo>
                <a:lnTo>
                  <a:pt x="1284" y="2527"/>
                </a:lnTo>
                <a:lnTo>
                  <a:pt x="1300" y="2513"/>
                </a:lnTo>
                <a:lnTo>
                  <a:pt x="1315" y="2498"/>
                </a:lnTo>
                <a:lnTo>
                  <a:pt x="1326" y="2482"/>
                </a:lnTo>
                <a:lnTo>
                  <a:pt x="1338" y="2464"/>
                </a:lnTo>
                <a:lnTo>
                  <a:pt x="1346" y="2444"/>
                </a:lnTo>
                <a:lnTo>
                  <a:pt x="1352" y="2426"/>
                </a:lnTo>
                <a:lnTo>
                  <a:pt x="1356" y="2405"/>
                </a:lnTo>
                <a:lnTo>
                  <a:pt x="1357" y="2386"/>
                </a:lnTo>
                <a:lnTo>
                  <a:pt x="1357" y="2386"/>
                </a:lnTo>
                <a:lnTo>
                  <a:pt x="1356" y="2368"/>
                </a:lnTo>
                <a:lnTo>
                  <a:pt x="1354" y="2351"/>
                </a:lnTo>
                <a:lnTo>
                  <a:pt x="1349" y="2335"/>
                </a:lnTo>
                <a:lnTo>
                  <a:pt x="1344" y="2322"/>
                </a:lnTo>
                <a:lnTo>
                  <a:pt x="1338" y="2309"/>
                </a:lnTo>
                <a:lnTo>
                  <a:pt x="1329" y="2298"/>
                </a:lnTo>
                <a:lnTo>
                  <a:pt x="1321" y="2288"/>
                </a:lnTo>
                <a:lnTo>
                  <a:pt x="1313" y="2278"/>
                </a:lnTo>
                <a:lnTo>
                  <a:pt x="1297" y="2264"/>
                </a:lnTo>
                <a:lnTo>
                  <a:pt x="1284" y="2252"/>
                </a:lnTo>
                <a:lnTo>
                  <a:pt x="1269" y="2244"/>
                </a:lnTo>
                <a:lnTo>
                  <a:pt x="1269" y="2244"/>
                </a:lnTo>
                <a:lnTo>
                  <a:pt x="1258" y="2239"/>
                </a:lnTo>
                <a:lnTo>
                  <a:pt x="1248" y="2233"/>
                </a:lnTo>
                <a:lnTo>
                  <a:pt x="1240" y="2225"/>
                </a:lnTo>
                <a:lnTo>
                  <a:pt x="1235" y="2218"/>
                </a:lnTo>
                <a:lnTo>
                  <a:pt x="1230" y="2210"/>
                </a:lnTo>
                <a:lnTo>
                  <a:pt x="1227" y="2203"/>
                </a:lnTo>
                <a:lnTo>
                  <a:pt x="1225" y="2195"/>
                </a:lnTo>
                <a:lnTo>
                  <a:pt x="1225" y="2189"/>
                </a:lnTo>
                <a:lnTo>
                  <a:pt x="1227" y="2182"/>
                </a:lnTo>
                <a:lnTo>
                  <a:pt x="1230" y="2176"/>
                </a:lnTo>
                <a:lnTo>
                  <a:pt x="1235" y="2171"/>
                </a:lnTo>
                <a:lnTo>
                  <a:pt x="1242" y="2166"/>
                </a:lnTo>
                <a:lnTo>
                  <a:pt x="1250" y="2161"/>
                </a:lnTo>
                <a:lnTo>
                  <a:pt x="1260" y="2158"/>
                </a:lnTo>
                <a:lnTo>
                  <a:pt x="1269" y="2156"/>
                </a:lnTo>
                <a:lnTo>
                  <a:pt x="1282" y="2156"/>
                </a:lnTo>
                <a:lnTo>
                  <a:pt x="1556" y="2156"/>
                </a:lnTo>
                <a:lnTo>
                  <a:pt x="1556" y="2155"/>
                </a:lnTo>
                <a:lnTo>
                  <a:pt x="2151" y="2155"/>
                </a:lnTo>
                <a:lnTo>
                  <a:pt x="2151" y="1281"/>
                </a:lnTo>
                <a:lnTo>
                  <a:pt x="2151" y="1281"/>
                </a:lnTo>
                <a:lnTo>
                  <a:pt x="2151" y="1269"/>
                </a:lnTo>
                <a:lnTo>
                  <a:pt x="2148" y="1258"/>
                </a:lnTo>
                <a:lnTo>
                  <a:pt x="2146" y="1248"/>
                </a:lnTo>
                <a:lnTo>
                  <a:pt x="2141" y="1240"/>
                </a:lnTo>
                <a:lnTo>
                  <a:pt x="2136" y="1234"/>
                </a:lnTo>
                <a:lnTo>
                  <a:pt x="2132" y="1229"/>
                </a:lnTo>
                <a:lnTo>
                  <a:pt x="2125" y="1225"/>
                </a:lnTo>
                <a:lnTo>
                  <a:pt x="2119" y="1224"/>
                </a:lnTo>
                <a:lnTo>
                  <a:pt x="2112" y="1224"/>
                </a:lnTo>
                <a:lnTo>
                  <a:pt x="2104" y="1225"/>
                </a:lnTo>
                <a:lnTo>
                  <a:pt x="2097" y="1229"/>
                </a:lnTo>
                <a:lnTo>
                  <a:pt x="2089" y="1234"/>
                </a:lnTo>
                <a:lnTo>
                  <a:pt x="2083" y="1240"/>
                </a:lnTo>
                <a:lnTo>
                  <a:pt x="2075" y="1248"/>
                </a:lnTo>
                <a:lnTo>
                  <a:pt x="2068" y="1258"/>
                </a:lnTo>
                <a:lnTo>
                  <a:pt x="2062" y="1268"/>
                </a:lnTo>
                <a:lnTo>
                  <a:pt x="2062" y="1268"/>
                </a:lnTo>
                <a:lnTo>
                  <a:pt x="2054" y="1282"/>
                </a:lnTo>
                <a:lnTo>
                  <a:pt x="2044" y="1295"/>
                </a:lnTo>
                <a:lnTo>
                  <a:pt x="2029" y="1312"/>
                </a:lnTo>
                <a:lnTo>
                  <a:pt x="2019" y="1320"/>
                </a:lnTo>
                <a:lnTo>
                  <a:pt x="2010" y="1328"/>
                </a:lnTo>
                <a:lnTo>
                  <a:pt x="1998" y="1336"/>
                </a:lnTo>
                <a:lnTo>
                  <a:pt x="1985" y="1343"/>
                </a:lnTo>
                <a:lnTo>
                  <a:pt x="1971" y="1348"/>
                </a:lnTo>
                <a:lnTo>
                  <a:pt x="1956" y="1352"/>
                </a:lnTo>
                <a:lnTo>
                  <a:pt x="1940" y="1356"/>
                </a:lnTo>
                <a:lnTo>
                  <a:pt x="1922" y="1356"/>
                </a:lnTo>
                <a:lnTo>
                  <a:pt x="1922" y="1356"/>
                </a:lnTo>
                <a:lnTo>
                  <a:pt x="1901" y="1354"/>
                </a:lnTo>
                <a:lnTo>
                  <a:pt x="1881" y="1351"/>
                </a:lnTo>
                <a:lnTo>
                  <a:pt x="1862" y="1344"/>
                </a:lnTo>
                <a:lnTo>
                  <a:pt x="1844" y="1336"/>
                </a:lnTo>
                <a:lnTo>
                  <a:pt x="1826" y="1326"/>
                </a:lnTo>
                <a:lnTo>
                  <a:pt x="1809" y="1313"/>
                </a:lnTo>
                <a:lnTo>
                  <a:pt x="1795" y="1299"/>
                </a:lnTo>
                <a:lnTo>
                  <a:pt x="1780" y="1282"/>
                </a:lnTo>
                <a:lnTo>
                  <a:pt x="1767" y="1265"/>
                </a:lnTo>
                <a:lnTo>
                  <a:pt x="1756" y="1247"/>
                </a:lnTo>
                <a:lnTo>
                  <a:pt x="1746" y="1225"/>
                </a:lnTo>
                <a:lnTo>
                  <a:pt x="1736" y="1203"/>
                </a:lnTo>
                <a:lnTo>
                  <a:pt x="1730" y="1180"/>
                </a:lnTo>
                <a:lnTo>
                  <a:pt x="1725" y="1157"/>
                </a:lnTo>
                <a:lnTo>
                  <a:pt x="1722" y="1131"/>
                </a:lnTo>
                <a:lnTo>
                  <a:pt x="1722" y="1107"/>
                </a:lnTo>
                <a:lnTo>
                  <a:pt x="1722" y="1107"/>
                </a:lnTo>
                <a:lnTo>
                  <a:pt x="1722" y="1081"/>
                </a:lnTo>
                <a:lnTo>
                  <a:pt x="1725" y="1056"/>
                </a:lnTo>
                <a:lnTo>
                  <a:pt x="1730" y="1032"/>
                </a:lnTo>
                <a:lnTo>
                  <a:pt x="1736" y="1009"/>
                </a:lnTo>
                <a:lnTo>
                  <a:pt x="1746" y="988"/>
                </a:lnTo>
                <a:lnTo>
                  <a:pt x="1756" y="967"/>
                </a:lnTo>
                <a:lnTo>
                  <a:pt x="1767" y="947"/>
                </a:lnTo>
                <a:lnTo>
                  <a:pt x="1780" y="929"/>
                </a:lnTo>
                <a:lnTo>
                  <a:pt x="1795" y="913"/>
                </a:lnTo>
                <a:lnTo>
                  <a:pt x="1809" y="898"/>
                </a:lnTo>
                <a:lnTo>
                  <a:pt x="1826" y="887"/>
                </a:lnTo>
                <a:lnTo>
                  <a:pt x="1844" y="876"/>
                </a:lnTo>
                <a:lnTo>
                  <a:pt x="1862" y="868"/>
                </a:lnTo>
                <a:lnTo>
                  <a:pt x="1881" y="861"/>
                </a:lnTo>
                <a:lnTo>
                  <a:pt x="1901" y="858"/>
                </a:lnTo>
                <a:lnTo>
                  <a:pt x="1922" y="856"/>
                </a:lnTo>
                <a:lnTo>
                  <a:pt x="1922" y="856"/>
                </a:lnTo>
                <a:close/>
              </a:path>
            </a:pathLst>
          </a:custGeom>
          <a:gradFill flip="none" rotWithShape="1">
            <a:gsLst>
              <a:gs pos="0">
                <a:schemeClr val="accent2">
                  <a:lumMod val="60000"/>
                  <a:lumOff val="40000"/>
                  <a:shade val="30000"/>
                  <a:satMod val="115000"/>
                </a:schemeClr>
              </a:gs>
              <a:gs pos="50000">
                <a:schemeClr val="accent2">
                  <a:lumMod val="60000"/>
                  <a:lumOff val="40000"/>
                  <a:shade val="67500"/>
                  <a:satMod val="115000"/>
                </a:schemeClr>
              </a:gs>
              <a:gs pos="100000">
                <a:schemeClr val="accent2">
                  <a:lumMod val="60000"/>
                  <a:lumOff val="40000"/>
                  <a:shade val="100000"/>
                  <a:satMod val="115000"/>
                </a:schemeClr>
              </a:gs>
            </a:gsLst>
            <a:lin ang="2700000" scaled="1"/>
            <a:tileRect/>
          </a:gradFill>
          <a:ln w="28575">
            <a:solidFill>
              <a:schemeClr val="bg1">
                <a:lumMod val="65000"/>
              </a:schemeClr>
            </a:solidFill>
            <a:prstDash val="solid"/>
            <a:round/>
            <a:headEnd/>
            <a:tailEnd/>
          </a:ln>
        </p:spPr>
        <p:txBody>
          <a:bodyPr bIns="540000" anchor="ctr"/>
          <a:lstStyle/>
          <a:p>
            <a:pPr algn="ctr" eaLnBrk="1" hangingPunct="1">
              <a:defRPr/>
            </a:pPr>
            <a:endParaRPr lang="en-GB" sz="4000" dirty="0">
              <a:cs typeface="Arial" charset="0"/>
            </a:endParaRPr>
          </a:p>
        </p:txBody>
      </p:sp>
      <p:sp>
        <p:nvSpPr>
          <p:cNvPr id="8" name="Freeform 6"/>
          <p:cNvSpPr>
            <a:spLocks/>
          </p:cNvSpPr>
          <p:nvPr/>
        </p:nvSpPr>
        <p:spPr bwMode="auto">
          <a:xfrm>
            <a:off x="199197" y="4178438"/>
            <a:ext cx="3001963" cy="2497138"/>
          </a:xfrm>
          <a:custGeom>
            <a:avLst/>
            <a:gdLst>
              <a:gd name="T0" fmla="*/ 861 w 2587"/>
              <a:gd name="T1" fmla="*/ 195 h 2151"/>
              <a:gd name="T2" fmla="*/ 885 w 2587"/>
              <a:gd name="T3" fmla="*/ 143 h 2151"/>
              <a:gd name="T4" fmla="*/ 931 w 2587"/>
              <a:gd name="T5" fmla="*/ 97 h 2151"/>
              <a:gd name="T6" fmla="*/ 965 w 2587"/>
              <a:gd name="T7" fmla="*/ 76 h 2151"/>
              <a:gd name="T8" fmla="*/ 988 w 2587"/>
              <a:gd name="T9" fmla="*/ 47 h 2151"/>
              <a:gd name="T10" fmla="*/ 985 w 2587"/>
              <a:gd name="T11" fmla="*/ 21 h 2151"/>
              <a:gd name="T12" fmla="*/ 955 w 2587"/>
              <a:gd name="T13" fmla="*/ 3 h 2151"/>
              <a:gd name="T14" fmla="*/ 0 w 2587"/>
              <a:gd name="T15" fmla="*/ 2151 h 2151"/>
              <a:gd name="T16" fmla="*/ 2156 w 2587"/>
              <a:gd name="T17" fmla="*/ 1220 h 2151"/>
              <a:gd name="T18" fmla="*/ 2163 w 2587"/>
              <a:gd name="T19" fmla="*/ 1186 h 2151"/>
              <a:gd name="T20" fmla="*/ 2182 w 2587"/>
              <a:gd name="T21" fmla="*/ 1163 h 2151"/>
              <a:gd name="T22" fmla="*/ 2211 w 2587"/>
              <a:gd name="T23" fmla="*/ 1166 h 2151"/>
              <a:gd name="T24" fmla="*/ 2239 w 2587"/>
              <a:gd name="T25" fmla="*/ 1196 h 2151"/>
              <a:gd name="T26" fmla="*/ 2263 w 2587"/>
              <a:gd name="T27" fmla="*/ 1235 h 2151"/>
              <a:gd name="T28" fmla="*/ 2309 w 2587"/>
              <a:gd name="T29" fmla="*/ 1274 h 2151"/>
              <a:gd name="T30" fmla="*/ 2368 w 2587"/>
              <a:gd name="T31" fmla="*/ 1293 h 2151"/>
              <a:gd name="T32" fmla="*/ 2426 w 2587"/>
              <a:gd name="T33" fmla="*/ 1288 h 2151"/>
              <a:gd name="T34" fmla="*/ 2498 w 2587"/>
              <a:gd name="T35" fmla="*/ 1251 h 2151"/>
              <a:gd name="T36" fmla="*/ 2553 w 2587"/>
              <a:gd name="T37" fmla="*/ 1184 h 2151"/>
              <a:gd name="T38" fmla="*/ 2582 w 2587"/>
              <a:gd name="T39" fmla="*/ 1095 h 2151"/>
              <a:gd name="T40" fmla="*/ 2586 w 2587"/>
              <a:gd name="T41" fmla="*/ 1018 h 2151"/>
              <a:gd name="T42" fmla="*/ 2563 w 2587"/>
              <a:gd name="T43" fmla="*/ 926 h 2151"/>
              <a:gd name="T44" fmla="*/ 2514 w 2587"/>
              <a:gd name="T45" fmla="*/ 852 h 2151"/>
              <a:gd name="T46" fmla="*/ 2446 w 2587"/>
              <a:gd name="T47" fmla="*/ 805 h 2151"/>
              <a:gd name="T48" fmla="*/ 2385 w 2587"/>
              <a:gd name="T49" fmla="*/ 794 h 2151"/>
              <a:gd name="T50" fmla="*/ 2322 w 2587"/>
              <a:gd name="T51" fmla="*/ 808 h 2151"/>
              <a:gd name="T52" fmla="*/ 2278 w 2587"/>
              <a:gd name="T53" fmla="*/ 838 h 2151"/>
              <a:gd name="T54" fmla="*/ 2245 w 2587"/>
              <a:gd name="T55" fmla="*/ 882 h 2151"/>
              <a:gd name="T56" fmla="*/ 2218 w 2587"/>
              <a:gd name="T57" fmla="*/ 917 h 2151"/>
              <a:gd name="T58" fmla="*/ 2189 w 2587"/>
              <a:gd name="T59" fmla="*/ 927 h 2151"/>
              <a:gd name="T60" fmla="*/ 2166 w 2587"/>
              <a:gd name="T61" fmla="*/ 911 h 2151"/>
              <a:gd name="T62" fmla="*/ 2156 w 2587"/>
              <a:gd name="T63" fmla="*/ 869 h 2151"/>
              <a:gd name="T64" fmla="*/ 1282 w 2587"/>
              <a:gd name="T65" fmla="*/ 0 h 2151"/>
              <a:gd name="T66" fmla="*/ 1248 w 2587"/>
              <a:gd name="T67" fmla="*/ 6 h 2151"/>
              <a:gd name="T68" fmla="*/ 1227 w 2587"/>
              <a:gd name="T69" fmla="*/ 27 h 2151"/>
              <a:gd name="T70" fmla="*/ 1229 w 2587"/>
              <a:gd name="T71" fmla="*/ 55 h 2151"/>
              <a:gd name="T72" fmla="*/ 1258 w 2587"/>
              <a:gd name="T73" fmla="*/ 83 h 2151"/>
              <a:gd name="T74" fmla="*/ 1297 w 2587"/>
              <a:gd name="T75" fmla="*/ 107 h 2151"/>
              <a:gd name="T76" fmla="*/ 1336 w 2587"/>
              <a:gd name="T77" fmla="*/ 154 h 2151"/>
              <a:gd name="T78" fmla="*/ 1356 w 2587"/>
              <a:gd name="T79" fmla="*/ 213 h 2151"/>
              <a:gd name="T80" fmla="*/ 1352 w 2587"/>
              <a:gd name="T81" fmla="*/ 270 h 2151"/>
              <a:gd name="T82" fmla="*/ 1313 w 2587"/>
              <a:gd name="T83" fmla="*/ 341 h 2151"/>
              <a:gd name="T84" fmla="*/ 1247 w 2587"/>
              <a:gd name="T85" fmla="*/ 397 h 2151"/>
              <a:gd name="T86" fmla="*/ 1157 w 2587"/>
              <a:gd name="T87" fmla="*/ 426 h 2151"/>
              <a:gd name="T88" fmla="*/ 1082 w 2587"/>
              <a:gd name="T89" fmla="*/ 429 h 2151"/>
              <a:gd name="T90" fmla="*/ 988 w 2587"/>
              <a:gd name="T91" fmla="*/ 406 h 2151"/>
              <a:gd name="T92" fmla="*/ 915 w 2587"/>
              <a:gd name="T93" fmla="*/ 358 h 2151"/>
              <a:gd name="T94" fmla="*/ 869 w 2587"/>
              <a:gd name="T95" fmla="*/ 289 h 2151"/>
              <a:gd name="T96" fmla="*/ 858 w 2587"/>
              <a:gd name="T97" fmla="*/ 231 h 2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587" h="2151">
                <a:moveTo>
                  <a:pt x="858" y="231"/>
                </a:moveTo>
                <a:lnTo>
                  <a:pt x="858" y="231"/>
                </a:lnTo>
                <a:lnTo>
                  <a:pt x="858" y="213"/>
                </a:lnTo>
                <a:lnTo>
                  <a:pt x="861" y="195"/>
                </a:lnTo>
                <a:lnTo>
                  <a:pt x="866" y="180"/>
                </a:lnTo>
                <a:lnTo>
                  <a:pt x="871" y="166"/>
                </a:lnTo>
                <a:lnTo>
                  <a:pt x="877" y="154"/>
                </a:lnTo>
                <a:lnTo>
                  <a:pt x="885" y="143"/>
                </a:lnTo>
                <a:lnTo>
                  <a:pt x="893" y="131"/>
                </a:lnTo>
                <a:lnTo>
                  <a:pt x="902" y="123"/>
                </a:lnTo>
                <a:lnTo>
                  <a:pt x="918" y="107"/>
                </a:lnTo>
                <a:lnTo>
                  <a:pt x="931" y="97"/>
                </a:lnTo>
                <a:lnTo>
                  <a:pt x="946" y="89"/>
                </a:lnTo>
                <a:lnTo>
                  <a:pt x="946" y="89"/>
                </a:lnTo>
                <a:lnTo>
                  <a:pt x="955" y="83"/>
                </a:lnTo>
                <a:lnTo>
                  <a:pt x="965" y="76"/>
                </a:lnTo>
                <a:lnTo>
                  <a:pt x="973" y="70"/>
                </a:lnTo>
                <a:lnTo>
                  <a:pt x="980" y="62"/>
                </a:lnTo>
                <a:lnTo>
                  <a:pt x="985" y="55"/>
                </a:lnTo>
                <a:lnTo>
                  <a:pt x="988" y="47"/>
                </a:lnTo>
                <a:lnTo>
                  <a:pt x="989" y="40"/>
                </a:lnTo>
                <a:lnTo>
                  <a:pt x="989" y="34"/>
                </a:lnTo>
                <a:lnTo>
                  <a:pt x="988" y="27"/>
                </a:lnTo>
                <a:lnTo>
                  <a:pt x="985" y="21"/>
                </a:lnTo>
                <a:lnTo>
                  <a:pt x="980" y="14"/>
                </a:lnTo>
                <a:lnTo>
                  <a:pt x="973" y="9"/>
                </a:lnTo>
                <a:lnTo>
                  <a:pt x="965" y="6"/>
                </a:lnTo>
                <a:lnTo>
                  <a:pt x="955" y="3"/>
                </a:lnTo>
                <a:lnTo>
                  <a:pt x="944" y="1"/>
                </a:lnTo>
                <a:lnTo>
                  <a:pt x="933" y="0"/>
                </a:lnTo>
                <a:lnTo>
                  <a:pt x="0" y="0"/>
                </a:lnTo>
                <a:lnTo>
                  <a:pt x="0" y="2151"/>
                </a:lnTo>
                <a:lnTo>
                  <a:pt x="2154" y="2151"/>
                </a:lnTo>
                <a:lnTo>
                  <a:pt x="2154" y="1656"/>
                </a:lnTo>
                <a:lnTo>
                  <a:pt x="2156" y="1656"/>
                </a:lnTo>
                <a:lnTo>
                  <a:pt x="2156" y="1220"/>
                </a:lnTo>
                <a:lnTo>
                  <a:pt x="2156" y="1220"/>
                </a:lnTo>
                <a:lnTo>
                  <a:pt x="2158" y="1207"/>
                </a:lnTo>
                <a:lnTo>
                  <a:pt x="2159" y="1196"/>
                </a:lnTo>
                <a:lnTo>
                  <a:pt x="2163" y="1186"/>
                </a:lnTo>
                <a:lnTo>
                  <a:pt x="2166" y="1178"/>
                </a:lnTo>
                <a:lnTo>
                  <a:pt x="2171" y="1171"/>
                </a:lnTo>
                <a:lnTo>
                  <a:pt x="2177" y="1166"/>
                </a:lnTo>
                <a:lnTo>
                  <a:pt x="2182" y="1163"/>
                </a:lnTo>
                <a:lnTo>
                  <a:pt x="2189" y="1161"/>
                </a:lnTo>
                <a:lnTo>
                  <a:pt x="2197" y="1161"/>
                </a:lnTo>
                <a:lnTo>
                  <a:pt x="2203" y="1163"/>
                </a:lnTo>
                <a:lnTo>
                  <a:pt x="2211" y="1166"/>
                </a:lnTo>
                <a:lnTo>
                  <a:pt x="2218" y="1171"/>
                </a:lnTo>
                <a:lnTo>
                  <a:pt x="2226" y="1178"/>
                </a:lnTo>
                <a:lnTo>
                  <a:pt x="2232" y="1186"/>
                </a:lnTo>
                <a:lnTo>
                  <a:pt x="2239" y="1196"/>
                </a:lnTo>
                <a:lnTo>
                  <a:pt x="2245" y="1207"/>
                </a:lnTo>
                <a:lnTo>
                  <a:pt x="2245" y="1207"/>
                </a:lnTo>
                <a:lnTo>
                  <a:pt x="2254" y="1220"/>
                </a:lnTo>
                <a:lnTo>
                  <a:pt x="2263" y="1235"/>
                </a:lnTo>
                <a:lnTo>
                  <a:pt x="2278" y="1251"/>
                </a:lnTo>
                <a:lnTo>
                  <a:pt x="2288" y="1259"/>
                </a:lnTo>
                <a:lnTo>
                  <a:pt x="2298" y="1266"/>
                </a:lnTo>
                <a:lnTo>
                  <a:pt x="2309" y="1274"/>
                </a:lnTo>
                <a:lnTo>
                  <a:pt x="2322" y="1280"/>
                </a:lnTo>
                <a:lnTo>
                  <a:pt x="2337" y="1285"/>
                </a:lnTo>
                <a:lnTo>
                  <a:pt x="2351" y="1290"/>
                </a:lnTo>
                <a:lnTo>
                  <a:pt x="2368" y="1293"/>
                </a:lnTo>
                <a:lnTo>
                  <a:pt x="2385" y="1293"/>
                </a:lnTo>
                <a:lnTo>
                  <a:pt x="2385" y="1293"/>
                </a:lnTo>
                <a:lnTo>
                  <a:pt x="2407" y="1293"/>
                </a:lnTo>
                <a:lnTo>
                  <a:pt x="2426" y="1288"/>
                </a:lnTo>
                <a:lnTo>
                  <a:pt x="2446" y="1283"/>
                </a:lnTo>
                <a:lnTo>
                  <a:pt x="2463" y="1274"/>
                </a:lnTo>
                <a:lnTo>
                  <a:pt x="2481" y="1264"/>
                </a:lnTo>
                <a:lnTo>
                  <a:pt x="2498" y="1251"/>
                </a:lnTo>
                <a:lnTo>
                  <a:pt x="2514" y="1236"/>
                </a:lnTo>
                <a:lnTo>
                  <a:pt x="2527" y="1220"/>
                </a:lnTo>
                <a:lnTo>
                  <a:pt x="2540" y="1204"/>
                </a:lnTo>
                <a:lnTo>
                  <a:pt x="2553" y="1184"/>
                </a:lnTo>
                <a:lnTo>
                  <a:pt x="2563" y="1163"/>
                </a:lnTo>
                <a:lnTo>
                  <a:pt x="2571" y="1142"/>
                </a:lnTo>
                <a:lnTo>
                  <a:pt x="2577" y="1119"/>
                </a:lnTo>
                <a:lnTo>
                  <a:pt x="2582" y="1095"/>
                </a:lnTo>
                <a:lnTo>
                  <a:pt x="2586" y="1070"/>
                </a:lnTo>
                <a:lnTo>
                  <a:pt x="2587" y="1044"/>
                </a:lnTo>
                <a:lnTo>
                  <a:pt x="2587" y="1044"/>
                </a:lnTo>
                <a:lnTo>
                  <a:pt x="2586" y="1018"/>
                </a:lnTo>
                <a:lnTo>
                  <a:pt x="2582" y="994"/>
                </a:lnTo>
                <a:lnTo>
                  <a:pt x="2577" y="969"/>
                </a:lnTo>
                <a:lnTo>
                  <a:pt x="2571" y="947"/>
                </a:lnTo>
                <a:lnTo>
                  <a:pt x="2563" y="926"/>
                </a:lnTo>
                <a:lnTo>
                  <a:pt x="2553" y="904"/>
                </a:lnTo>
                <a:lnTo>
                  <a:pt x="2540" y="885"/>
                </a:lnTo>
                <a:lnTo>
                  <a:pt x="2527" y="867"/>
                </a:lnTo>
                <a:lnTo>
                  <a:pt x="2514" y="852"/>
                </a:lnTo>
                <a:lnTo>
                  <a:pt x="2498" y="838"/>
                </a:lnTo>
                <a:lnTo>
                  <a:pt x="2481" y="825"/>
                </a:lnTo>
                <a:lnTo>
                  <a:pt x="2463" y="815"/>
                </a:lnTo>
                <a:lnTo>
                  <a:pt x="2446" y="805"/>
                </a:lnTo>
                <a:lnTo>
                  <a:pt x="2426" y="800"/>
                </a:lnTo>
                <a:lnTo>
                  <a:pt x="2407" y="795"/>
                </a:lnTo>
                <a:lnTo>
                  <a:pt x="2385" y="794"/>
                </a:lnTo>
                <a:lnTo>
                  <a:pt x="2385" y="794"/>
                </a:lnTo>
                <a:lnTo>
                  <a:pt x="2368" y="795"/>
                </a:lnTo>
                <a:lnTo>
                  <a:pt x="2351" y="799"/>
                </a:lnTo>
                <a:lnTo>
                  <a:pt x="2337" y="802"/>
                </a:lnTo>
                <a:lnTo>
                  <a:pt x="2322" y="808"/>
                </a:lnTo>
                <a:lnTo>
                  <a:pt x="2309" y="815"/>
                </a:lnTo>
                <a:lnTo>
                  <a:pt x="2298" y="821"/>
                </a:lnTo>
                <a:lnTo>
                  <a:pt x="2288" y="830"/>
                </a:lnTo>
                <a:lnTo>
                  <a:pt x="2278" y="838"/>
                </a:lnTo>
                <a:lnTo>
                  <a:pt x="2263" y="854"/>
                </a:lnTo>
                <a:lnTo>
                  <a:pt x="2254" y="869"/>
                </a:lnTo>
                <a:lnTo>
                  <a:pt x="2245" y="882"/>
                </a:lnTo>
                <a:lnTo>
                  <a:pt x="2245" y="882"/>
                </a:lnTo>
                <a:lnTo>
                  <a:pt x="2239" y="893"/>
                </a:lnTo>
                <a:lnTo>
                  <a:pt x="2232" y="903"/>
                </a:lnTo>
                <a:lnTo>
                  <a:pt x="2226" y="911"/>
                </a:lnTo>
                <a:lnTo>
                  <a:pt x="2218" y="917"/>
                </a:lnTo>
                <a:lnTo>
                  <a:pt x="2211" y="922"/>
                </a:lnTo>
                <a:lnTo>
                  <a:pt x="2203" y="926"/>
                </a:lnTo>
                <a:lnTo>
                  <a:pt x="2197" y="927"/>
                </a:lnTo>
                <a:lnTo>
                  <a:pt x="2189" y="927"/>
                </a:lnTo>
                <a:lnTo>
                  <a:pt x="2182" y="926"/>
                </a:lnTo>
                <a:lnTo>
                  <a:pt x="2177" y="922"/>
                </a:lnTo>
                <a:lnTo>
                  <a:pt x="2171" y="917"/>
                </a:lnTo>
                <a:lnTo>
                  <a:pt x="2166" y="911"/>
                </a:lnTo>
                <a:lnTo>
                  <a:pt x="2163" y="903"/>
                </a:lnTo>
                <a:lnTo>
                  <a:pt x="2159" y="893"/>
                </a:lnTo>
                <a:lnTo>
                  <a:pt x="2158" y="882"/>
                </a:lnTo>
                <a:lnTo>
                  <a:pt x="2156" y="869"/>
                </a:lnTo>
                <a:lnTo>
                  <a:pt x="2156" y="595"/>
                </a:lnTo>
                <a:lnTo>
                  <a:pt x="2154" y="595"/>
                </a:lnTo>
                <a:lnTo>
                  <a:pt x="2154" y="0"/>
                </a:lnTo>
                <a:lnTo>
                  <a:pt x="1282" y="0"/>
                </a:lnTo>
                <a:lnTo>
                  <a:pt x="1282" y="0"/>
                </a:lnTo>
                <a:lnTo>
                  <a:pt x="1269" y="1"/>
                </a:lnTo>
                <a:lnTo>
                  <a:pt x="1258" y="3"/>
                </a:lnTo>
                <a:lnTo>
                  <a:pt x="1248" y="6"/>
                </a:lnTo>
                <a:lnTo>
                  <a:pt x="1242" y="9"/>
                </a:lnTo>
                <a:lnTo>
                  <a:pt x="1235" y="14"/>
                </a:lnTo>
                <a:lnTo>
                  <a:pt x="1230" y="21"/>
                </a:lnTo>
                <a:lnTo>
                  <a:pt x="1227" y="27"/>
                </a:lnTo>
                <a:lnTo>
                  <a:pt x="1225" y="34"/>
                </a:lnTo>
                <a:lnTo>
                  <a:pt x="1225" y="40"/>
                </a:lnTo>
                <a:lnTo>
                  <a:pt x="1225" y="47"/>
                </a:lnTo>
                <a:lnTo>
                  <a:pt x="1229" y="55"/>
                </a:lnTo>
                <a:lnTo>
                  <a:pt x="1234" y="62"/>
                </a:lnTo>
                <a:lnTo>
                  <a:pt x="1240" y="70"/>
                </a:lnTo>
                <a:lnTo>
                  <a:pt x="1248" y="76"/>
                </a:lnTo>
                <a:lnTo>
                  <a:pt x="1258" y="83"/>
                </a:lnTo>
                <a:lnTo>
                  <a:pt x="1269" y="89"/>
                </a:lnTo>
                <a:lnTo>
                  <a:pt x="1269" y="89"/>
                </a:lnTo>
                <a:lnTo>
                  <a:pt x="1282" y="97"/>
                </a:lnTo>
                <a:lnTo>
                  <a:pt x="1297" y="107"/>
                </a:lnTo>
                <a:lnTo>
                  <a:pt x="1313" y="123"/>
                </a:lnTo>
                <a:lnTo>
                  <a:pt x="1321" y="131"/>
                </a:lnTo>
                <a:lnTo>
                  <a:pt x="1329" y="143"/>
                </a:lnTo>
                <a:lnTo>
                  <a:pt x="1336" y="154"/>
                </a:lnTo>
                <a:lnTo>
                  <a:pt x="1343" y="166"/>
                </a:lnTo>
                <a:lnTo>
                  <a:pt x="1349" y="180"/>
                </a:lnTo>
                <a:lnTo>
                  <a:pt x="1352" y="195"/>
                </a:lnTo>
                <a:lnTo>
                  <a:pt x="1356" y="213"/>
                </a:lnTo>
                <a:lnTo>
                  <a:pt x="1357" y="231"/>
                </a:lnTo>
                <a:lnTo>
                  <a:pt x="1357" y="231"/>
                </a:lnTo>
                <a:lnTo>
                  <a:pt x="1356" y="250"/>
                </a:lnTo>
                <a:lnTo>
                  <a:pt x="1352" y="270"/>
                </a:lnTo>
                <a:lnTo>
                  <a:pt x="1346" y="289"/>
                </a:lnTo>
                <a:lnTo>
                  <a:pt x="1338" y="307"/>
                </a:lnTo>
                <a:lnTo>
                  <a:pt x="1326" y="325"/>
                </a:lnTo>
                <a:lnTo>
                  <a:pt x="1313" y="341"/>
                </a:lnTo>
                <a:lnTo>
                  <a:pt x="1300" y="358"/>
                </a:lnTo>
                <a:lnTo>
                  <a:pt x="1284" y="372"/>
                </a:lnTo>
                <a:lnTo>
                  <a:pt x="1266" y="385"/>
                </a:lnTo>
                <a:lnTo>
                  <a:pt x="1247" y="397"/>
                </a:lnTo>
                <a:lnTo>
                  <a:pt x="1225" y="406"/>
                </a:lnTo>
                <a:lnTo>
                  <a:pt x="1204" y="415"/>
                </a:lnTo>
                <a:lnTo>
                  <a:pt x="1181" y="421"/>
                </a:lnTo>
                <a:lnTo>
                  <a:pt x="1157" y="426"/>
                </a:lnTo>
                <a:lnTo>
                  <a:pt x="1133" y="429"/>
                </a:lnTo>
                <a:lnTo>
                  <a:pt x="1107" y="431"/>
                </a:lnTo>
                <a:lnTo>
                  <a:pt x="1107" y="431"/>
                </a:lnTo>
                <a:lnTo>
                  <a:pt x="1082" y="429"/>
                </a:lnTo>
                <a:lnTo>
                  <a:pt x="1056" y="426"/>
                </a:lnTo>
                <a:lnTo>
                  <a:pt x="1033" y="421"/>
                </a:lnTo>
                <a:lnTo>
                  <a:pt x="1011" y="415"/>
                </a:lnTo>
                <a:lnTo>
                  <a:pt x="988" y="406"/>
                </a:lnTo>
                <a:lnTo>
                  <a:pt x="967" y="397"/>
                </a:lnTo>
                <a:lnTo>
                  <a:pt x="949" y="385"/>
                </a:lnTo>
                <a:lnTo>
                  <a:pt x="931" y="372"/>
                </a:lnTo>
                <a:lnTo>
                  <a:pt x="915" y="358"/>
                </a:lnTo>
                <a:lnTo>
                  <a:pt x="900" y="341"/>
                </a:lnTo>
                <a:lnTo>
                  <a:pt x="887" y="325"/>
                </a:lnTo>
                <a:lnTo>
                  <a:pt x="877" y="307"/>
                </a:lnTo>
                <a:lnTo>
                  <a:pt x="869" y="289"/>
                </a:lnTo>
                <a:lnTo>
                  <a:pt x="863" y="270"/>
                </a:lnTo>
                <a:lnTo>
                  <a:pt x="859" y="250"/>
                </a:lnTo>
                <a:lnTo>
                  <a:pt x="858" y="231"/>
                </a:lnTo>
                <a:lnTo>
                  <a:pt x="858" y="231"/>
                </a:lnTo>
                <a:close/>
              </a:path>
            </a:pathLst>
          </a:custGeom>
          <a:gradFill flip="none" rotWithShape="1">
            <a:gsLst>
              <a:gs pos="0">
                <a:schemeClr val="accent6">
                  <a:lumMod val="60000"/>
                  <a:lumOff val="40000"/>
                  <a:shade val="30000"/>
                  <a:satMod val="115000"/>
                </a:schemeClr>
              </a:gs>
              <a:gs pos="50000">
                <a:schemeClr val="accent6">
                  <a:lumMod val="60000"/>
                  <a:lumOff val="40000"/>
                  <a:shade val="67500"/>
                  <a:satMod val="115000"/>
                </a:schemeClr>
              </a:gs>
              <a:gs pos="100000">
                <a:schemeClr val="accent6">
                  <a:lumMod val="60000"/>
                  <a:lumOff val="40000"/>
                  <a:shade val="100000"/>
                  <a:satMod val="115000"/>
                </a:schemeClr>
              </a:gs>
            </a:gsLst>
            <a:lin ang="18900000" scaled="1"/>
            <a:tileRect/>
          </a:gradFill>
          <a:ln w="28575">
            <a:solidFill>
              <a:schemeClr val="bg1">
                <a:lumMod val="65000"/>
              </a:schemeClr>
            </a:solidFill>
            <a:prstDash val="solid"/>
            <a:round/>
            <a:headEnd/>
            <a:tailEnd/>
          </a:ln>
        </p:spPr>
        <p:txBody>
          <a:bodyPr rIns="468000" anchor="ctr" anchorCtr="1"/>
          <a:lstStyle/>
          <a:p>
            <a:pPr eaLnBrk="1" hangingPunct="1">
              <a:defRPr/>
            </a:pPr>
            <a:r>
              <a:rPr lang="en-GB" sz="4000" dirty="0">
                <a:cs typeface="Arial" charset="0"/>
              </a:rPr>
              <a:t>Hebrews 9:12-14</a:t>
            </a:r>
          </a:p>
        </p:txBody>
      </p:sp>
      <p:sp>
        <p:nvSpPr>
          <p:cNvPr id="9" name="Freeform 7"/>
          <p:cNvSpPr>
            <a:spLocks/>
          </p:cNvSpPr>
          <p:nvPr/>
        </p:nvSpPr>
        <p:spPr bwMode="auto">
          <a:xfrm>
            <a:off x="9045921" y="96805"/>
            <a:ext cx="3001962" cy="2495550"/>
          </a:xfrm>
          <a:custGeom>
            <a:avLst/>
            <a:gdLst>
              <a:gd name="T0" fmla="*/ 1726 w 2587"/>
              <a:gd name="T1" fmla="*/ 1956 h 2150"/>
              <a:gd name="T2" fmla="*/ 1702 w 2587"/>
              <a:gd name="T3" fmla="*/ 2008 h 2150"/>
              <a:gd name="T4" fmla="*/ 1656 w 2587"/>
              <a:gd name="T5" fmla="*/ 2054 h 2150"/>
              <a:gd name="T6" fmla="*/ 1620 w 2587"/>
              <a:gd name="T7" fmla="*/ 2075 h 2150"/>
              <a:gd name="T8" fmla="*/ 1599 w 2587"/>
              <a:gd name="T9" fmla="*/ 2104 h 2150"/>
              <a:gd name="T10" fmla="*/ 1602 w 2587"/>
              <a:gd name="T11" fmla="*/ 2130 h 2150"/>
              <a:gd name="T12" fmla="*/ 1632 w 2587"/>
              <a:gd name="T13" fmla="*/ 2148 h 2150"/>
              <a:gd name="T14" fmla="*/ 2587 w 2587"/>
              <a:gd name="T15" fmla="*/ 0 h 2150"/>
              <a:gd name="T16" fmla="*/ 429 w 2587"/>
              <a:gd name="T17" fmla="*/ 931 h 2150"/>
              <a:gd name="T18" fmla="*/ 424 w 2587"/>
              <a:gd name="T19" fmla="*/ 965 h 2150"/>
              <a:gd name="T20" fmla="*/ 403 w 2587"/>
              <a:gd name="T21" fmla="*/ 988 h 2150"/>
              <a:gd name="T22" fmla="*/ 376 w 2587"/>
              <a:gd name="T23" fmla="*/ 985 h 2150"/>
              <a:gd name="T24" fmla="*/ 348 w 2587"/>
              <a:gd name="T25" fmla="*/ 955 h 2150"/>
              <a:gd name="T26" fmla="*/ 324 w 2587"/>
              <a:gd name="T27" fmla="*/ 916 h 2150"/>
              <a:gd name="T28" fmla="*/ 276 w 2587"/>
              <a:gd name="T29" fmla="*/ 877 h 2150"/>
              <a:gd name="T30" fmla="*/ 218 w 2587"/>
              <a:gd name="T31" fmla="*/ 858 h 2150"/>
              <a:gd name="T32" fmla="*/ 161 w 2587"/>
              <a:gd name="T33" fmla="*/ 863 h 2150"/>
              <a:gd name="T34" fmla="*/ 89 w 2587"/>
              <a:gd name="T35" fmla="*/ 900 h 2150"/>
              <a:gd name="T36" fmla="*/ 34 w 2587"/>
              <a:gd name="T37" fmla="*/ 967 h 2150"/>
              <a:gd name="T38" fmla="*/ 5 w 2587"/>
              <a:gd name="T39" fmla="*/ 1056 h 2150"/>
              <a:gd name="T40" fmla="*/ 1 w 2587"/>
              <a:gd name="T41" fmla="*/ 1133 h 2150"/>
              <a:gd name="T42" fmla="*/ 24 w 2587"/>
              <a:gd name="T43" fmla="*/ 1225 h 2150"/>
              <a:gd name="T44" fmla="*/ 73 w 2587"/>
              <a:gd name="T45" fmla="*/ 1299 h 2150"/>
              <a:gd name="T46" fmla="*/ 141 w 2587"/>
              <a:gd name="T47" fmla="*/ 1346 h 2150"/>
              <a:gd name="T48" fmla="*/ 200 w 2587"/>
              <a:gd name="T49" fmla="*/ 1356 h 2150"/>
              <a:gd name="T50" fmla="*/ 263 w 2587"/>
              <a:gd name="T51" fmla="*/ 1343 h 2150"/>
              <a:gd name="T52" fmla="*/ 307 w 2587"/>
              <a:gd name="T53" fmla="*/ 1313 h 2150"/>
              <a:gd name="T54" fmla="*/ 342 w 2587"/>
              <a:gd name="T55" fmla="*/ 1269 h 2150"/>
              <a:gd name="T56" fmla="*/ 369 w 2587"/>
              <a:gd name="T57" fmla="*/ 1234 h 2150"/>
              <a:gd name="T58" fmla="*/ 397 w 2587"/>
              <a:gd name="T59" fmla="*/ 1224 h 2150"/>
              <a:gd name="T60" fmla="*/ 421 w 2587"/>
              <a:gd name="T61" fmla="*/ 1240 h 2150"/>
              <a:gd name="T62" fmla="*/ 429 w 2587"/>
              <a:gd name="T63" fmla="*/ 1282 h 2150"/>
              <a:gd name="T64" fmla="*/ 1305 w 2587"/>
              <a:gd name="T65" fmla="*/ 2150 h 2150"/>
              <a:gd name="T66" fmla="*/ 1337 w 2587"/>
              <a:gd name="T67" fmla="*/ 2145 h 2150"/>
              <a:gd name="T68" fmla="*/ 1360 w 2587"/>
              <a:gd name="T69" fmla="*/ 2124 h 2150"/>
              <a:gd name="T70" fmla="*/ 1357 w 2587"/>
              <a:gd name="T71" fmla="*/ 2096 h 2150"/>
              <a:gd name="T72" fmla="*/ 1329 w 2587"/>
              <a:gd name="T73" fmla="*/ 2068 h 2150"/>
              <a:gd name="T74" fmla="*/ 1290 w 2587"/>
              <a:gd name="T75" fmla="*/ 2044 h 2150"/>
              <a:gd name="T76" fmla="*/ 1251 w 2587"/>
              <a:gd name="T77" fmla="*/ 1997 h 2150"/>
              <a:gd name="T78" fmla="*/ 1231 w 2587"/>
              <a:gd name="T79" fmla="*/ 1938 h 2150"/>
              <a:gd name="T80" fmla="*/ 1235 w 2587"/>
              <a:gd name="T81" fmla="*/ 1881 h 2150"/>
              <a:gd name="T82" fmla="*/ 1272 w 2587"/>
              <a:gd name="T83" fmla="*/ 1810 h 2150"/>
              <a:gd name="T84" fmla="*/ 1340 w 2587"/>
              <a:gd name="T85" fmla="*/ 1754 h 2150"/>
              <a:gd name="T86" fmla="*/ 1430 w 2587"/>
              <a:gd name="T87" fmla="*/ 1725 h 2150"/>
              <a:gd name="T88" fmla="*/ 1505 w 2587"/>
              <a:gd name="T89" fmla="*/ 1722 h 2150"/>
              <a:gd name="T90" fmla="*/ 1599 w 2587"/>
              <a:gd name="T91" fmla="*/ 1745 h 2150"/>
              <a:gd name="T92" fmla="*/ 1672 w 2587"/>
              <a:gd name="T93" fmla="*/ 1793 h 2150"/>
              <a:gd name="T94" fmla="*/ 1718 w 2587"/>
              <a:gd name="T95" fmla="*/ 1862 h 2150"/>
              <a:gd name="T96" fmla="*/ 1729 w 2587"/>
              <a:gd name="T97" fmla="*/ 1920 h 2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587" h="2150">
                <a:moveTo>
                  <a:pt x="1729" y="1920"/>
                </a:moveTo>
                <a:lnTo>
                  <a:pt x="1729" y="1920"/>
                </a:lnTo>
                <a:lnTo>
                  <a:pt x="1728" y="1938"/>
                </a:lnTo>
                <a:lnTo>
                  <a:pt x="1726" y="1956"/>
                </a:lnTo>
                <a:lnTo>
                  <a:pt x="1721" y="1971"/>
                </a:lnTo>
                <a:lnTo>
                  <a:pt x="1716" y="1984"/>
                </a:lnTo>
                <a:lnTo>
                  <a:pt x="1710" y="1997"/>
                </a:lnTo>
                <a:lnTo>
                  <a:pt x="1702" y="2008"/>
                </a:lnTo>
                <a:lnTo>
                  <a:pt x="1694" y="2020"/>
                </a:lnTo>
                <a:lnTo>
                  <a:pt x="1685" y="2028"/>
                </a:lnTo>
                <a:lnTo>
                  <a:pt x="1669" y="2044"/>
                </a:lnTo>
                <a:lnTo>
                  <a:pt x="1656" y="2054"/>
                </a:lnTo>
                <a:lnTo>
                  <a:pt x="1641" y="2062"/>
                </a:lnTo>
                <a:lnTo>
                  <a:pt x="1641" y="2062"/>
                </a:lnTo>
                <a:lnTo>
                  <a:pt x="1630" y="2068"/>
                </a:lnTo>
                <a:lnTo>
                  <a:pt x="1620" y="2075"/>
                </a:lnTo>
                <a:lnTo>
                  <a:pt x="1614" y="2081"/>
                </a:lnTo>
                <a:lnTo>
                  <a:pt x="1607" y="2089"/>
                </a:lnTo>
                <a:lnTo>
                  <a:pt x="1602" y="2096"/>
                </a:lnTo>
                <a:lnTo>
                  <a:pt x="1599" y="2104"/>
                </a:lnTo>
                <a:lnTo>
                  <a:pt x="1598" y="2111"/>
                </a:lnTo>
                <a:lnTo>
                  <a:pt x="1598" y="2117"/>
                </a:lnTo>
                <a:lnTo>
                  <a:pt x="1599" y="2124"/>
                </a:lnTo>
                <a:lnTo>
                  <a:pt x="1602" y="2130"/>
                </a:lnTo>
                <a:lnTo>
                  <a:pt x="1607" y="2137"/>
                </a:lnTo>
                <a:lnTo>
                  <a:pt x="1614" y="2142"/>
                </a:lnTo>
                <a:lnTo>
                  <a:pt x="1622" y="2145"/>
                </a:lnTo>
                <a:lnTo>
                  <a:pt x="1632" y="2148"/>
                </a:lnTo>
                <a:lnTo>
                  <a:pt x="1641" y="2150"/>
                </a:lnTo>
                <a:lnTo>
                  <a:pt x="1654" y="2150"/>
                </a:lnTo>
                <a:lnTo>
                  <a:pt x="2587" y="2150"/>
                </a:lnTo>
                <a:lnTo>
                  <a:pt x="2587" y="0"/>
                </a:lnTo>
                <a:lnTo>
                  <a:pt x="433" y="0"/>
                </a:lnTo>
                <a:lnTo>
                  <a:pt x="433" y="495"/>
                </a:lnTo>
                <a:lnTo>
                  <a:pt x="429" y="495"/>
                </a:lnTo>
                <a:lnTo>
                  <a:pt x="429" y="931"/>
                </a:lnTo>
                <a:lnTo>
                  <a:pt x="429" y="931"/>
                </a:lnTo>
                <a:lnTo>
                  <a:pt x="429" y="944"/>
                </a:lnTo>
                <a:lnTo>
                  <a:pt x="428" y="955"/>
                </a:lnTo>
                <a:lnTo>
                  <a:pt x="424" y="965"/>
                </a:lnTo>
                <a:lnTo>
                  <a:pt x="421" y="973"/>
                </a:lnTo>
                <a:lnTo>
                  <a:pt x="416" y="980"/>
                </a:lnTo>
                <a:lnTo>
                  <a:pt x="410" y="985"/>
                </a:lnTo>
                <a:lnTo>
                  <a:pt x="403" y="988"/>
                </a:lnTo>
                <a:lnTo>
                  <a:pt x="397" y="990"/>
                </a:lnTo>
                <a:lnTo>
                  <a:pt x="390" y="990"/>
                </a:lnTo>
                <a:lnTo>
                  <a:pt x="384" y="988"/>
                </a:lnTo>
                <a:lnTo>
                  <a:pt x="376" y="985"/>
                </a:lnTo>
                <a:lnTo>
                  <a:pt x="369" y="980"/>
                </a:lnTo>
                <a:lnTo>
                  <a:pt x="361" y="973"/>
                </a:lnTo>
                <a:lnTo>
                  <a:pt x="355" y="965"/>
                </a:lnTo>
                <a:lnTo>
                  <a:pt x="348" y="955"/>
                </a:lnTo>
                <a:lnTo>
                  <a:pt x="342" y="944"/>
                </a:lnTo>
                <a:lnTo>
                  <a:pt x="342" y="944"/>
                </a:lnTo>
                <a:lnTo>
                  <a:pt x="333" y="931"/>
                </a:lnTo>
                <a:lnTo>
                  <a:pt x="324" y="916"/>
                </a:lnTo>
                <a:lnTo>
                  <a:pt x="307" y="900"/>
                </a:lnTo>
                <a:lnTo>
                  <a:pt x="299" y="892"/>
                </a:lnTo>
                <a:lnTo>
                  <a:pt x="288" y="885"/>
                </a:lnTo>
                <a:lnTo>
                  <a:pt x="276" y="877"/>
                </a:lnTo>
                <a:lnTo>
                  <a:pt x="263" y="871"/>
                </a:lnTo>
                <a:lnTo>
                  <a:pt x="250" y="866"/>
                </a:lnTo>
                <a:lnTo>
                  <a:pt x="236" y="861"/>
                </a:lnTo>
                <a:lnTo>
                  <a:pt x="218" y="858"/>
                </a:lnTo>
                <a:lnTo>
                  <a:pt x="200" y="858"/>
                </a:lnTo>
                <a:lnTo>
                  <a:pt x="200" y="858"/>
                </a:lnTo>
                <a:lnTo>
                  <a:pt x="180" y="858"/>
                </a:lnTo>
                <a:lnTo>
                  <a:pt x="161" y="863"/>
                </a:lnTo>
                <a:lnTo>
                  <a:pt x="141" y="868"/>
                </a:lnTo>
                <a:lnTo>
                  <a:pt x="122" y="877"/>
                </a:lnTo>
                <a:lnTo>
                  <a:pt x="106" y="887"/>
                </a:lnTo>
                <a:lnTo>
                  <a:pt x="89" y="900"/>
                </a:lnTo>
                <a:lnTo>
                  <a:pt x="73" y="915"/>
                </a:lnTo>
                <a:lnTo>
                  <a:pt x="58" y="931"/>
                </a:lnTo>
                <a:lnTo>
                  <a:pt x="45" y="947"/>
                </a:lnTo>
                <a:lnTo>
                  <a:pt x="34" y="967"/>
                </a:lnTo>
                <a:lnTo>
                  <a:pt x="24" y="988"/>
                </a:lnTo>
                <a:lnTo>
                  <a:pt x="16" y="1009"/>
                </a:lnTo>
                <a:lnTo>
                  <a:pt x="10" y="1032"/>
                </a:lnTo>
                <a:lnTo>
                  <a:pt x="5" y="1056"/>
                </a:lnTo>
                <a:lnTo>
                  <a:pt x="1" y="1081"/>
                </a:lnTo>
                <a:lnTo>
                  <a:pt x="0" y="1107"/>
                </a:lnTo>
                <a:lnTo>
                  <a:pt x="0" y="1107"/>
                </a:lnTo>
                <a:lnTo>
                  <a:pt x="1" y="1133"/>
                </a:lnTo>
                <a:lnTo>
                  <a:pt x="5" y="1157"/>
                </a:lnTo>
                <a:lnTo>
                  <a:pt x="10" y="1182"/>
                </a:lnTo>
                <a:lnTo>
                  <a:pt x="16" y="1204"/>
                </a:lnTo>
                <a:lnTo>
                  <a:pt x="24" y="1225"/>
                </a:lnTo>
                <a:lnTo>
                  <a:pt x="34" y="1247"/>
                </a:lnTo>
                <a:lnTo>
                  <a:pt x="45" y="1266"/>
                </a:lnTo>
                <a:lnTo>
                  <a:pt x="58" y="1284"/>
                </a:lnTo>
                <a:lnTo>
                  <a:pt x="73" y="1299"/>
                </a:lnTo>
                <a:lnTo>
                  <a:pt x="89" y="1313"/>
                </a:lnTo>
                <a:lnTo>
                  <a:pt x="106" y="1326"/>
                </a:lnTo>
                <a:lnTo>
                  <a:pt x="122" y="1336"/>
                </a:lnTo>
                <a:lnTo>
                  <a:pt x="141" y="1346"/>
                </a:lnTo>
                <a:lnTo>
                  <a:pt x="161" y="1351"/>
                </a:lnTo>
                <a:lnTo>
                  <a:pt x="180" y="1356"/>
                </a:lnTo>
                <a:lnTo>
                  <a:pt x="200" y="1356"/>
                </a:lnTo>
                <a:lnTo>
                  <a:pt x="200" y="1356"/>
                </a:lnTo>
                <a:lnTo>
                  <a:pt x="218" y="1356"/>
                </a:lnTo>
                <a:lnTo>
                  <a:pt x="236" y="1352"/>
                </a:lnTo>
                <a:lnTo>
                  <a:pt x="250" y="1349"/>
                </a:lnTo>
                <a:lnTo>
                  <a:pt x="263" y="1343"/>
                </a:lnTo>
                <a:lnTo>
                  <a:pt x="276" y="1336"/>
                </a:lnTo>
                <a:lnTo>
                  <a:pt x="288" y="1328"/>
                </a:lnTo>
                <a:lnTo>
                  <a:pt x="299" y="1321"/>
                </a:lnTo>
                <a:lnTo>
                  <a:pt x="307" y="1313"/>
                </a:lnTo>
                <a:lnTo>
                  <a:pt x="324" y="1297"/>
                </a:lnTo>
                <a:lnTo>
                  <a:pt x="333" y="1282"/>
                </a:lnTo>
                <a:lnTo>
                  <a:pt x="342" y="1269"/>
                </a:lnTo>
                <a:lnTo>
                  <a:pt x="342" y="1269"/>
                </a:lnTo>
                <a:lnTo>
                  <a:pt x="348" y="1258"/>
                </a:lnTo>
                <a:lnTo>
                  <a:pt x="355" y="1248"/>
                </a:lnTo>
                <a:lnTo>
                  <a:pt x="361" y="1240"/>
                </a:lnTo>
                <a:lnTo>
                  <a:pt x="369" y="1234"/>
                </a:lnTo>
                <a:lnTo>
                  <a:pt x="376" y="1229"/>
                </a:lnTo>
                <a:lnTo>
                  <a:pt x="384" y="1225"/>
                </a:lnTo>
                <a:lnTo>
                  <a:pt x="390" y="1224"/>
                </a:lnTo>
                <a:lnTo>
                  <a:pt x="397" y="1224"/>
                </a:lnTo>
                <a:lnTo>
                  <a:pt x="403" y="1225"/>
                </a:lnTo>
                <a:lnTo>
                  <a:pt x="410" y="1229"/>
                </a:lnTo>
                <a:lnTo>
                  <a:pt x="416" y="1234"/>
                </a:lnTo>
                <a:lnTo>
                  <a:pt x="421" y="1240"/>
                </a:lnTo>
                <a:lnTo>
                  <a:pt x="424" y="1248"/>
                </a:lnTo>
                <a:lnTo>
                  <a:pt x="428" y="1258"/>
                </a:lnTo>
                <a:lnTo>
                  <a:pt x="429" y="1269"/>
                </a:lnTo>
                <a:lnTo>
                  <a:pt x="429" y="1282"/>
                </a:lnTo>
                <a:lnTo>
                  <a:pt x="429" y="1556"/>
                </a:lnTo>
                <a:lnTo>
                  <a:pt x="433" y="1556"/>
                </a:lnTo>
                <a:lnTo>
                  <a:pt x="433" y="2150"/>
                </a:lnTo>
                <a:lnTo>
                  <a:pt x="1305" y="2150"/>
                </a:lnTo>
                <a:lnTo>
                  <a:pt x="1305" y="2150"/>
                </a:lnTo>
                <a:lnTo>
                  <a:pt x="1318" y="2150"/>
                </a:lnTo>
                <a:lnTo>
                  <a:pt x="1327" y="2148"/>
                </a:lnTo>
                <a:lnTo>
                  <a:pt x="1337" y="2145"/>
                </a:lnTo>
                <a:lnTo>
                  <a:pt x="1345" y="2142"/>
                </a:lnTo>
                <a:lnTo>
                  <a:pt x="1352" y="2137"/>
                </a:lnTo>
                <a:lnTo>
                  <a:pt x="1357" y="2130"/>
                </a:lnTo>
                <a:lnTo>
                  <a:pt x="1360" y="2124"/>
                </a:lnTo>
                <a:lnTo>
                  <a:pt x="1362" y="2117"/>
                </a:lnTo>
                <a:lnTo>
                  <a:pt x="1362" y="2111"/>
                </a:lnTo>
                <a:lnTo>
                  <a:pt x="1360" y="2104"/>
                </a:lnTo>
                <a:lnTo>
                  <a:pt x="1357" y="2096"/>
                </a:lnTo>
                <a:lnTo>
                  <a:pt x="1352" y="2089"/>
                </a:lnTo>
                <a:lnTo>
                  <a:pt x="1347" y="2081"/>
                </a:lnTo>
                <a:lnTo>
                  <a:pt x="1339" y="2075"/>
                </a:lnTo>
                <a:lnTo>
                  <a:pt x="1329" y="2068"/>
                </a:lnTo>
                <a:lnTo>
                  <a:pt x="1318" y="2062"/>
                </a:lnTo>
                <a:lnTo>
                  <a:pt x="1318" y="2062"/>
                </a:lnTo>
                <a:lnTo>
                  <a:pt x="1303" y="2054"/>
                </a:lnTo>
                <a:lnTo>
                  <a:pt x="1290" y="2044"/>
                </a:lnTo>
                <a:lnTo>
                  <a:pt x="1274" y="2028"/>
                </a:lnTo>
                <a:lnTo>
                  <a:pt x="1266" y="2020"/>
                </a:lnTo>
                <a:lnTo>
                  <a:pt x="1258" y="2008"/>
                </a:lnTo>
                <a:lnTo>
                  <a:pt x="1251" y="1997"/>
                </a:lnTo>
                <a:lnTo>
                  <a:pt x="1243" y="1984"/>
                </a:lnTo>
                <a:lnTo>
                  <a:pt x="1238" y="1971"/>
                </a:lnTo>
                <a:lnTo>
                  <a:pt x="1233" y="1956"/>
                </a:lnTo>
                <a:lnTo>
                  <a:pt x="1231" y="1938"/>
                </a:lnTo>
                <a:lnTo>
                  <a:pt x="1230" y="1920"/>
                </a:lnTo>
                <a:lnTo>
                  <a:pt x="1230" y="1920"/>
                </a:lnTo>
                <a:lnTo>
                  <a:pt x="1231" y="1901"/>
                </a:lnTo>
                <a:lnTo>
                  <a:pt x="1235" y="1881"/>
                </a:lnTo>
                <a:lnTo>
                  <a:pt x="1241" y="1862"/>
                </a:lnTo>
                <a:lnTo>
                  <a:pt x="1249" y="1842"/>
                </a:lnTo>
                <a:lnTo>
                  <a:pt x="1261" y="1826"/>
                </a:lnTo>
                <a:lnTo>
                  <a:pt x="1272" y="1810"/>
                </a:lnTo>
                <a:lnTo>
                  <a:pt x="1287" y="1793"/>
                </a:lnTo>
                <a:lnTo>
                  <a:pt x="1303" y="1779"/>
                </a:lnTo>
                <a:lnTo>
                  <a:pt x="1321" y="1766"/>
                </a:lnTo>
                <a:lnTo>
                  <a:pt x="1340" y="1754"/>
                </a:lnTo>
                <a:lnTo>
                  <a:pt x="1360" y="1745"/>
                </a:lnTo>
                <a:lnTo>
                  <a:pt x="1383" y="1736"/>
                </a:lnTo>
                <a:lnTo>
                  <a:pt x="1406" y="1730"/>
                </a:lnTo>
                <a:lnTo>
                  <a:pt x="1430" y="1725"/>
                </a:lnTo>
                <a:lnTo>
                  <a:pt x="1454" y="1722"/>
                </a:lnTo>
                <a:lnTo>
                  <a:pt x="1480" y="1720"/>
                </a:lnTo>
                <a:lnTo>
                  <a:pt x="1480" y="1720"/>
                </a:lnTo>
                <a:lnTo>
                  <a:pt x="1505" y="1722"/>
                </a:lnTo>
                <a:lnTo>
                  <a:pt x="1529" y="1725"/>
                </a:lnTo>
                <a:lnTo>
                  <a:pt x="1554" y="1730"/>
                </a:lnTo>
                <a:lnTo>
                  <a:pt x="1576" y="1736"/>
                </a:lnTo>
                <a:lnTo>
                  <a:pt x="1599" y="1745"/>
                </a:lnTo>
                <a:lnTo>
                  <a:pt x="1619" y="1754"/>
                </a:lnTo>
                <a:lnTo>
                  <a:pt x="1638" y="1766"/>
                </a:lnTo>
                <a:lnTo>
                  <a:pt x="1656" y="1779"/>
                </a:lnTo>
                <a:lnTo>
                  <a:pt x="1672" y="1793"/>
                </a:lnTo>
                <a:lnTo>
                  <a:pt x="1687" y="1810"/>
                </a:lnTo>
                <a:lnTo>
                  <a:pt x="1698" y="1826"/>
                </a:lnTo>
                <a:lnTo>
                  <a:pt x="1710" y="1842"/>
                </a:lnTo>
                <a:lnTo>
                  <a:pt x="1718" y="1862"/>
                </a:lnTo>
                <a:lnTo>
                  <a:pt x="1724" y="1881"/>
                </a:lnTo>
                <a:lnTo>
                  <a:pt x="1728" y="1901"/>
                </a:lnTo>
                <a:lnTo>
                  <a:pt x="1729" y="1920"/>
                </a:lnTo>
                <a:lnTo>
                  <a:pt x="1729" y="1920"/>
                </a:lnTo>
                <a:close/>
              </a:path>
            </a:pathLst>
          </a:custGeom>
          <a:gradFill flip="none" rotWithShape="1">
            <a:gsLst>
              <a:gs pos="0">
                <a:schemeClr val="accent1">
                  <a:lumMod val="60000"/>
                  <a:lumOff val="40000"/>
                  <a:shade val="30000"/>
                  <a:satMod val="115000"/>
                </a:schemeClr>
              </a:gs>
              <a:gs pos="50000">
                <a:schemeClr val="accent1">
                  <a:lumMod val="60000"/>
                  <a:lumOff val="40000"/>
                  <a:shade val="67500"/>
                  <a:satMod val="115000"/>
                </a:schemeClr>
              </a:gs>
              <a:gs pos="100000">
                <a:schemeClr val="accent1">
                  <a:lumMod val="60000"/>
                  <a:lumOff val="40000"/>
                  <a:shade val="100000"/>
                  <a:satMod val="115000"/>
                </a:schemeClr>
              </a:gs>
            </a:gsLst>
            <a:lin ang="8100000" scaled="1"/>
            <a:tileRect/>
          </a:gradFill>
          <a:ln w="28575">
            <a:solidFill>
              <a:schemeClr val="bg1">
                <a:lumMod val="65000"/>
              </a:schemeClr>
            </a:solidFill>
            <a:prstDash val="solid"/>
            <a:round/>
            <a:headEnd/>
            <a:tailEnd/>
          </a:ln>
        </p:spPr>
        <p:txBody>
          <a:bodyPr lIns="468000" anchor="ctr"/>
          <a:lstStyle/>
          <a:p>
            <a:pPr algn="ctr" eaLnBrk="1" hangingPunct="1">
              <a:defRPr/>
            </a:pPr>
            <a:endParaRPr lang="en-GB" sz="4000" dirty="0">
              <a:cs typeface="Arial" charset="0"/>
            </a:endParaRPr>
          </a:p>
        </p:txBody>
      </p:sp>
      <p:sp>
        <p:nvSpPr>
          <p:cNvPr id="10" name="Freeform 8"/>
          <p:cNvSpPr>
            <a:spLocks/>
          </p:cNvSpPr>
          <p:nvPr/>
        </p:nvSpPr>
        <p:spPr bwMode="auto">
          <a:xfrm>
            <a:off x="9550745" y="3675201"/>
            <a:ext cx="2497138" cy="3000375"/>
          </a:xfrm>
          <a:custGeom>
            <a:avLst/>
            <a:gdLst>
              <a:gd name="T0" fmla="*/ 195 w 2151"/>
              <a:gd name="T1" fmla="*/ 1725 h 2586"/>
              <a:gd name="T2" fmla="*/ 141 w 2151"/>
              <a:gd name="T3" fmla="*/ 1702 h 2586"/>
              <a:gd name="T4" fmla="*/ 96 w 2151"/>
              <a:gd name="T5" fmla="*/ 1655 h 2586"/>
              <a:gd name="T6" fmla="*/ 76 w 2151"/>
              <a:gd name="T7" fmla="*/ 1621 h 2586"/>
              <a:gd name="T8" fmla="*/ 47 w 2151"/>
              <a:gd name="T9" fmla="*/ 1598 h 2586"/>
              <a:gd name="T10" fmla="*/ 19 w 2151"/>
              <a:gd name="T11" fmla="*/ 1603 h 2586"/>
              <a:gd name="T12" fmla="*/ 2 w 2151"/>
              <a:gd name="T13" fmla="*/ 1631 h 2586"/>
              <a:gd name="T14" fmla="*/ 2151 w 2151"/>
              <a:gd name="T15" fmla="*/ 2586 h 2586"/>
              <a:gd name="T16" fmla="*/ 1218 w 2151"/>
              <a:gd name="T17" fmla="*/ 430 h 2586"/>
              <a:gd name="T18" fmla="*/ 1184 w 2151"/>
              <a:gd name="T19" fmla="*/ 425 h 2586"/>
              <a:gd name="T20" fmla="*/ 1163 w 2151"/>
              <a:gd name="T21" fmla="*/ 404 h 2586"/>
              <a:gd name="T22" fmla="*/ 1165 w 2151"/>
              <a:gd name="T23" fmla="*/ 376 h 2586"/>
              <a:gd name="T24" fmla="*/ 1194 w 2151"/>
              <a:gd name="T25" fmla="*/ 347 h 2586"/>
              <a:gd name="T26" fmla="*/ 1233 w 2151"/>
              <a:gd name="T27" fmla="*/ 322 h 2586"/>
              <a:gd name="T28" fmla="*/ 1272 w 2151"/>
              <a:gd name="T29" fmla="*/ 277 h 2586"/>
              <a:gd name="T30" fmla="*/ 1292 w 2151"/>
              <a:gd name="T31" fmla="*/ 218 h 2586"/>
              <a:gd name="T32" fmla="*/ 1288 w 2151"/>
              <a:gd name="T33" fmla="*/ 160 h 2586"/>
              <a:gd name="T34" fmla="*/ 1251 w 2151"/>
              <a:gd name="T35" fmla="*/ 88 h 2586"/>
              <a:gd name="T36" fmla="*/ 1183 w 2151"/>
              <a:gd name="T37" fmla="*/ 34 h 2586"/>
              <a:gd name="T38" fmla="*/ 1093 w 2151"/>
              <a:gd name="T39" fmla="*/ 4 h 2586"/>
              <a:gd name="T40" fmla="*/ 1018 w 2151"/>
              <a:gd name="T41" fmla="*/ 2 h 2586"/>
              <a:gd name="T42" fmla="*/ 924 w 2151"/>
              <a:gd name="T43" fmla="*/ 25 h 2586"/>
              <a:gd name="T44" fmla="*/ 851 w 2151"/>
              <a:gd name="T45" fmla="*/ 73 h 2586"/>
              <a:gd name="T46" fmla="*/ 805 w 2151"/>
              <a:gd name="T47" fmla="*/ 142 h 2586"/>
              <a:gd name="T48" fmla="*/ 794 w 2151"/>
              <a:gd name="T49" fmla="*/ 200 h 2586"/>
              <a:gd name="T50" fmla="*/ 807 w 2151"/>
              <a:gd name="T51" fmla="*/ 264 h 2586"/>
              <a:gd name="T52" fmla="*/ 838 w 2151"/>
              <a:gd name="T53" fmla="*/ 308 h 2586"/>
              <a:gd name="T54" fmla="*/ 882 w 2151"/>
              <a:gd name="T55" fmla="*/ 342 h 2586"/>
              <a:gd name="T56" fmla="*/ 916 w 2151"/>
              <a:gd name="T57" fmla="*/ 368 h 2586"/>
              <a:gd name="T58" fmla="*/ 926 w 2151"/>
              <a:gd name="T59" fmla="*/ 397 h 2586"/>
              <a:gd name="T60" fmla="*/ 909 w 2151"/>
              <a:gd name="T61" fmla="*/ 420 h 2586"/>
              <a:gd name="T62" fmla="*/ 869 w 2151"/>
              <a:gd name="T63" fmla="*/ 430 h 2586"/>
              <a:gd name="T64" fmla="*/ 0 w 2151"/>
              <a:gd name="T65" fmla="*/ 1305 h 2586"/>
              <a:gd name="T66" fmla="*/ 5 w 2151"/>
              <a:gd name="T67" fmla="*/ 1338 h 2586"/>
              <a:gd name="T68" fmla="*/ 26 w 2151"/>
              <a:gd name="T69" fmla="*/ 1361 h 2586"/>
              <a:gd name="T70" fmla="*/ 54 w 2151"/>
              <a:gd name="T71" fmla="*/ 1357 h 2586"/>
              <a:gd name="T72" fmla="*/ 83 w 2151"/>
              <a:gd name="T73" fmla="*/ 1328 h 2586"/>
              <a:gd name="T74" fmla="*/ 107 w 2151"/>
              <a:gd name="T75" fmla="*/ 1291 h 2586"/>
              <a:gd name="T76" fmla="*/ 153 w 2151"/>
              <a:gd name="T77" fmla="*/ 1250 h 2586"/>
              <a:gd name="T78" fmla="*/ 211 w 2151"/>
              <a:gd name="T79" fmla="*/ 1230 h 2586"/>
              <a:gd name="T80" fmla="*/ 270 w 2151"/>
              <a:gd name="T81" fmla="*/ 1235 h 2586"/>
              <a:gd name="T82" fmla="*/ 342 w 2151"/>
              <a:gd name="T83" fmla="*/ 1273 h 2586"/>
              <a:gd name="T84" fmla="*/ 395 w 2151"/>
              <a:gd name="T85" fmla="*/ 1339 h 2586"/>
              <a:gd name="T86" fmla="*/ 426 w 2151"/>
              <a:gd name="T87" fmla="*/ 1429 h 2586"/>
              <a:gd name="T88" fmla="*/ 428 w 2151"/>
              <a:gd name="T89" fmla="*/ 1505 h 2586"/>
              <a:gd name="T90" fmla="*/ 405 w 2151"/>
              <a:gd name="T91" fmla="*/ 1598 h 2586"/>
              <a:gd name="T92" fmla="*/ 356 w 2151"/>
              <a:gd name="T93" fmla="*/ 1673 h 2586"/>
              <a:gd name="T94" fmla="*/ 288 w 2151"/>
              <a:gd name="T95" fmla="*/ 1718 h 2586"/>
              <a:gd name="T96" fmla="*/ 229 w 2151"/>
              <a:gd name="T97" fmla="*/ 1730 h 25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151" h="2586">
                <a:moveTo>
                  <a:pt x="229" y="1730"/>
                </a:moveTo>
                <a:lnTo>
                  <a:pt x="229" y="1730"/>
                </a:lnTo>
                <a:lnTo>
                  <a:pt x="211" y="1728"/>
                </a:lnTo>
                <a:lnTo>
                  <a:pt x="195" y="1725"/>
                </a:lnTo>
                <a:lnTo>
                  <a:pt x="179" y="1722"/>
                </a:lnTo>
                <a:lnTo>
                  <a:pt x="166" y="1715"/>
                </a:lnTo>
                <a:lnTo>
                  <a:pt x="153" y="1709"/>
                </a:lnTo>
                <a:lnTo>
                  <a:pt x="141" y="1702"/>
                </a:lnTo>
                <a:lnTo>
                  <a:pt x="132" y="1694"/>
                </a:lnTo>
                <a:lnTo>
                  <a:pt x="122" y="1686"/>
                </a:lnTo>
                <a:lnTo>
                  <a:pt x="107" y="1670"/>
                </a:lnTo>
                <a:lnTo>
                  <a:pt x="96" y="1655"/>
                </a:lnTo>
                <a:lnTo>
                  <a:pt x="88" y="1642"/>
                </a:lnTo>
                <a:lnTo>
                  <a:pt x="88" y="1642"/>
                </a:lnTo>
                <a:lnTo>
                  <a:pt x="83" y="1631"/>
                </a:lnTo>
                <a:lnTo>
                  <a:pt x="76" y="1621"/>
                </a:lnTo>
                <a:lnTo>
                  <a:pt x="68" y="1613"/>
                </a:lnTo>
                <a:lnTo>
                  <a:pt x="62" y="1606"/>
                </a:lnTo>
                <a:lnTo>
                  <a:pt x="54" y="1601"/>
                </a:lnTo>
                <a:lnTo>
                  <a:pt x="47" y="1598"/>
                </a:lnTo>
                <a:lnTo>
                  <a:pt x="39" y="1598"/>
                </a:lnTo>
                <a:lnTo>
                  <a:pt x="32" y="1598"/>
                </a:lnTo>
                <a:lnTo>
                  <a:pt x="26" y="1600"/>
                </a:lnTo>
                <a:lnTo>
                  <a:pt x="19" y="1603"/>
                </a:lnTo>
                <a:lnTo>
                  <a:pt x="15" y="1608"/>
                </a:lnTo>
                <a:lnTo>
                  <a:pt x="10" y="1614"/>
                </a:lnTo>
                <a:lnTo>
                  <a:pt x="5" y="1621"/>
                </a:lnTo>
                <a:lnTo>
                  <a:pt x="2" y="1631"/>
                </a:lnTo>
                <a:lnTo>
                  <a:pt x="0" y="1642"/>
                </a:lnTo>
                <a:lnTo>
                  <a:pt x="0" y="1655"/>
                </a:lnTo>
                <a:lnTo>
                  <a:pt x="0" y="2586"/>
                </a:lnTo>
                <a:lnTo>
                  <a:pt x="2151" y="2586"/>
                </a:lnTo>
                <a:lnTo>
                  <a:pt x="2151" y="431"/>
                </a:lnTo>
                <a:lnTo>
                  <a:pt x="1656" y="431"/>
                </a:lnTo>
                <a:lnTo>
                  <a:pt x="1656" y="430"/>
                </a:lnTo>
                <a:lnTo>
                  <a:pt x="1218" y="430"/>
                </a:lnTo>
                <a:lnTo>
                  <a:pt x="1218" y="430"/>
                </a:lnTo>
                <a:lnTo>
                  <a:pt x="1205" y="430"/>
                </a:lnTo>
                <a:lnTo>
                  <a:pt x="1194" y="428"/>
                </a:lnTo>
                <a:lnTo>
                  <a:pt x="1184" y="425"/>
                </a:lnTo>
                <a:lnTo>
                  <a:pt x="1178" y="420"/>
                </a:lnTo>
                <a:lnTo>
                  <a:pt x="1171" y="415"/>
                </a:lnTo>
                <a:lnTo>
                  <a:pt x="1166" y="410"/>
                </a:lnTo>
                <a:lnTo>
                  <a:pt x="1163" y="404"/>
                </a:lnTo>
                <a:lnTo>
                  <a:pt x="1162" y="397"/>
                </a:lnTo>
                <a:lnTo>
                  <a:pt x="1162" y="391"/>
                </a:lnTo>
                <a:lnTo>
                  <a:pt x="1162" y="383"/>
                </a:lnTo>
                <a:lnTo>
                  <a:pt x="1165" y="376"/>
                </a:lnTo>
                <a:lnTo>
                  <a:pt x="1170" y="368"/>
                </a:lnTo>
                <a:lnTo>
                  <a:pt x="1176" y="361"/>
                </a:lnTo>
                <a:lnTo>
                  <a:pt x="1184" y="353"/>
                </a:lnTo>
                <a:lnTo>
                  <a:pt x="1194" y="347"/>
                </a:lnTo>
                <a:lnTo>
                  <a:pt x="1205" y="342"/>
                </a:lnTo>
                <a:lnTo>
                  <a:pt x="1205" y="342"/>
                </a:lnTo>
                <a:lnTo>
                  <a:pt x="1218" y="334"/>
                </a:lnTo>
                <a:lnTo>
                  <a:pt x="1233" y="322"/>
                </a:lnTo>
                <a:lnTo>
                  <a:pt x="1249" y="308"/>
                </a:lnTo>
                <a:lnTo>
                  <a:pt x="1258" y="298"/>
                </a:lnTo>
                <a:lnTo>
                  <a:pt x="1266" y="288"/>
                </a:lnTo>
                <a:lnTo>
                  <a:pt x="1272" y="277"/>
                </a:lnTo>
                <a:lnTo>
                  <a:pt x="1279" y="264"/>
                </a:lnTo>
                <a:lnTo>
                  <a:pt x="1285" y="251"/>
                </a:lnTo>
                <a:lnTo>
                  <a:pt x="1288" y="235"/>
                </a:lnTo>
                <a:lnTo>
                  <a:pt x="1292" y="218"/>
                </a:lnTo>
                <a:lnTo>
                  <a:pt x="1293" y="200"/>
                </a:lnTo>
                <a:lnTo>
                  <a:pt x="1293" y="200"/>
                </a:lnTo>
                <a:lnTo>
                  <a:pt x="1292" y="181"/>
                </a:lnTo>
                <a:lnTo>
                  <a:pt x="1288" y="160"/>
                </a:lnTo>
                <a:lnTo>
                  <a:pt x="1282" y="142"/>
                </a:lnTo>
                <a:lnTo>
                  <a:pt x="1274" y="122"/>
                </a:lnTo>
                <a:lnTo>
                  <a:pt x="1262" y="104"/>
                </a:lnTo>
                <a:lnTo>
                  <a:pt x="1251" y="88"/>
                </a:lnTo>
                <a:lnTo>
                  <a:pt x="1236" y="73"/>
                </a:lnTo>
                <a:lnTo>
                  <a:pt x="1220" y="59"/>
                </a:lnTo>
                <a:lnTo>
                  <a:pt x="1202" y="46"/>
                </a:lnTo>
                <a:lnTo>
                  <a:pt x="1183" y="34"/>
                </a:lnTo>
                <a:lnTo>
                  <a:pt x="1162" y="25"/>
                </a:lnTo>
                <a:lnTo>
                  <a:pt x="1140" y="17"/>
                </a:lnTo>
                <a:lnTo>
                  <a:pt x="1118" y="8"/>
                </a:lnTo>
                <a:lnTo>
                  <a:pt x="1093" y="4"/>
                </a:lnTo>
                <a:lnTo>
                  <a:pt x="1069" y="2"/>
                </a:lnTo>
                <a:lnTo>
                  <a:pt x="1043" y="0"/>
                </a:lnTo>
                <a:lnTo>
                  <a:pt x="1043" y="0"/>
                </a:lnTo>
                <a:lnTo>
                  <a:pt x="1018" y="2"/>
                </a:lnTo>
                <a:lnTo>
                  <a:pt x="992" y="4"/>
                </a:lnTo>
                <a:lnTo>
                  <a:pt x="970" y="8"/>
                </a:lnTo>
                <a:lnTo>
                  <a:pt x="947" y="17"/>
                </a:lnTo>
                <a:lnTo>
                  <a:pt x="924" y="25"/>
                </a:lnTo>
                <a:lnTo>
                  <a:pt x="903" y="34"/>
                </a:lnTo>
                <a:lnTo>
                  <a:pt x="885" y="46"/>
                </a:lnTo>
                <a:lnTo>
                  <a:pt x="867" y="59"/>
                </a:lnTo>
                <a:lnTo>
                  <a:pt x="851" y="73"/>
                </a:lnTo>
                <a:lnTo>
                  <a:pt x="836" y="88"/>
                </a:lnTo>
                <a:lnTo>
                  <a:pt x="823" y="104"/>
                </a:lnTo>
                <a:lnTo>
                  <a:pt x="813" y="122"/>
                </a:lnTo>
                <a:lnTo>
                  <a:pt x="805" y="142"/>
                </a:lnTo>
                <a:lnTo>
                  <a:pt x="799" y="160"/>
                </a:lnTo>
                <a:lnTo>
                  <a:pt x="795" y="181"/>
                </a:lnTo>
                <a:lnTo>
                  <a:pt x="794" y="200"/>
                </a:lnTo>
                <a:lnTo>
                  <a:pt x="794" y="200"/>
                </a:lnTo>
                <a:lnTo>
                  <a:pt x="794" y="218"/>
                </a:lnTo>
                <a:lnTo>
                  <a:pt x="797" y="235"/>
                </a:lnTo>
                <a:lnTo>
                  <a:pt x="802" y="251"/>
                </a:lnTo>
                <a:lnTo>
                  <a:pt x="807" y="264"/>
                </a:lnTo>
                <a:lnTo>
                  <a:pt x="813" y="277"/>
                </a:lnTo>
                <a:lnTo>
                  <a:pt x="822" y="288"/>
                </a:lnTo>
                <a:lnTo>
                  <a:pt x="830" y="298"/>
                </a:lnTo>
                <a:lnTo>
                  <a:pt x="838" y="308"/>
                </a:lnTo>
                <a:lnTo>
                  <a:pt x="854" y="322"/>
                </a:lnTo>
                <a:lnTo>
                  <a:pt x="867" y="334"/>
                </a:lnTo>
                <a:lnTo>
                  <a:pt x="882" y="342"/>
                </a:lnTo>
                <a:lnTo>
                  <a:pt x="882" y="342"/>
                </a:lnTo>
                <a:lnTo>
                  <a:pt x="891" y="347"/>
                </a:lnTo>
                <a:lnTo>
                  <a:pt x="901" y="353"/>
                </a:lnTo>
                <a:lnTo>
                  <a:pt x="909" y="361"/>
                </a:lnTo>
                <a:lnTo>
                  <a:pt x="916" y="368"/>
                </a:lnTo>
                <a:lnTo>
                  <a:pt x="921" y="376"/>
                </a:lnTo>
                <a:lnTo>
                  <a:pt x="924" y="383"/>
                </a:lnTo>
                <a:lnTo>
                  <a:pt x="926" y="391"/>
                </a:lnTo>
                <a:lnTo>
                  <a:pt x="926" y="397"/>
                </a:lnTo>
                <a:lnTo>
                  <a:pt x="924" y="404"/>
                </a:lnTo>
                <a:lnTo>
                  <a:pt x="921" y="410"/>
                </a:lnTo>
                <a:lnTo>
                  <a:pt x="916" y="415"/>
                </a:lnTo>
                <a:lnTo>
                  <a:pt x="909" y="420"/>
                </a:lnTo>
                <a:lnTo>
                  <a:pt x="901" y="425"/>
                </a:lnTo>
                <a:lnTo>
                  <a:pt x="891" y="428"/>
                </a:lnTo>
                <a:lnTo>
                  <a:pt x="880" y="430"/>
                </a:lnTo>
                <a:lnTo>
                  <a:pt x="869" y="430"/>
                </a:lnTo>
                <a:lnTo>
                  <a:pt x="595" y="430"/>
                </a:lnTo>
                <a:lnTo>
                  <a:pt x="595" y="431"/>
                </a:lnTo>
                <a:lnTo>
                  <a:pt x="0" y="431"/>
                </a:lnTo>
                <a:lnTo>
                  <a:pt x="0" y="1305"/>
                </a:lnTo>
                <a:lnTo>
                  <a:pt x="0" y="1305"/>
                </a:lnTo>
                <a:lnTo>
                  <a:pt x="0" y="1317"/>
                </a:lnTo>
                <a:lnTo>
                  <a:pt x="2" y="1328"/>
                </a:lnTo>
                <a:lnTo>
                  <a:pt x="5" y="1338"/>
                </a:lnTo>
                <a:lnTo>
                  <a:pt x="10" y="1346"/>
                </a:lnTo>
                <a:lnTo>
                  <a:pt x="15" y="1352"/>
                </a:lnTo>
                <a:lnTo>
                  <a:pt x="19" y="1357"/>
                </a:lnTo>
                <a:lnTo>
                  <a:pt x="26" y="1361"/>
                </a:lnTo>
                <a:lnTo>
                  <a:pt x="32" y="1362"/>
                </a:lnTo>
                <a:lnTo>
                  <a:pt x="39" y="1362"/>
                </a:lnTo>
                <a:lnTo>
                  <a:pt x="47" y="1361"/>
                </a:lnTo>
                <a:lnTo>
                  <a:pt x="54" y="1357"/>
                </a:lnTo>
                <a:lnTo>
                  <a:pt x="62" y="1352"/>
                </a:lnTo>
                <a:lnTo>
                  <a:pt x="68" y="1346"/>
                </a:lnTo>
                <a:lnTo>
                  <a:pt x="76" y="1338"/>
                </a:lnTo>
                <a:lnTo>
                  <a:pt x="83" y="1328"/>
                </a:lnTo>
                <a:lnTo>
                  <a:pt x="88" y="1318"/>
                </a:lnTo>
                <a:lnTo>
                  <a:pt x="88" y="1318"/>
                </a:lnTo>
                <a:lnTo>
                  <a:pt x="96" y="1304"/>
                </a:lnTo>
                <a:lnTo>
                  <a:pt x="107" y="1291"/>
                </a:lnTo>
                <a:lnTo>
                  <a:pt x="122" y="1274"/>
                </a:lnTo>
                <a:lnTo>
                  <a:pt x="132" y="1266"/>
                </a:lnTo>
                <a:lnTo>
                  <a:pt x="141" y="1258"/>
                </a:lnTo>
                <a:lnTo>
                  <a:pt x="153" y="1250"/>
                </a:lnTo>
                <a:lnTo>
                  <a:pt x="166" y="1243"/>
                </a:lnTo>
                <a:lnTo>
                  <a:pt x="179" y="1238"/>
                </a:lnTo>
                <a:lnTo>
                  <a:pt x="195" y="1234"/>
                </a:lnTo>
                <a:lnTo>
                  <a:pt x="211" y="1230"/>
                </a:lnTo>
                <a:lnTo>
                  <a:pt x="229" y="1230"/>
                </a:lnTo>
                <a:lnTo>
                  <a:pt x="229" y="1230"/>
                </a:lnTo>
                <a:lnTo>
                  <a:pt x="249" y="1232"/>
                </a:lnTo>
                <a:lnTo>
                  <a:pt x="270" y="1235"/>
                </a:lnTo>
                <a:lnTo>
                  <a:pt x="288" y="1242"/>
                </a:lnTo>
                <a:lnTo>
                  <a:pt x="307" y="1250"/>
                </a:lnTo>
                <a:lnTo>
                  <a:pt x="325" y="1260"/>
                </a:lnTo>
                <a:lnTo>
                  <a:pt x="342" y="1273"/>
                </a:lnTo>
                <a:lnTo>
                  <a:pt x="356" y="1287"/>
                </a:lnTo>
                <a:lnTo>
                  <a:pt x="371" y="1304"/>
                </a:lnTo>
                <a:lnTo>
                  <a:pt x="384" y="1321"/>
                </a:lnTo>
                <a:lnTo>
                  <a:pt x="395" y="1339"/>
                </a:lnTo>
                <a:lnTo>
                  <a:pt x="405" y="1361"/>
                </a:lnTo>
                <a:lnTo>
                  <a:pt x="413" y="1383"/>
                </a:lnTo>
                <a:lnTo>
                  <a:pt x="421" y="1406"/>
                </a:lnTo>
                <a:lnTo>
                  <a:pt x="426" y="1429"/>
                </a:lnTo>
                <a:lnTo>
                  <a:pt x="428" y="1455"/>
                </a:lnTo>
                <a:lnTo>
                  <a:pt x="429" y="1479"/>
                </a:lnTo>
                <a:lnTo>
                  <a:pt x="429" y="1479"/>
                </a:lnTo>
                <a:lnTo>
                  <a:pt x="428" y="1505"/>
                </a:lnTo>
                <a:lnTo>
                  <a:pt x="426" y="1530"/>
                </a:lnTo>
                <a:lnTo>
                  <a:pt x="421" y="1554"/>
                </a:lnTo>
                <a:lnTo>
                  <a:pt x="413" y="1577"/>
                </a:lnTo>
                <a:lnTo>
                  <a:pt x="405" y="1598"/>
                </a:lnTo>
                <a:lnTo>
                  <a:pt x="395" y="1619"/>
                </a:lnTo>
                <a:lnTo>
                  <a:pt x="384" y="1639"/>
                </a:lnTo>
                <a:lnTo>
                  <a:pt x="371" y="1657"/>
                </a:lnTo>
                <a:lnTo>
                  <a:pt x="356" y="1673"/>
                </a:lnTo>
                <a:lnTo>
                  <a:pt x="342" y="1686"/>
                </a:lnTo>
                <a:lnTo>
                  <a:pt x="325" y="1699"/>
                </a:lnTo>
                <a:lnTo>
                  <a:pt x="307" y="1710"/>
                </a:lnTo>
                <a:lnTo>
                  <a:pt x="288" y="1718"/>
                </a:lnTo>
                <a:lnTo>
                  <a:pt x="270" y="1725"/>
                </a:lnTo>
                <a:lnTo>
                  <a:pt x="249" y="1728"/>
                </a:lnTo>
                <a:lnTo>
                  <a:pt x="229" y="1730"/>
                </a:lnTo>
                <a:lnTo>
                  <a:pt x="229" y="1730"/>
                </a:lnTo>
                <a:close/>
              </a:path>
            </a:pathLst>
          </a:custGeom>
          <a:gradFill flip="none" rotWithShape="1">
            <a:gsLst>
              <a:gs pos="0">
                <a:schemeClr val="accent4">
                  <a:lumMod val="60000"/>
                  <a:lumOff val="40000"/>
                  <a:shade val="30000"/>
                  <a:satMod val="115000"/>
                </a:schemeClr>
              </a:gs>
              <a:gs pos="50000">
                <a:schemeClr val="accent4">
                  <a:lumMod val="60000"/>
                  <a:lumOff val="40000"/>
                  <a:shade val="67500"/>
                  <a:satMod val="115000"/>
                </a:schemeClr>
              </a:gs>
              <a:gs pos="100000">
                <a:schemeClr val="accent4">
                  <a:lumMod val="60000"/>
                  <a:lumOff val="40000"/>
                  <a:shade val="100000"/>
                  <a:satMod val="115000"/>
                </a:schemeClr>
              </a:gs>
            </a:gsLst>
            <a:lin ang="13500000" scaled="1"/>
            <a:tileRect/>
          </a:gradFill>
          <a:ln w="28575">
            <a:solidFill>
              <a:schemeClr val="bg1">
                <a:lumMod val="65000"/>
              </a:schemeClr>
            </a:solidFill>
            <a:prstDash val="solid"/>
            <a:round/>
            <a:headEnd/>
            <a:tailEnd/>
          </a:ln>
        </p:spPr>
        <p:txBody>
          <a:bodyPr tIns="468000" anchor="ctr" anchorCtr="1"/>
          <a:lstStyle/>
          <a:p>
            <a:pPr eaLnBrk="1" hangingPunct="1">
              <a:defRPr/>
            </a:pPr>
            <a:endParaRPr lang="en-GB" sz="4000" dirty="0">
              <a:cs typeface="Arial" charset="0"/>
            </a:endParaRPr>
          </a:p>
        </p:txBody>
      </p:sp>
      <p:sp>
        <p:nvSpPr>
          <p:cNvPr id="2" name="Title 1">
            <a:extLst>
              <a:ext uri="{FF2B5EF4-FFF2-40B4-BE49-F238E27FC236}">
                <a16:creationId xmlns:a16="http://schemas.microsoft.com/office/drawing/2014/main" id="{8A061DBB-B293-2D4E-ACDF-C14AA5DBC76A}"/>
              </a:ext>
            </a:extLst>
          </p:cNvPr>
          <p:cNvSpPr>
            <a:spLocks noGrp="1"/>
          </p:cNvSpPr>
          <p:nvPr>
            <p:ph type="title"/>
          </p:nvPr>
        </p:nvSpPr>
        <p:spPr>
          <a:xfrm>
            <a:off x="838200" y="1"/>
            <a:ext cx="10515600" cy="1117599"/>
          </a:xfrm>
        </p:spPr>
        <p:txBody>
          <a:bodyPr>
            <a:normAutofit/>
          </a:bodyPr>
          <a:lstStyle/>
          <a:p>
            <a:pPr algn="ctr"/>
            <a:r>
              <a:rPr lang="en-US" sz="6000" b="1" u="sng" dirty="0"/>
              <a:t>Blood of Christ</a:t>
            </a:r>
          </a:p>
        </p:txBody>
      </p:sp>
      <p:sp>
        <p:nvSpPr>
          <p:cNvPr id="3" name="Content Placeholder 2">
            <a:extLst>
              <a:ext uri="{FF2B5EF4-FFF2-40B4-BE49-F238E27FC236}">
                <a16:creationId xmlns:a16="http://schemas.microsoft.com/office/drawing/2014/main" id="{D202977E-7D30-AA4C-9004-CD0E742FEA26}"/>
              </a:ext>
            </a:extLst>
          </p:cNvPr>
          <p:cNvSpPr>
            <a:spLocks noGrp="1"/>
          </p:cNvSpPr>
          <p:nvPr>
            <p:ph idx="1"/>
          </p:nvPr>
        </p:nvSpPr>
        <p:spPr>
          <a:xfrm>
            <a:off x="2962141" y="1117600"/>
            <a:ext cx="6426558" cy="5740400"/>
          </a:xfrm>
        </p:spPr>
        <p:txBody>
          <a:bodyPr>
            <a:noAutofit/>
          </a:bodyPr>
          <a:lstStyle/>
          <a:p>
            <a:pPr marL="0" indent="0">
              <a:buNone/>
            </a:pPr>
            <a:r>
              <a:rPr lang="en-US" sz="3000" b="1" baseline="30000" dirty="0"/>
              <a:t>12 </a:t>
            </a:r>
            <a:r>
              <a:rPr lang="en-US" sz="3000" dirty="0"/>
              <a:t>and not through the blood of goats and calves, but through His own blood, He entered the holy place once for all, having obtained eternal redemption. </a:t>
            </a:r>
            <a:r>
              <a:rPr lang="en-US" sz="3000" b="1" baseline="30000" dirty="0"/>
              <a:t>13 </a:t>
            </a:r>
            <a:r>
              <a:rPr lang="en-US" sz="3000" dirty="0"/>
              <a:t>For if the blood of goats and bulls and the ashes of a heifer sprinkling those who have been defiled sanctify for the cleansing of the flesh, </a:t>
            </a:r>
            <a:r>
              <a:rPr lang="en-US" sz="3000" b="1" baseline="30000" dirty="0"/>
              <a:t>14 </a:t>
            </a:r>
            <a:r>
              <a:rPr lang="en-US" sz="3000" dirty="0"/>
              <a:t>how much more will the blood of Christ, who through the eternal Spirit offered Himself without blemish to God, cleanse your conscience from dead works to serve the living God?</a:t>
            </a:r>
          </a:p>
        </p:txBody>
      </p:sp>
    </p:spTree>
    <p:extLst>
      <p:ext uri="{BB962C8B-B14F-4D97-AF65-F5344CB8AC3E}">
        <p14:creationId xmlns:p14="http://schemas.microsoft.com/office/powerpoint/2010/main" val="22032021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reeform 5"/>
          <p:cNvSpPr>
            <a:spLocks/>
          </p:cNvSpPr>
          <p:nvPr/>
        </p:nvSpPr>
        <p:spPr bwMode="auto">
          <a:xfrm>
            <a:off x="199197" y="142738"/>
            <a:ext cx="2495550" cy="3001963"/>
          </a:xfrm>
          <a:custGeom>
            <a:avLst/>
            <a:gdLst>
              <a:gd name="T0" fmla="*/ 1956 w 2151"/>
              <a:gd name="T1" fmla="*/ 861 h 2586"/>
              <a:gd name="T2" fmla="*/ 2010 w 2151"/>
              <a:gd name="T3" fmla="*/ 884 h 2586"/>
              <a:gd name="T4" fmla="*/ 2054 w 2151"/>
              <a:gd name="T5" fmla="*/ 931 h 2586"/>
              <a:gd name="T6" fmla="*/ 2075 w 2151"/>
              <a:gd name="T7" fmla="*/ 965 h 2586"/>
              <a:gd name="T8" fmla="*/ 2104 w 2151"/>
              <a:gd name="T9" fmla="*/ 988 h 2586"/>
              <a:gd name="T10" fmla="*/ 2132 w 2151"/>
              <a:gd name="T11" fmla="*/ 983 h 2586"/>
              <a:gd name="T12" fmla="*/ 2148 w 2151"/>
              <a:gd name="T13" fmla="*/ 955 h 2586"/>
              <a:gd name="T14" fmla="*/ 0 w 2151"/>
              <a:gd name="T15" fmla="*/ 0 h 2586"/>
              <a:gd name="T16" fmla="*/ 933 w 2151"/>
              <a:gd name="T17" fmla="*/ 2156 h 2586"/>
              <a:gd name="T18" fmla="*/ 965 w 2151"/>
              <a:gd name="T19" fmla="*/ 2161 h 2586"/>
              <a:gd name="T20" fmla="*/ 988 w 2151"/>
              <a:gd name="T21" fmla="*/ 2182 h 2586"/>
              <a:gd name="T22" fmla="*/ 985 w 2151"/>
              <a:gd name="T23" fmla="*/ 2210 h 2586"/>
              <a:gd name="T24" fmla="*/ 957 w 2151"/>
              <a:gd name="T25" fmla="*/ 2239 h 2586"/>
              <a:gd name="T26" fmla="*/ 918 w 2151"/>
              <a:gd name="T27" fmla="*/ 2264 h 2586"/>
              <a:gd name="T28" fmla="*/ 879 w 2151"/>
              <a:gd name="T29" fmla="*/ 2309 h 2586"/>
              <a:gd name="T30" fmla="*/ 859 w 2151"/>
              <a:gd name="T31" fmla="*/ 2368 h 2586"/>
              <a:gd name="T32" fmla="*/ 863 w 2151"/>
              <a:gd name="T33" fmla="*/ 2426 h 2586"/>
              <a:gd name="T34" fmla="*/ 900 w 2151"/>
              <a:gd name="T35" fmla="*/ 2498 h 2586"/>
              <a:gd name="T36" fmla="*/ 968 w 2151"/>
              <a:gd name="T37" fmla="*/ 2552 h 2586"/>
              <a:gd name="T38" fmla="*/ 1058 w 2151"/>
              <a:gd name="T39" fmla="*/ 2582 h 2586"/>
              <a:gd name="T40" fmla="*/ 1133 w 2151"/>
              <a:gd name="T41" fmla="*/ 2584 h 2586"/>
              <a:gd name="T42" fmla="*/ 1227 w 2151"/>
              <a:gd name="T43" fmla="*/ 2561 h 2586"/>
              <a:gd name="T44" fmla="*/ 1300 w 2151"/>
              <a:gd name="T45" fmla="*/ 2513 h 2586"/>
              <a:gd name="T46" fmla="*/ 1346 w 2151"/>
              <a:gd name="T47" fmla="*/ 2444 h 2586"/>
              <a:gd name="T48" fmla="*/ 1357 w 2151"/>
              <a:gd name="T49" fmla="*/ 2386 h 2586"/>
              <a:gd name="T50" fmla="*/ 1344 w 2151"/>
              <a:gd name="T51" fmla="*/ 2322 h 2586"/>
              <a:gd name="T52" fmla="*/ 1313 w 2151"/>
              <a:gd name="T53" fmla="*/ 2278 h 2586"/>
              <a:gd name="T54" fmla="*/ 1269 w 2151"/>
              <a:gd name="T55" fmla="*/ 2244 h 2586"/>
              <a:gd name="T56" fmla="*/ 1235 w 2151"/>
              <a:gd name="T57" fmla="*/ 2218 h 2586"/>
              <a:gd name="T58" fmla="*/ 1225 w 2151"/>
              <a:gd name="T59" fmla="*/ 2189 h 2586"/>
              <a:gd name="T60" fmla="*/ 1242 w 2151"/>
              <a:gd name="T61" fmla="*/ 2166 h 2586"/>
              <a:gd name="T62" fmla="*/ 1282 w 2151"/>
              <a:gd name="T63" fmla="*/ 2156 h 2586"/>
              <a:gd name="T64" fmla="*/ 2151 w 2151"/>
              <a:gd name="T65" fmla="*/ 1281 h 2586"/>
              <a:gd name="T66" fmla="*/ 2146 w 2151"/>
              <a:gd name="T67" fmla="*/ 1248 h 2586"/>
              <a:gd name="T68" fmla="*/ 2125 w 2151"/>
              <a:gd name="T69" fmla="*/ 1225 h 2586"/>
              <a:gd name="T70" fmla="*/ 2097 w 2151"/>
              <a:gd name="T71" fmla="*/ 1229 h 2586"/>
              <a:gd name="T72" fmla="*/ 2068 w 2151"/>
              <a:gd name="T73" fmla="*/ 1258 h 2586"/>
              <a:gd name="T74" fmla="*/ 2044 w 2151"/>
              <a:gd name="T75" fmla="*/ 1295 h 2586"/>
              <a:gd name="T76" fmla="*/ 1998 w 2151"/>
              <a:gd name="T77" fmla="*/ 1336 h 2586"/>
              <a:gd name="T78" fmla="*/ 1940 w 2151"/>
              <a:gd name="T79" fmla="*/ 1356 h 2586"/>
              <a:gd name="T80" fmla="*/ 1881 w 2151"/>
              <a:gd name="T81" fmla="*/ 1351 h 2586"/>
              <a:gd name="T82" fmla="*/ 1809 w 2151"/>
              <a:gd name="T83" fmla="*/ 1313 h 2586"/>
              <a:gd name="T84" fmla="*/ 1756 w 2151"/>
              <a:gd name="T85" fmla="*/ 1247 h 2586"/>
              <a:gd name="T86" fmla="*/ 1725 w 2151"/>
              <a:gd name="T87" fmla="*/ 1157 h 2586"/>
              <a:gd name="T88" fmla="*/ 1722 w 2151"/>
              <a:gd name="T89" fmla="*/ 1081 h 2586"/>
              <a:gd name="T90" fmla="*/ 1746 w 2151"/>
              <a:gd name="T91" fmla="*/ 988 h 2586"/>
              <a:gd name="T92" fmla="*/ 1795 w 2151"/>
              <a:gd name="T93" fmla="*/ 913 h 2586"/>
              <a:gd name="T94" fmla="*/ 1862 w 2151"/>
              <a:gd name="T95" fmla="*/ 868 h 2586"/>
              <a:gd name="T96" fmla="*/ 1922 w 2151"/>
              <a:gd name="T97" fmla="*/ 856 h 25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151" h="2586">
                <a:moveTo>
                  <a:pt x="1922" y="856"/>
                </a:moveTo>
                <a:lnTo>
                  <a:pt x="1922" y="856"/>
                </a:lnTo>
                <a:lnTo>
                  <a:pt x="1940" y="858"/>
                </a:lnTo>
                <a:lnTo>
                  <a:pt x="1956" y="861"/>
                </a:lnTo>
                <a:lnTo>
                  <a:pt x="1971" y="864"/>
                </a:lnTo>
                <a:lnTo>
                  <a:pt x="1985" y="871"/>
                </a:lnTo>
                <a:lnTo>
                  <a:pt x="1998" y="877"/>
                </a:lnTo>
                <a:lnTo>
                  <a:pt x="2010" y="884"/>
                </a:lnTo>
                <a:lnTo>
                  <a:pt x="2019" y="892"/>
                </a:lnTo>
                <a:lnTo>
                  <a:pt x="2029" y="900"/>
                </a:lnTo>
                <a:lnTo>
                  <a:pt x="2044" y="916"/>
                </a:lnTo>
                <a:lnTo>
                  <a:pt x="2054" y="931"/>
                </a:lnTo>
                <a:lnTo>
                  <a:pt x="2062" y="944"/>
                </a:lnTo>
                <a:lnTo>
                  <a:pt x="2062" y="944"/>
                </a:lnTo>
                <a:lnTo>
                  <a:pt x="2068" y="955"/>
                </a:lnTo>
                <a:lnTo>
                  <a:pt x="2075" y="965"/>
                </a:lnTo>
                <a:lnTo>
                  <a:pt x="2083" y="973"/>
                </a:lnTo>
                <a:lnTo>
                  <a:pt x="2089" y="980"/>
                </a:lnTo>
                <a:lnTo>
                  <a:pt x="2097" y="985"/>
                </a:lnTo>
                <a:lnTo>
                  <a:pt x="2104" y="988"/>
                </a:lnTo>
                <a:lnTo>
                  <a:pt x="2112" y="988"/>
                </a:lnTo>
                <a:lnTo>
                  <a:pt x="2119" y="988"/>
                </a:lnTo>
                <a:lnTo>
                  <a:pt x="2125" y="986"/>
                </a:lnTo>
                <a:lnTo>
                  <a:pt x="2132" y="983"/>
                </a:lnTo>
                <a:lnTo>
                  <a:pt x="2136" y="978"/>
                </a:lnTo>
                <a:lnTo>
                  <a:pt x="2141" y="972"/>
                </a:lnTo>
                <a:lnTo>
                  <a:pt x="2146" y="965"/>
                </a:lnTo>
                <a:lnTo>
                  <a:pt x="2148" y="955"/>
                </a:lnTo>
                <a:lnTo>
                  <a:pt x="2151" y="944"/>
                </a:lnTo>
                <a:lnTo>
                  <a:pt x="2151" y="931"/>
                </a:lnTo>
                <a:lnTo>
                  <a:pt x="2151" y="0"/>
                </a:lnTo>
                <a:lnTo>
                  <a:pt x="0" y="0"/>
                </a:lnTo>
                <a:lnTo>
                  <a:pt x="0" y="2155"/>
                </a:lnTo>
                <a:lnTo>
                  <a:pt x="495" y="2155"/>
                </a:lnTo>
                <a:lnTo>
                  <a:pt x="495" y="2156"/>
                </a:lnTo>
                <a:lnTo>
                  <a:pt x="933" y="2156"/>
                </a:lnTo>
                <a:lnTo>
                  <a:pt x="933" y="2156"/>
                </a:lnTo>
                <a:lnTo>
                  <a:pt x="946" y="2156"/>
                </a:lnTo>
                <a:lnTo>
                  <a:pt x="955" y="2158"/>
                </a:lnTo>
                <a:lnTo>
                  <a:pt x="965" y="2161"/>
                </a:lnTo>
                <a:lnTo>
                  <a:pt x="973" y="2166"/>
                </a:lnTo>
                <a:lnTo>
                  <a:pt x="980" y="2171"/>
                </a:lnTo>
                <a:lnTo>
                  <a:pt x="985" y="2176"/>
                </a:lnTo>
                <a:lnTo>
                  <a:pt x="988" y="2182"/>
                </a:lnTo>
                <a:lnTo>
                  <a:pt x="989" y="2189"/>
                </a:lnTo>
                <a:lnTo>
                  <a:pt x="989" y="2195"/>
                </a:lnTo>
                <a:lnTo>
                  <a:pt x="988" y="2203"/>
                </a:lnTo>
                <a:lnTo>
                  <a:pt x="985" y="2210"/>
                </a:lnTo>
                <a:lnTo>
                  <a:pt x="980" y="2218"/>
                </a:lnTo>
                <a:lnTo>
                  <a:pt x="975" y="2225"/>
                </a:lnTo>
                <a:lnTo>
                  <a:pt x="967" y="2233"/>
                </a:lnTo>
                <a:lnTo>
                  <a:pt x="957" y="2239"/>
                </a:lnTo>
                <a:lnTo>
                  <a:pt x="946" y="2244"/>
                </a:lnTo>
                <a:lnTo>
                  <a:pt x="946" y="2244"/>
                </a:lnTo>
                <a:lnTo>
                  <a:pt x="931" y="2252"/>
                </a:lnTo>
                <a:lnTo>
                  <a:pt x="918" y="2264"/>
                </a:lnTo>
                <a:lnTo>
                  <a:pt x="902" y="2278"/>
                </a:lnTo>
                <a:lnTo>
                  <a:pt x="893" y="2288"/>
                </a:lnTo>
                <a:lnTo>
                  <a:pt x="885" y="2298"/>
                </a:lnTo>
                <a:lnTo>
                  <a:pt x="879" y="2309"/>
                </a:lnTo>
                <a:lnTo>
                  <a:pt x="871" y="2322"/>
                </a:lnTo>
                <a:lnTo>
                  <a:pt x="866" y="2335"/>
                </a:lnTo>
                <a:lnTo>
                  <a:pt x="861" y="2351"/>
                </a:lnTo>
                <a:lnTo>
                  <a:pt x="859" y="2368"/>
                </a:lnTo>
                <a:lnTo>
                  <a:pt x="858" y="2386"/>
                </a:lnTo>
                <a:lnTo>
                  <a:pt x="858" y="2386"/>
                </a:lnTo>
                <a:lnTo>
                  <a:pt x="859" y="2405"/>
                </a:lnTo>
                <a:lnTo>
                  <a:pt x="863" y="2426"/>
                </a:lnTo>
                <a:lnTo>
                  <a:pt x="869" y="2444"/>
                </a:lnTo>
                <a:lnTo>
                  <a:pt x="877" y="2464"/>
                </a:lnTo>
                <a:lnTo>
                  <a:pt x="889" y="2482"/>
                </a:lnTo>
                <a:lnTo>
                  <a:pt x="900" y="2498"/>
                </a:lnTo>
                <a:lnTo>
                  <a:pt x="915" y="2513"/>
                </a:lnTo>
                <a:lnTo>
                  <a:pt x="931" y="2527"/>
                </a:lnTo>
                <a:lnTo>
                  <a:pt x="949" y="2540"/>
                </a:lnTo>
                <a:lnTo>
                  <a:pt x="968" y="2552"/>
                </a:lnTo>
                <a:lnTo>
                  <a:pt x="988" y="2561"/>
                </a:lnTo>
                <a:lnTo>
                  <a:pt x="1011" y="2569"/>
                </a:lnTo>
                <a:lnTo>
                  <a:pt x="1033" y="2578"/>
                </a:lnTo>
                <a:lnTo>
                  <a:pt x="1058" y="2582"/>
                </a:lnTo>
                <a:lnTo>
                  <a:pt x="1082" y="2584"/>
                </a:lnTo>
                <a:lnTo>
                  <a:pt x="1108" y="2586"/>
                </a:lnTo>
                <a:lnTo>
                  <a:pt x="1108" y="2586"/>
                </a:lnTo>
                <a:lnTo>
                  <a:pt x="1133" y="2584"/>
                </a:lnTo>
                <a:lnTo>
                  <a:pt x="1157" y="2582"/>
                </a:lnTo>
                <a:lnTo>
                  <a:pt x="1181" y="2578"/>
                </a:lnTo>
                <a:lnTo>
                  <a:pt x="1204" y="2569"/>
                </a:lnTo>
                <a:lnTo>
                  <a:pt x="1227" y="2561"/>
                </a:lnTo>
                <a:lnTo>
                  <a:pt x="1247" y="2552"/>
                </a:lnTo>
                <a:lnTo>
                  <a:pt x="1266" y="2540"/>
                </a:lnTo>
                <a:lnTo>
                  <a:pt x="1284" y="2527"/>
                </a:lnTo>
                <a:lnTo>
                  <a:pt x="1300" y="2513"/>
                </a:lnTo>
                <a:lnTo>
                  <a:pt x="1315" y="2498"/>
                </a:lnTo>
                <a:lnTo>
                  <a:pt x="1326" y="2482"/>
                </a:lnTo>
                <a:lnTo>
                  <a:pt x="1338" y="2464"/>
                </a:lnTo>
                <a:lnTo>
                  <a:pt x="1346" y="2444"/>
                </a:lnTo>
                <a:lnTo>
                  <a:pt x="1352" y="2426"/>
                </a:lnTo>
                <a:lnTo>
                  <a:pt x="1356" y="2405"/>
                </a:lnTo>
                <a:lnTo>
                  <a:pt x="1357" y="2386"/>
                </a:lnTo>
                <a:lnTo>
                  <a:pt x="1357" y="2386"/>
                </a:lnTo>
                <a:lnTo>
                  <a:pt x="1356" y="2368"/>
                </a:lnTo>
                <a:lnTo>
                  <a:pt x="1354" y="2351"/>
                </a:lnTo>
                <a:lnTo>
                  <a:pt x="1349" y="2335"/>
                </a:lnTo>
                <a:lnTo>
                  <a:pt x="1344" y="2322"/>
                </a:lnTo>
                <a:lnTo>
                  <a:pt x="1338" y="2309"/>
                </a:lnTo>
                <a:lnTo>
                  <a:pt x="1329" y="2298"/>
                </a:lnTo>
                <a:lnTo>
                  <a:pt x="1321" y="2288"/>
                </a:lnTo>
                <a:lnTo>
                  <a:pt x="1313" y="2278"/>
                </a:lnTo>
                <a:lnTo>
                  <a:pt x="1297" y="2264"/>
                </a:lnTo>
                <a:lnTo>
                  <a:pt x="1284" y="2252"/>
                </a:lnTo>
                <a:lnTo>
                  <a:pt x="1269" y="2244"/>
                </a:lnTo>
                <a:lnTo>
                  <a:pt x="1269" y="2244"/>
                </a:lnTo>
                <a:lnTo>
                  <a:pt x="1258" y="2239"/>
                </a:lnTo>
                <a:lnTo>
                  <a:pt x="1248" y="2233"/>
                </a:lnTo>
                <a:lnTo>
                  <a:pt x="1240" y="2225"/>
                </a:lnTo>
                <a:lnTo>
                  <a:pt x="1235" y="2218"/>
                </a:lnTo>
                <a:lnTo>
                  <a:pt x="1230" y="2210"/>
                </a:lnTo>
                <a:lnTo>
                  <a:pt x="1227" y="2203"/>
                </a:lnTo>
                <a:lnTo>
                  <a:pt x="1225" y="2195"/>
                </a:lnTo>
                <a:lnTo>
                  <a:pt x="1225" y="2189"/>
                </a:lnTo>
                <a:lnTo>
                  <a:pt x="1227" y="2182"/>
                </a:lnTo>
                <a:lnTo>
                  <a:pt x="1230" y="2176"/>
                </a:lnTo>
                <a:lnTo>
                  <a:pt x="1235" y="2171"/>
                </a:lnTo>
                <a:lnTo>
                  <a:pt x="1242" y="2166"/>
                </a:lnTo>
                <a:lnTo>
                  <a:pt x="1250" y="2161"/>
                </a:lnTo>
                <a:lnTo>
                  <a:pt x="1260" y="2158"/>
                </a:lnTo>
                <a:lnTo>
                  <a:pt x="1269" y="2156"/>
                </a:lnTo>
                <a:lnTo>
                  <a:pt x="1282" y="2156"/>
                </a:lnTo>
                <a:lnTo>
                  <a:pt x="1556" y="2156"/>
                </a:lnTo>
                <a:lnTo>
                  <a:pt x="1556" y="2155"/>
                </a:lnTo>
                <a:lnTo>
                  <a:pt x="2151" y="2155"/>
                </a:lnTo>
                <a:lnTo>
                  <a:pt x="2151" y="1281"/>
                </a:lnTo>
                <a:lnTo>
                  <a:pt x="2151" y="1281"/>
                </a:lnTo>
                <a:lnTo>
                  <a:pt x="2151" y="1269"/>
                </a:lnTo>
                <a:lnTo>
                  <a:pt x="2148" y="1258"/>
                </a:lnTo>
                <a:lnTo>
                  <a:pt x="2146" y="1248"/>
                </a:lnTo>
                <a:lnTo>
                  <a:pt x="2141" y="1240"/>
                </a:lnTo>
                <a:lnTo>
                  <a:pt x="2136" y="1234"/>
                </a:lnTo>
                <a:lnTo>
                  <a:pt x="2132" y="1229"/>
                </a:lnTo>
                <a:lnTo>
                  <a:pt x="2125" y="1225"/>
                </a:lnTo>
                <a:lnTo>
                  <a:pt x="2119" y="1224"/>
                </a:lnTo>
                <a:lnTo>
                  <a:pt x="2112" y="1224"/>
                </a:lnTo>
                <a:lnTo>
                  <a:pt x="2104" y="1225"/>
                </a:lnTo>
                <a:lnTo>
                  <a:pt x="2097" y="1229"/>
                </a:lnTo>
                <a:lnTo>
                  <a:pt x="2089" y="1234"/>
                </a:lnTo>
                <a:lnTo>
                  <a:pt x="2083" y="1240"/>
                </a:lnTo>
                <a:lnTo>
                  <a:pt x="2075" y="1248"/>
                </a:lnTo>
                <a:lnTo>
                  <a:pt x="2068" y="1258"/>
                </a:lnTo>
                <a:lnTo>
                  <a:pt x="2062" y="1268"/>
                </a:lnTo>
                <a:lnTo>
                  <a:pt x="2062" y="1268"/>
                </a:lnTo>
                <a:lnTo>
                  <a:pt x="2054" y="1282"/>
                </a:lnTo>
                <a:lnTo>
                  <a:pt x="2044" y="1295"/>
                </a:lnTo>
                <a:lnTo>
                  <a:pt x="2029" y="1312"/>
                </a:lnTo>
                <a:lnTo>
                  <a:pt x="2019" y="1320"/>
                </a:lnTo>
                <a:lnTo>
                  <a:pt x="2010" y="1328"/>
                </a:lnTo>
                <a:lnTo>
                  <a:pt x="1998" y="1336"/>
                </a:lnTo>
                <a:lnTo>
                  <a:pt x="1985" y="1343"/>
                </a:lnTo>
                <a:lnTo>
                  <a:pt x="1971" y="1348"/>
                </a:lnTo>
                <a:lnTo>
                  <a:pt x="1956" y="1352"/>
                </a:lnTo>
                <a:lnTo>
                  <a:pt x="1940" y="1356"/>
                </a:lnTo>
                <a:lnTo>
                  <a:pt x="1922" y="1356"/>
                </a:lnTo>
                <a:lnTo>
                  <a:pt x="1922" y="1356"/>
                </a:lnTo>
                <a:lnTo>
                  <a:pt x="1901" y="1354"/>
                </a:lnTo>
                <a:lnTo>
                  <a:pt x="1881" y="1351"/>
                </a:lnTo>
                <a:lnTo>
                  <a:pt x="1862" y="1344"/>
                </a:lnTo>
                <a:lnTo>
                  <a:pt x="1844" y="1336"/>
                </a:lnTo>
                <a:lnTo>
                  <a:pt x="1826" y="1326"/>
                </a:lnTo>
                <a:lnTo>
                  <a:pt x="1809" y="1313"/>
                </a:lnTo>
                <a:lnTo>
                  <a:pt x="1795" y="1299"/>
                </a:lnTo>
                <a:lnTo>
                  <a:pt x="1780" y="1282"/>
                </a:lnTo>
                <a:lnTo>
                  <a:pt x="1767" y="1265"/>
                </a:lnTo>
                <a:lnTo>
                  <a:pt x="1756" y="1247"/>
                </a:lnTo>
                <a:lnTo>
                  <a:pt x="1746" y="1225"/>
                </a:lnTo>
                <a:lnTo>
                  <a:pt x="1736" y="1203"/>
                </a:lnTo>
                <a:lnTo>
                  <a:pt x="1730" y="1180"/>
                </a:lnTo>
                <a:lnTo>
                  <a:pt x="1725" y="1157"/>
                </a:lnTo>
                <a:lnTo>
                  <a:pt x="1722" y="1131"/>
                </a:lnTo>
                <a:lnTo>
                  <a:pt x="1722" y="1107"/>
                </a:lnTo>
                <a:lnTo>
                  <a:pt x="1722" y="1107"/>
                </a:lnTo>
                <a:lnTo>
                  <a:pt x="1722" y="1081"/>
                </a:lnTo>
                <a:lnTo>
                  <a:pt x="1725" y="1056"/>
                </a:lnTo>
                <a:lnTo>
                  <a:pt x="1730" y="1032"/>
                </a:lnTo>
                <a:lnTo>
                  <a:pt x="1736" y="1009"/>
                </a:lnTo>
                <a:lnTo>
                  <a:pt x="1746" y="988"/>
                </a:lnTo>
                <a:lnTo>
                  <a:pt x="1756" y="967"/>
                </a:lnTo>
                <a:lnTo>
                  <a:pt x="1767" y="947"/>
                </a:lnTo>
                <a:lnTo>
                  <a:pt x="1780" y="929"/>
                </a:lnTo>
                <a:lnTo>
                  <a:pt x="1795" y="913"/>
                </a:lnTo>
                <a:lnTo>
                  <a:pt x="1809" y="898"/>
                </a:lnTo>
                <a:lnTo>
                  <a:pt x="1826" y="887"/>
                </a:lnTo>
                <a:lnTo>
                  <a:pt x="1844" y="876"/>
                </a:lnTo>
                <a:lnTo>
                  <a:pt x="1862" y="868"/>
                </a:lnTo>
                <a:lnTo>
                  <a:pt x="1881" y="861"/>
                </a:lnTo>
                <a:lnTo>
                  <a:pt x="1901" y="858"/>
                </a:lnTo>
                <a:lnTo>
                  <a:pt x="1922" y="856"/>
                </a:lnTo>
                <a:lnTo>
                  <a:pt x="1922" y="856"/>
                </a:lnTo>
                <a:close/>
              </a:path>
            </a:pathLst>
          </a:custGeom>
          <a:gradFill flip="none" rotWithShape="1">
            <a:gsLst>
              <a:gs pos="0">
                <a:schemeClr val="accent2">
                  <a:lumMod val="60000"/>
                  <a:lumOff val="40000"/>
                  <a:shade val="30000"/>
                  <a:satMod val="115000"/>
                </a:schemeClr>
              </a:gs>
              <a:gs pos="50000">
                <a:schemeClr val="accent2">
                  <a:lumMod val="60000"/>
                  <a:lumOff val="40000"/>
                  <a:shade val="67500"/>
                  <a:satMod val="115000"/>
                </a:schemeClr>
              </a:gs>
              <a:gs pos="100000">
                <a:schemeClr val="accent2">
                  <a:lumMod val="60000"/>
                  <a:lumOff val="40000"/>
                  <a:shade val="100000"/>
                  <a:satMod val="115000"/>
                </a:schemeClr>
              </a:gs>
            </a:gsLst>
            <a:lin ang="2700000" scaled="1"/>
            <a:tileRect/>
          </a:gradFill>
          <a:ln w="28575">
            <a:solidFill>
              <a:schemeClr val="bg1">
                <a:lumMod val="65000"/>
              </a:schemeClr>
            </a:solidFill>
            <a:prstDash val="solid"/>
            <a:round/>
            <a:headEnd/>
            <a:tailEnd/>
          </a:ln>
        </p:spPr>
        <p:txBody>
          <a:bodyPr bIns="540000" anchor="ctr"/>
          <a:lstStyle/>
          <a:p>
            <a:pPr algn="ctr" eaLnBrk="1" hangingPunct="1">
              <a:defRPr/>
            </a:pPr>
            <a:endParaRPr lang="en-GB" sz="4000" dirty="0">
              <a:cs typeface="Arial" charset="0"/>
            </a:endParaRPr>
          </a:p>
        </p:txBody>
      </p:sp>
      <p:sp>
        <p:nvSpPr>
          <p:cNvPr id="8" name="Freeform 6"/>
          <p:cNvSpPr>
            <a:spLocks/>
          </p:cNvSpPr>
          <p:nvPr/>
        </p:nvSpPr>
        <p:spPr bwMode="auto">
          <a:xfrm>
            <a:off x="199197" y="4178438"/>
            <a:ext cx="3001963" cy="2497138"/>
          </a:xfrm>
          <a:custGeom>
            <a:avLst/>
            <a:gdLst>
              <a:gd name="T0" fmla="*/ 861 w 2587"/>
              <a:gd name="T1" fmla="*/ 195 h 2151"/>
              <a:gd name="T2" fmla="*/ 885 w 2587"/>
              <a:gd name="T3" fmla="*/ 143 h 2151"/>
              <a:gd name="T4" fmla="*/ 931 w 2587"/>
              <a:gd name="T5" fmla="*/ 97 h 2151"/>
              <a:gd name="T6" fmla="*/ 965 w 2587"/>
              <a:gd name="T7" fmla="*/ 76 h 2151"/>
              <a:gd name="T8" fmla="*/ 988 w 2587"/>
              <a:gd name="T9" fmla="*/ 47 h 2151"/>
              <a:gd name="T10" fmla="*/ 985 w 2587"/>
              <a:gd name="T11" fmla="*/ 21 h 2151"/>
              <a:gd name="T12" fmla="*/ 955 w 2587"/>
              <a:gd name="T13" fmla="*/ 3 h 2151"/>
              <a:gd name="T14" fmla="*/ 0 w 2587"/>
              <a:gd name="T15" fmla="*/ 2151 h 2151"/>
              <a:gd name="T16" fmla="*/ 2156 w 2587"/>
              <a:gd name="T17" fmla="*/ 1220 h 2151"/>
              <a:gd name="T18" fmla="*/ 2163 w 2587"/>
              <a:gd name="T19" fmla="*/ 1186 h 2151"/>
              <a:gd name="T20" fmla="*/ 2182 w 2587"/>
              <a:gd name="T21" fmla="*/ 1163 h 2151"/>
              <a:gd name="T22" fmla="*/ 2211 w 2587"/>
              <a:gd name="T23" fmla="*/ 1166 h 2151"/>
              <a:gd name="T24" fmla="*/ 2239 w 2587"/>
              <a:gd name="T25" fmla="*/ 1196 h 2151"/>
              <a:gd name="T26" fmla="*/ 2263 w 2587"/>
              <a:gd name="T27" fmla="*/ 1235 h 2151"/>
              <a:gd name="T28" fmla="*/ 2309 w 2587"/>
              <a:gd name="T29" fmla="*/ 1274 h 2151"/>
              <a:gd name="T30" fmla="*/ 2368 w 2587"/>
              <a:gd name="T31" fmla="*/ 1293 h 2151"/>
              <a:gd name="T32" fmla="*/ 2426 w 2587"/>
              <a:gd name="T33" fmla="*/ 1288 h 2151"/>
              <a:gd name="T34" fmla="*/ 2498 w 2587"/>
              <a:gd name="T35" fmla="*/ 1251 h 2151"/>
              <a:gd name="T36" fmla="*/ 2553 w 2587"/>
              <a:gd name="T37" fmla="*/ 1184 h 2151"/>
              <a:gd name="T38" fmla="*/ 2582 w 2587"/>
              <a:gd name="T39" fmla="*/ 1095 h 2151"/>
              <a:gd name="T40" fmla="*/ 2586 w 2587"/>
              <a:gd name="T41" fmla="*/ 1018 h 2151"/>
              <a:gd name="T42" fmla="*/ 2563 w 2587"/>
              <a:gd name="T43" fmla="*/ 926 h 2151"/>
              <a:gd name="T44" fmla="*/ 2514 w 2587"/>
              <a:gd name="T45" fmla="*/ 852 h 2151"/>
              <a:gd name="T46" fmla="*/ 2446 w 2587"/>
              <a:gd name="T47" fmla="*/ 805 h 2151"/>
              <a:gd name="T48" fmla="*/ 2385 w 2587"/>
              <a:gd name="T49" fmla="*/ 794 h 2151"/>
              <a:gd name="T50" fmla="*/ 2322 w 2587"/>
              <a:gd name="T51" fmla="*/ 808 h 2151"/>
              <a:gd name="T52" fmla="*/ 2278 w 2587"/>
              <a:gd name="T53" fmla="*/ 838 h 2151"/>
              <a:gd name="T54" fmla="*/ 2245 w 2587"/>
              <a:gd name="T55" fmla="*/ 882 h 2151"/>
              <a:gd name="T56" fmla="*/ 2218 w 2587"/>
              <a:gd name="T57" fmla="*/ 917 h 2151"/>
              <a:gd name="T58" fmla="*/ 2189 w 2587"/>
              <a:gd name="T59" fmla="*/ 927 h 2151"/>
              <a:gd name="T60" fmla="*/ 2166 w 2587"/>
              <a:gd name="T61" fmla="*/ 911 h 2151"/>
              <a:gd name="T62" fmla="*/ 2156 w 2587"/>
              <a:gd name="T63" fmla="*/ 869 h 2151"/>
              <a:gd name="T64" fmla="*/ 1282 w 2587"/>
              <a:gd name="T65" fmla="*/ 0 h 2151"/>
              <a:gd name="T66" fmla="*/ 1248 w 2587"/>
              <a:gd name="T67" fmla="*/ 6 h 2151"/>
              <a:gd name="T68" fmla="*/ 1227 w 2587"/>
              <a:gd name="T69" fmla="*/ 27 h 2151"/>
              <a:gd name="T70" fmla="*/ 1229 w 2587"/>
              <a:gd name="T71" fmla="*/ 55 h 2151"/>
              <a:gd name="T72" fmla="*/ 1258 w 2587"/>
              <a:gd name="T73" fmla="*/ 83 h 2151"/>
              <a:gd name="T74" fmla="*/ 1297 w 2587"/>
              <a:gd name="T75" fmla="*/ 107 h 2151"/>
              <a:gd name="T76" fmla="*/ 1336 w 2587"/>
              <a:gd name="T77" fmla="*/ 154 h 2151"/>
              <a:gd name="T78" fmla="*/ 1356 w 2587"/>
              <a:gd name="T79" fmla="*/ 213 h 2151"/>
              <a:gd name="T80" fmla="*/ 1352 w 2587"/>
              <a:gd name="T81" fmla="*/ 270 h 2151"/>
              <a:gd name="T82" fmla="*/ 1313 w 2587"/>
              <a:gd name="T83" fmla="*/ 341 h 2151"/>
              <a:gd name="T84" fmla="*/ 1247 w 2587"/>
              <a:gd name="T85" fmla="*/ 397 h 2151"/>
              <a:gd name="T86" fmla="*/ 1157 w 2587"/>
              <a:gd name="T87" fmla="*/ 426 h 2151"/>
              <a:gd name="T88" fmla="*/ 1082 w 2587"/>
              <a:gd name="T89" fmla="*/ 429 h 2151"/>
              <a:gd name="T90" fmla="*/ 988 w 2587"/>
              <a:gd name="T91" fmla="*/ 406 h 2151"/>
              <a:gd name="T92" fmla="*/ 915 w 2587"/>
              <a:gd name="T93" fmla="*/ 358 h 2151"/>
              <a:gd name="T94" fmla="*/ 869 w 2587"/>
              <a:gd name="T95" fmla="*/ 289 h 2151"/>
              <a:gd name="T96" fmla="*/ 858 w 2587"/>
              <a:gd name="T97" fmla="*/ 231 h 2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587" h="2151">
                <a:moveTo>
                  <a:pt x="858" y="231"/>
                </a:moveTo>
                <a:lnTo>
                  <a:pt x="858" y="231"/>
                </a:lnTo>
                <a:lnTo>
                  <a:pt x="858" y="213"/>
                </a:lnTo>
                <a:lnTo>
                  <a:pt x="861" y="195"/>
                </a:lnTo>
                <a:lnTo>
                  <a:pt x="866" y="180"/>
                </a:lnTo>
                <a:lnTo>
                  <a:pt x="871" y="166"/>
                </a:lnTo>
                <a:lnTo>
                  <a:pt x="877" y="154"/>
                </a:lnTo>
                <a:lnTo>
                  <a:pt x="885" y="143"/>
                </a:lnTo>
                <a:lnTo>
                  <a:pt x="893" y="131"/>
                </a:lnTo>
                <a:lnTo>
                  <a:pt x="902" y="123"/>
                </a:lnTo>
                <a:lnTo>
                  <a:pt x="918" y="107"/>
                </a:lnTo>
                <a:lnTo>
                  <a:pt x="931" y="97"/>
                </a:lnTo>
                <a:lnTo>
                  <a:pt x="946" y="89"/>
                </a:lnTo>
                <a:lnTo>
                  <a:pt x="946" y="89"/>
                </a:lnTo>
                <a:lnTo>
                  <a:pt x="955" y="83"/>
                </a:lnTo>
                <a:lnTo>
                  <a:pt x="965" y="76"/>
                </a:lnTo>
                <a:lnTo>
                  <a:pt x="973" y="70"/>
                </a:lnTo>
                <a:lnTo>
                  <a:pt x="980" y="62"/>
                </a:lnTo>
                <a:lnTo>
                  <a:pt x="985" y="55"/>
                </a:lnTo>
                <a:lnTo>
                  <a:pt x="988" y="47"/>
                </a:lnTo>
                <a:lnTo>
                  <a:pt x="989" y="40"/>
                </a:lnTo>
                <a:lnTo>
                  <a:pt x="989" y="34"/>
                </a:lnTo>
                <a:lnTo>
                  <a:pt x="988" y="27"/>
                </a:lnTo>
                <a:lnTo>
                  <a:pt x="985" y="21"/>
                </a:lnTo>
                <a:lnTo>
                  <a:pt x="980" y="14"/>
                </a:lnTo>
                <a:lnTo>
                  <a:pt x="973" y="9"/>
                </a:lnTo>
                <a:lnTo>
                  <a:pt x="965" y="6"/>
                </a:lnTo>
                <a:lnTo>
                  <a:pt x="955" y="3"/>
                </a:lnTo>
                <a:lnTo>
                  <a:pt x="944" y="1"/>
                </a:lnTo>
                <a:lnTo>
                  <a:pt x="933" y="0"/>
                </a:lnTo>
                <a:lnTo>
                  <a:pt x="0" y="0"/>
                </a:lnTo>
                <a:lnTo>
                  <a:pt x="0" y="2151"/>
                </a:lnTo>
                <a:lnTo>
                  <a:pt x="2154" y="2151"/>
                </a:lnTo>
                <a:lnTo>
                  <a:pt x="2154" y="1656"/>
                </a:lnTo>
                <a:lnTo>
                  <a:pt x="2156" y="1656"/>
                </a:lnTo>
                <a:lnTo>
                  <a:pt x="2156" y="1220"/>
                </a:lnTo>
                <a:lnTo>
                  <a:pt x="2156" y="1220"/>
                </a:lnTo>
                <a:lnTo>
                  <a:pt x="2158" y="1207"/>
                </a:lnTo>
                <a:lnTo>
                  <a:pt x="2159" y="1196"/>
                </a:lnTo>
                <a:lnTo>
                  <a:pt x="2163" y="1186"/>
                </a:lnTo>
                <a:lnTo>
                  <a:pt x="2166" y="1178"/>
                </a:lnTo>
                <a:lnTo>
                  <a:pt x="2171" y="1171"/>
                </a:lnTo>
                <a:lnTo>
                  <a:pt x="2177" y="1166"/>
                </a:lnTo>
                <a:lnTo>
                  <a:pt x="2182" y="1163"/>
                </a:lnTo>
                <a:lnTo>
                  <a:pt x="2189" y="1161"/>
                </a:lnTo>
                <a:lnTo>
                  <a:pt x="2197" y="1161"/>
                </a:lnTo>
                <a:lnTo>
                  <a:pt x="2203" y="1163"/>
                </a:lnTo>
                <a:lnTo>
                  <a:pt x="2211" y="1166"/>
                </a:lnTo>
                <a:lnTo>
                  <a:pt x="2218" y="1171"/>
                </a:lnTo>
                <a:lnTo>
                  <a:pt x="2226" y="1178"/>
                </a:lnTo>
                <a:lnTo>
                  <a:pt x="2232" y="1186"/>
                </a:lnTo>
                <a:lnTo>
                  <a:pt x="2239" y="1196"/>
                </a:lnTo>
                <a:lnTo>
                  <a:pt x="2245" y="1207"/>
                </a:lnTo>
                <a:lnTo>
                  <a:pt x="2245" y="1207"/>
                </a:lnTo>
                <a:lnTo>
                  <a:pt x="2254" y="1220"/>
                </a:lnTo>
                <a:lnTo>
                  <a:pt x="2263" y="1235"/>
                </a:lnTo>
                <a:lnTo>
                  <a:pt x="2278" y="1251"/>
                </a:lnTo>
                <a:lnTo>
                  <a:pt x="2288" y="1259"/>
                </a:lnTo>
                <a:lnTo>
                  <a:pt x="2298" y="1266"/>
                </a:lnTo>
                <a:lnTo>
                  <a:pt x="2309" y="1274"/>
                </a:lnTo>
                <a:lnTo>
                  <a:pt x="2322" y="1280"/>
                </a:lnTo>
                <a:lnTo>
                  <a:pt x="2337" y="1285"/>
                </a:lnTo>
                <a:lnTo>
                  <a:pt x="2351" y="1290"/>
                </a:lnTo>
                <a:lnTo>
                  <a:pt x="2368" y="1293"/>
                </a:lnTo>
                <a:lnTo>
                  <a:pt x="2385" y="1293"/>
                </a:lnTo>
                <a:lnTo>
                  <a:pt x="2385" y="1293"/>
                </a:lnTo>
                <a:lnTo>
                  <a:pt x="2407" y="1293"/>
                </a:lnTo>
                <a:lnTo>
                  <a:pt x="2426" y="1288"/>
                </a:lnTo>
                <a:lnTo>
                  <a:pt x="2446" y="1283"/>
                </a:lnTo>
                <a:lnTo>
                  <a:pt x="2463" y="1274"/>
                </a:lnTo>
                <a:lnTo>
                  <a:pt x="2481" y="1264"/>
                </a:lnTo>
                <a:lnTo>
                  <a:pt x="2498" y="1251"/>
                </a:lnTo>
                <a:lnTo>
                  <a:pt x="2514" y="1236"/>
                </a:lnTo>
                <a:lnTo>
                  <a:pt x="2527" y="1220"/>
                </a:lnTo>
                <a:lnTo>
                  <a:pt x="2540" y="1204"/>
                </a:lnTo>
                <a:lnTo>
                  <a:pt x="2553" y="1184"/>
                </a:lnTo>
                <a:lnTo>
                  <a:pt x="2563" y="1163"/>
                </a:lnTo>
                <a:lnTo>
                  <a:pt x="2571" y="1142"/>
                </a:lnTo>
                <a:lnTo>
                  <a:pt x="2577" y="1119"/>
                </a:lnTo>
                <a:lnTo>
                  <a:pt x="2582" y="1095"/>
                </a:lnTo>
                <a:lnTo>
                  <a:pt x="2586" y="1070"/>
                </a:lnTo>
                <a:lnTo>
                  <a:pt x="2587" y="1044"/>
                </a:lnTo>
                <a:lnTo>
                  <a:pt x="2587" y="1044"/>
                </a:lnTo>
                <a:lnTo>
                  <a:pt x="2586" y="1018"/>
                </a:lnTo>
                <a:lnTo>
                  <a:pt x="2582" y="994"/>
                </a:lnTo>
                <a:lnTo>
                  <a:pt x="2577" y="969"/>
                </a:lnTo>
                <a:lnTo>
                  <a:pt x="2571" y="947"/>
                </a:lnTo>
                <a:lnTo>
                  <a:pt x="2563" y="926"/>
                </a:lnTo>
                <a:lnTo>
                  <a:pt x="2553" y="904"/>
                </a:lnTo>
                <a:lnTo>
                  <a:pt x="2540" y="885"/>
                </a:lnTo>
                <a:lnTo>
                  <a:pt x="2527" y="867"/>
                </a:lnTo>
                <a:lnTo>
                  <a:pt x="2514" y="852"/>
                </a:lnTo>
                <a:lnTo>
                  <a:pt x="2498" y="838"/>
                </a:lnTo>
                <a:lnTo>
                  <a:pt x="2481" y="825"/>
                </a:lnTo>
                <a:lnTo>
                  <a:pt x="2463" y="815"/>
                </a:lnTo>
                <a:lnTo>
                  <a:pt x="2446" y="805"/>
                </a:lnTo>
                <a:lnTo>
                  <a:pt x="2426" y="800"/>
                </a:lnTo>
                <a:lnTo>
                  <a:pt x="2407" y="795"/>
                </a:lnTo>
                <a:lnTo>
                  <a:pt x="2385" y="794"/>
                </a:lnTo>
                <a:lnTo>
                  <a:pt x="2385" y="794"/>
                </a:lnTo>
                <a:lnTo>
                  <a:pt x="2368" y="795"/>
                </a:lnTo>
                <a:lnTo>
                  <a:pt x="2351" y="799"/>
                </a:lnTo>
                <a:lnTo>
                  <a:pt x="2337" y="802"/>
                </a:lnTo>
                <a:lnTo>
                  <a:pt x="2322" y="808"/>
                </a:lnTo>
                <a:lnTo>
                  <a:pt x="2309" y="815"/>
                </a:lnTo>
                <a:lnTo>
                  <a:pt x="2298" y="821"/>
                </a:lnTo>
                <a:lnTo>
                  <a:pt x="2288" y="830"/>
                </a:lnTo>
                <a:lnTo>
                  <a:pt x="2278" y="838"/>
                </a:lnTo>
                <a:lnTo>
                  <a:pt x="2263" y="854"/>
                </a:lnTo>
                <a:lnTo>
                  <a:pt x="2254" y="869"/>
                </a:lnTo>
                <a:lnTo>
                  <a:pt x="2245" y="882"/>
                </a:lnTo>
                <a:lnTo>
                  <a:pt x="2245" y="882"/>
                </a:lnTo>
                <a:lnTo>
                  <a:pt x="2239" y="893"/>
                </a:lnTo>
                <a:lnTo>
                  <a:pt x="2232" y="903"/>
                </a:lnTo>
                <a:lnTo>
                  <a:pt x="2226" y="911"/>
                </a:lnTo>
                <a:lnTo>
                  <a:pt x="2218" y="917"/>
                </a:lnTo>
                <a:lnTo>
                  <a:pt x="2211" y="922"/>
                </a:lnTo>
                <a:lnTo>
                  <a:pt x="2203" y="926"/>
                </a:lnTo>
                <a:lnTo>
                  <a:pt x="2197" y="927"/>
                </a:lnTo>
                <a:lnTo>
                  <a:pt x="2189" y="927"/>
                </a:lnTo>
                <a:lnTo>
                  <a:pt x="2182" y="926"/>
                </a:lnTo>
                <a:lnTo>
                  <a:pt x="2177" y="922"/>
                </a:lnTo>
                <a:lnTo>
                  <a:pt x="2171" y="917"/>
                </a:lnTo>
                <a:lnTo>
                  <a:pt x="2166" y="911"/>
                </a:lnTo>
                <a:lnTo>
                  <a:pt x="2163" y="903"/>
                </a:lnTo>
                <a:lnTo>
                  <a:pt x="2159" y="893"/>
                </a:lnTo>
                <a:lnTo>
                  <a:pt x="2158" y="882"/>
                </a:lnTo>
                <a:lnTo>
                  <a:pt x="2156" y="869"/>
                </a:lnTo>
                <a:lnTo>
                  <a:pt x="2156" y="595"/>
                </a:lnTo>
                <a:lnTo>
                  <a:pt x="2154" y="595"/>
                </a:lnTo>
                <a:lnTo>
                  <a:pt x="2154" y="0"/>
                </a:lnTo>
                <a:lnTo>
                  <a:pt x="1282" y="0"/>
                </a:lnTo>
                <a:lnTo>
                  <a:pt x="1282" y="0"/>
                </a:lnTo>
                <a:lnTo>
                  <a:pt x="1269" y="1"/>
                </a:lnTo>
                <a:lnTo>
                  <a:pt x="1258" y="3"/>
                </a:lnTo>
                <a:lnTo>
                  <a:pt x="1248" y="6"/>
                </a:lnTo>
                <a:lnTo>
                  <a:pt x="1242" y="9"/>
                </a:lnTo>
                <a:lnTo>
                  <a:pt x="1235" y="14"/>
                </a:lnTo>
                <a:lnTo>
                  <a:pt x="1230" y="21"/>
                </a:lnTo>
                <a:lnTo>
                  <a:pt x="1227" y="27"/>
                </a:lnTo>
                <a:lnTo>
                  <a:pt x="1225" y="34"/>
                </a:lnTo>
                <a:lnTo>
                  <a:pt x="1225" y="40"/>
                </a:lnTo>
                <a:lnTo>
                  <a:pt x="1225" y="47"/>
                </a:lnTo>
                <a:lnTo>
                  <a:pt x="1229" y="55"/>
                </a:lnTo>
                <a:lnTo>
                  <a:pt x="1234" y="62"/>
                </a:lnTo>
                <a:lnTo>
                  <a:pt x="1240" y="70"/>
                </a:lnTo>
                <a:lnTo>
                  <a:pt x="1248" y="76"/>
                </a:lnTo>
                <a:lnTo>
                  <a:pt x="1258" y="83"/>
                </a:lnTo>
                <a:lnTo>
                  <a:pt x="1269" y="89"/>
                </a:lnTo>
                <a:lnTo>
                  <a:pt x="1269" y="89"/>
                </a:lnTo>
                <a:lnTo>
                  <a:pt x="1282" y="97"/>
                </a:lnTo>
                <a:lnTo>
                  <a:pt x="1297" y="107"/>
                </a:lnTo>
                <a:lnTo>
                  <a:pt x="1313" y="123"/>
                </a:lnTo>
                <a:lnTo>
                  <a:pt x="1321" y="131"/>
                </a:lnTo>
                <a:lnTo>
                  <a:pt x="1329" y="143"/>
                </a:lnTo>
                <a:lnTo>
                  <a:pt x="1336" y="154"/>
                </a:lnTo>
                <a:lnTo>
                  <a:pt x="1343" y="166"/>
                </a:lnTo>
                <a:lnTo>
                  <a:pt x="1349" y="180"/>
                </a:lnTo>
                <a:lnTo>
                  <a:pt x="1352" y="195"/>
                </a:lnTo>
                <a:lnTo>
                  <a:pt x="1356" y="213"/>
                </a:lnTo>
                <a:lnTo>
                  <a:pt x="1357" y="231"/>
                </a:lnTo>
                <a:lnTo>
                  <a:pt x="1357" y="231"/>
                </a:lnTo>
                <a:lnTo>
                  <a:pt x="1356" y="250"/>
                </a:lnTo>
                <a:lnTo>
                  <a:pt x="1352" y="270"/>
                </a:lnTo>
                <a:lnTo>
                  <a:pt x="1346" y="289"/>
                </a:lnTo>
                <a:lnTo>
                  <a:pt x="1338" y="307"/>
                </a:lnTo>
                <a:lnTo>
                  <a:pt x="1326" y="325"/>
                </a:lnTo>
                <a:lnTo>
                  <a:pt x="1313" y="341"/>
                </a:lnTo>
                <a:lnTo>
                  <a:pt x="1300" y="358"/>
                </a:lnTo>
                <a:lnTo>
                  <a:pt x="1284" y="372"/>
                </a:lnTo>
                <a:lnTo>
                  <a:pt x="1266" y="385"/>
                </a:lnTo>
                <a:lnTo>
                  <a:pt x="1247" y="397"/>
                </a:lnTo>
                <a:lnTo>
                  <a:pt x="1225" y="406"/>
                </a:lnTo>
                <a:lnTo>
                  <a:pt x="1204" y="415"/>
                </a:lnTo>
                <a:lnTo>
                  <a:pt x="1181" y="421"/>
                </a:lnTo>
                <a:lnTo>
                  <a:pt x="1157" y="426"/>
                </a:lnTo>
                <a:lnTo>
                  <a:pt x="1133" y="429"/>
                </a:lnTo>
                <a:lnTo>
                  <a:pt x="1107" y="431"/>
                </a:lnTo>
                <a:lnTo>
                  <a:pt x="1107" y="431"/>
                </a:lnTo>
                <a:lnTo>
                  <a:pt x="1082" y="429"/>
                </a:lnTo>
                <a:lnTo>
                  <a:pt x="1056" y="426"/>
                </a:lnTo>
                <a:lnTo>
                  <a:pt x="1033" y="421"/>
                </a:lnTo>
                <a:lnTo>
                  <a:pt x="1011" y="415"/>
                </a:lnTo>
                <a:lnTo>
                  <a:pt x="988" y="406"/>
                </a:lnTo>
                <a:lnTo>
                  <a:pt x="967" y="397"/>
                </a:lnTo>
                <a:lnTo>
                  <a:pt x="949" y="385"/>
                </a:lnTo>
                <a:lnTo>
                  <a:pt x="931" y="372"/>
                </a:lnTo>
                <a:lnTo>
                  <a:pt x="915" y="358"/>
                </a:lnTo>
                <a:lnTo>
                  <a:pt x="900" y="341"/>
                </a:lnTo>
                <a:lnTo>
                  <a:pt x="887" y="325"/>
                </a:lnTo>
                <a:lnTo>
                  <a:pt x="877" y="307"/>
                </a:lnTo>
                <a:lnTo>
                  <a:pt x="869" y="289"/>
                </a:lnTo>
                <a:lnTo>
                  <a:pt x="863" y="270"/>
                </a:lnTo>
                <a:lnTo>
                  <a:pt x="859" y="250"/>
                </a:lnTo>
                <a:lnTo>
                  <a:pt x="858" y="231"/>
                </a:lnTo>
                <a:lnTo>
                  <a:pt x="858" y="231"/>
                </a:lnTo>
                <a:close/>
              </a:path>
            </a:pathLst>
          </a:custGeom>
          <a:gradFill flip="none" rotWithShape="1">
            <a:gsLst>
              <a:gs pos="0">
                <a:schemeClr val="accent6">
                  <a:lumMod val="60000"/>
                  <a:lumOff val="40000"/>
                  <a:shade val="30000"/>
                  <a:satMod val="115000"/>
                </a:schemeClr>
              </a:gs>
              <a:gs pos="50000">
                <a:schemeClr val="accent6">
                  <a:lumMod val="60000"/>
                  <a:lumOff val="40000"/>
                  <a:shade val="67500"/>
                  <a:satMod val="115000"/>
                </a:schemeClr>
              </a:gs>
              <a:gs pos="100000">
                <a:schemeClr val="accent6">
                  <a:lumMod val="60000"/>
                  <a:lumOff val="40000"/>
                  <a:shade val="100000"/>
                  <a:satMod val="115000"/>
                </a:schemeClr>
              </a:gs>
            </a:gsLst>
            <a:lin ang="18900000" scaled="1"/>
            <a:tileRect/>
          </a:gradFill>
          <a:ln w="28575">
            <a:solidFill>
              <a:schemeClr val="bg1">
                <a:lumMod val="65000"/>
              </a:schemeClr>
            </a:solidFill>
            <a:prstDash val="solid"/>
            <a:round/>
            <a:headEnd/>
            <a:tailEnd/>
          </a:ln>
        </p:spPr>
        <p:txBody>
          <a:bodyPr rIns="468000" anchor="ctr" anchorCtr="1"/>
          <a:lstStyle/>
          <a:p>
            <a:pPr eaLnBrk="1" hangingPunct="1">
              <a:defRPr/>
            </a:pPr>
            <a:endParaRPr lang="en-GB" sz="4000" dirty="0">
              <a:cs typeface="Arial" charset="0"/>
            </a:endParaRPr>
          </a:p>
        </p:txBody>
      </p:sp>
      <p:sp>
        <p:nvSpPr>
          <p:cNvPr id="9" name="Freeform 7"/>
          <p:cNvSpPr>
            <a:spLocks/>
          </p:cNvSpPr>
          <p:nvPr/>
        </p:nvSpPr>
        <p:spPr bwMode="auto">
          <a:xfrm>
            <a:off x="9045921" y="96805"/>
            <a:ext cx="3001962" cy="2495550"/>
          </a:xfrm>
          <a:custGeom>
            <a:avLst/>
            <a:gdLst>
              <a:gd name="T0" fmla="*/ 1726 w 2587"/>
              <a:gd name="T1" fmla="*/ 1956 h 2150"/>
              <a:gd name="T2" fmla="*/ 1702 w 2587"/>
              <a:gd name="T3" fmla="*/ 2008 h 2150"/>
              <a:gd name="T4" fmla="*/ 1656 w 2587"/>
              <a:gd name="T5" fmla="*/ 2054 h 2150"/>
              <a:gd name="T6" fmla="*/ 1620 w 2587"/>
              <a:gd name="T7" fmla="*/ 2075 h 2150"/>
              <a:gd name="T8" fmla="*/ 1599 w 2587"/>
              <a:gd name="T9" fmla="*/ 2104 h 2150"/>
              <a:gd name="T10" fmla="*/ 1602 w 2587"/>
              <a:gd name="T11" fmla="*/ 2130 h 2150"/>
              <a:gd name="T12" fmla="*/ 1632 w 2587"/>
              <a:gd name="T13" fmla="*/ 2148 h 2150"/>
              <a:gd name="T14" fmla="*/ 2587 w 2587"/>
              <a:gd name="T15" fmla="*/ 0 h 2150"/>
              <a:gd name="T16" fmla="*/ 429 w 2587"/>
              <a:gd name="T17" fmla="*/ 931 h 2150"/>
              <a:gd name="T18" fmla="*/ 424 w 2587"/>
              <a:gd name="T19" fmla="*/ 965 h 2150"/>
              <a:gd name="T20" fmla="*/ 403 w 2587"/>
              <a:gd name="T21" fmla="*/ 988 h 2150"/>
              <a:gd name="T22" fmla="*/ 376 w 2587"/>
              <a:gd name="T23" fmla="*/ 985 h 2150"/>
              <a:gd name="T24" fmla="*/ 348 w 2587"/>
              <a:gd name="T25" fmla="*/ 955 h 2150"/>
              <a:gd name="T26" fmla="*/ 324 w 2587"/>
              <a:gd name="T27" fmla="*/ 916 h 2150"/>
              <a:gd name="T28" fmla="*/ 276 w 2587"/>
              <a:gd name="T29" fmla="*/ 877 h 2150"/>
              <a:gd name="T30" fmla="*/ 218 w 2587"/>
              <a:gd name="T31" fmla="*/ 858 h 2150"/>
              <a:gd name="T32" fmla="*/ 161 w 2587"/>
              <a:gd name="T33" fmla="*/ 863 h 2150"/>
              <a:gd name="T34" fmla="*/ 89 w 2587"/>
              <a:gd name="T35" fmla="*/ 900 h 2150"/>
              <a:gd name="T36" fmla="*/ 34 w 2587"/>
              <a:gd name="T37" fmla="*/ 967 h 2150"/>
              <a:gd name="T38" fmla="*/ 5 w 2587"/>
              <a:gd name="T39" fmla="*/ 1056 h 2150"/>
              <a:gd name="T40" fmla="*/ 1 w 2587"/>
              <a:gd name="T41" fmla="*/ 1133 h 2150"/>
              <a:gd name="T42" fmla="*/ 24 w 2587"/>
              <a:gd name="T43" fmla="*/ 1225 h 2150"/>
              <a:gd name="T44" fmla="*/ 73 w 2587"/>
              <a:gd name="T45" fmla="*/ 1299 h 2150"/>
              <a:gd name="T46" fmla="*/ 141 w 2587"/>
              <a:gd name="T47" fmla="*/ 1346 h 2150"/>
              <a:gd name="T48" fmla="*/ 200 w 2587"/>
              <a:gd name="T49" fmla="*/ 1356 h 2150"/>
              <a:gd name="T50" fmla="*/ 263 w 2587"/>
              <a:gd name="T51" fmla="*/ 1343 h 2150"/>
              <a:gd name="T52" fmla="*/ 307 w 2587"/>
              <a:gd name="T53" fmla="*/ 1313 h 2150"/>
              <a:gd name="T54" fmla="*/ 342 w 2587"/>
              <a:gd name="T55" fmla="*/ 1269 h 2150"/>
              <a:gd name="T56" fmla="*/ 369 w 2587"/>
              <a:gd name="T57" fmla="*/ 1234 h 2150"/>
              <a:gd name="T58" fmla="*/ 397 w 2587"/>
              <a:gd name="T59" fmla="*/ 1224 h 2150"/>
              <a:gd name="T60" fmla="*/ 421 w 2587"/>
              <a:gd name="T61" fmla="*/ 1240 h 2150"/>
              <a:gd name="T62" fmla="*/ 429 w 2587"/>
              <a:gd name="T63" fmla="*/ 1282 h 2150"/>
              <a:gd name="T64" fmla="*/ 1305 w 2587"/>
              <a:gd name="T65" fmla="*/ 2150 h 2150"/>
              <a:gd name="T66" fmla="*/ 1337 w 2587"/>
              <a:gd name="T67" fmla="*/ 2145 h 2150"/>
              <a:gd name="T68" fmla="*/ 1360 w 2587"/>
              <a:gd name="T69" fmla="*/ 2124 h 2150"/>
              <a:gd name="T70" fmla="*/ 1357 w 2587"/>
              <a:gd name="T71" fmla="*/ 2096 h 2150"/>
              <a:gd name="T72" fmla="*/ 1329 w 2587"/>
              <a:gd name="T73" fmla="*/ 2068 h 2150"/>
              <a:gd name="T74" fmla="*/ 1290 w 2587"/>
              <a:gd name="T75" fmla="*/ 2044 h 2150"/>
              <a:gd name="T76" fmla="*/ 1251 w 2587"/>
              <a:gd name="T77" fmla="*/ 1997 h 2150"/>
              <a:gd name="T78" fmla="*/ 1231 w 2587"/>
              <a:gd name="T79" fmla="*/ 1938 h 2150"/>
              <a:gd name="T80" fmla="*/ 1235 w 2587"/>
              <a:gd name="T81" fmla="*/ 1881 h 2150"/>
              <a:gd name="T82" fmla="*/ 1272 w 2587"/>
              <a:gd name="T83" fmla="*/ 1810 h 2150"/>
              <a:gd name="T84" fmla="*/ 1340 w 2587"/>
              <a:gd name="T85" fmla="*/ 1754 h 2150"/>
              <a:gd name="T86" fmla="*/ 1430 w 2587"/>
              <a:gd name="T87" fmla="*/ 1725 h 2150"/>
              <a:gd name="T88" fmla="*/ 1505 w 2587"/>
              <a:gd name="T89" fmla="*/ 1722 h 2150"/>
              <a:gd name="T90" fmla="*/ 1599 w 2587"/>
              <a:gd name="T91" fmla="*/ 1745 h 2150"/>
              <a:gd name="T92" fmla="*/ 1672 w 2587"/>
              <a:gd name="T93" fmla="*/ 1793 h 2150"/>
              <a:gd name="T94" fmla="*/ 1718 w 2587"/>
              <a:gd name="T95" fmla="*/ 1862 h 2150"/>
              <a:gd name="T96" fmla="*/ 1729 w 2587"/>
              <a:gd name="T97" fmla="*/ 1920 h 2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587" h="2150">
                <a:moveTo>
                  <a:pt x="1729" y="1920"/>
                </a:moveTo>
                <a:lnTo>
                  <a:pt x="1729" y="1920"/>
                </a:lnTo>
                <a:lnTo>
                  <a:pt x="1728" y="1938"/>
                </a:lnTo>
                <a:lnTo>
                  <a:pt x="1726" y="1956"/>
                </a:lnTo>
                <a:lnTo>
                  <a:pt x="1721" y="1971"/>
                </a:lnTo>
                <a:lnTo>
                  <a:pt x="1716" y="1984"/>
                </a:lnTo>
                <a:lnTo>
                  <a:pt x="1710" y="1997"/>
                </a:lnTo>
                <a:lnTo>
                  <a:pt x="1702" y="2008"/>
                </a:lnTo>
                <a:lnTo>
                  <a:pt x="1694" y="2020"/>
                </a:lnTo>
                <a:lnTo>
                  <a:pt x="1685" y="2028"/>
                </a:lnTo>
                <a:lnTo>
                  <a:pt x="1669" y="2044"/>
                </a:lnTo>
                <a:lnTo>
                  <a:pt x="1656" y="2054"/>
                </a:lnTo>
                <a:lnTo>
                  <a:pt x="1641" y="2062"/>
                </a:lnTo>
                <a:lnTo>
                  <a:pt x="1641" y="2062"/>
                </a:lnTo>
                <a:lnTo>
                  <a:pt x="1630" y="2068"/>
                </a:lnTo>
                <a:lnTo>
                  <a:pt x="1620" y="2075"/>
                </a:lnTo>
                <a:lnTo>
                  <a:pt x="1614" y="2081"/>
                </a:lnTo>
                <a:lnTo>
                  <a:pt x="1607" y="2089"/>
                </a:lnTo>
                <a:lnTo>
                  <a:pt x="1602" y="2096"/>
                </a:lnTo>
                <a:lnTo>
                  <a:pt x="1599" y="2104"/>
                </a:lnTo>
                <a:lnTo>
                  <a:pt x="1598" y="2111"/>
                </a:lnTo>
                <a:lnTo>
                  <a:pt x="1598" y="2117"/>
                </a:lnTo>
                <a:lnTo>
                  <a:pt x="1599" y="2124"/>
                </a:lnTo>
                <a:lnTo>
                  <a:pt x="1602" y="2130"/>
                </a:lnTo>
                <a:lnTo>
                  <a:pt x="1607" y="2137"/>
                </a:lnTo>
                <a:lnTo>
                  <a:pt x="1614" y="2142"/>
                </a:lnTo>
                <a:lnTo>
                  <a:pt x="1622" y="2145"/>
                </a:lnTo>
                <a:lnTo>
                  <a:pt x="1632" y="2148"/>
                </a:lnTo>
                <a:lnTo>
                  <a:pt x="1641" y="2150"/>
                </a:lnTo>
                <a:lnTo>
                  <a:pt x="1654" y="2150"/>
                </a:lnTo>
                <a:lnTo>
                  <a:pt x="2587" y="2150"/>
                </a:lnTo>
                <a:lnTo>
                  <a:pt x="2587" y="0"/>
                </a:lnTo>
                <a:lnTo>
                  <a:pt x="433" y="0"/>
                </a:lnTo>
                <a:lnTo>
                  <a:pt x="433" y="495"/>
                </a:lnTo>
                <a:lnTo>
                  <a:pt x="429" y="495"/>
                </a:lnTo>
                <a:lnTo>
                  <a:pt x="429" y="931"/>
                </a:lnTo>
                <a:lnTo>
                  <a:pt x="429" y="931"/>
                </a:lnTo>
                <a:lnTo>
                  <a:pt x="429" y="944"/>
                </a:lnTo>
                <a:lnTo>
                  <a:pt x="428" y="955"/>
                </a:lnTo>
                <a:lnTo>
                  <a:pt x="424" y="965"/>
                </a:lnTo>
                <a:lnTo>
                  <a:pt x="421" y="973"/>
                </a:lnTo>
                <a:lnTo>
                  <a:pt x="416" y="980"/>
                </a:lnTo>
                <a:lnTo>
                  <a:pt x="410" y="985"/>
                </a:lnTo>
                <a:lnTo>
                  <a:pt x="403" y="988"/>
                </a:lnTo>
                <a:lnTo>
                  <a:pt x="397" y="990"/>
                </a:lnTo>
                <a:lnTo>
                  <a:pt x="390" y="990"/>
                </a:lnTo>
                <a:lnTo>
                  <a:pt x="384" y="988"/>
                </a:lnTo>
                <a:lnTo>
                  <a:pt x="376" y="985"/>
                </a:lnTo>
                <a:lnTo>
                  <a:pt x="369" y="980"/>
                </a:lnTo>
                <a:lnTo>
                  <a:pt x="361" y="973"/>
                </a:lnTo>
                <a:lnTo>
                  <a:pt x="355" y="965"/>
                </a:lnTo>
                <a:lnTo>
                  <a:pt x="348" y="955"/>
                </a:lnTo>
                <a:lnTo>
                  <a:pt x="342" y="944"/>
                </a:lnTo>
                <a:lnTo>
                  <a:pt x="342" y="944"/>
                </a:lnTo>
                <a:lnTo>
                  <a:pt x="333" y="931"/>
                </a:lnTo>
                <a:lnTo>
                  <a:pt x="324" y="916"/>
                </a:lnTo>
                <a:lnTo>
                  <a:pt x="307" y="900"/>
                </a:lnTo>
                <a:lnTo>
                  <a:pt x="299" y="892"/>
                </a:lnTo>
                <a:lnTo>
                  <a:pt x="288" y="885"/>
                </a:lnTo>
                <a:lnTo>
                  <a:pt x="276" y="877"/>
                </a:lnTo>
                <a:lnTo>
                  <a:pt x="263" y="871"/>
                </a:lnTo>
                <a:lnTo>
                  <a:pt x="250" y="866"/>
                </a:lnTo>
                <a:lnTo>
                  <a:pt x="236" y="861"/>
                </a:lnTo>
                <a:lnTo>
                  <a:pt x="218" y="858"/>
                </a:lnTo>
                <a:lnTo>
                  <a:pt x="200" y="858"/>
                </a:lnTo>
                <a:lnTo>
                  <a:pt x="200" y="858"/>
                </a:lnTo>
                <a:lnTo>
                  <a:pt x="180" y="858"/>
                </a:lnTo>
                <a:lnTo>
                  <a:pt x="161" y="863"/>
                </a:lnTo>
                <a:lnTo>
                  <a:pt x="141" y="868"/>
                </a:lnTo>
                <a:lnTo>
                  <a:pt x="122" y="877"/>
                </a:lnTo>
                <a:lnTo>
                  <a:pt x="106" y="887"/>
                </a:lnTo>
                <a:lnTo>
                  <a:pt x="89" y="900"/>
                </a:lnTo>
                <a:lnTo>
                  <a:pt x="73" y="915"/>
                </a:lnTo>
                <a:lnTo>
                  <a:pt x="58" y="931"/>
                </a:lnTo>
                <a:lnTo>
                  <a:pt x="45" y="947"/>
                </a:lnTo>
                <a:lnTo>
                  <a:pt x="34" y="967"/>
                </a:lnTo>
                <a:lnTo>
                  <a:pt x="24" y="988"/>
                </a:lnTo>
                <a:lnTo>
                  <a:pt x="16" y="1009"/>
                </a:lnTo>
                <a:lnTo>
                  <a:pt x="10" y="1032"/>
                </a:lnTo>
                <a:lnTo>
                  <a:pt x="5" y="1056"/>
                </a:lnTo>
                <a:lnTo>
                  <a:pt x="1" y="1081"/>
                </a:lnTo>
                <a:lnTo>
                  <a:pt x="0" y="1107"/>
                </a:lnTo>
                <a:lnTo>
                  <a:pt x="0" y="1107"/>
                </a:lnTo>
                <a:lnTo>
                  <a:pt x="1" y="1133"/>
                </a:lnTo>
                <a:lnTo>
                  <a:pt x="5" y="1157"/>
                </a:lnTo>
                <a:lnTo>
                  <a:pt x="10" y="1182"/>
                </a:lnTo>
                <a:lnTo>
                  <a:pt x="16" y="1204"/>
                </a:lnTo>
                <a:lnTo>
                  <a:pt x="24" y="1225"/>
                </a:lnTo>
                <a:lnTo>
                  <a:pt x="34" y="1247"/>
                </a:lnTo>
                <a:lnTo>
                  <a:pt x="45" y="1266"/>
                </a:lnTo>
                <a:lnTo>
                  <a:pt x="58" y="1284"/>
                </a:lnTo>
                <a:lnTo>
                  <a:pt x="73" y="1299"/>
                </a:lnTo>
                <a:lnTo>
                  <a:pt x="89" y="1313"/>
                </a:lnTo>
                <a:lnTo>
                  <a:pt x="106" y="1326"/>
                </a:lnTo>
                <a:lnTo>
                  <a:pt x="122" y="1336"/>
                </a:lnTo>
                <a:lnTo>
                  <a:pt x="141" y="1346"/>
                </a:lnTo>
                <a:lnTo>
                  <a:pt x="161" y="1351"/>
                </a:lnTo>
                <a:lnTo>
                  <a:pt x="180" y="1356"/>
                </a:lnTo>
                <a:lnTo>
                  <a:pt x="200" y="1356"/>
                </a:lnTo>
                <a:lnTo>
                  <a:pt x="200" y="1356"/>
                </a:lnTo>
                <a:lnTo>
                  <a:pt x="218" y="1356"/>
                </a:lnTo>
                <a:lnTo>
                  <a:pt x="236" y="1352"/>
                </a:lnTo>
                <a:lnTo>
                  <a:pt x="250" y="1349"/>
                </a:lnTo>
                <a:lnTo>
                  <a:pt x="263" y="1343"/>
                </a:lnTo>
                <a:lnTo>
                  <a:pt x="276" y="1336"/>
                </a:lnTo>
                <a:lnTo>
                  <a:pt x="288" y="1328"/>
                </a:lnTo>
                <a:lnTo>
                  <a:pt x="299" y="1321"/>
                </a:lnTo>
                <a:lnTo>
                  <a:pt x="307" y="1313"/>
                </a:lnTo>
                <a:lnTo>
                  <a:pt x="324" y="1297"/>
                </a:lnTo>
                <a:lnTo>
                  <a:pt x="333" y="1282"/>
                </a:lnTo>
                <a:lnTo>
                  <a:pt x="342" y="1269"/>
                </a:lnTo>
                <a:lnTo>
                  <a:pt x="342" y="1269"/>
                </a:lnTo>
                <a:lnTo>
                  <a:pt x="348" y="1258"/>
                </a:lnTo>
                <a:lnTo>
                  <a:pt x="355" y="1248"/>
                </a:lnTo>
                <a:lnTo>
                  <a:pt x="361" y="1240"/>
                </a:lnTo>
                <a:lnTo>
                  <a:pt x="369" y="1234"/>
                </a:lnTo>
                <a:lnTo>
                  <a:pt x="376" y="1229"/>
                </a:lnTo>
                <a:lnTo>
                  <a:pt x="384" y="1225"/>
                </a:lnTo>
                <a:lnTo>
                  <a:pt x="390" y="1224"/>
                </a:lnTo>
                <a:lnTo>
                  <a:pt x="397" y="1224"/>
                </a:lnTo>
                <a:lnTo>
                  <a:pt x="403" y="1225"/>
                </a:lnTo>
                <a:lnTo>
                  <a:pt x="410" y="1229"/>
                </a:lnTo>
                <a:lnTo>
                  <a:pt x="416" y="1234"/>
                </a:lnTo>
                <a:lnTo>
                  <a:pt x="421" y="1240"/>
                </a:lnTo>
                <a:lnTo>
                  <a:pt x="424" y="1248"/>
                </a:lnTo>
                <a:lnTo>
                  <a:pt x="428" y="1258"/>
                </a:lnTo>
                <a:lnTo>
                  <a:pt x="429" y="1269"/>
                </a:lnTo>
                <a:lnTo>
                  <a:pt x="429" y="1282"/>
                </a:lnTo>
                <a:lnTo>
                  <a:pt x="429" y="1556"/>
                </a:lnTo>
                <a:lnTo>
                  <a:pt x="433" y="1556"/>
                </a:lnTo>
                <a:lnTo>
                  <a:pt x="433" y="2150"/>
                </a:lnTo>
                <a:lnTo>
                  <a:pt x="1305" y="2150"/>
                </a:lnTo>
                <a:lnTo>
                  <a:pt x="1305" y="2150"/>
                </a:lnTo>
                <a:lnTo>
                  <a:pt x="1318" y="2150"/>
                </a:lnTo>
                <a:lnTo>
                  <a:pt x="1327" y="2148"/>
                </a:lnTo>
                <a:lnTo>
                  <a:pt x="1337" y="2145"/>
                </a:lnTo>
                <a:lnTo>
                  <a:pt x="1345" y="2142"/>
                </a:lnTo>
                <a:lnTo>
                  <a:pt x="1352" y="2137"/>
                </a:lnTo>
                <a:lnTo>
                  <a:pt x="1357" y="2130"/>
                </a:lnTo>
                <a:lnTo>
                  <a:pt x="1360" y="2124"/>
                </a:lnTo>
                <a:lnTo>
                  <a:pt x="1362" y="2117"/>
                </a:lnTo>
                <a:lnTo>
                  <a:pt x="1362" y="2111"/>
                </a:lnTo>
                <a:lnTo>
                  <a:pt x="1360" y="2104"/>
                </a:lnTo>
                <a:lnTo>
                  <a:pt x="1357" y="2096"/>
                </a:lnTo>
                <a:lnTo>
                  <a:pt x="1352" y="2089"/>
                </a:lnTo>
                <a:lnTo>
                  <a:pt x="1347" y="2081"/>
                </a:lnTo>
                <a:lnTo>
                  <a:pt x="1339" y="2075"/>
                </a:lnTo>
                <a:lnTo>
                  <a:pt x="1329" y="2068"/>
                </a:lnTo>
                <a:lnTo>
                  <a:pt x="1318" y="2062"/>
                </a:lnTo>
                <a:lnTo>
                  <a:pt x="1318" y="2062"/>
                </a:lnTo>
                <a:lnTo>
                  <a:pt x="1303" y="2054"/>
                </a:lnTo>
                <a:lnTo>
                  <a:pt x="1290" y="2044"/>
                </a:lnTo>
                <a:lnTo>
                  <a:pt x="1274" y="2028"/>
                </a:lnTo>
                <a:lnTo>
                  <a:pt x="1266" y="2020"/>
                </a:lnTo>
                <a:lnTo>
                  <a:pt x="1258" y="2008"/>
                </a:lnTo>
                <a:lnTo>
                  <a:pt x="1251" y="1997"/>
                </a:lnTo>
                <a:lnTo>
                  <a:pt x="1243" y="1984"/>
                </a:lnTo>
                <a:lnTo>
                  <a:pt x="1238" y="1971"/>
                </a:lnTo>
                <a:lnTo>
                  <a:pt x="1233" y="1956"/>
                </a:lnTo>
                <a:lnTo>
                  <a:pt x="1231" y="1938"/>
                </a:lnTo>
                <a:lnTo>
                  <a:pt x="1230" y="1920"/>
                </a:lnTo>
                <a:lnTo>
                  <a:pt x="1230" y="1920"/>
                </a:lnTo>
                <a:lnTo>
                  <a:pt x="1231" y="1901"/>
                </a:lnTo>
                <a:lnTo>
                  <a:pt x="1235" y="1881"/>
                </a:lnTo>
                <a:lnTo>
                  <a:pt x="1241" y="1862"/>
                </a:lnTo>
                <a:lnTo>
                  <a:pt x="1249" y="1842"/>
                </a:lnTo>
                <a:lnTo>
                  <a:pt x="1261" y="1826"/>
                </a:lnTo>
                <a:lnTo>
                  <a:pt x="1272" y="1810"/>
                </a:lnTo>
                <a:lnTo>
                  <a:pt x="1287" y="1793"/>
                </a:lnTo>
                <a:lnTo>
                  <a:pt x="1303" y="1779"/>
                </a:lnTo>
                <a:lnTo>
                  <a:pt x="1321" y="1766"/>
                </a:lnTo>
                <a:lnTo>
                  <a:pt x="1340" y="1754"/>
                </a:lnTo>
                <a:lnTo>
                  <a:pt x="1360" y="1745"/>
                </a:lnTo>
                <a:lnTo>
                  <a:pt x="1383" y="1736"/>
                </a:lnTo>
                <a:lnTo>
                  <a:pt x="1406" y="1730"/>
                </a:lnTo>
                <a:lnTo>
                  <a:pt x="1430" y="1725"/>
                </a:lnTo>
                <a:lnTo>
                  <a:pt x="1454" y="1722"/>
                </a:lnTo>
                <a:lnTo>
                  <a:pt x="1480" y="1720"/>
                </a:lnTo>
                <a:lnTo>
                  <a:pt x="1480" y="1720"/>
                </a:lnTo>
                <a:lnTo>
                  <a:pt x="1505" y="1722"/>
                </a:lnTo>
                <a:lnTo>
                  <a:pt x="1529" y="1725"/>
                </a:lnTo>
                <a:lnTo>
                  <a:pt x="1554" y="1730"/>
                </a:lnTo>
                <a:lnTo>
                  <a:pt x="1576" y="1736"/>
                </a:lnTo>
                <a:lnTo>
                  <a:pt x="1599" y="1745"/>
                </a:lnTo>
                <a:lnTo>
                  <a:pt x="1619" y="1754"/>
                </a:lnTo>
                <a:lnTo>
                  <a:pt x="1638" y="1766"/>
                </a:lnTo>
                <a:lnTo>
                  <a:pt x="1656" y="1779"/>
                </a:lnTo>
                <a:lnTo>
                  <a:pt x="1672" y="1793"/>
                </a:lnTo>
                <a:lnTo>
                  <a:pt x="1687" y="1810"/>
                </a:lnTo>
                <a:lnTo>
                  <a:pt x="1698" y="1826"/>
                </a:lnTo>
                <a:lnTo>
                  <a:pt x="1710" y="1842"/>
                </a:lnTo>
                <a:lnTo>
                  <a:pt x="1718" y="1862"/>
                </a:lnTo>
                <a:lnTo>
                  <a:pt x="1724" y="1881"/>
                </a:lnTo>
                <a:lnTo>
                  <a:pt x="1728" y="1901"/>
                </a:lnTo>
                <a:lnTo>
                  <a:pt x="1729" y="1920"/>
                </a:lnTo>
                <a:lnTo>
                  <a:pt x="1729" y="1920"/>
                </a:lnTo>
                <a:close/>
              </a:path>
            </a:pathLst>
          </a:custGeom>
          <a:gradFill flip="none" rotWithShape="1">
            <a:gsLst>
              <a:gs pos="0">
                <a:schemeClr val="accent1">
                  <a:lumMod val="60000"/>
                  <a:lumOff val="40000"/>
                  <a:shade val="30000"/>
                  <a:satMod val="115000"/>
                </a:schemeClr>
              </a:gs>
              <a:gs pos="50000">
                <a:schemeClr val="accent1">
                  <a:lumMod val="60000"/>
                  <a:lumOff val="40000"/>
                  <a:shade val="67500"/>
                  <a:satMod val="115000"/>
                </a:schemeClr>
              </a:gs>
              <a:gs pos="100000">
                <a:schemeClr val="accent1">
                  <a:lumMod val="60000"/>
                  <a:lumOff val="40000"/>
                  <a:shade val="100000"/>
                  <a:satMod val="115000"/>
                </a:schemeClr>
              </a:gs>
            </a:gsLst>
            <a:lin ang="8100000" scaled="1"/>
            <a:tileRect/>
          </a:gradFill>
          <a:ln w="28575">
            <a:solidFill>
              <a:schemeClr val="bg1">
                <a:lumMod val="65000"/>
              </a:schemeClr>
            </a:solidFill>
            <a:prstDash val="solid"/>
            <a:round/>
            <a:headEnd/>
            <a:tailEnd/>
          </a:ln>
        </p:spPr>
        <p:txBody>
          <a:bodyPr lIns="468000" anchor="ctr"/>
          <a:lstStyle/>
          <a:p>
            <a:pPr algn="ctr" eaLnBrk="1" hangingPunct="1">
              <a:defRPr/>
            </a:pPr>
            <a:r>
              <a:rPr lang="en-US" sz="4000" dirty="0">
                <a:cs typeface="Arial" charset="0"/>
              </a:rPr>
              <a:t>Matthew 26:28</a:t>
            </a:r>
            <a:endParaRPr lang="en-GB" sz="4000" dirty="0">
              <a:cs typeface="Arial" charset="0"/>
            </a:endParaRPr>
          </a:p>
        </p:txBody>
      </p:sp>
      <p:sp>
        <p:nvSpPr>
          <p:cNvPr id="10" name="Freeform 8"/>
          <p:cNvSpPr>
            <a:spLocks/>
          </p:cNvSpPr>
          <p:nvPr/>
        </p:nvSpPr>
        <p:spPr bwMode="auto">
          <a:xfrm>
            <a:off x="9550745" y="3675201"/>
            <a:ext cx="2497138" cy="3000375"/>
          </a:xfrm>
          <a:custGeom>
            <a:avLst/>
            <a:gdLst>
              <a:gd name="T0" fmla="*/ 195 w 2151"/>
              <a:gd name="T1" fmla="*/ 1725 h 2586"/>
              <a:gd name="T2" fmla="*/ 141 w 2151"/>
              <a:gd name="T3" fmla="*/ 1702 h 2586"/>
              <a:gd name="T4" fmla="*/ 96 w 2151"/>
              <a:gd name="T5" fmla="*/ 1655 h 2586"/>
              <a:gd name="T6" fmla="*/ 76 w 2151"/>
              <a:gd name="T7" fmla="*/ 1621 h 2586"/>
              <a:gd name="T8" fmla="*/ 47 w 2151"/>
              <a:gd name="T9" fmla="*/ 1598 h 2586"/>
              <a:gd name="T10" fmla="*/ 19 w 2151"/>
              <a:gd name="T11" fmla="*/ 1603 h 2586"/>
              <a:gd name="T12" fmla="*/ 2 w 2151"/>
              <a:gd name="T13" fmla="*/ 1631 h 2586"/>
              <a:gd name="T14" fmla="*/ 2151 w 2151"/>
              <a:gd name="T15" fmla="*/ 2586 h 2586"/>
              <a:gd name="T16" fmla="*/ 1218 w 2151"/>
              <a:gd name="T17" fmla="*/ 430 h 2586"/>
              <a:gd name="T18" fmla="*/ 1184 w 2151"/>
              <a:gd name="T19" fmla="*/ 425 h 2586"/>
              <a:gd name="T20" fmla="*/ 1163 w 2151"/>
              <a:gd name="T21" fmla="*/ 404 h 2586"/>
              <a:gd name="T22" fmla="*/ 1165 w 2151"/>
              <a:gd name="T23" fmla="*/ 376 h 2586"/>
              <a:gd name="T24" fmla="*/ 1194 w 2151"/>
              <a:gd name="T25" fmla="*/ 347 h 2586"/>
              <a:gd name="T26" fmla="*/ 1233 w 2151"/>
              <a:gd name="T27" fmla="*/ 322 h 2586"/>
              <a:gd name="T28" fmla="*/ 1272 w 2151"/>
              <a:gd name="T29" fmla="*/ 277 h 2586"/>
              <a:gd name="T30" fmla="*/ 1292 w 2151"/>
              <a:gd name="T31" fmla="*/ 218 h 2586"/>
              <a:gd name="T32" fmla="*/ 1288 w 2151"/>
              <a:gd name="T33" fmla="*/ 160 h 2586"/>
              <a:gd name="T34" fmla="*/ 1251 w 2151"/>
              <a:gd name="T35" fmla="*/ 88 h 2586"/>
              <a:gd name="T36" fmla="*/ 1183 w 2151"/>
              <a:gd name="T37" fmla="*/ 34 h 2586"/>
              <a:gd name="T38" fmla="*/ 1093 w 2151"/>
              <a:gd name="T39" fmla="*/ 4 h 2586"/>
              <a:gd name="T40" fmla="*/ 1018 w 2151"/>
              <a:gd name="T41" fmla="*/ 2 h 2586"/>
              <a:gd name="T42" fmla="*/ 924 w 2151"/>
              <a:gd name="T43" fmla="*/ 25 h 2586"/>
              <a:gd name="T44" fmla="*/ 851 w 2151"/>
              <a:gd name="T45" fmla="*/ 73 h 2586"/>
              <a:gd name="T46" fmla="*/ 805 w 2151"/>
              <a:gd name="T47" fmla="*/ 142 h 2586"/>
              <a:gd name="T48" fmla="*/ 794 w 2151"/>
              <a:gd name="T49" fmla="*/ 200 h 2586"/>
              <a:gd name="T50" fmla="*/ 807 w 2151"/>
              <a:gd name="T51" fmla="*/ 264 h 2586"/>
              <a:gd name="T52" fmla="*/ 838 w 2151"/>
              <a:gd name="T53" fmla="*/ 308 h 2586"/>
              <a:gd name="T54" fmla="*/ 882 w 2151"/>
              <a:gd name="T55" fmla="*/ 342 h 2586"/>
              <a:gd name="T56" fmla="*/ 916 w 2151"/>
              <a:gd name="T57" fmla="*/ 368 h 2586"/>
              <a:gd name="T58" fmla="*/ 926 w 2151"/>
              <a:gd name="T59" fmla="*/ 397 h 2586"/>
              <a:gd name="T60" fmla="*/ 909 w 2151"/>
              <a:gd name="T61" fmla="*/ 420 h 2586"/>
              <a:gd name="T62" fmla="*/ 869 w 2151"/>
              <a:gd name="T63" fmla="*/ 430 h 2586"/>
              <a:gd name="T64" fmla="*/ 0 w 2151"/>
              <a:gd name="T65" fmla="*/ 1305 h 2586"/>
              <a:gd name="T66" fmla="*/ 5 w 2151"/>
              <a:gd name="T67" fmla="*/ 1338 h 2586"/>
              <a:gd name="T68" fmla="*/ 26 w 2151"/>
              <a:gd name="T69" fmla="*/ 1361 h 2586"/>
              <a:gd name="T70" fmla="*/ 54 w 2151"/>
              <a:gd name="T71" fmla="*/ 1357 h 2586"/>
              <a:gd name="T72" fmla="*/ 83 w 2151"/>
              <a:gd name="T73" fmla="*/ 1328 h 2586"/>
              <a:gd name="T74" fmla="*/ 107 w 2151"/>
              <a:gd name="T75" fmla="*/ 1291 h 2586"/>
              <a:gd name="T76" fmla="*/ 153 w 2151"/>
              <a:gd name="T77" fmla="*/ 1250 h 2586"/>
              <a:gd name="T78" fmla="*/ 211 w 2151"/>
              <a:gd name="T79" fmla="*/ 1230 h 2586"/>
              <a:gd name="T80" fmla="*/ 270 w 2151"/>
              <a:gd name="T81" fmla="*/ 1235 h 2586"/>
              <a:gd name="T82" fmla="*/ 342 w 2151"/>
              <a:gd name="T83" fmla="*/ 1273 h 2586"/>
              <a:gd name="T84" fmla="*/ 395 w 2151"/>
              <a:gd name="T85" fmla="*/ 1339 h 2586"/>
              <a:gd name="T86" fmla="*/ 426 w 2151"/>
              <a:gd name="T87" fmla="*/ 1429 h 2586"/>
              <a:gd name="T88" fmla="*/ 428 w 2151"/>
              <a:gd name="T89" fmla="*/ 1505 h 2586"/>
              <a:gd name="T90" fmla="*/ 405 w 2151"/>
              <a:gd name="T91" fmla="*/ 1598 h 2586"/>
              <a:gd name="T92" fmla="*/ 356 w 2151"/>
              <a:gd name="T93" fmla="*/ 1673 h 2586"/>
              <a:gd name="T94" fmla="*/ 288 w 2151"/>
              <a:gd name="T95" fmla="*/ 1718 h 2586"/>
              <a:gd name="T96" fmla="*/ 229 w 2151"/>
              <a:gd name="T97" fmla="*/ 1730 h 25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151" h="2586">
                <a:moveTo>
                  <a:pt x="229" y="1730"/>
                </a:moveTo>
                <a:lnTo>
                  <a:pt x="229" y="1730"/>
                </a:lnTo>
                <a:lnTo>
                  <a:pt x="211" y="1728"/>
                </a:lnTo>
                <a:lnTo>
                  <a:pt x="195" y="1725"/>
                </a:lnTo>
                <a:lnTo>
                  <a:pt x="179" y="1722"/>
                </a:lnTo>
                <a:lnTo>
                  <a:pt x="166" y="1715"/>
                </a:lnTo>
                <a:lnTo>
                  <a:pt x="153" y="1709"/>
                </a:lnTo>
                <a:lnTo>
                  <a:pt x="141" y="1702"/>
                </a:lnTo>
                <a:lnTo>
                  <a:pt x="132" y="1694"/>
                </a:lnTo>
                <a:lnTo>
                  <a:pt x="122" y="1686"/>
                </a:lnTo>
                <a:lnTo>
                  <a:pt x="107" y="1670"/>
                </a:lnTo>
                <a:lnTo>
                  <a:pt x="96" y="1655"/>
                </a:lnTo>
                <a:lnTo>
                  <a:pt x="88" y="1642"/>
                </a:lnTo>
                <a:lnTo>
                  <a:pt x="88" y="1642"/>
                </a:lnTo>
                <a:lnTo>
                  <a:pt x="83" y="1631"/>
                </a:lnTo>
                <a:lnTo>
                  <a:pt x="76" y="1621"/>
                </a:lnTo>
                <a:lnTo>
                  <a:pt x="68" y="1613"/>
                </a:lnTo>
                <a:lnTo>
                  <a:pt x="62" y="1606"/>
                </a:lnTo>
                <a:lnTo>
                  <a:pt x="54" y="1601"/>
                </a:lnTo>
                <a:lnTo>
                  <a:pt x="47" y="1598"/>
                </a:lnTo>
                <a:lnTo>
                  <a:pt x="39" y="1598"/>
                </a:lnTo>
                <a:lnTo>
                  <a:pt x="32" y="1598"/>
                </a:lnTo>
                <a:lnTo>
                  <a:pt x="26" y="1600"/>
                </a:lnTo>
                <a:lnTo>
                  <a:pt x="19" y="1603"/>
                </a:lnTo>
                <a:lnTo>
                  <a:pt x="15" y="1608"/>
                </a:lnTo>
                <a:lnTo>
                  <a:pt x="10" y="1614"/>
                </a:lnTo>
                <a:lnTo>
                  <a:pt x="5" y="1621"/>
                </a:lnTo>
                <a:lnTo>
                  <a:pt x="2" y="1631"/>
                </a:lnTo>
                <a:lnTo>
                  <a:pt x="0" y="1642"/>
                </a:lnTo>
                <a:lnTo>
                  <a:pt x="0" y="1655"/>
                </a:lnTo>
                <a:lnTo>
                  <a:pt x="0" y="2586"/>
                </a:lnTo>
                <a:lnTo>
                  <a:pt x="2151" y="2586"/>
                </a:lnTo>
                <a:lnTo>
                  <a:pt x="2151" y="431"/>
                </a:lnTo>
                <a:lnTo>
                  <a:pt x="1656" y="431"/>
                </a:lnTo>
                <a:lnTo>
                  <a:pt x="1656" y="430"/>
                </a:lnTo>
                <a:lnTo>
                  <a:pt x="1218" y="430"/>
                </a:lnTo>
                <a:lnTo>
                  <a:pt x="1218" y="430"/>
                </a:lnTo>
                <a:lnTo>
                  <a:pt x="1205" y="430"/>
                </a:lnTo>
                <a:lnTo>
                  <a:pt x="1194" y="428"/>
                </a:lnTo>
                <a:lnTo>
                  <a:pt x="1184" y="425"/>
                </a:lnTo>
                <a:lnTo>
                  <a:pt x="1178" y="420"/>
                </a:lnTo>
                <a:lnTo>
                  <a:pt x="1171" y="415"/>
                </a:lnTo>
                <a:lnTo>
                  <a:pt x="1166" y="410"/>
                </a:lnTo>
                <a:lnTo>
                  <a:pt x="1163" y="404"/>
                </a:lnTo>
                <a:lnTo>
                  <a:pt x="1162" y="397"/>
                </a:lnTo>
                <a:lnTo>
                  <a:pt x="1162" y="391"/>
                </a:lnTo>
                <a:lnTo>
                  <a:pt x="1162" y="383"/>
                </a:lnTo>
                <a:lnTo>
                  <a:pt x="1165" y="376"/>
                </a:lnTo>
                <a:lnTo>
                  <a:pt x="1170" y="368"/>
                </a:lnTo>
                <a:lnTo>
                  <a:pt x="1176" y="361"/>
                </a:lnTo>
                <a:lnTo>
                  <a:pt x="1184" y="353"/>
                </a:lnTo>
                <a:lnTo>
                  <a:pt x="1194" y="347"/>
                </a:lnTo>
                <a:lnTo>
                  <a:pt x="1205" y="342"/>
                </a:lnTo>
                <a:lnTo>
                  <a:pt x="1205" y="342"/>
                </a:lnTo>
                <a:lnTo>
                  <a:pt x="1218" y="334"/>
                </a:lnTo>
                <a:lnTo>
                  <a:pt x="1233" y="322"/>
                </a:lnTo>
                <a:lnTo>
                  <a:pt x="1249" y="308"/>
                </a:lnTo>
                <a:lnTo>
                  <a:pt x="1258" y="298"/>
                </a:lnTo>
                <a:lnTo>
                  <a:pt x="1266" y="288"/>
                </a:lnTo>
                <a:lnTo>
                  <a:pt x="1272" y="277"/>
                </a:lnTo>
                <a:lnTo>
                  <a:pt x="1279" y="264"/>
                </a:lnTo>
                <a:lnTo>
                  <a:pt x="1285" y="251"/>
                </a:lnTo>
                <a:lnTo>
                  <a:pt x="1288" y="235"/>
                </a:lnTo>
                <a:lnTo>
                  <a:pt x="1292" y="218"/>
                </a:lnTo>
                <a:lnTo>
                  <a:pt x="1293" y="200"/>
                </a:lnTo>
                <a:lnTo>
                  <a:pt x="1293" y="200"/>
                </a:lnTo>
                <a:lnTo>
                  <a:pt x="1292" y="181"/>
                </a:lnTo>
                <a:lnTo>
                  <a:pt x="1288" y="160"/>
                </a:lnTo>
                <a:lnTo>
                  <a:pt x="1282" y="142"/>
                </a:lnTo>
                <a:lnTo>
                  <a:pt x="1274" y="122"/>
                </a:lnTo>
                <a:lnTo>
                  <a:pt x="1262" y="104"/>
                </a:lnTo>
                <a:lnTo>
                  <a:pt x="1251" y="88"/>
                </a:lnTo>
                <a:lnTo>
                  <a:pt x="1236" y="73"/>
                </a:lnTo>
                <a:lnTo>
                  <a:pt x="1220" y="59"/>
                </a:lnTo>
                <a:lnTo>
                  <a:pt x="1202" y="46"/>
                </a:lnTo>
                <a:lnTo>
                  <a:pt x="1183" y="34"/>
                </a:lnTo>
                <a:lnTo>
                  <a:pt x="1162" y="25"/>
                </a:lnTo>
                <a:lnTo>
                  <a:pt x="1140" y="17"/>
                </a:lnTo>
                <a:lnTo>
                  <a:pt x="1118" y="8"/>
                </a:lnTo>
                <a:lnTo>
                  <a:pt x="1093" y="4"/>
                </a:lnTo>
                <a:lnTo>
                  <a:pt x="1069" y="2"/>
                </a:lnTo>
                <a:lnTo>
                  <a:pt x="1043" y="0"/>
                </a:lnTo>
                <a:lnTo>
                  <a:pt x="1043" y="0"/>
                </a:lnTo>
                <a:lnTo>
                  <a:pt x="1018" y="2"/>
                </a:lnTo>
                <a:lnTo>
                  <a:pt x="992" y="4"/>
                </a:lnTo>
                <a:lnTo>
                  <a:pt x="970" y="8"/>
                </a:lnTo>
                <a:lnTo>
                  <a:pt x="947" y="17"/>
                </a:lnTo>
                <a:lnTo>
                  <a:pt x="924" y="25"/>
                </a:lnTo>
                <a:lnTo>
                  <a:pt x="903" y="34"/>
                </a:lnTo>
                <a:lnTo>
                  <a:pt x="885" y="46"/>
                </a:lnTo>
                <a:lnTo>
                  <a:pt x="867" y="59"/>
                </a:lnTo>
                <a:lnTo>
                  <a:pt x="851" y="73"/>
                </a:lnTo>
                <a:lnTo>
                  <a:pt x="836" y="88"/>
                </a:lnTo>
                <a:lnTo>
                  <a:pt x="823" y="104"/>
                </a:lnTo>
                <a:lnTo>
                  <a:pt x="813" y="122"/>
                </a:lnTo>
                <a:lnTo>
                  <a:pt x="805" y="142"/>
                </a:lnTo>
                <a:lnTo>
                  <a:pt x="799" y="160"/>
                </a:lnTo>
                <a:lnTo>
                  <a:pt x="795" y="181"/>
                </a:lnTo>
                <a:lnTo>
                  <a:pt x="794" y="200"/>
                </a:lnTo>
                <a:lnTo>
                  <a:pt x="794" y="200"/>
                </a:lnTo>
                <a:lnTo>
                  <a:pt x="794" y="218"/>
                </a:lnTo>
                <a:lnTo>
                  <a:pt x="797" y="235"/>
                </a:lnTo>
                <a:lnTo>
                  <a:pt x="802" y="251"/>
                </a:lnTo>
                <a:lnTo>
                  <a:pt x="807" y="264"/>
                </a:lnTo>
                <a:lnTo>
                  <a:pt x="813" y="277"/>
                </a:lnTo>
                <a:lnTo>
                  <a:pt x="822" y="288"/>
                </a:lnTo>
                <a:lnTo>
                  <a:pt x="830" y="298"/>
                </a:lnTo>
                <a:lnTo>
                  <a:pt x="838" y="308"/>
                </a:lnTo>
                <a:lnTo>
                  <a:pt x="854" y="322"/>
                </a:lnTo>
                <a:lnTo>
                  <a:pt x="867" y="334"/>
                </a:lnTo>
                <a:lnTo>
                  <a:pt x="882" y="342"/>
                </a:lnTo>
                <a:lnTo>
                  <a:pt x="882" y="342"/>
                </a:lnTo>
                <a:lnTo>
                  <a:pt x="891" y="347"/>
                </a:lnTo>
                <a:lnTo>
                  <a:pt x="901" y="353"/>
                </a:lnTo>
                <a:lnTo>
                  <a:pt x="909" y="361"/>
                </a:lnTo>
                <a:lnTo>
                  <a:pt x="916" y="368"/>
                </a:lnTo>
                <a:lnTo>
                  <a:pt x="921" y="376"/>
                </a:lnTo>
                <a:lnTo>
                  <a:pt x="924" y="383"/>
                </a:lnTo>
                <a:lnTo>
                  <a:pt x="926" y="391"/>
                </a:lnTo>
                <a:lnTo>
                  <a:pt x="926" y="397"/>
                </a:lnTo>
                <a:lnTo>
                  <a:pt x="924" y="404"/>
                </a:lnTo>
                <a:lnTo>
                  <a:pt x="921" y="410"/>
                </a:lnTo>
                <a:lnTo>
                  <a:pt x="916" y="415"/>
                </a:lnTo>
                <a:lnTo>
                  <a:pt x="909" y="420"/>
                </a:lnTo>
                <a:lnTo>
                  <a:pt x="901" y="425"/>
                </a:lnTo>
                <a:lnTo>
                  <a:pt x="891" y="428"/>
                </a:lnTo>
                <a:lnTo>
                  <a:pt x="880" y="430"/>
                </a:lnTo>
                <a:lnTo>
                  <a:pt x="869" y="430"/>
                </a:lnTo>
                <a:lnTo>
                  <a:pt x="595" y="430"/>
                </a:lnTo>
                <a:lnTo>
                  <a:pt x="595" y="431"/>
                </a:lnTo>
                <a:lnTo>
                  <a:pt x="0" y="431"/>
                </a:lnTo>
                <a:lnTo>
                  <a:pt x="0" y="1305"/>
                </a:lnTo>
                <a:lnTo>
                  <a:pt x="0" y="1305"/>
                </a:lnTo>
                <a:lnTo>
                  <a:pt x="0" y="1317"/>
                </a:lnTo>
                <a:lnTo>
                  <a:pt x="2" y="1328"/>
                </a:lnTo>
                <a:lnTo>
                  <a:pt x="5" y="1338"/>
                </a:lnTo>
                <a:lnTo>
                  <a:pt x="10" y="1346"/>
                </a:lnTo>
                <a:lnTo>
                  <a:pt x="15" y="1352"/>
                </a:lnTo>
                <a:lnTo>
                  <a:pt x="19" y="1357"/>
                </a:lnTo>
                <a:lnTo>
                  <a:pt x="26" y="1361"/>
                </a:lnTo>
                <a:lnTo>
                  <a:pt x="32" y="1362"/>
                </a:lnTo>
                <a:lnTo>
                  <a:pt x="39" y="1362"/>
                </a:lnTo>
                <a:lnTo>
                  <a:pt x="47" y="1361"/>
                </a:lnTo>
                <a:lnTo>
                  <a:pt x="54" y="1357"/>
                </a:lnTo>
                <a:lnTo>
                  <a:pt x="62" y="1352"/>
                </a:lnTo>
                <a:lnTo>
                  <a:pt x="68" y="1346"/>
                </a:lnTo>
                <a:lnTo>
                  <a:pt x="76" y="1338"/>
                </a:lnTo>
                <a:lnTo>
                  <a:pt x="83" y="1328"/>
                </a:lnTo>
                <a:lnTo>
                  <a:pt x="88" y="1318"/>
                </a:lnTo>
                <a:lnTo>
                  <a:pt x="88" y="1318"/>
                </a:lnTo>
                <a:lnTo>
                  <a:pt x="96" y="1304"/>
                </a:lnTo>
                <a:lnTo>
                  <a:pt x="107" y="1291"/>
                </a:lnTo>
                <a:lnTo>
                  <a:pt x="122" y="1274"/>
                </a:lnTo>
                <a:lnTo>
                  <a:pt x="132" y="1266"/>
                </a:lnTo>
                <a:lnTo>
                  <a:pt x="141" y="1258"/>
                </a:lnTo>
                <a:lnTo>
                  <a:pt x="153" y="1250"/>
                </a:lnTo>
                <a:lnTo>
                  <a:pt x="166" y="1243"/>
                </a:lnTo>
                <a:lnTo>
                  <a:pt x="179" y="1238"/>
                </a:lnTo>
                <a:lnTo>
                  <a:pt x="195" y="1234"/>
                </a:lnTo>
                <a:lnTo>
                  <a:pt x="211" y="1230"/>
                </a:lnTo>
                <a:lnTo>
                  <a:pt x="229" y="1230"/>
                </a:lnTo>
                <a:lnTo>
                  <a:pt x="229" y="1230"/>
                </a:lnTo>
                <a:lnTo>
                  <a:pt x="249" y="1232"/>
                </a:lnTo>
                <a:lnTo>
                  <a:pt x="270" y="1235"/>
                </a:lnTo>
                <a:lnTo>
                  <a:pt x="288" y="1242"/>
                </a:lnTo>
                <a:lnTo>
                  <a:pt x="307" y="1250"/>
                </a:lnTo>
                <a:lnTo>
                  <a:pt x="325" y="1260"/>
                </a:lnTo>
                <a:lnTo>
                  <a:pt x="342" y="1273"/>
                </a:lnTo>
                <a:lnTo>
                  <a:pt x="356" y="1287"/>
                </a:lnTo>
                <a:lnTo>
                  <a:pt x="371" y="1304"/>
                </a:lnTo>
                <a:lnTo>
                  <a:pt x="384" y="1321"/>
                </a:lnTo>
                <a:lnTo>
                  <a:pt x="395" y="1339"/>
                </a:lnTo>
                <a:lnTo>
                  <a:pt x="405" y="1361"/>
                </a:lnTo>
                <a:lnTo>
                  <a:pt x="413" y="1383"/>
                </a:lnTo>
                <a:lnTo>
                  <a:pt x="421" y="1406"/>
                </a:lnTo>
                <a:lnTo>
                  <a:pt x="426" y="1429"/>
                </a:lnTo>
                <a:lnTo>
                  <a:pt x="428" y="1455"/>
                </a:lnTo>
                <a:lnTo>
                  <a:pt x="429" y="1479"/>
                </a:lnTo>
                <a:lnTo>
                  <a:pt x="429" y="1479"/>
                </a:lnTo>
                <a:lnTo>
                  <a:pt x="428" y="1505"/>
                </a:lnTo>
                <a:lnTo>
                  <a:pt x="426" y="1530"/>
                </a:lnTo>
                <a:lnTo>
                  <a:pt x="421" y="1554"/>
                </a:lnTo>
                <a:lnTo>
                  <a:pt x="413" y="1577"/>
                </a:lnTo>
                <a:lnTo>
                  <a:pt x="405" y="1598"/>
                </a:lnTo>
                <a:lnTo>
                  <a:pt x="395" y="1619"/>
                </a:lnTo>
                <a:lnTo>
                  <a:pt x="384" y="1639"/>
                </a:lnTo>
                <a:lnTo>
                  <a:pt x="371" y="1657"/>
                </a:lnTo>
                <a:lnTo>
                  <a:pt x="356" y="1673"/>
                </a:lnTo>
                <a:lnTo>
                  <a:pt x="342" y="1686"/>
                </a:lnTo>
                <a:lnTo>
                  <a:pt x="325" y="1699"/>
                </a:lnTo>
                <a:lnTo>
                  <a:pt x="307" y="1710"/>
                </a:lnTo>
                <a:lnTo>
                  <a:pt x="288" y="1718"/>
                </a:lnTo>
                <a:lnTo>
                  <a:pt x="270" y="1725"/>
                </a:lnTo>
                <a:lnTo>
                  <a:pt x="249" y="1728"/>
                </a:lnTo>
                <a:lnTo>
                  <a:pt x="229" y="1730"/>
                </a:lnTo>
                <a:lnTo>
                  <a:pt x="229" y="1730"/>
                </a:lnTo>
                <a:close/>
              </a:path>
            </a:pathLst>
          </a:custGeom>
          <a:gradFill flip="none" rotWithShape="1">
            <a:gsLst>
              <a:gs pos="0">
                <a:schemeClr val="accent4">
                  <a:lumMod val="60000"/>
                  <a:lumOff val="40000"/>
                  <a:shade val="30000"/>
                  <a:satMod val="115000"/>
                </a:schemeClr>
              </a:gs>
              <a:gs pos="50000">
                <a:schemeClr val="accent4">
                  <a:lumMod val="60000"/>
                  <a:lumOff val="40000"/>
                  <a:shade val="67500"/>
                  <a:satMod val="115000"/>
                </a:schemeClr>
              </a:gs>
              <a:gs pos="100000">
                <a:schemeClr val="accent4">
                  <a:lumMod val="60000"/>
                  <a:lumOff val="40000"/>
                  <a:shade val="100000"/>
                  <a:satMod val="115000"/>
                </a:schemeClr>
              </a:gs>
            </a:gsLst>
            <a:lin ang="13500000" scaled="1"/>
            <a:tileRect/>
          </a:gradFill>
          <a:ln w="28575">
            <a:solidFill>
              <a:schemeClr val="bg1">
                <a:lumMod val="65000"/>
              </a:schemeClr>
            </a:solidFill>
            <a:prstDash val="solid"/>
            <a:round/>
            <a:headEnd/>
            <a:tailEnd/>
          </a:ln>
        </p:spPr>
        <p:txBody>
          <a:bodyPr tIns="468000" anchor="ctr" anchorCtr="1"/>
          <a:lstStyle/>
          <a:p>
            <a:pPr eaLnBrk="1" hangingPunct="1">
              <a:defRPr/>
            </a:pPr>
            <a:endParaRPr lang="en-GB" sz="4000" dirty="0">
              <a:cs typeface="Arial" charset="0"/>
            </a:endParaRPr>
          </a:p>
        </p:txBody>
      </p:sp>
      <p:sp>
        <p:nvSpPr>
          <p:cNvPr id="2" name="Title 1">
            <a:extLst>
              <a:ext uri="{FF2B5EF4-FFF2-40B4-BE49-F238E27FC236}">
                <a16:creationId xmlns:a16="http://schemas.microsoft.com/office/drawing/2014/main" id="{8A061DBB-B293-2D4E-ACDF-C14AA5DBC76A}"/>
              </a:ext>
            </a:extLst>
          </p:cNvPr>
          <p:cNvSpPr>
            <a:spLocks noGrp="1"/>
          </p:cNvSpPr>
          <p:nvPr>
            <p:ph type="title"/>
          </p:nvPr>
        </p:nvSpPr>
        <p:spPr>
          <a:xfrm>
            <a:off x="838200" y="1"/>
            <a:ext cx="10515600" cy="1117599"/>
          </a:xfrm>
        </p:spPr>
        <p:txBody>
          <a:bodyPr>
            <a:normAutofit/>
          </a:bodyPr>
          <a:lstStyle/>
          <a:p>
            <a:pPr algn="ctr"/>
            <a:r>
              <a:rPr lang="en-US" sz="6000" b="1" u="sng" dirty="0"/>
              <a:t>Blood of Christ</a:t>
            </a:r>
          </a:p>
        </p:txBody>
      </p:sp>
      <p:sp>
        <p:nvSpPr>
          <p:cNvPr id="3" name="Content Placeholder 2">
            <a:extLst>
              <a:ext uri="{FF2B5EF4-FFF2-40B4-BE49-F238E27FC236}">
                <a16:creationId xmlns:a16="http://schemas.microsoft.com/office/drawing/2014/main" id="{D202977E-7D30-AA4C-9004-CD0E742FEA26}"/>
              </a:ext>
            </a:extLst>
          </p:cNvPr>
          <p:cNvSpPr>
            <a:spLocks noGrp="1"/>
          </p:cNvSpPr>
          <p:nvPr>
            <p:ph idx="1"/>
          </p:nvPr>
        </p:nvSpPr>
        <p:spPr>
          <a:xfrm>
            <a:off x="2962141" y="2125014"/>
            <a:ext cx="6426558" cy="4732986"/>
          </a:xfrm>
        </p:spPr>
        <p:txBody>
          <a:bodyPr>
            <a:normAutofit/>
          </a:bodyPr>
          <a:lstStyle/>
          <a:p>
            <a:pPr marL="0" indent="0" algn="ctr">
              <a:buNone/>
            </a:pPr>
            <a:r>
              <a:rPr lang="en-US" sz="4000" b="1" baseline="30000" dirty="0"/>
              <a:t>28 </a:t>
            </a:r>
            <a:r>
              <a:rPr lang="en-US" sz="4000" dirty="0"/>
              <a:t>for this is My blood of the (new) covenant, which is poured out for many for forgiveness of sins.</a:t>
            </a:r>
          </a:p>
        </p:txBody>
      </p:sp>
    </p:spTree>
    <p:extLst>
      <p:ext uri="{BB962C8B-B14F-4D97-AF65-F5344CB8AC3E}">
        <p14:creationId xmlns:p14="http://schemas.microsoft.com/office/powerpoint/2010/main" val="22032021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reeform 5"/>
          <p:cNvSpPr>
            <a:spLocks/>
          </p:cNvSpPr>
          <p:nvPr/>
        </p:nvSpPr>
        <p:spPr bwMode="auto">
          <a:xfrm>
            <a:off x="199197" y="142738"/>
            <a:ext cx="2495550" cy="3001963"/>
          </a:xfrm>
          <a:custGeom>
            <a:avLst/>
            <a:gdLst>
              <a:gd name="T0" fmla="*/ 1956 w 2151"/>
              <a:gd name="T1" fmla="*/ 861 h 2586"/>
              <a:gd name="T2" fmla="*/ 2010 w 2151"/>
              <a:gd name="T3" fmla="*/ 884 h 2586"/>
              <a:gd name="T4" fmla="*/ 2054 w 2151"/>
              <a:gd name="T5" fmla="*/ 931 h 2586"/>
              <a:gd name="T6" fmla="*/ 2075 w 2151"/>
              <a:gd name="T7" fmla="*/ 965 h 2586"/>
              <a:gd name="T8" fmla="*/ 2104 w 2151"/>
              <a:gd name="T9" fmla="*/ 988 h 2586"/>
              <a:gd name="T10" fmla="*/ 2132 w 2151"/>
              <a:gd name="T11" fmla="*/ 983 h 2586"/>
              <a:gd name="T12" fmla="*/ 2148 w 2151"/>
              <a:gd name="T13" fmla="*/ 955 h 2586"/>
              <a:gd name="T14" fmla="*/ 0 w 2151"/>
              <a:gd name="T15" fmla="*/ 0 h 2586"/>
              <a:gd name="T16" fmla="*/ 933 w 2151"/>
              <a:gd name="T17" fmla="*/ 2156 h 2586"/>
              <a:gd name="T18" fmla="*/ 965 w 2151"/>
              <a:gd name="T19" fmla="*/ 2161 h 2586"/>
              <a:gd name="T20" fmla="*/ 988 w 2151"/>
              <a:gd name="T21" fmla="*/ 2182 h 2586"/>
              <a:gd name="T22" fmla="*/ 985 w 2151"/>
              <a:gd name="T23" fmla="*/ 2210 h 2586"/>
              <a:gd name="T24" fmla="*/ 957 w 2151"/>
              <a:gd name="T25" fmla="*/ 2239 h 2586"/>
              <a:gd name="T26" fmla="*/ 918 w 2151"/>
              <a:gd name="T27" fmla="*/ 2264 h 2586"/>
              <a:gd name="T28" fmla="*/ 879 w 2151"/>
              <a:gd name="T29" fmla="*/ 2309 h 2586"/>
              <a:gd name="T30" fmla="*/ 859 w 2151"/>
              <a:gd name="T31" fmla="*/ 2368 h 2586"/>
              <a:gd name="T32" fmla="*/ 863 w 2151"/>
              <a:gd name="T33" fmla="*/ 2426 h 2586"/>
              <a:gd name="T34" fmla="*/ 900 w 2151"/>
              <a:gd name="T35" fmla="*/ 2498 h 2586"/>
              <a:gd name="T36" fmla="*/ 968 w 2151"/>
              <a:gd name="T37" fmla="*/ 2552 h 2586"/>
              <a:gd name="T38" fmla="*/ 1058 w 2151"/>
              <a:gd name="T39" fmla="*/ 2582 h 2586"/>
              <a:gd name="T40" fmla="*/ 1133 w 2151"/>
              <a:gd name="T41" fmla="*/ 2584 h 2586"/>
              <a:gd name="T42" fmla="*/ 1227 w 2151"/>
              <a:gd name="T43" fmla="*/ 2561 h 2586"/>
              <a:gd name="T44" fmla="*/ 1300 w 2151"/>
              <a:gd name="T45" fmla="*/ 2513 h 2586"/>
              <a:gd name="T46" fmla="*/ 1346 w 2151"/>
              <a:gd name="T47" fmla="*/ 2444 h 2586"/>
              <a:gd name="T48" fmla="*/ 1357 w 2151"/>
              <a:gd name="T49" fmla="*/ 2386 h 2586"/>
              <a:gd name="T50" fmla="*/ 1344 w 2151"/>
              <a:gd name="T51" fmla="*/ 2322 h 2586"/>
              <a:gd name="T52" fmla="*/ 1313 w 2151"/>
              <a:gd name="T53" fmla="*/ 2278 h 2586"/>
              <a:gd name="T54" fmla="*/ 1269 w 2151"/>
              <a:gd name="T55" fmla="*/ 2244 h 2586"/>
              <a:gd name="T56" fmla="*/ 1235 w 2151"/>
              <a:gd name="T57" fmla="*/ 2218 h 2586"/>
              <a:gd name="T58" fmla="*/ 1225 w 2151"/>
              <a:gd name="T59" fmla="*/ 2189 h 2586"/>
              <a:gd name="T60" fmla="*/ 1242 w 2151"/>
              <a:gd name="T61" fmla="*/ 2166 h 2586"/>
              <a:gd name="T62" fmla="*/ 1282 w 2151"/>
              <a:gd name="T63" fmla="*/ 2156 h 2586"/>
              <a:gd name="T64" fmla="*/ 2151 w 2151"/>
              <a:gd name="T65" fmla="*/ 1281 h 2586"/>
              <a:gd name="T66" fmla="*/ 2146 w 2151"/>
              <a:gd name="T67" fmla="*/ 1248 h 2586"/>
              <a:gd name="T68" fmla="*/ 2125 w 2151"/>
              <a:gd name="T69" fmla="*/ 1225 h 2586"/>
              <a:gd name="T70" fmla="*/ 2097 w 2151"/>
              <a:gd name="T71" fmla="*/ 1229 h 2586"/>
              <a:gd name="T72" fmla="*/ 2068 w 2151"/>
              <a:gd name="T73" fmla="*/ 1258 h 2586"/>
              <a:gd name="T74" fmla="*/ 2044 w 2151"/>
              <a:gd name="T75" fmla="*/ 1295 h 2586"/>
              <a:gd name="T76" fmla="*/ 1998 w 2151"/>
              <a:gd name="T77" fmla="*/ 1336 h 2586"/>
              <a:gd name="T78" fmla="*/ 1940 w 2151"/>
              <a:gd name="T79" fmla="*/ 1356 h 2586"/>
              <a:gd name="T80" fmla="*/ 1881 w 2151"/>
              <a:gd name="T81" fmla="*/ 1351 h 2586"/>
              <a:gd name="T82" fmla="*/ 1809 w 2151"/>
              <a:gd name="T83" fmla="*/ 1313 h 2586"/>
              <a:gd name="T84" fmla="*/ 1756 w 2151"/>
              <a:gd name="T85" fmla="*/ 1247 h 2586"/>
              <a:gd name="T86" fmla="*/ 1725 w 2151"/>
              <a:gd name="T87" fmla="*/ 1157 h 2586"/>
              <a:gd name="T88" fmla="*/ 1722 w 2151"/>
              <a:gd name="T89" fmla="*/ 1081 h 2586"/>
              <a:gd name="T90" fmla="*/ 1746 w 2151"/>
              <a:gd name="T91" fmla="*/ 988 h 2586"/>
              <a:gd name="T92" fmla="*/ 1795 w 2151"/>
              <a:gd name="T93" fmla="*/ 913 h 2586"/>
              <a:gd name="T94" fmla="*/ 1862 w 2151"/>
              <a:gd name="T95" fmla="*/ 868 h 2586"/>
              <a:gd name="T96" fmla="*/ 1922 w 2151"/>
              <a:gd name="T97" fmla="*/ 856 h 25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151" h="2586">
                <a:moveTo>
                  <a:pt x="1922" y="856"/>
                </a:moveTo>
                <a:lnTo>
                  <a:pt x="1922" y="856"/>
                </a:lnTo>
                <a:lnTo>
                  <a:pt x="1940" y="858"/>
                </a:lnTo>
                <a:lnTo>
                  <a:pt x="1956" y="861"/>
                </a:lnTo>
                <a:lnTo>
                  <a:pt x="1971" y="864"/>
                </a:lnTo>
                <a:lnTo>
                  <a:pt x="1985" y="871"/>
                </a:lnTo>
                <a:lnTo>
                  <a:pt x="1998" y="877"/>
                </a:lnTo>
                <a:lnTo>
                  <a:pt x="2010" y="884"/>
                </a:lnTo>
                <a:lnTo>
                  <a:pt x="2019" y="892"/>
                </a:lnTo>
                <a:lnTo>
                  <a:pt x="2029" y="900"/>
                </a:lnTo>
                <a:lnTo>
                  <a:pt x="2044" y="916"/>
                </a:lnTo>
                <a:lnTo>
                  <a:pt x="2054" y="931"/>
                </a:lnTo>
                <a:lnTo>
                  <a:pt x="2062" y="944"/>
                </a:lnTo>
                <a:lnTo>
                  <a:pt x="2062" y="944"/>
                </a:lnTo>
                <a:lnTo>
                  <a:pt x="2068" y="955"/>
                </a:lnTo>
                <a:lnTo>
                  <a:pt x="2075" y="965"/>
                </a:lnTo>
                <a:lnTo>
                  <a:pt x="2083" y="973"/>
                </a:lnTo>
                <a:lnTo>
                  <a:pt x="2089" y="980"/>
                </a:lnTo>
                <a:lnTo>
                  <a:pt x="2097" y="985"/>
                </a:lnTo>
                <a:lnTo>
                  <a:pt x="2104" y="988"/>
                </a:lnTo>
                <a:lnTo>
                  <a:pt x="2112" y="988"/>
                </a:lnTo>
                <a:lnTo>
                  <a:pt x="2119" y="988"/>
                </a:lnTo>
                <a:lnTo>
                  <a:pt x="2125" y="986"/>
                </a:lnTo>
                <a:lnTo>
                  <a:pt x="2132" y="983"/>
                </a:lnTo>
                <a:lnTo>
                  <a:pt x="2136" y="978"/>
                </a:lnTo>
                <a:lnTo>
                  <a:pt x="2141" y="972"/>
                </a:lnTo>
                <a:lnTo>
                  <a:pt x="2146" y="965"/>
                </a:lnTo>
                <a:lnTo>
                  <a:pt x="2148" y="955"/>
                </a:lnTo>
                <a:lnTo>
                  <a:pt x="2151" y="944"/>
                </a:lnTo>
                <a:lnTo>
                  <a:pt x="2151" y="931"/>
                </a:lnTo>
                <a:lnTo>
                  <a:pt x="2151" y="0"/>
                </a:lnTo>
                <a:lnTo>
                  <a:pt x="0" y="0"/>
                </a:lnTo>
                <a:lnTo>
                  <a:pt x="0" y="2155"/>
                </a:lnTo>
                <a:lnTo>
                  <a:pt x="495" y="2155"/>
                </a:lnTo>
                <a:lnTo>
                  <a:pt x="495" y="2156"/>
                </a:lnTo>
                <a:lnTo>
                  <a:pt x="933" y="2156"/>
                </a:lnTo>
                <a:lnTo>
                  <a:pt x="933" y="2156"/>
                </a:lnTo>
                <a:lnTo>
                  <a:pt x="946" y="2156"/>
                </a:lnTo>
                <a:lnTo>
                  <a:pt x="955" y="2158"/>
                </a:lnTo>
                <a:lnTo>
                  <a:pt x="965" y="2161"/>
                </a:lnTo>
                <a:lnTo>
                  <a:pt x="973" y="2166"/>
                </a:lnTo>
                <a:lnTo>
                  <a:pt x="980" y="2171"/>
                </a:lnTo>
                <a:lnTo>
                  <a:pt x="985" y="2176"/>
                </a:lnTo>
                <a:lnTo>
                  <a:pt x="988" y="2182"/>
                </a:lnTo>
                <a:lnTo>
                  <a:pt x="989" y="2189"/>
                </a:lnTo>
                <a:lnTo>
                  <a:pt x="989" y="2195"/>
                </a:lnTo>
                <a:lnTo>
                  <a:pt x="988" y="2203"/>
                </a:lnTo>
                <a:lnTo>
                  <a:pt x="985" y="2210"/>
                </a:lnTo>
                <a:lnTo>
                  <a:pt x="980" y="2218"/>
                </a:lnTo>
                <a:lnTo>
                  <a:pt x="975" y="2225"/>
                </a:lnTo>
                <a:lnTo>
                  <a:pt x="967" y="2233"/>
                </a:lnTo>
                <a:lnTo>
                  <a:pt x="957" y="2239"/>
                </a:lnTo>
                <a:lnTo>
                  <a:pt x="946" y="2244"/>
                </a:lnTo>
                <a:lnTo>
                  <a:pt x="946" y="2244"/>
                </a:lnTo>
                <a:lnTo>
                  <a:pt x="931" y="2252"/>
                </a:lnTo>
                <a:lnTo>
                  <a:pt x="918" y="2264"/>
                </a:lnTo>
                <a:lnTo>
                  <a:pt x="902" y="2278"/>
                </a:lnTo>
                <a:lnTo>
                  <a:pt x="893" y="2288"/>
                </a:lnTo>
                <a:lnTo>
                  <a:pt x="885" y="2298"/>
                </a:lnTo>
                <a:lnTo>
                  <a:pt x="879" y="2309"/>
                </a:lnTo>
                <a:lnTo>
                  <a:pt x="871" y="2322"/>
                </a:lnTo>
                <a:lnTo>
                  <a:pt x="866" y="2335"/>
                </a:lnTo>
                <a:lnTo>
                  <a:pt x="861" y="2351"/>
                </a:lnTo>
                <a:lnTo>
                  <a:pt x="859" y="2368"/>
                </a:lnTo>
                <a:lnTo>
                  <a:pt x="858" y="2386"/>
                </a:lnTo>
                <a:lnTo>
                  <a:pt x="858" y="2386"/>
                </a:lnTo>
                <a:lnTo>
                  <a:pt x="859" y="2405"/>
                </a:lnTo>
                <a:lnTo>
                  <a:pt x="863" y="2426"/>
                </a:lnTo>
                <a:lnTo>
                  <a:pt x="869" y="2444"/>
                </a:lnTo>
                <a:lnTo>
                  <a:pt x="877" y="2464"/>
                </a:lnTo>
                <a:lnTo>
                  <a:pt x="889" y="2482"/>
                </a:lnTo>
                <a:lnTo>
                  <a:pt x="900" y="2498"/>
                </a:lnTo>
                <a:lnTo>
                  <a:pt x="915" y="2513"/>
                </a:lnTo>
                <a:lnTo>
                  <a:pt x="931" y="2527"/>
                </a:lnTo>
                <a:lnTo>
                  <a:pt x="949" y="2540"/>
                </a:lnTo>
                <a:lnTo>
                  <a:pt x="968" y="2552"/>
                </a:lnTo>
                <a:lnTo>
                  <a:pt x="988" y="2561"/>
                </a:lnTo>
                <a:lnTo>
                  <a:pt x="1011" y="2569"/>
                </a:lnTo>
                <a:lnTo>
                  <a:pt x="1033" y="2578"/>
                </a:lnTo>
                <a:lnTo>
                  <a:pt x="1058" y="2582"/>
                </a:lnTo>
                <a:lnTo>
                  <a:pt x="1082" y="2584"/>
                </a:lnTo>
                <a:lnTo>
                  <a:pt x="1108" y="2586"/>
                </a:lnTo>
                <a:lnTo>
                  <a:pt x="1108" y="2586"/>
                </a:lnTo>
                <a:lnTo>
                  <a:pt x="1133" y="2584"/>
                </a:lnTo>
                <a:lnTo>
                  <a:pt x="1157" y="2582"/>
                </a:lnTo>
                <a:lnTo>
                  <a:pt x="1181" y="2578"/>
                </a:lnTo>
                <a:lnTo>
                  <a:pt x="1204" y="2569"/>
                </a:lnTo>
                <a:lnTo>
                  <a:pt x="1227" y="2561"/>
                </a:lnTo>
                <a:lnTo>
                  <a:pt x="1247" y="2552"/>
                </a:lnTo>
                <a:lnTo>
                  <a:pt x="1266" y="2540"/>
                </a:lnTo>
                <a:lnTo>
                  <a:pt x="1284" y="2527"/>
                </a:lnTo>
                <a:lnTo>
                  <a:pt x="1300" y="2513"/>
                </a:lnTo>
                <a:lnTo>
                  <a:pt x="1315" y="2498"/>
                </a:lnTo>
                <a:lnTo>
                  <a:pt x="1326" y="2482"/>
                </a:lnTo>
                <a:lnTo>
                  <a:pt x="1338" y="2464"/>
                </a:lnTo>
                <a:lnTo>
                  <a:pt x="1346" y="2444"/>
                </a:lnTo>
                <a:lnTo>
                  <a:pt x="1352" y="2426"/>
                </a:lnTo>
                <a:lnTo>
                  <a:pt x="1356" y="2405"/>
                </a:lnTo>
                <a:lnTo>
                  <a:pt x="1357" y="2386"/>
                </a:lnTo>
                <a:lnTo>
                  <a:pt x="1357" y="2386"/>
                </a:lnTo>
                <a:lnTo>
                  <a:pt x="1356" y="2368"/>
                </a:lnTo>
                <a:lnTo>
                  <a:pt x="1354" y="2351"/>
                </a:lnTo>
                <a:lnTo>
                  <a:pt x="1349" y="2335"/>
                </a:lnTo>
                <a:lnTo>
                  <a:pt x="1344" y="2322"/>
                </a:lnTo>
                <a:lnTo>
                  <a:pt x="1338" y="2309"/>
                </a:lnTo>
                <a:lnTo>
                  <a:pt x="1329" y="2298"/>
                </a:lnTo>
                <a:lnTo>
                  <a:pt x="1321" y="2288"/>
                </a:lnTo>
                <a:lnTo>
                  <a:pt x="1313" y="2278"/>
                </a:lnTo>
                <a:lnTo>
                  <a:pt x="1297" y="2264"/>
                </a:lnTo>
                <a:lnTo>
                  <a:pt x="1284" y="2252"/>
                </a:lnTo>
                <a:lnTo>
                  <a:pt x="1269" y="2244"/>
                </a:lnTo>
                <a:lnTo>
                  <a:pt x="1269" y="2244"/>
                </a:lnTo>
                <a:lnTo>
                  <a:pt x="1258" y="2239"/>
                </a:lnTo>
                <a:lnTo>
                  <a:pt x="1248" y="2233"/>
                </a:lnTo>
                <a:lnTo>
                  <a:pt x="1240" y="2225"/>
                </a:lnTo>
                <a:lnTo>
                  <a:pt x="1235" y="2218"/>
                </a:lnTo>
                <a:lnTo>
                  <a:pt x="1230" y="2210"/>
                </a:lnTo>
                <a:lnTo>
                  <a:pt x="1227" y="2203"/>
                </a:lnTo>
                <a:lnTo>
                  <a:pt x="1225" y="2195"/>
                </a:lnTo>
                <a:lnTo>
                  <a:pt x="1225" y="2189"/>
                </a:lnTo>
                <a:lnTo>
                  <a:pt x="1227" y="2182"/>
                </a:lnTo>
                <a:lnTo>
                  <a:pt x="1230" y="2176"/>
                </a:lnTo>
                <a:lnTo>
                  <a:pt x="1235" y="2171"/>
                </a:lnTo>
                <a:lnTo>
                  <a:pt x="1242" y="2166"/>
                </a:lnTo>
                <a:lnTo>
                  <a:pt x="1250" y="2161"/>
                </a:lnTo>
                <a:lnTo>
                  <a:pt x="1260" y="2158"/>
                </a:lnTo>
                <a:lnTo>
                  <a:pt x="1269" y="2156"/>
                </a:lnTo>
                <a:lnTo>
                  <a:pt x="1282" y="2156"/>
                </a:lnTo>
                <a:lnTo>
                  <a:pt x="1556" y="2156"/>
                </a:lnTo>
                <a:lnTo>
                  <a:pt x="1556" y="2155"/>
                </a:lnTo>
                <a:lnTo>
                  <a:pt x="2151" y="2155"/>
                </a:lnTo>
                <a:lnTo>
                  <a:pt x="2151" y="1281"/>
                </a:lnTo>
                <a:lnTo>
                  <a:pt x="2151" y="1281"/>
                </a:lnTo>
                <a:lnTo>
                  <a:pt x="2151" y="1269"/>
                </a:lnTo>
                <a:lnTo>
                  <a:pt x="2148" y="1258"/>
                </a:lnTo>
                <a:lnTo>
                  <a:pt x="2146" y="1248"/>
                </a:lnTo>
                <a:lnTo>
                  <a:pt x="2141" y="1240"/>
                </a:lnTo>
                <a:lnTo>
                  <a:pt x="2136" y="1234"/>
                </a:lnTo>
                <a:lnTo>
                  <a:pt x="2132" y="1229"/>
                </a:lnTo>
                <a:lnTo>
                  <a:pt x="2125" y="1225"/>
                </a:lnTo>
                <a:lnTo>
                  <a:pt x="2119" y="1224"/>
                </a:lnTo>
                <a:lnTo>
                  <a:pt x="2112" y="1224"/>
                </a:lnTo>
                <a:lnTo>
                  <a:pt x="2104" y="1225"/>
                </a:lnTo>
                <a:lnTo>
                  <a:pt x="2097" y="1229"/>
                </a:lnTo>
                <a:lnTo>
                  <a:pt x="2089" y="1234"/>
                </a:lnTo>
                <a:lnTo>
                  <a:pt x="2083" y="1240"/>
                </a:lnTo>
                <a:lnTo>
                  <a:pt x="2075" y="1248"/>
                </a:lnTo>
                <a:lnTo>
                  <a:pt x="2068" y="1258"/>
                </a:lnTo>
                <a:lnTo>
                  <a:pt x="2062" y="1268"/>
                </a:lnTo>
                <a:lnTo>
                  <a:pt x="2062" y="1268"/>
                </a:lnTo>
                <a:lnTo>
                  <a:pt x="2054" y="1282"/>
                </a:lnTo>
                <a:lnTo>
                  <a:pt x="2044" y="1295"/>
                </a:lnTo>
                <a:lnTo>
                  <a:pt x="2029" y="1312"/>
                </a:lnTo>
                <a:lnTo>
                  <a:pt x="2019" y="1320"/>
                </a:lnTo>
                <a:lnTo>
                  <a:pt x="2010" y="1328"/>
                </a:lnTo>
                <a:lnTo>
                  <a:pt x="1998" y="1336"/>
                </a:lnTo>
                <a:lnTo>
                  <a:pt x="1985" y="1343"/>
                </a:lnTo>
                <a:lnTo>
                  <a:pt x="1971" y="1348"/>
                </a:lnTo>
                <a:lnTo>
                  <a:pt x="1956" y="1352"/>
                </a:lnTo>
                <a:lnTo>
                  <a:pt x="1940" y="1356"/>
                </a:lnTo>
                <a:lnTo>
                  <a:pt x="1922" y="1356"/>
                </a:lnTo>
                <a:lnTo>
                  <a:pt x="1922" y="1356"/>
                </a:lnTo>
                <a:lnTo>
                  <a:pt x="1901" y="1354"/>
                </a:lnTo>
                <a:lnTo>
                  <a:pt x="1881" y="1351"/>
                </a:lnTo>
                <a:lnTo>
                  <a:pt x="1862" y="1344"/>
                </a:lnTo>
                <a:lnTo>
                  <a:pt x="1844" y="1336"/>
                </a:lnTo>
                <a:lnTo>
                  <a:pt x="1826" y="1326"/>
                </a:lnTo>
                <a:lnTo>
                  <a:pt x="1809" y="1313"/>
                </a:lnTo>
                <a:lnTo>
                  <a:pt x="1795" y="1299"/>
                </a:lnTo>
                <a:lnTo>
                  <a:pt x="1780" y="1282"/>
                </a:lnTo>
                <a:lnTo>
                  <a:pt x="1767" y="1265"/>
                </a:lnTo>
                <a:lnTo>
                  <a:pt x="1756" y="1247"/>
                </a:lnTo>
                <a:lnTo>
                  <a:pt x="1746" y="1225"/>
                </a:lnTo>
                <a:lnTo>
                  <a:pt x="1736" y="1203"/>
                </a:lnTo>
                <a:lnTo>
                  <a:pt x="1730" y="1180"/>
                </a:lnTo>
                <a:lnTo>
                  <a:pt x="1725" y="1157"/>
                </a:lnTo>
                <a:lnTo>
                  <a:pt x="1722" y="1131"/>
                </a:lnTo>
                <a:lnTo>
                  <a:pt x="1722" y="1107"/>
                </a:lnTo>
                <a:lnTo>
                  <a:pt x="1722" y="1107"/>
                </a:lnTo>
                <a:lnTo>
                  <a:pt x="1722" y="1081"/>
                </a:lnTo>
                <a:lnTo>
                  <a:pt x="1725" y="1056"/>
                </a:lnTo>
                <a:lnTo>
                  <a:pt x="1730" y="1032"/>
                </a:lnTo>
                <a:lnTo>
                  <a:pt x="1736" y="1009"/>
                </a:lnTo>
                <a:lnTo>
                  <a:pt x="1746" y="988"/>
                </a:lnTo>
                <a:lnTo>
                  <a:pt x="1756" y="967"/>
                </a:lnTo>
                <a:lnTo>
                  <a:pt x="1767" y="947"/>
                </a:lnTo>
                <a:lnTo>
                  <a:pt x="1780" y="929"/>
                </a:lnTo>
                <a:lnTo>
                  <a:pt x="1795" y="913"/>
                </a:lnTo>
                <a:lnTo>
                  <a:pt x="1809" y="898"/>
                </a:lnTo>
                <a:lnTo>
                  <a:pt x="1826" y="887"/>
                </a:lnTo>
                <a:lnTo>
                  <a:pt x="1844" y="876"/>
                </a:lnTo>
                <a:lnTo>
                  <a:pt x="1862" y="868"/>
                </a:lnTo>
                <a:lnTo>
                  <a:pt x="1881" y="861"/>
                </a:lnTo>
                <a:lnTo>
                  <a:pt x="1901" y="858"/>
                </a:lnTo>
                <a:lnTo>
                  <a:pt x="1922" y="856"/>
                </a:lnTo>
                <a:lnTo>
                  <a:pt x="1922" y="856"/>
                </a:lnTo>
                <a:close/>
              </a:path>
            </a:pathLst>
          </a:custGeom>
          <a:gradFill flip="none" rotWithShape="1">
            <a:gsLst>
              <a:gs pos="0">
                <a:schemeClr val="accent2">
                  <a:lumMod val="60000"/>
                  <a:lumOff val="40000"/>
                  <a:shade val="30000"/>
                  <a:satMod val="115000"/>
                </a:schemeClr>
              </a:gs>
              <a:gs pos="50000">
                <a:schemeClr val="accent2">
                  <a:lumMod val="60000"/>
                  <a:lumOff val="40000"/>
                  <a:shade val="67500"/>
                  <a:satMod val="115000"/>
                </a:schemeClr>
              </a:gs>
              <a:gs pos="100000">
                <a:schemeClr val="accent2">
                  <a:lumMod val="60000"/>
                  <a:lumOff val="40000"/>
                  <a:shade val="100000"/>
                  <a:satMod val="115000"/>
                </a:schemeClr>
              </a:gs>
            </a:gsLst>
            <a:lin ang="2700000" scaled="1"/>
            <a:tileRect/>
          </a:gradFill>
          <a:ln w="28575">
            <a:solidFill>
              <a:schemeClr val="bg1">
                <a:lumMod val="65000"/>
              </a:schemeClr>
            </a:solidFill>
            <a:prstDash val="solid"/>
            <a:round/>
            <a:headEnd/>
            <a:tailEnd/>
          </a:ln>
        </p:spPr>
        <p:txBody>
          <a:bodyPr bIns="540000" anchor="ctr"/>
          <a:lstStyle/>
          <a:p>
            <a:pPr algn="ctr" eaLnBrk="1" hangingPunct="1">
              <a:defRPr/>
            </a:pPr>
            <a:r>
              <a:rPr lang="en-GB" sz="4000" dirty="0">
                <a:cs typeface="Arial" charset="0"/>
              </a:rPr>
              <a:t>John 6:44-45</a:t>
            </a:r>
          </a:p>
        </p:txBody>
      </p:sp>
      <p:sp>
        <p:nvSpPr>
          <p:cNvPr id="8" name="Freeform 6"/>
          <p:cNvSpPr>
            <a:spLocks/>
          </p:cNvSpPr>
          <p:nvPr/>
        </p:nvSpPr>
        <p:spPr bwMode="auto">
          <a:xfrm>
            <a:off x="199197" y="4178438"/>
            <a:ext cx="3001963" cy="2497138"/>
          </a:xfrm>
          <a:custGeom>
            <a:avLst/>
            <a:gdLst>
              <a:gd name="T0" fmla="*/ 861 w 2587"/>
              <a:gd name="T1" fmla="*/ 195 h 2151"/>
              <a:gd name="T2" fmla="*/ 885 w 2587"/>
              <a:gd name="T3" fmla="*/ 143 h 2151"/>
              <a:gd name="T4" fmla="*/ 931 w 2587"/>
              <a:gd name="T5" fmla="*/ 97 h 2151"/>
              <a:gd name="T6" fmla="*/ 965 w 2587"/>
              <a:gd name="T7" fmla="*/ 76 h 2151"/>
              <a:gd name="T8" fmla="*/ 988 w 2587"/>
              <a:gd name="T9" fmla="*/ 47 h 2151"/>
              <a:gd name="T10" fmla="*/ 985 w 2587"/>
              <a:gd name="T11" fmla="*/ 21 h 2151"/>
              <a:gd name="T12" fmla="*/ 955 w 2587"/>
              <a:gd name="T13" fmla="*/ 3 h 2151"/>
              <a:gd name="T14" fmla="*/ 0 w 2587"/>
              <a:gd name="T15" fmla="*/ 2151 h 2151"/>
              <a:gd name="T16" fmla="*/ 2156 w 2587"/>
              <a:gd name="T17" fmla="*/ 1220 h 2151"/>
              <a:gd name="T18" fmla="*/ 2163 w 2587"/>
              <a:gd name="T19" fmla="*/ 1186 h 2151"/>
              <a:gd name="T20" fmla="*/ 2182 w 2587"/>
              <a:gd name="T21" fmla="*/ 1163 h 2151"/>
              <a:gd name="T22" fmla="*/ 2211 w 2587"/>
              <a:gd name="T23" fmla="*/ 1166 h 2151"/>
              <a:gd name="T24" fmla="*/ 2239 w 2587"/>
              <a:gd name="T25" fmla="*/ 1196 h 2151"/>
              <a:gd name="T26" fmla="*/ 2263 w 2587"/>
              <a:gd name="T27" fmla="*/ 1235 h 2151"/>
              <a:gd name="T28" fmla="*/ 2309 w 2587"/>
              <a:gd name="T29" fmla="*/ 1274 h 2151"/>
              <a:gd name="T30" fmla="*/ 2368 w 2587"/>
              <a:gd name="T31" fmla="*/ 1293 h 2151"/>
              <a:gd name="T32" fmla="*/ 2426 w 2587"/>
              <a:gd name="T33" fmla="*/ 1288 h 2151"/>
              <a:gd name="T34" fmla="*/ 2498 w 2587"/>
              <a:gd name="T35" fmla="*/ 1251 h 2151"/>
              <a:gd name="T36" fmla="*/ 2553 w 2587"/>
              <a:gd name="T37" fmla="*/ 1184 h 2151"/>
              <a:gd name="T38" fmla="*/ 2582 w 2587"/>
              <a:gd name="T39" fmla="*/ 1095 h 2151"/>
              <a:gd name="T40" fmla="*/ 2586 w 2587"/>
              <a:gd name="T41" fmla="*/ 1018 h 2151"/>
              <a:gd name="T42" fmla="*/ 2563 w 2587"/>
              <a:gd name="T43" fmla="*/ 926 h 2151"/>
              <a:gd name="T44" fmla="*/ 2514 w 2587"/>
              <a:gd name="T45" fmla="*/ 852 h 2151"/>
              <a:gd name="T46" fmla="*/ 2446 w 2587"/>
              <a:gd name="T47" fmla="*/ 805 h 2151"/>
              <a:gd name="T48" fmla="*/ 2385 w 2587"/>
              <a:gd name="T49" fmla="*/ 794 h 2151"/>
              <a:gd name="T50" fmla="*/ 2322 w 2587"/>
              <a:gd name="T51" fmla="*/ 808 h 2151"/>
              <a:gd name="T52" fmla="*/ 2278 w 2587"/>
              <a:gd name="T53" fmla="*/ 838 h 2151"/>
              <a:gd name="T54" fmla="*/ 2245 w 2587"/>
              <a:gd name="T55" fmla="*/ 882 h 2151"/>
              <a:gd name="T56" fmla="*/ 2218 w 2587"/>
              <a:gd name="T57" fmla="*/ 917 h 2151"/>
              <a:gd name="T58" fmla="*/ 2189 w 2587"/>
              <a:gd name="T59" fmla="*/ 927 h 2151"/>
              <a:gd name="T60" fmla="*/ 2166 w 2587"/>
              <a:gd name="T61" fmla="*/ 911 h 2151"/>
              <a:gd name="T62" fmla="*/ 2156 w 2587"/>
              <a:gd name="T63" fmla="*/ 869 h 2151"/>
              <a:gd name="T64" fmla="*/ 1282 w 2587"/>
              <a:gd name="T65" fmla="*/ 0 h 2151"/>
              <a:gd name="T66" fmla="*/ 1248 w 2587"/>
              <a:gd name="T67" fmla="*/ 6 h 2151"/>
              <a:gd name="T68" fmla="*/ 1227 w 2587"/>
              <a:gd name="T69" fmla="*/ 27 h 2151"/>
              <a:gd name="T70" fmla="*/ 1229 w 2587"/>
              <a:gd name="T71" fmla="*/ 55 h 2151"/>
              <a:gd name="T72" fmla="*/ 1258 w 2587"/>
              <a:gd name="T73" fmla="*/ 83 h 2151"/>
              <a:gd name="T74" fmla="*/ 1297 w 2587"/>
              <a:gd name="T75" fmla="*/ 107 h 2151"/>
              <a:gd name="T76" fmla="*/ 1336 w 2587"/>
              <a:gd name="T77" fmla="*/ 154 h 2151"/>
              <a:gd name="T78" fmla="*/ 1356 w 2587"/>
              <a:gd name="T79" fmla="*/ 213 h 2151"/>
              <a:gd name="T80" fmla="*/ 1352 w 2587"/>
              <a:gd name="T81" fmla="*/ 270 h 2151"/>
              <a:gd name="T82" fmla="*/ 1313 w 2587"/>
              <a:gd name="T83" fmla="*/ 341 h 2151"/>
              <a:gd name="T84" fmla="*/ 1247 w 2587"/>
              <a:gd name="T85" fmla="*/ 397 h 2151"/>
              <a:gd name="T86" fmla="*/ 1157 w 2587"/>
              <a:gd name="T87" fmla="*/ 426 h 2151"/>
              <a:gd name="T88" fmla="*/ 1082 w 2587"/>
              <a:gd name="T89" fmla="*/ 429 h 2151"/>
              <a:gd name="T90" fmla="*/ 988 w 2587"/>
              <a:gd name="T91" fmla="*/ 406 h 2151"/>
              <a:gd name="T92" fmla="*/ 915 w 2587"/>
              <a:gd name="T93" fmla="*/ 358 h 2151"/>
              <a:gd name="T94" fmla="*/ 869 w 2587"/>
              <a:gd name="T95" fmla="*/ 289 h 2151"/>
              <a:gd name="T96" fmla="*/ 858 w 2587"/>
              <a:gd name="T97" fmla="*/ 231 h 2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587" h="2151">
                <a:moveTo>
                  <a:pt x="858" y="231"/>
                </a:moveTo>
                <a:lnTo>
                  <a:pt x="858" y="231"/>
                </a:lnTo>
                <a:lnTo>
                  <a:pt x="858" y="213"/>
                </a:lnTo>
                <a:lnTo>
                  <a:pt x="861" y="195"/>
                </a:lnTo>
                <a:lnTo>
                  <a:pt x="866" y="180"/>
                </a:lnTo>
                <a:lnTo>
                  <a:pt x="871" y="166"/>
                </a:lnTo>
                <a:lnTo>
                  <a:pt x="877" y="154"/>
                </a:lnTo>
                <a:lnTo>
                  <a:pt x="885" y="143"/>
                </a:lnTo>
                <a:lnTo>
                  <a:pt x="893" y="131"/>
                </a:lnTo>
                <a:lnTo>
                  <a:pt x="902" y="123"/>
                </a:lnTo>
                <a:lnTo>
                  <a:pt x="918" y="107"/>
                </a:lnTo>
                <a:lnTo>
                  <a:pt x="931" y="97"/>
                </a:lnTo>
                <a:lnTo>
                  <a:pt x="946" y="89"/>
                </a:lnTo>
                <a:lnTo>
                  <a:pt x="946" y="89"/>
                </a:lnTo>
                <a:lnTo>
                  <a:pt x="955" y="83"/>
                </a:lnTo>
                <a:lnTo>
                  <a:pt x="965" y="76"/>
                </a:lnTo>
                <a:lnTo>
                  <a:pt x="973" y="70"/>
                </a:lnTo>
                <a:lnTo>
                  <a:pt x="980" y="62"/>
                </a:lnTo>
                <a:lnTo>
                  <a:pt x="985" y="55"/>
                </a:lnTo>
                <a:lnTo>
                  <a:pt x="988" y="47"/>
                </a:lnTo>
                <a:lnTo>
                  <a:pt x="989" y="40"/>
                </a:lnTo>
                <a:lnTo>
                  <a:pt x="989" y="34"/>
                </a:lnTo>
                <a:lnTo>
                  <a:pt x="988" y="27"/>
                </a:lnTo>
                <a:lnTo>
                  <a:pt x="985" y="21"/>
                </a:lnTo>
                <a:lnTo>
                  <a:pt x="980" y="14"/>
                </a:lnTo>
                <a:lnTo>
                  <a:pt x="973" y="9"/>
                </a:lnTo>
                <a:lnTo>
                  <a:pt x="965" y="6"/>
                </a:lnTo>
                <a:lnTo>
                  <a:pt x="955" y="3"/>
                </a:lnTo>
                <a:lnTo>
                  <a:pt x="944" y="1"/>
                </a:lnTo>
                <a:lnTo>
                  <a:pt x="933" y="0"/>
                </a:lnTo>
                <a:lnTo>
                  <a:pt x="0" y="0"/>
                </a:lnTo>
                <a:lnTo>
                  <a:pt x="0" y="2151"/>
                </a:lnTo>
                <a:lnTo>
                  <a:pt x="2154" y="2151"/>
                </a:lnTo>
                <a:lnTo>
                  <a:pt x="2154" y="1656"/>
                </a:lnTo>
                <a:lnTo>
                  <a:pt x="2156" y="1656"/>
                </a:lnTo>
                <a:lnTo>
                  <a:pt x="2156" y="1220"/>
                </a:lnTo>
                <a:lnTo>
                  <a:pt x="2156" y="1220"/>
                </a:lnTo>
                <a:lnTo>
                  <a:pt x="2158" y="1207"/>
                </a:lnTo>
                <a:lnTo>
                  <a:pt x="2159" y="1196"/>
                </a:lnTo>
                <a:lnTo>
                  <a:pt x="2163" y="1186"/>
                </a:lnTo>
                <a:lnTo>
                  <a:pt x="2166" y="1178"/>
                </a:lnTo>
                <a:lnTo>
                  <a:pt x="2171" y="1171"/>
                </a:lnTo>
                <a:lnTo>
                  <a:pt x="2177" y="1166"/>
                </a:lnTo>
                <a:lnTo>
                  <a:pt x="2182" y="1163"/>
                </a:lnTo>
                <a:lnTo>
                  <a:pt x="2189" y="1161"/>
                </a:lnTo>
                <a:lnTo>
                  <a:pt x="2197" y="1161"/>
                </a:lnTo>
                <a:lnTo>
                  <a:pt x="2203" y="1163"/>
                </a:lnTo>
                <a:lnTo>
                  <a:pt x="2211" y="1166"/>
                </a:lnTo>
                <a:lnTo>
                  <a:pt x="2218" y="1171"/>
                </a:lnTo>
                <a:lnTo>
                  <a:pt x="2226" y="1178"/>
                </a:lnTo>
                <a:lnTo>
                  <a:pt x="2232" y="1186"/>
                </a:lnTo>
                <a:lnTo>
                  <a:pt x="2239" y="1196"/>
                </a:lnTo>
                <a:lnTo>
                  <a:pt x="2245" y="1207"/>
                </a:lnTo>
                <a:lnTo>
                  <a:pt x="2245" y="1207"/>
                </a:lnTo>
                <a:lnTo>
                  <a:pt x="2254" y="1220"/>
                </a:lnTo>
                <a:lnTo>
                  <a:pt x="2263" y="1235"/>
                </a:lnTo>
                <a:lnTo>
                  <a:pt x="2278" y="1251"/>
                </a:lnTo>
                <a:lnTo>
                  <a:pt x="2288" y="1259"/>
                </a:lnTo>
                <a:lnTo>
                  <a:pt x="2298" y="1266"/>
                </a:lnTo>
                <a:lnTo>
                  <a:pt x="2309" y="1274"/>
                </a:lnTo>
                <a:lnTo>
                  <a:pt x="2322" y="1280"/>
                </a:lnTo>
                <a:lnTo>
                  <a:pt x="2337" y="1285"/>
                </a:lnTo>
                <a:lnTo>
                  <a:pt x="2351" y="1290"/>
                </a:lnTo>
                <a:lnTo>
                  <a:pt x="2368" y="1293"/>
                </a:lnTo>
                <a:lnTo>
                  <a:pt x="2385" y="1293"/>
                </a:lnTo>
                <a:lnTo>
                  <a:pt x="2385" y="1293"/>
                </a:lnTo>
                <a:lnTo>
                  <a:pt x="2407" y="1293"/>
                </a:lnTo>
                <a:lnTo>
                  <a:pt x="2426" y="1288"/>
                </a:lnTo>
                <a:lnTo>
                  <a:pt x="2446" y="1283"/>
                </a:lnTo>
                <a:lnTo>
                  <a:pt x="2463" y="1274"/>
                </a:lnTo>
                <a:lnTo>
                  <a:pt x="2481" y="1264"/>
                </a:lnTo>
                <a:lnTo>
                  <a:pt x="2498" y="1251"/>
                </a:lnTo>
                <a:lnTo>
                  <a:pt x="2514" y="1236"/>
                </a:lnTo>
                <a:lnTo>
                  <a:pt x="2527" y="1220"/>
                </a:lnTo>
                <a:lnTo>
                  <a:pt x="2540" y="1204"/>
                </a:lnTo>
                <a:lnTo>
                  <a:pt x="2553" y="1184"/>
                </a:lnTo>
                <a:lnTo>
                  <a:pt x="2563" y="1163"/>
                </a:lnTo>
                <a:lnTo>
                  <a:pt x="2571" y="1142"/>
                </a:lnTo>
                <a:lnTo>
                  <a:pt x="2577" y="1119"/>
                </a:lnTo>
                <a:lnTo>
                  <a:pt x="2582" y="1095"/>
                </a:lnTo>
                <a:lnTo>
                  <a:pt x="2586" y="1070"/>
                </a:lnTo>
                <a:lnTo>
                  <a:pt x="2587" y="1044"/>
                </a:lnTo>
                <a:lnTo>
                  <a:pt x="2587" y="1044"/>
                </a:lnTo>
                <a:lnTo>
                  <a:pt x="2586" y="1018"/>
                </a:lnTo>
                <a:lnTo>
                  <a:pt x="2582" y="994"/>
                </a:lnTo>
                <a:lnTo>
                  <a:pt x="2577" y="969"/>
                </a:lnTo>
                <a:lnTo>
                  <a:pt x="2571" y="947"/>
                </a:lnTo>
                <a:lnTo>
                  <a:pt x="2563" y="926"/>
                </a:lnTo>
                <a:lnTo>
                  <a:pt x="2553" y="904"/>
                </a:lnTo>
                <a:lnTo>
                  <a:pt x="2540" y="885"/>
                </a:lnTo>
                <a:lnTo>
                  <a:pt x="2527" y="867"/>
                </a:lnTo>
                <a:lnTo>
                  <a:pt x="2514" y="852"/>
                </a:lnTo>
                <a:lnTo>
                  <a:pt x="2498" y="838"/>
                </a:lnTo>
                <a:lnTo>
                  <a:pt x="2481" y="825"/>
                </a:lnTo>
                <a:lnTo>
                  <a:pt x="2463" y="815"/>
                </a:lnTo>
                <a:lnTo>
                  <a:pt x="2446" y="805"/>
                </a:lnTo>
                <a:lnTo>
                  <a:pt x="2426" y="800"/>
                </a:lnTo>
                <a:lnTo>
                  <a:pt x="2407" y="795"/>
                </a:lnTo>
                <a:lnTo>
                  <a:pt x="2385" y="794"/>
                </a:lnTo>
                <a:lnTo>
                  <a:pt x="2385" y="794"/>
                </a:lnTo>
                <a:lnTo>
                  <a:pt x="2368" y="795"/>
                </a:lnTo>
                <a:lnTo>
                  <a:pt x="2351" y="799"/>
                </a:lnTo>
                <a:lnTo>
                  <a:pt x="2337" y="802"/>
                </a:lnTo>
                <a:lnTo>
                  <a:pt x="2322" y="808"/>
                </a:lnTo>
                <a:lnTo>
                  <a:pt x="2309" y="815"/>
                </a:lnTo>
                <a:lnTo>
                  <a:pt x="2298" y="821"/>
                </a:lnTo>
                <a:lnTo>
                  <a:pt x="2288" y="830"/>
                </a:lnTo>
                <a:lnTo>
                  <a:pt x="2278" y="838"/>
                </a:lnTo>
                <a:lnTo>
                  <a:pt x="2263" y="854"/>
                </a:lnTo>
                <a:lnTo>
                  <a:pt x="2254" y="869"/>
                </a:lnTo>
                <a:lnTo>
                  <a:pt x="2245" y="882"/>
                </a:lnTo>
                <a:lnTo>
                  <a:pt x="2245" y="882"/>
                </a:lnTo>
                <a:lnTo>
                  <a:pt x="2239" y="893"/>
                </a:lnTo>
                <a:lnTo>
                  <a:pt x="2232" y="903"/>
                </a:lnTo>
                <a:lnTo>
                  <a:pt x="2226" y="911"/>
                </a:lnTo>
                <a:lnTo>
                  <a:pt x="2218" y="917"/>
                </a:lnTo>
                <a:lnTo>
                  <a:pt x="2211" y="922"/>
                </a:lnTo>
                <a:lnTo>
                  <a:pt x="2203" y="926"/>
                </a:lnTo>
                <a:lnTo>
                  <a:pt x="2197" y="927"/>
                </a:lnTo>
                <a:lnTo>
                  <a:pt x="2189" y="927"/>
                </a:lnTo>
                <a:lnTo>
                  <a:pt x="2182" y="926"/>
                </a:lnTo>
                <a:lnTo>
                  <a:pt x="2177" y="922"/>
                </a:lnTo>
                <a:lnTo>
                  <a:pt x="2171" y="917"/>
                </a:lnTo>
                <a:lnTo>
                  <a:pt x="2166" y="911"/>
                </a:lnTo>
                <a:lnTo>
                  <a:pt x="2163" y="903"/>
                </a:lnTo>
                <a:lnTo>
                  <a:pt x="2159" y="893"/>
                </a:lnTo>
                <a:lnTo>
                  <a:pt x="2158" y="882"/>
                </a:lnTo>
                <a:lnTo>
                  <a:pt x="2156" y="869"/>
                </a:lnTo>
                <a:lnTo>
                  <a:pt x="2156" y="595"/>
                </a:lnTo>
                <a:lnTo>
                  <a:pt x="2154" y="595"/>
                </a:lnTo>
                <a:lnTo>
                  <a:pt x="2154" y="0"/>
                </a:lnTo>
                <a:lnTo>
                  <a:pt x="1282" y="0"/>
                </a:lnTo>
                <a:lnTo>
                  <a:pt x="1282" y="0"/>
                </a:lnTo>
                <a:lnTo>
                  <a:pt x="1269" y="1"/>
                </a:lnTo>
                <a:lnTo>
                  <a:pt x="1258" y="3"/>
                </a:lnTo>
                <a:lnTo>
                  <a:pt x="1248" y="6"/>
                </a:lnTo>
                <a:lnTo>
                  <a:pt x="1242" y="9"/>
                </a:lnTo>
                <a:lnTo>
                  <a:pt x="1235" y="14"/>
                </a:lnTo>
                <a:lnTo>
                  <a:pt x="1230" y="21"/>
                </a:lnTo>
                <a:lnTo>
                  <a:pt x="1227" y="27"/>
                </a:lnTo>
                <a:lnTo>
                  <a:pt x="1225" y="34"/>
                </a:lnTo>
                <a:lnTo>
                  <a:pt x="1225" y="40"/>
                </a:lnTo>
                <a:lnTo>
                  <a:pt x="1225" y="47"/>
                </a:lnTo>
                <a:lnTo>
                  <a:pt x="1229" y="55"/>
                </a:lnTo>
                <a:lnTo>
                  <a:pt x="1234" y="62"/>
                </a:lnTo>
                <a:lnTo>
                  <a:pt x="1240" y="70"/>
                </a:lnTo>
                <a:lnTo>
                  <a:pt x="1248" y="76"/>
                </a:lnTo>
                <a:lnTo>
                  <a:pt x="1258" y="83"/>
                </a:lnTo>
                <a:lnTo>
                  <a:pt x="1269" y="89"/>
                </a:lnTo>
                <a:lnTo>
                  <a:pt x="1269" y="89"/>
                </a:lnTo>
                <a:lnTo>
                  <a:pt x="1282" y="97"/>
                </a:lnTo>
                <a:lnTo>
                  <a:pt x="1297" y="107"/>
                </a:lnTo>
                <a:lnTo>
                  <a:pt x="1313" y="123"/>
                </a:lnTo>
                <a:lnTo>
                  <a:pt x="1321" y="131"/>
                </a:lnTo>
                <a:lnTo>
                  <a:pt x="1329" y="143"/>
                </a:lnTo>
                <a:lnTo>
                  <a:pt x="1336" y="154"/>
                </a:lnTo>
                <a:lnTo>
                  <a:pt x="1343" y="166"/>
                </a:lnTo>
                <a:lnTo>
                  <a:pt x="1349" y="180"/>
                </a:lnTo>
                <a:lnTo>
                  <a:pt x="1352" y="195"/>
                </a:lnTo>
                <a:lnTo>
                  <a:pt x="1356" y="213"/>
                </a:lnTo>
                <a:lnTo>
                  <a:pt x="1357" y="231"/>
                </a:lnTo>
                <a:lnTo>
                  <a:pt x="1357" y="231"/>
                </a:lnTo>
                <a:lnTo>
                  <a:pt x="1356" y="250"/>
                </a:lnTo>
                <a:lnTo>
                  <a:pt x="1352" y="270"/>
                </a:lnTo>
                <a:lnTo>
                  <a:pt x="1346" y="289"/>
                </a:lnTo>
                <a:lnTo>
                  <a:pt x="1338" y="307"/>
                </a:lnTo>
                <a:lnTo>
                  <a:pt x="1326" y="325"/>
                </a:lnTo>
                <a:lnTo>
                  <a:pt x="1313" y="341"/>
                </a:lnTo>
                <a:lnTo>
                  <a:pt x="1300" y="358"/>
                </a:lnTo>
                <a:lnTo>
                  <a:pt x="1284" y="372"/>
                </a:lnTo>
                <a:lnTo>
                  <a:pt x="1266" y="385"/>
                </a:lnTo>
                <a:lnTo>
                  <a:pt x="1247" y="397"/>
                </a:lnTo>
                <a:lnTo>
                  <a:pt x="1225" y="406"/>
                </a:lnTo>
                <a:lnTo>
                  <a:pt x="1204" y="415"/>
                </a:lnTo>
                <a:lnTo>
                  <a:pt x="1181" y="421"/>
                </a:lnTo>
                <a:lnTo>
                  <a:pt x="1157" y="426"/>
                </a:lnTo>
                <a:lnTo>
                  <a:pt x="1133" y="429"/>
                </a:lnTo>
                <a:lnTo>
                  <a:pt x="1107" y="431"/>
                </a:lnTo>
                <a:lnTo>
                  <a:pt x="1107" y="431"/>
                </a:lnTo>
                <a:lnTo>
                  <a:pt x="1082" y="429"/>
                </a:lnTo>
                <a:lnTo>
                  <a:pt x="1056" y="426"/>
                </a:lnTo>
                <a:lnTo>
                  <a:pt x="1033" y="421"/>
                </a:lnTo>
                <a:lnTo>
                  <a:pt x="1011" y="415"/>
                </a:lnTo>
                <a:lnTo>
                  <a:pt x="988" y="406"/>
                </a:lnTo>
                <a:lnTo>
                  <a:pt x="967" y="397"/>
                </a:lnTo>
                <a:lnTo>
                  <a:pt x="949" y="385"/>
                </a:lnTo>
                <a:lnTo>
                  <a:pt x="931" y="372"/>
                </a:lnTo>
                <a:lnTo>
                  <a:pt x="915" y="358"/>
                </a:lnTo>
                <a:lnTo>
                  <a:pt x="900" y="341"/>
                </a:lnTo>
                <a:lnTo>
                  <a:pt x="887" y="325"/>
                </a:lnTo>
                <a:lnTo>
                  <a:pt x="877" y="307"/>
                </a:lnTo>
                <a:lnTo>
                  <a:pt x="869" y="289"/>
                </a:lnTo>
                <a:lnTo>
                  <a:pt x="863" y="270"/>
                </a:lnTo>
                <a:lnTo>
                  <a:pt x="859" y="250"/>
                </a:lnTo>
                <a:lnTo>
                  <a:pt x="858" y="231"/>
                </a:lnTo>
                <a:lnTo>
                  <a:pt x="858" y="231"/>
                </a:lnTo>
                <a:close/>
              </a:path>
            </a:pathLst>
          </a:custGeom>
          <a:gradFill flip="none" rotWithShape="1">
            <a:gsLst>
              <a:gs pos="0">
                <a:schemeClr val="accent6">
                  <a:lumMod val="60000"/>
                  <a:lumOff val="40000"/>
                  <a:shade val="30000"/>
                  <a:satMod val="115000"/>
                </a:schemeClr>
              </a:gs>
              <a:gs pos="50000">
                <a:schemeClr val="accent6">
                  <a:lumMod val="60000"/>
                  <a:lumOff val="40000"/>
                  <a:shade val="67500"/>
                  <a:satMod val="115000"/>
                </a:schemeClr>
              </a:gs>
              <a:gs pos="100000">
                <a:schemeClr val="accent6">
                  <a:lumMod val="60000"/>
                  <a:lumOff val="40000"/>
                  <a:shade val="100000"/>
                  <a:satMod val="115000"/>
                </a:schemeClr>
              </a:gs>
            </a:gsLst>
            <a:lin ang="18900000" scaled="1"/>
            <a:tileRect/>
          </a:gradFill>
          <a:ln w="28575">
            <a:solidFill>
              <a:schemeClr val="bg1">
                <a:lumMod val="65000"/>
              </a:schemeClr>
            </a:solidFill>
            <a:prstDash val="solid"/>
            <a:round/>
            <a:headEnd/>
            <a:tailEnd/>
          </a:ln>
        </p:spPr>
        <p:txBody>
          <a:bodyPr rIns="468000" anchor="ctr" anchorCtr="1"/>
          <a:lstStyle/>
          <a:p>
            <a:pPr eaLnBrk="1" hangingPunct="1">
              <a:defRPr/>
            </a:pPr>
            <a:endParaRPr lang="en-GB" sz="4000" dirty="0">
              <a:cs typeface="Arial" charset="0"/>
            </a:endParaRPr>
          </a:p>
        </p:txBody>
      </p:sp>
      <p:sp>
        <p:nvSpPr>
          <p:cNvPr id="9" name="Freeform 7"/>
          <p:cNvSpPr>
            <a:spLocks/>
          </p:cNvSpPr>
          <p:nvPr/>
        </p:nvSpPr>
        <p:spPr bwMode="auto">
          <a:xfrm>
            <a:off x="9045921" y="96805"/>
            <a:ext cx="3001962" cy="2495550"/>
          </a:xfrm>
          <a:custGeom>
            <a:avLst/>
            <a:gdLst>
              <a:gd name="T0" fmla="*/ 1726 w 2587"/>
              <a:gd name="T1" fmla="*/ 1956 h 2150"/>
              <a:gd name="T2" fmla="*/ 1702 w 2587"/>
              <a:gd name="T3" fmla="*/ 2008 h 2150"/>
              <a:gd name="T4" fmla="*/ 1656 w 2587"/>
              <a:gd name="T5" fmla="*/ 2054 h 2150"/>
              <a:gd name="T6" fmla="*/ 1620 w 2587"/>
              <a:gd name="T7" fmla="*/ 2075 h 2150"/>
              <a:gd name="T8" fmla="*/ 1599 w 2587"/>
              <a:gd name="T9" fmla="*/ 2104 h 2150"/>
              <a:gd name="T10" fmla="*/ 1602 w 2587"/>
              <a:gd name="T11" fmla="*/ 2130 h 2150"/>
              <a:gd name="T12" fmla="*/ 1632 w 2587"/>
              <a:gd name="T13" fmla="*/ 2148 h 2150"/>
              <a:gd name="T14" fmla="*/ 2587 w 2587"/>
              <a:gd name="T15" fmla="*/ 0 h 2150"/>
              <a:gd name="T16" fmla="*/ 429 w 2587"/>
              <a:gd name="T17" fmla="*/ 931 h 2150"/>
              <a:gd name="T18" fmla="*/ 424 w 2587"/>
              <a:gd name="T19" fmla="*/ 965 h 2150"/>
              <a:gd name="T20" fmla="*/ 403 w 2587"/>
              <a:gd name="T21" fmla="*/ 988 h 2150"/>
              <a:gd name="T22" fmla="*/ 376 w 2587"/>
              <a:gd name="T23" fmla="*/ 985 h 2150"/>
              <a:gd name="T24" fmla="*/ 348 w 2587"/>
              <a:gd name="T25" fmla="*/ 955 h 2150"/>
              <a:gd name="T26" fmla="*/ 324 w 2587"/>
              <a:gd name="T27" fmla="*/ 916 h 2150"/>
              <a:gd name="T28" fmla="*/ 276 w 2587"/>
              <a:gd name="T29" fmla="*/ 877 h 2150"/>
              <a:gd name="T30" fmla="*/ 218 w 2587"/>
              <a:gd name="T31" fmla="*/ 858 h 2150"/>
              <a:gd name="T32" fmla="*/ 161 w 2587"/>
              <a:gd name="T33" fmla="*/ 863 h 2150"/>
              <a:gd name="T34" fmla="*/ 89 w 2587"/>
              <a:gd name="T35" fmla="*/ 900 h 2150"/>
              <a:gd name="T36" fmla="*/ 34 w 2587"/>
              <a:gd name="T37" fmla="*/ 967 h 2150"/>
              <a:gd name="T38" fmla="*/ 5 w 2587"/>
              <a:gd name="T39" fmla="*/ 1056 h 2150"/>
              <a:gd name="T40" fmla="*/ 1 w 2587"/>
              <a:gd name="T41" fmla="*/ 1133 h 2150"/>
              <a:gd name="T42" fmla="*/ 24 w 2587"/>
              <a:gd name="T43" fmla="*/ 1225 h 2150"/>
              <a:gd name="T44" fmla="*/ 73 w 2587"/>
              <a:gd name="T45" fmla="*/ 1299 h 2150"/>
              <a:gd name="T46" fmla="*/ 141 w 2587"/>
              <a:gd name="T47" fmla="*/ 1346 h 2150"/>
              <a:gd name="T48" fmla="*/ 200 w 2587"/>
              <a:gd name="T49" fmla="*/ 1356 h 2150"/>
              <a:gd name="T50" fmla="*/ 263 w 2587"/>
              <a:gd name="T51" fmla="*/ 1343 h 2150"/>
              <a:gd name="T52" fmla="*/ 307 w 2587"/>
              <a:gd name="T53" fmla="*/ 1313 h 2150"/>
              <a:gd name="T54" fmla="*/ 342 w 2587"/>
              <a:gd name="T55" fmla="*/ 1269 h 2150"/>
              <a:gd name="T56" fmla="*/ 369 w 2587"/>
              <a:gd name="T57" fmla="*/ 1234 h 2150"/>
              <a:gd name="T58" fmla="*/ 397 w 2587"/>
              <a:gd name="T59" fmla="*/ 1224 h 2150"/>
              <a:gd name="T60" fmla="*/ 421 w 2587"/>
              <a:gd name="T61" fmla="*/ 1240 h 2150"/>
              <a:gd name="T62" fmla="*/ 429 w 2587"/>
              <a:gd name="T63" fmla="*/ 1282 h 2150"/>
              <a:gd name="T64" fmla="*/ 1305 w 2587"/>
              <a:gd name="T65" fmla="*/ 2150 h 2150"/>
              <a:gd name="T66" fmla="*/ 1337 w 2587"/>
              <a:gd name="T67" fmla="*/ 2145 h 2150"/>
              <a:gd name="T68" fmla="*/ 1360 w 2587"/>
              <a:gd name="T69" fmla="*/ 2124 h 2150"/>
              <a:gd name="T70" fmla="*/ 1357 w 2587"/>
              <a:gd name="T71" fmla="*/ 2096 h 2150"/>
              <a:gd name="T72" fmla="*/ 1329 w 2587"/>
              <a:gd name="T73" fmla="*/ 2068 h 2150"/>
              <a:gd name="T74" fmla="*/ 1290 w 2587"/>
              <a:gd name="T75" fmla="*/ 2044 h 2150"/>
              <a:gd name="T76" fmla="*/ 1251 w 2587"/>
              <a:gd name="T77" fmla="*/ 1997 h 2150"/>
              <a:gd name="T78" fmla="*/ 1231 w 2587"/>
              <a:gd name="T79" fmla="*/ 1938 h 2150"/>
              <a:gd name="T80" fmla="*/ 1235 w 2587"/>
              <a:gd name="T81" fmla="*/ 1881 h 2150"/>
              <a:gd name="T82" fmla="*/ 1272 w 2587"/>
              <a:gd name="T83" fmla="*/ 1810 h 2150"/>
              <a:gd name="T84" fmla="*/ 1340 w 2587"/>
              <a:gd name="T85" fmla="*/ 1754 h 2150"/>
              <a:gd name="T86" fmla="*/ 1430 w 2587"/>
              <a:gd name="T87" fmla="*/ 1725 h 2150"/>
              <a:gd name="T88" fmla="*/ 1505 w 2587"/>
              <a:gd name="T89" fmla="*/ 1722 h 2150"/>
              <a:gd name="T90" fmla="*/ 1599 w 2587"/>
              <a:gd name="T91" fmla="*/ 1745 h 2150"/>
              <a:gd name="T92" fmla="*/ 1672 w 2587"/>
              <a:gd name="T93" fmla="*/ 1793 h 2150"/>
              <a:gd name="T94" fmla="*/ 1718 w 2587"/>
              <a:gd name="T95" fmla="*/ 1862 h 2150"/>
              <a:gd name="T96" fmla="*/ 1729 w 2587"/>
              <a:gd name="T97" fmla="*/ 1920 h 2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587" h="2150">
                <a:moveTo>
                  <a:pt x="1729" y="1920"/>
                </a:moveTo>
                <a:lnTo>
                  <a:pt x="1729" y="1920"/>
                </a:lnTo>
                <a:lnTo>
                  <a:pt x="1728" y="1938"/>
                </a:lnTo>
                <a:lnTo>
                  <a:pt x="1726" y="1956"/>
                </a:lnTo>
                <a:lnTo>
                  <a:pt x="1721" y="1971"/>
                </a:lnTo>
                <a:lnTo>
                  <a:pt x="1716" y="1984"/>
                </a:lnTo>
                <a:lnTo>
                  <a:pt x="1710" y="1997"/>
                </a:lnTo>
                <a:lnTo>
                  <a:pt x="1702" y="2008"/>
                </a:lnTo>
                <a:lnTo>
                  <a:pt x="1694" y="2020"/>
                </a:lnTo>
                <a:lnTo>
                  <a:pt x="1685" y="2028"/>
                </a:lnTo>
                <a:lnTo>
                  <a:pt x="1669" y="2044"/>
                </a:lnTo>
                <a:lnTo>
                  <a:pt x="1656" y="2054"/>
                </a:lnTo>
                <a:lnTo>
                  <a:pt x="1641" y="2062"/>
                </a:lnTo>
                <a:lnTo>
                  <a:pt x="1641" y="2062"/>
                </a:lnTo>
                <a:lnTo>
                  <a:pt x="1630" y="2068"/>
                </a:lnTo>
                <a:lnTo>
                  <a:pt x="1620" y="2075"/>
                </a:lnTo>
                <a:lnTo>
                  <a:pt x="1614" y="2081"/>
                </a:lnTo>
                <a:lnTo>
                  <a:pt x="1607" y="2089"/>
                </a:lnTo>
                <a:lnTo>
                  <a:pt x="1602" y="2096"/>
                </a:lnTo>
                <a:lnTo>
                  <a:pt x="1599" y="2104"/>
                </a:lnTo>
                <a:lnTo>
                  <a:pt x="1598" y="2111"/>
                </a:lnTo>
                <a:lnTo>
                  <a:pt x="1598" y="2117"/>
                </a:lnTo>
                <a:lnTo>
                  <a:pt x="1599" y="2124"/>
                </a:lnTo>
                <a:lnTo>
                  <a:pt x="1602" y="2130"/>
                </a:lnTo>
                <a:lnTo>
                  <a:pt x="1607" y="2137"/>
                </a:lnTo>
                <a:lnTo>
                  <a:pt x="1614" y="2142"/>
                </a:lnTo>
                <a:lnTo>
                  <a:pt x="1622" y="2145"/>
                </a:lnTo>
                <a:lnTo>
                  <a:pt x="1632" y="2148"/>
                </a:lnTo>
                <a:lnTo>
                  <a:pt x="1641" y="2150"/>
                </a:lnTo>
                <a:lnTo>
                  <a:pt x="1654" y="2150"/>
                </a:lnTo>
                <a:lnTo>
                  <a:pt x="2587" y="2150"/>
                </a:lnTo>
                <a:lnTo>
                  <a:pt x="2587" y="0"/>
                </a:lnTo>
                <a:lnTo>
                  <a:pt x="433" y="0"/>
                </a:lnTo>
                <a:lnTo>
                  <a:pt x="433" y="495"/>
                </a:lnTo>
                <a:lnTo>
                  <a:pt x="429" y="495"/>
                </a:lnTo>
                <a:lnTo>
                  <a:pt x="429" y="931"/>
                </a:lnTo>
                <a:lnTo>
                  <a:pt x="429" y="931"/>
                </a:lnTo>
                <a:lnTo>
                  <a:pt x="429" y="944"/>
                </a:lnTo>
                <a:lnTo>
                  <a:pt x="428" y="955"/>
                </a:lnTo>
                <a:lnTo>
                  <a:pt x="424" y="965"/>
                </a:lnTo>
                <a:lnTo>
                  <a:pt x="421" y="973"/>
                </a:lnTo>
                <a:lnTo>
                  <a:pt x="416" y="980"/>
                </a:lnTo>
                <a:lnTo>
                  <a:pt x="410" y="985"/>
                </a:lnTo>
                <a:lnTo>
                  <a:pt x="403" y="988"/>
                </a:lnTo>
                <a:lnTo>
                  <a:pt x="397" y="990"/>
                </a:lnTo>
                <a:lnTo>
                  <a:pt x="390" y="990"/>
                </a:lnTo>
                <a:lnTo>
                  <a:pt x="384" y="988"/>
                </a:lnTo>
                <a:lnTo>
                  <a:pt x="376" y="985"/>
                </a:lnTo>
                <a:lnTo>
                  <a:pt x="369" y="980"/>
                </a:lnTo>
                <a:lnTo>
                  <a:pt x="361" y="973"/>
                </a:lnTo>
                <a:lnTo>
                  <a:pt x="355" y="965"/>
                </a:lnTo>
                <a:lnTo>
                  <a:pt x="348" y="955"/>
                </a:lnTo>
                <a:lnTo>
                  <a:pt x="342" y="944"/>
                </a:lnTo>
                <a:lnTo>
                  <a:pt x="342" y="944"/>
                </a:lnTo>
                <a:lnTo>
                  <a:pt x="333" y="931"/>
                </a:lnTo>
                <a:lnTo>
                  <a:pt x="324" y="916"/>
                </a:lnTo>
                <a:lnTo>
                  <a:pt x="307" y="900"/>
                </a:lnTo>
                <a:lnTo>
                  <a:pt x="299" y="892"/>
                </a:lnTo>
                <a:lnTo>
                  <a:pt x="288" y="885"/>
                </a:lnTo>
                <a:lnTo>
                  <a:pt x="276" y="877"/>
                </a:lnTo>
                <a:lnTo>
                  <a:pt x="263" y="871"/>
                </a:lnTo>
                <a:lnTo>
                  <a:pt x="250" y="866"/>
                </a:lnTo>
                <a:lnTo>
                  <a:pt x="236" y="861"/>
                </a:lnTo>
                <a:lnTo>
                  <a:pt x="218" y="858"/>
                </a:lnTo>
                <a:lnTo>
                  <a:pt x="200" y="858"/>
                </a:lnTo>
                <a:lnTo>
                  <a:pt x="200" y="858"/>
                </a:lnTo>
                <a:lnTo>
                  <a:pt x="180" y="858"/>
                </a:lnTo>
                <a:lnTo>
                  <a:pt x="161" y="863"/>
                </a:lnTo>
                <a:lnTo>
                  <a:pt x="141" y="868"/>
                </a:lnTo>
                <a:lnTo>
                  <a:pt x="122" y="877"/>
                </a:lnTo>
                <a:lnTo>
                  <a:pt x="106" y="887"/>
                </a:lnTo>
                <a:lnTo>
                  <a:pt x="89" y="900"/>
                </a:lnTo>
                <a:lnTo>
                  <a:pt x="73" y="915"/>
                </a:lnTo>
                <a:lnTo>
                  <a:pt x="58" y="931"/>
                </a:lnTo>
                <a:lnTo>
                  <a:pt x="45" y="947"/>
                </a:lnTo>
                <a:lnTo>
                  <a:pt x="34" y="967"/>
                </a:lnTo>
                <a:lnTo>
                  <a:pt x="24" y="988"/>
                </a:lnTo>
                <a:lnTo>
                  <a:pt x="16" y="1009"/>
                </a:lnTo>
                <a:lnTo>
                  <a:pt x="10" y="1032"/>
                </a:lnTo>
                <a:lnTo>
                  <a:pt x="5" y="1056"/>
                </a:lnTo>
                <a:lnTo>
                  <a:pt x="1" y="1081"/>
                </a:lnTo>
                <a:lnTo>
                  <a:pt x="0" y="1107"/>
                </a:lnTo>
                <a:lnTo>
                  <a:pt x="0" y="1107"/>
                </a:lnTo>
                <a:lnTo>
                  <a:pt x="1" y="1133"/>
                </a:lnTo>
                <a:lnTo>
                  <a:pt x="5" y="1157"/>
                </a:lnTo>
                <a:lnTo>
                  <a:pt x="10" y="1182"/>
                </a:lnTo>
                <a:lnTo>
                  <a:pt x="16" y="1204"/>
                </a:lnTo>
                <a:lnTo>
                  <a:pt x="24" y="1225"/>
                </a:lnTo>
                <a:lnTo>
                  <a:pt x="34" y="1247"/>
                </a:lnTo>
                <a:lnTo>
                  <a:pt x="45" y="1266"/>
                </a:lnTo>
                <a:lnTo>
                  <a:pt x="58" y="1284"/>
                </a:lnTo>
                <a:lnTo>
                  <a:pt x="73" y="1299"/>
                </a:lnTo>
                <a:lnTo>
                  <a:pt x="89" y="1313"/>
                </a:lnTo>
                <a:lnTo>
                  <a:pt x="106" y="1326"/>
                </a:lnTo>
                <a:lnTo>
                  <a:pt x="122" y="1336"/>
                </a:lnTo>
                <a:lnTo>
                  <a:pt x="141" y="1346"/>
                </a:lnTo>
                <a:lnTo>
                  <a:pt x="161" y="1351"/>
                </a:lnTo>
                <a:lnTo>
                  <a:pt x="180" y="1356"/>
                </a:lnTo>
                <a:lnTo>
                  <a:pt x="200" y="1356"/>
                </a:lnTo>
                <a:lnTo>
                  <a:pt x="200" y="1356"/>
                </a:lnTo>
                <a:lnTo>
                  <a:pt x="218" y="1356"/>
                </a:lnTo>
                <a:lnTo>
                  <a:pt x="236" y="1352"/>
                </a:lnTo>
                <a:lnTo>
                  <a:pt x="250" y="1349"/>
                </a:lnTo>
                <a:lnTo>
                  <a:pt x="263" y="1343"/>
                </a:lnTo>
                <a:lnTo>
                  <a:pt x="276" y="1336"/>
                </a:lnTo>
                <a:lnTo>
                  <a:pt x="288" y="1328"/>
                </a:lnTo>
                <a:lnTo>
                  <a:pt x="299" y="1321"/>
                </a:lnTo>
                <a:lnTo>
                  <a:pt x="307" y="1313"/>
                </a:lnTo>
                <a:lnTo>
                  <a:pt x="324" y="1297"/>
                </a:lnTo>
                <a:lnTo>
                  <a:pt x="333" y="1282"/>
                </a:lnTo>
                <a:lnTo>
                  <a:pt x="342" y="1269"/>
                </a:lnTo>
                <a:lnTo>
                  <a:pt x="342" y="1269"/>
                </a:lnTo>
                <a:lnTo>
                  <a:pt x="348" y="1258"/>
                </a:lnTo>
                <a:lnTo>
                  <a:pt x="355" y="1248"/>
                </a:lnTo>
                <a:lnTo>
                  <a:pt x="361" y="1240"/>
                </a:lnTo>
                <a:lnTo>
                  <a:pt x="369" y="1234"/>
                </a:lnTo>
                <a:lnTo>
                  <a:pt x="376" y="1229"/>
                </a:lnTo>
                <a:lnTo>
                  <a:pt x="384" y="1225"/>
                </a:lnTo>
                <a:lnTo>
                  <a:pt x="390" y="1224"/>
                </a:lnTo>
                <a:lnTo>
                  <a:pt x="397" y="1224"/>
                </a:lnTo>
                <a:lnTo>
                  <a:pt x="403" y="1225"/>
                </a:lnTo>
                <a:lnTo>
                  <a:pt x="410" y="1229"/>
                </a:lnTo>
                <a:lnTo>
                  <a:pt x="416" y="1234"/>
                </a:lnTo>
                <a:lnTo>
                  <a:pt x="421" y="1240"/>
                </a:lnTo>
                <a:lnTo>
                  <a:pt x="424" y="1248"/>
                </a:lnTo>
                <a:lnTo>
                  <a:pt x="428" y="1258"/>
                </a:lnTo>
                <a:lnTo>
                  <a:pt x="429" y="1269"/>
                </a:lnTo>
                <a:lnTo>
                  <a:pt x="429" y="1282"/>
                </a:lnTo>
                <a:lnTo>
                  <a:pt x="429" y="1556"/>
                </a:lnTo>
                <a:lnTo>
                  <a:pt x="433" y="1556"/>
                </a:lnTo>
                <a:lnTo>
                  <a:pt x="433" y="2150"/>
                </a:lnTo>
                <a:lnTo>
                  <a:pt x="1305" y="2150"/>
                </a:lnTo>
                <a:lnTo>
                  <a:pt x="1305" y="2150"/>
                </a:lnTo>
                <a:lnTo>
                  <a:pt x="1318" y="2150"/>
                </a:lnTo>
                <a:lnTo>
                  <a:pt x="1327" y="2148"/>
                </a:lnTo>
                <a:lnTo>
                  <a:pt x="1337" y="2145"/>
                </a:lnTo>
                <a:lnTo>
                  <a:pt x="1345" y="2142"/>
                </a:lnTo>
                <a:lnTo>
                  <a:pt x="1352" y="2137"/>
                </a:lnTo>
                <a:lnTo>
                  <a:pt x="1357" y="2130"/>
                </a:lnTo>
                <a:lnTo>
                  <a:pt x="1360" y="2124"/>
                </a:lnTo>
                <a:lnTo>
                  <a:pt x="1362" y="2117"/>
                </a:lnTo>
                <a:lnTo>
                  <a:pt x="1362" y="2111"/>
                </a:lnTo>
                <a:lnTo>
                  <a:pt x="1360" y="2104"/>
                </a:lnTo>
                <a:lnTo>
                  <a:pt x="1357" y="2096"/>
                </a:lnTo>
                <a:lnTo>
                  <a:pt x="1352" y="2089"/>
                </a:lnTo>
                <a:lnTo>
                  <a:pt x="1347" y="2081"/>
                </a:lnTo>
                <a:lnTo>
                  <a:pt x="1339" y="2075"/>
                </a:lnTo>
                <a:lnTo>
                  <a:pt x="1329" y="2068"/>
                </a:lnTo>
                <a:lnTo>
                  <a:pt x="1318" y="2062"/>
                </a:lnTo>
                <a:lnTo>
                  <a:pt x="1318" y="2062"/>
                </a:lnTo>
                <a:lnTo>
                  <a:pt x="1303" y="2054"/>
                </a:lnTo>
                <a:lnTo>
                  <a:pt x="1290" y="2044"/>
                </a:lnTo>
                <a:lnTo>
                  <a:pt x="1274" y="2028"/>
                </a:lnTo>
                <a:lnTo>
                  <a:pt x="1266" y="2020"/>
                </a:lnTo>
                <a:lnTo>
                  <a:pt x="1258" y="2008"/>
                </a:lnTo>
                <a:lnTo>
                  <a:pt x="1251" y="1997"/>
                </a:lnTo>
                <a:lnTo>
                  <a:pt x="1243" y="1984"/>
                </a:lnTo>
                <a:lnTo>
                  <a:pt x="1238" y="1971"/>
                </a:lnTo>
                <a:lnTo>
                  <a:pt x="1233" y="1956"/>
                </a:lnTo>
                <a:lnTo>
                  <a:pt x="1231" y="1938"/>
                </a:lnTo>
                <a:lnTo>
                  <a:pt x="1230" y="1920"/>
                </a:lnTo>
                <a:lnTo>
                  <a:pt x="1230" y="1920"/>
                </a:lnTo>
                <a:lnTo>
                  <a:pt x="1231" y="1901"/>
                </a:lnTo>
                <a:lnTo>
                  <a:pt x="1235" y="1881"/>
                </a:lnTo>
                <a:lnTo>
                  <a:pt x="1241" y="1862"/>
                </a:lnTo>
                <a:lnTo>
                  <a:pt x="1249" y="1842"/>
                </a:lnTo>
                <a:lnTo>
                  <a:pt x="1261" y="1826"/>
                </a:lnTo>
                <a:lnTo>
                  <a:pt x="1272" y="1810"/>
                </a:lnTo>
                <a:lnTo>
                  <a:pt x="1287" y="1793"/>
                </a:lnTo>
                <a:lnTo>
                  <a:pt x="1303" y="1779"/>
                </a:lnTo>
                <a:lnTo>
                  <a:pt x="1321" y="1766"/>
                </a:lnTo>
                <a:lnTo>
                  <a:pt x="1340" y="1754"/>
                </a:lnTo>
                <a:lnTo>
                  <a:pt x="1360" y="1745"/>
                </a:lnTo>
                <a:lnTo>
                  <a:pt x="1383" y="1736"/>
                </a:lnTo>
                <a:lnTo>
                  <a:pt x="1406" y="1730"/>
                </a:lnTo>
                <a:lnTo>
                  <a:pt x="1430" y="1725"/>
                </a:lnTo>
                <a:lnTo>
                  <a:pt x="1454" y="1722"/>
                </a:lnTo>
                <a:lnTo>
                  <a:pt x="1480" y="1720"/>
                </a:lnTo>
                <a:lnTo>
                  <a:pt x="1480" y="1720"/>
                </a:lnTo>
                <a:lnTo>
                  <a:pt x="1505" y="1722"/>
                </a:lnTo>
                <a:lnTo>
                  <a:pt x="1529" y="1725"/>
                </a:lnTo>
                <a:lnTo>
                  <a:pt x="1554" y="1730"/>
                </a:lnTo>
                <a:lnTo>
                  <a:pt x="1576" y="1736"/>
                </a:lnTo>
                <a:lnTo>
                  <a:pt x="1599" y="1745"/>
                </a:lnTo>
                <a:lnTo>
                  <a:pt x="1619" y="1754"/>
                </a:lnTo>
                <a:lnTo>
                  <a:pt x="1638" y="1766"/>
                </a:lnTo>
                <a:lnTo>
                  <a:pt x="1656" y="1779"/>
                </a:lnTo>
                <a:lnTo>
                  <a:pt x="1672" y="1793"/>
                </a:lnTo>
                <a:lnTo>
                  <a:pt x="1687" y="1810"/>
                </a:lnTo>
                <a:lnTo>
                  <a:pt x="1698" y="1826"/>
                </a:lnTo>
                <a:lnTo>
                  <a:pt x="1710" y="1842"/>
                </a:lnTo>
                <a:lnTo>
                  <a:pt x="1718" y="1862"/>
                </a:lnTo>
                <a:lnTo>
                  <a:pt x="1724" y="1881"/>
                </a:lnTo>
                <a:lnTo>
                  <a:pt x="1728" y="1901"/>
                </a:lnTo>
                <a:lnTo>
                  <a:pt x="1729" y="1920"/>
                </a:lnTo>
                <a:lnTo>
                  <a:pt x="1729" y="1920"/>
                </a:lnTo>
                <a:close/>
              </a:path>
            </a:pathLst>
          </a:custGeom>
          <a:gradFill flip="none" rotWithShape="1">
            <a:gsLst>
              <a:gs pos="0">
                <a:schemeClr val="accent1">
                  <a:lumMod val="60000"/>
                  <a:lumOff val="40000"/>
                  <a:shade val="30000"/>
                  <a:satMod val="115000"/>
                </a:schemeClr>
              </a:gs>
              <a:gs pos="50000">
                <a:schemeClr val="accent1">
                  <a:lumMod val="60000"/>
                  <a:lumOff val="40000"/>
                  <a:shade val="67500"/>
                  <a:satMod val="115000"/>
                </a:schemeClr>
              </a:gs>
              <a:gs pos="100000">
                <a:schemeClr val="accent1">
                  <a:lumMod val="60000"/>
                  <a:lumOff val="40000"/>
                  <a:shade val="100000"/>
                  <a:satMod val="115000"/>
                </a:schemeClr>
              </a:gs>
            </a:gsLst>
            <a:lin ang="8100000" scaled="1"/>
            <a:tileRect/>
          </a:gradFill>
          <a:ln w="28575">
            <a:solidFill>
              <a:schemeClr val="bg1">
                <a:lumMod val="65000"/>
              </a:schemeClr>
            </a:solidFill>
            <a:prstDash val="solid"/>
            <a:round/>
            <a:headEnd/>
            <a:tailEnd/>
          </a:ln>
        </p:spPr>
        <p:txBody>
          <a:bodyPr lIns="468000" anchor="ctr"/>
          <a:lstStyle/>
          <a:p>
            <a:pPr algn="ctr" eaLnBrk="1" hangingPunct="1">
              <a:defRPr/>
            </a:pPr>
            <a:endParaRPr lang="en-GB" sz="4000" dirty="0">
              <a:cs typeface="Arial" charset="0"/>
            </a:endParaRPr>
          </a:p>
        </p:txBody>
      </p:sp>
      <p:sp>
        <p:nvSpPr>
          <p:cNvPr id="10" name="Freeform 8"/>
          <p:cNvSpPr>
            <a:spLocks/>
          </p:cNvSpPr>
          <p:nvPr/>
        </p:nvSpPr>
        <p:spPr bwMode="auto">
          <a:xfrm>
            <a:off x="9550745" y="3675201"/>
            <a:ext cx="2497138" cy="3000375"/>
          </a:xfrm>
          <a:custGeom>
            <a:avLst/>
            <a:gdLst>
              <a:gd name="T0" fmla="*/ 195 w 2151"/>
              <a:gd name="T1" fmla="*/ 1725 h 2586"/>
              <a:gd name="T2" fmla="*/ 141 w 2151"/>
              <a:gd name="T3" fmla="*/ 1702 h 2586"/>
              <a:gd name="T4" fmla="*/ 96 w 2151"/>
              <a:gd name="T5" fmla="*/ 1655 h 2586"/>
              <a:gd name="T6" fmla="*/ 76 w 2151"/>
              <a:gd name="T7" fmla="*/ 1621 h 2586"/>
              <a:gd name="T8" fmla="*/ 47 w 2151"/>
              <a:gd name="T9" fmla="*/ 1598 h 2586"/>
              <a:gd name="T10" fmla="*/ 19 w 2151"/>
              <a:gd name="T11" fmla="*/ 1603 h 2586"/>
              <a:gd name="T12" fmla="*/ 2 w 2151"/>
              <a:gd name="T13" fmla="*/ 1631 h 2586"/>
              <a:gd name="T14" fmla="*/ 2151 w 2151"/>
              <a:gd name="T15" fmla="*/ 2586 h 2586"/>
              <a:gd name="T16" fmla="*/ 1218 w 2151"/>
              <a:gd name="T17" fmla="*/ 430 h 2586"/>
              <a:gd name="T18" fmla="*/ 1184 w 2151"/>
              <a:gd name="T19" fmla="*/ 425 h 2586"/>
              <a:gd name="T20" fmla="*/ 1163 w 2151"/>
              <a:gd name="T21" fmla="*/ 404 h 2586"/>
              <a:gd name="T22" fmla="*/ 1165 w 2151"/>
              <a:gd name="T23" fmla="*/ 376 h 2586"/>
              <a:gd name="T24" fmla="*/ 1194 w 2151"/>
              <a:gd name="T25" fmla="*/ 347 h 2586"/>
              <a:gd name="T26" fmla="*/ 1233 w 2151"/>
              <a:gd name="T27" fmla="*/ 322 h 2586"/>
              <a:gd name="T28" fmla="*/ 1272 w 2151"/>
              <a:gd name="T29" fmla="*/ 277 h 2586"/>
              <a:gd name="T30" fmla="*/ 1292 w 2151"/>
              <a:gd name="T31" fmla="*/ 218 h 2586"/>
              <a:gd name="T32" fmla="*/ 1288 w 2151"/>
              <a:gd name="T33" fmla="*/ 160 h 2586"/>
              <a:gd name="T34" fmla="*/ 1251 w 2151"/>
              <a:gd name="T35" fmla="*/ 88 h 2586"/>
              <a:gd name="T36" fmla="*/ 1183 w 2151"/>
              <a:gd name="T37" fmla="*/ 34 h 2586"/>
              <a:gd name="T38" fmla="*/ 1093 w 2151"/>
              <a:gd name="T39" fmla="*/ 4 h 2586"/>
              <a:gd name="T40" fmla="*/ 1018 w 2151"/>
              <a:gd name="T41" fmla="*/ 2 h 2586"/>
              <a:gd name="T42" fmla="*/ 924 w 2151"/>
              <a:gd name="T43" fmla="*/ 25 h 2586"/>
              <a:gd name="T44" fmla="*/ 851 w 2151"/>
              <a:gd name="T45" fmla="*/ 73 h 2586"/>
              <a:gd name="T46" fmla="*/ 805 w 2151"/>
              <a:gd name="T47" fmla="*/ 142 h 2586"/>
              <a:gd name="T48" fmla="*/ 794 w 2151"/>
              <a:gd name="T49" fmla="*/ 200 h 2586"/>
              <a:gd name="T50" fmla="*/ 807 w 2151"/>
              <a:gd name="T51" fmla="*/ 264 h 2586"/>
              <a:gd name="T52" fmla="*/ 838 w 2151"/>
              <a:gd name="T53" fmla="*/ 308 h 2586"/>
              <a:gd name="T54" fmla="*/ 882 w 2151"/>
              <a:gd name="T55" fmla="*/ 342 h 2586"/>
              <a:gd name="T56" fmla="*/ 916 w 2151"/>
              <a:gd name="T57" fmla="*/ 368 h 2586"/>
              <a:gd name="T58" fmla="*/ 926 w 2151"/>
              <a:gd name="T59" fmla="*/ 397 h 2586"/>
              <a:gd name="T60" fmla="*/ 909 w 2151"/>
              <a:gd name="T61" fmla="*/ 420 h 2586"/>
              <a:gd name="T62" fmla="*/ 869 w 2151"/>
              <a:gd name="T63" fmla="*/ 430 h 2586"/>
              <a:gd name="T64" fmla="*/ 0 w 2151"/>
              <a:gd name="T65" fmla="*/ 1305 h 2586"/>
              <a:gd name="T66" fmla="*/ 5 w 2151"/>
              <a:gd name="T67" fmla="*/ 1338 h 2586"/>
              <a:gd name="T68" fmla="*/ 26 w 2151"/>
              <a:gd name="T69" fmla="*/ 1361 h 2586"/>
              <a:gd name="T70" fmla="*/ 54 w 2151"/>
              <a:gd name="T71" fmla="*/ 1357 h 2586"/>
              <a:gd name="T72" fmla="*/ 83 w 2151"/>
              <a:gd name="T73" fmla="*/ 1328 h 2586"/>
              <a:gd name="T74" fmla="*/ 107 w 2151"/>
              <a:gd name="T75" fmla="*/ 1291 h 2586"/>
              <a:gd name="T76" fmla="*/ 153 w 2151"/>
              <a:gd name="T77" fmla="*/ 1250 h 2586"/>
              <a:gd name="T78" fmla="*/ 211 w 2151"/>
              <a:gd name="T79" fmla="*/ 1230 h 2586"/>
              <a:gd name="T80" fmla="*/ 270 w 2151"/>
              <a:gd name="T81" fmla="*/ 1235 h 2586"/>
              <a:gd name="T82" fmla="*/ 342 w 2151"/>
              <a:gd name="T83" fmla="*/ 1273 h 2586"/>
              <a:gd name="T84" fmla="*/ 395 w 2151"/>
              <a:gd name="T85" fmla="*/ 1339 h 2586"/>
              <a:gd name="T86" fmla="*/ 426 w 2151"/>
              <a:gd name="T87" fmla="*/ 1429 h 2586"/>
              <a:gd name="T88" fmla="*/ 428 w 2151"/>
              <a:gd name="T89" fmla="*/ 1505 h 2586"/>
              <a:gd name="T90" fmla="*/ 405 w 2151"/>
              <a:gd name="T91" fmla="*/ 1598 h 2586"/>
              <a:gd name="T92" fmla="*/ 356 w 2151"/>
              <a:gd name="T93" fmla="*/ 1673 h 2586"/>
              <a:gd name="T94" fmla="*/ 288 w 2151"/>
              <a:gd name="T95" fmla="*/ 1718 h 2586"/>
              <a:gd name="T96" fmla="*/ 229 w 2151"/>
              <a:gd name="T97" fmla="*/ 1730 h 25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151" h="2586">
                <a:moveTo>
                  <a:pt x="229" y="1730"/>
                </a:moveTo>
                <a:lnTo>
                  <a:pt x="229" y="1730"/>
                </a:lnTo>
                <a:lnTo>
                  <a:pt x="211" y="1728"/>
                </a:lnTo>
                <a:lnTo>
                  <a:pt x="195" y="1725"/>
                </a:lnTo>
                <a:lnTo>
                  <a:pt x="179" y="1722"/>
                </a:lnTo>
                <a:lnTo>
                  <a:pt x="166" y="1715"/>
                </a:lnTo>
                <a:lnTo>
                  <a:pt x="153" y="1709"/>
                </a:lnTo>
                <a:lnTo>
                  <a:pt x="141" y="1702"/>
                </a:lnTo>
                <a:lnTo>
                  <a:pt x="132" y="1694"/>
                </a:lnTo>
                <a:lnTo>
                  <a:pt x="122" y="1686"/>
                </a:lnTo>
                <a:lnTo>
                  <a:pt x="107" y="1670"/>
                </a:lnTo>
                <a:lnTo>
                  <a:pt x="96" y="1655"/>
                </a:lnTo>
                <a:lnTo>
                  <a:pt x="88" y="1642"/>
                </a:lnTo>
                <a:lnTo>
                  <a:pt x="88" y="1642"/>
                </a:lnTo>
                <a:lnTo>
                  <a:pt x="83" y="1631"/>
                </a:lnTo>
                <a:lnTo>
                  <a:pt x="76" y="1621"/>
                </a:lnTo>
                <a:lnTo>
                  <a:pt x="68" y="1613"/>
                </a:lnTo>
                <a:lnTo>
                  <a:pt x="62" y="1606"/>
                </a:lnTo>
                <a:lnTo>
                  <a:pt x="54" y="1601"/>
                </a:lnTo>
                <a:lnTo>
                  <a:pt x="47" y="1598"/>
                </a:lnTo>
                <a:lnTo>
                  <a:pt x="39" y="1598"/>
                </a:lnTo>
                <a:lnTo>
                  <a:pt x="32" y="1598"/>
                </a:lnTo>
                <a:lnTo>
                  <a:pt x="26" y="1600"/>
                </a:lnTo>
                <a:lnTo>
                  <a:pt x="19" y="1603"/>
                </a:lnTo>
                <a:lnTo>
                  <a:pt x="15" y="1608"/>
                </a:lnTo>
                <a:lnTo>
                  <a:pt x="10" y="1614"/>
                </a:lnTo>
                <a:lnTo>
                  <a:pt x="5" y="1621"/>
                </a:lnTo>
                <a:lnTo>
                  <a:pt x="2" y="1631"/>
                </a:lnTo>
                <a:lnTo>
                  <a:pt x="0" y="1642"/>
                </a:lnTo>
                <a:lnTo>
                  <a:pt x="0" y="1655"/>
                </a:lnTo>
                <a:lnTo>
                  <a:pt x="0" y="2586"/>
                </a:lnTo>
                <a:lnTo>
                  <a:pt x="2151" y="2586"/>
                </a:lnTo>
                <a:lnTo>
                  <a:pt x="2151" y="431"/>
                </a:lnTo>
                <a:lnTo>
                  <a:pt x="1656" y="431"/>
                </a:lnTo>
                <a:lnTo>
                  <a:pt x="1656" y="430"/>
                </a:lnTo>
                <a:lnTo>
                  <a:pt x="1218" y="430"/>
                </a:lnTo>
                <a:lnTo>
                  <a:pt x="1218" y="430"/>
                </a:lnTo>
                <a:lnTo>
                  <a:pt x="1205" y="430"/>
                </a:lnTo>
                <a:lnTo>
                  <a:pt x="1194" y="428"/>
                </a:lnTo>
                <a:lnTo>
                  <a:pt x="1184" y="425"/>
                </a:lnTo>
                <a:lnTo>
                  <a:pt x="1178" y="420"/>
                </a:lnTo>
                <a:lnTo>
                  <a:pt x="1171" y="415"/>
                </a:lnTo>
                <a:lnTo>
                  <a:pt x="1166" y="410"/>
                </a:lnTo>
                <a:lnTo>
                  <a:pt x="1163" y="404"/>
                </a:lnTo>
                <a:lnTo>
                  <a:pt x="1162" y="397"/>
                </a:lnTo>
                <a:lnTo>
                  <a:pt x="1162" y="391"/>
                </a:lnTo>
                <a:lnTo>
                  <a:pt x="1162" y="383"/>
                </a:lnTo>
                <a:lnTo>
                  <a:pt x="1165" y="376"/>
                </a:lnTo>
                <a:lnTo>
                  <a:pt x="1170" y="368"/>
                </a:lnTo>
                <a:lnTo>
                  <a:pt x="1176" y="361"/>
                </a:lnTo>
                <a:lnTo>
                  <a:pt x="1184" y="353"/>
                </a:lnTo>
                <a:lnTo>
                  <a:pt x="1194" y="347"/>
                </a:lnTo>
                <a:lnTo>
                  <a:pt x="1205" y="342"/>
                </a:lnTo>
                <a:lnTo>
                  <a:pt x="1205" y="342"/>
                </a:lnTo>
                <a:lnTo>
                  <a:pt x="1218" y="334"/>
                </a:lnTo>
                <a:lnTo>
                  <a:pt x="1233" y="322"/>
                </a:lnTo>
                <a:lnTo>
                  <a:pt x="1249" y="308"/>
                </a:lnTo>
                <a:lnTo>
                  <a:pt x="1258" y="298"/>
                </a:lnTo>
                <a:lnTo>
                  <a:pt x="1266" y="288"/>
                </a:lnTo>
                <a:lnTo>
                  <a:pt x="1272" y="277"/>
                </a:lnTo>
                <a:lnTo>
                  <a:pt x="1279" y="264"/>
                </a:lnTo>
                <a:lnTo>
                  <a:pt x="1285" y="251"/>
                </a:lnTo>
                <a:lnTo>
                  <a:pt x="1288" y="235"/>
                </a:lnTo>
                <a:lnTo>
                  <a:pt x="1292" y="218"/>
                </a:lnTo>
                <a:lnTo>
                  <a:pt x="1293" y="200"/>
                </a:lnTo>
                <a:lnTo>
                  <a:pt x="1293" y="200"/>
                </a:lnTo>
                <a:lnTo>
                  <a:pt x="1292" y="181"/>
                </a:lnTo>
                <a:lnTo>
                  <a:pt x="1288" y="160"/>
                </a:lnTo>
                <a:lnTo>
                  <a:pt x="1282" y="142"/>
                </a:lnTo>
                <a:lnTo>
                  <a:pt x="1274" y="122"/>
                </a:lnTo>
                <a:lnTo>
                  <a:pt x="1262" y="104"/>
                </a:lnTo>
                <a:lnTo>
                  <a:pt x="1251" y="88"/>
                </a:lnTo>
                <a:lnTo>
                  <a:pt x="1236" y="73"/>
                </a:lnTo>
                <a:lnTo>
                  <a:pt x="1220" y="59"/>
                </a:lnTo>
                <a:lnTo>
                  <a:pt x="1202" y="46"/>
                </a:lnTo>
                <a:lnTo>
                  <a:pt x="1183" y="34"/>
                </a:lnTo>
                <a:lnTo>
                  <a:pt x="1162" y="25"/>
                </a:lnTo>
                <a:lnTo>
                  <a:pt x="1140" y="17"/>
                </a:lnTo>
                <a:lnTo>
                  <a:pt x="1118" y="8"/>
                </a:lnTo>
                <a:lnTo>
                  <a:pt x="1093" y="4"/>
                </a:lnTo>
                <a:lnTo>
                  <a:pt x="1069" y="2"/>
                </a:lnTo>
                <a:lnTo>
                  <a:pt x="1043" y="0"/>
                </a:lnTo>
                <a:lnTo>
                  <a:pt x="1043" y="0"/>
                </a:lnTo>
                <a:lnTo>
                  <a:pt x="1018" y="2"/>
                </a:lnTo>
                <a:lnTo>
                  <a:pt x="992" y="4"/>
                </a:lnTo>
                <a:lnTo>
                  <a:pt x="970" y="8"/>
                </a:lnTo>
                <a:lnTo>
                  <a:pt x="947" y="17"/>
                </a:lnTo>
                <a:lnTo>
                  <a:pt x="924" y="25"/>
                </a:lnTo>
                <a:lnTo>
                  <a:pt x="903" y="34"/>
                </a:lnTo>
                <a:lnTo>
                  <a:pt x="885" y="46"/>
                </a:lnTo>
                <a:lnTo>
                  <a:pt x="867" y="59"/>
                </a:lnTo>
                <a:lnTo>
                  <a:pt x="851" y="73"/>
                </a:lnTo>
                <a:lnTo>
                  <a:pt x="836" y="88"/>
                </a:lnTo>
                <a:lnTo>
                  <a:pt x="823" y="104"/>
                </a:lnTo>
                <a:lnTo>
                  <a:pt x="813" y="122"/>
                </a:lnTo>
                <a:lnTo>
                  <a:pt x="805" y="142"/>
                </a:lnTo>
                <a:lnTo>
                  <a:pt x="799" y="160"/>
                </a:lnTo>
                <a:lnTo>
                  <a:pt x="795" y="181"/>
                </a:lnTo>
                <a:lnTo>
                  <a:pt x="794" y="200"/>
                </a:lnTo>
                <a:lnTo>
                  <a:pt x="794" y="200"/>
                </a:lnTo>
                <a:lnTo>
                  <a:pt x="794" y="218"/>
                </a:lnTo>
                <a:lnTo>
                  <a:pt x="797" y="235"/>
                </a:lnTo>
                <a:lnTo>
                  <a:pt x="802" y="251"/>
                </a:lnTo>
                <a:lnTo>
                  <a:pt x="807" y="264"/>
                </a:lnTo>
                <a:lnTo>
                  <a:pt x="813" y="277"/>
                </a:lnTo>
                <a:lnTo>
                  <a:pt x="822" y="288"/>
                </a:lnTo>
                <a:lnTo>
                  <a:pt x="830" y="298"/>
                </a:lnTo>
                <a:lnTo>
                  <a:pt x="838" y="308"/>
                </a:lnTo>
                <a:lnTo>
                  <a:pt x="854" y="322"/>
                </a:lnTo>
                <a:lnTo>
                  <a:pt x="867" y="334"/>
                </a:lnTo>
                <a:lnTo>
                  <a:pt x="882" y="342"/>
                </a:lnTo>
                <a:lnTo>
                  <a:pt x="882" y="342"/>
                </a:lnTo>
                <a:lnTo>
                  <a:pt x="891" y="347"/>
                </a:lnTo>
                <a:lnTo>
                  <a:pt x="901" y="353"/>
                </a:lnTo>
                <a:lnTo>
                  <a:pt x="909" y="361"/>
                </a:lnTo>
                <a:lnTo>
                  <a:pt x="916" y="368"/>
                </a:lnTo>
                <a:lnTo>
                  <a:pt x="921" y="376"/>
                </a:lnTo>
                <a:lnTo>
                  <a:pt x="924" y="383"/>
                </a:lnTo>
                <a:lnTo>
                  <a:pt x="926" y="391"/>
                </a:lnTo>
                <a:lnTo>
                  <a:pt x="926" y="397"/>
                </a:lnTo>
                <a:lnTo>
                  <a:pt x="924" y="404"/>
                </a:lnTo>
                <a:lnTo>
                  <a:pt x="921" y="410"/>
                </a:lnTo>
                <a:lnTo>
                  <a:pt x="916" y="415"/>
                </a:lnTo>
                <a:lnTo>
                  <a:pt x="909" y="420"/>
                </a:lnTo>
                <a:lnTo>
                  <a:pt x="901" y="425"/>
                </a:lnTo>
                <a:lnTo>
                  <a:pt x="891" y="428"/>
                </a:lnTo>
                <a:lnTo>
                  <a:pt x="880" y="430"/>
                </a:lnTo>
                <a:lnTo>
                  <a:pt x="869" y="430"/>
                </a:lnTo>
                <a:lnTo>
                  <a:pt x="595" y="430"/>
                </a:lnTo>
                <a:lnTo>
                  <a:pt x="595" y="431"/>
                </a:lnTo>
                <a:lnTo>
                  <a:pt x="0" y="431"/>
                </a:lnTo>
                <a:lnTo>
                  <a:pt x="0" y="1305"/>
                </a:lnTo>
                <a:lnTo>
                  <a:pt x="0" y="1305"/>
                </a:lnTo>
                <a:lnTo>
                  <a:pt x="0" y="1317"/>
                </a:lnTo>
                <a:lnTo>
                  <a:pt x="2" y="1328"/>
                </a:lnTo>
                <a:lnTo>
                  <a:pt x="5" y="1338"/>
                </a:lnTo>
                <a:lnTo>
                  <a:pt x="10" y="1346"/>
                </a:lnTo>
                <a:lnTo>
                  <a:pt x="15" y="1352"/>
                </a:lnTo>
                <a:lnTo>
                  <a:pt x="19" y="1357"/>
                </a:lnTo>
                <a:lnTo>
                  <a:pt x="26" y="1361"/>
                </a:lnTo>
                <a:lnTo>
                  <a:pt x="32" y="1362"/>
                </a:lnTo>
                <a:lnTo>
                  <a:pt x="39" y="1362"/>
                </a:lnTo>
                <a:lnTo>
                  <a:pt x="47" y="1361"/>
                </a:lnTo>
                <a:lnTo>
                  <a:pt x="54" y="1357"/>
                </a:lnTo>
                <a:lnTo>
                  <a:pt x="62" y="1352"/>
                </a:lnTo>
                <a:lnTo>
                  <a:pt x="68" y="1346"/>
                </a:lnTo>
                <a:lnTo>
                  <a:pt x="76" y="1338"/>
                </a:lnTo>
                <a:lnTo>
                  <a:pt x="83" y="1328"/>
                </a:lnTo>
                <a:lnTo>
                  <a:pt x="88" y="1318"/>
                </a:lnTo>
                <a:lnTo>
                  <a:pt x="88" y="1318"/>
                </a:lnTo>
                <a:lnTo>
                  <a:pt x="96" y="1304"/>
                </a:lnTo>
                <a:lnTo>
                  <a:pt x="107" y="1291"/>
                </a:lnTo>
                <a:lnTo>
                  <a:pt x="122" y="1274"/>
                </a:lnTo>
                <a:lnTo>
                  <a:pt x="132" y="1266"/>
                </a:lnTo>
                <a:lnTo>
                  <a:pt x="141" y="1258"/>
                </a:lnTo>
                <a:lnTo>
                  <a:pt x="153" y="1250"/>
                </a:lnTo>
                <a:lnTo>
                  <a:pt x="166" y="1243"/>
                </a:lnTo>
                <a:lnTo>
                  <a:pt x="179" y="1238"/>
                </a:lnTo>
                <a:lnTo>
                  <a:pt x="195" y="1234"/>
                </a:lnTo>
                <a:lnTo>
                  <a:pt x="211" y="1230"/>
                </a:lnTo>
                <a:lnTo>
                  <a:pt x="229" y="1230"/>
                </a:lnTo>
                <a:lnTo>
                  <a:pt x="229" y="1230"/>
                </a:lnTo>
                <a:lnTo>
                  <a:pt x="249" y="1232"/>
                </a:lnTo>
                <a:lnTo>
                  <a:pt x="270" y="1235"/>
                </a:lnTo>
                <a:lnTo>
                  <a:pt x="288" y="1242"/>
                </a:lnTo>
                <a:lnTo>
                  <a:pt x="307" y="1250"/>
                </a:lnTo>
                <a:lnTo>
                  <a:pt x="325" y="1260"/>
                </a:lnTo>
                <a:lnTo>
                  <a:pt x="342" y="1273"/>
                </a:lnTo>
                <a:lnTo>
                  <a:pt x="356" y="1287"/>
                </a:lnTo>
                <a:lnTo>
                  <a:pt x="371" y="1304"/>
                </a:lnTo>
                <a:lnTo>
                  <a:pt x="384" y="1321"/>
                </a:lnTo>
                <a:lnTo>
                  <a:pt x="395" y="1339"/>
                </a:lnTo>
                <a:lnTo>
                  <a:pt x="405" y="1361"/>
                </a:lnTo>
                <a:lnTo>
                  <a:pt x="413" y="1383"/>
                </a:lnTo>
                <a:lnTo>
                  <a:pt x="421" y="1406"/>
                </a:lnTo>
                <a:lnTo>
                  <a:pt x="426" y="1429"/>
                </a:lnTo>
                <a:lnTo>
                  <a:pt x="428" y="1455"/>
                </a:lnTo>
                <a:lnTo>
                  <a:pt x="429" y="1479"/>
                </a:lnTo>
                <a:lnTo>
                  <a:pt x="429" y="1479"/>
                </a:lnTo>
                <a:lnTo>
                  <a:pt x="428" y="1505"/>
                </a:lnTo>
                <a:lnTo>
                  <a:pt x="426" y="1530"/>
                </a:lnTo>
                <a:lnTo>
                  <a:pt x="421" y="1554"/>
                </a:lnTo>
                <a:lnTo>
                  <a:pt x="413" y="1577"/>
                </a:lnTo>
                <a:lnTo>
                  <a:pt x="405" y="1598"/>
                </a:lnTo>
                <a:lnTo>
                  <a:pt x="395" y="1619"/>
                </a:lnTo>
                <a:lnTo>
                  <a:pt x="384" y="1639"/>
                </a:lnTo>
                <a:lnTo>
                  <a:pt x="371" y="1657"/>
                </a:lnTo>
                <a:lnTo>
                  <a:pt x="356" y="1673"/>
                </a:lnTo>
                <a:lnTo>
                  <a:pt x="342" y="1686"/>
                </a:lnTo>
                <a:lnTo>
                  <a:pt x="325" y="1699"/>
                </a:lnTo>
                <a:lnTo>
                  <a:pt x="307" y="1710"/>
                </a:lnTo>
                <a:lnTo>
                  <a:pt x="288" y="1718"/>
                </a:lnTo>
                <a:lnTo>
                  <a:pt x="270" y="1725"/>
                </a:lnTo>
                <a:lnTo>
                  <a:pt x="249" y="1728"/>
                </a:lnTo>
                <a:lnTo>
                  <a:pt x="229" y="1730"/>
                </a:lnTo>
                <a:lnTo>
                  <a:pt x="229" y="1730"/>
                </a:lnTo>
                <a:close/>
              </a:path>
            </a:pathLst>
          </a:custGeom>
          <a:gradFill flip="none" rotWithShape="1">
            <a:gsLst>
              <a:gs pos="0">
                <a:schemeClr val="accent4">
                  <a:lumMod val="60000"/>
                  <a:lumOff val="40000"/>
                  <a:shade val="30000"/>
                  <a:satMod val="115000"/>
                </a:schemeClr>
              </a:gs>
              <a:gs pos="50000">
                <a:schemeClr val="accent4">
                  <a:lumMod val="60000"/>
                  <a:lumOff val="40000"/>
                  <a:shade val="67500"/>
                  <a:satMod val="115000"/>
                </a:schemeClr>
              </a:gs>
              <a:gs pos="100000">
                <a:schemeClr val="accent4">
                  <a:lumMod val="60000"/>
                  <a:lumOff val="40000"/>
                  <a:shade val="100000"/>
                  <a:satMod val="115000"/>
                </a:schemeClr>
              </a:gs>
            </a:gsLst>
            <a:lin ang="13500000" scaled="1"/>
            <a:tileRect/>
          </a:gradFill>
          <a:ln w="28575">
            <a:solidFill>
              <a:schemeClr val="bg1">
                <a:lumMod val="65000"/>
              </a:schemeClr>
            </a:solidFill>
            <a:prstDash val="solid"/>
            <a:round/>
            <a:headEnd/>
            <a:tailEnd/>
          </a:ln>
        </p:spPr>
        <p:txBody>
          <a:bodyPr tIns="468000" anchor="ctr" anchorCtr="1"/>
          <a:lstStyle/>
          <a:p>
            <a:pPr eaLnBrk="1" hangingPunct="1">
              <a:defRPr/>
            </a:pPr>
            <a:endParaRPr lang="en-GB" sz="4000" dirty="0">
              <a:cs typeface="Arial" charset="0"/>
            </a:endParaRPr>
          </a:p>
        </p:txBody>
      </p:sp>
      <p:sp>
        <p:nvSpPr>
          <p:cNvPr id="2" name="Title 1">
            <a:extLst>
              <a:ext uri="{FF2B5EF4-FFF2-40B4-BE49-F238E27FC236}">
                <a16:creationId xmlns:a16="http://schemas.microsoft.com/office/drawing/2014/main" id="{8A061DBB-B293-2D4E-ACDF-C14AA5DBC76A}"/>
              </a:ext>
            </a:extLst>
          </p:cNvPr>
          <p:cNvSpPr>
            <a:spLocks noGrp="1"/>
          </p:cNvSpPr>
          <p:nvPr>
            <p:ph type="title"/>
          </p:nvPr>
        </p:nvSpPr>
        <p:spPr>
          <a:xfrm>
            <a:off x="838200" y="1"/>
            <a:ext cx="10515600" cy="1117599"/>
          </a:xfrm>
        </p:spPr>
        <p:txBody>
          <a:bodyPr>
            <a:normAutofit/>
          </a:bodyPr>
          <a:lstStyle/>
          <a:p>
            <a:pPr algn="ctr"/>
            <a:r>
              <a:rPr lang="en-US" sz="6000" b="1" u="sng" dirty="0"/>
              <a:t>The Gospel</a:t>
            </a:r>
          </a:p>
        </p:txBody>
      </p:sp>
      <p:sp>
        <p:nvSpPr>
          <p:cNvPr id="3" name="Content Placeholder 2">
            <a:extLst>
              <a:ext uri="{FF2B5EF4-FFF2-40B4-BE49-F238E27FC236}">
                <a16:creationId xmlns:a16="http://schemas.microsoft.com/office/drawing/2014/main" id="{D202977E-7D30-AA4C-9004-CD0E742FEA26}"/>
              </a:ext>
            </a:extLst>
          </p:cNvPr>
          <p:cNvSpPr>
            <a:spLocks noGrp="1"/>
          </p:cNvSpPr>
          <p:nvPr>
            <p:ph idx="1"/>
          </p:nvPr>
        </p:nvSpPr>
        <p:spPr>
          <a:xfrm>
            <a:off x="2962141" y="1418897"/>
            <a:ext cx="6426558" cy="5439103"/>
          </a:xfrm>
        </p:spPr>
        <p:txBody>
          <a:bodyPr>
            <a:normAutofit/>
          </a:bodyPr>
          <a:lstStyle/>
          <a:p>
            <a:pPr marL="0" indent="0" algn="ctr">
              <a:buNone/>
            </a:pPr>
            <a:r>
              <a:rPr lang="en-US" sz="4000" b="1" baseline="30000" dirty="0"/>
              <a:t>44 </a:t>
            </a:r>
            <a:r>
              <a:rPr lang="en-US" sz="4000" dirty="0"/>
              <a:t>No one can come to Me unless the Father who sent Me draws him; and I will raise him up on the last day. </a:t>
            </a:r>
            <a:r>
              <a:rPr lang="en-US" sz="4000" b="1" baseline="30000" dirty="0"/>
              <a:t>45 </a:t>
            </a:r>
            <a:r>
              <a:rPr lang="en-US" sz="4000" dirty="0"/>
              <a:t>It is written in the prophets, ‘</a:t>
            </a:r>
            <a:r>
              <a:rPr lang="en-US" sz="4000" cap="small" dirty="0"/>
              <a:t>And they shall all be</a:t>
            </a:r>
            <a:r>
              <a:rPr lang="en-US" sz="4000" dirty="0"/>
              <a:t> </a:t>
            </a:r>
            <a:r>
              <a:rPr lang="en-US" sz="4000" cap="small" dirty="0"/>
              <a:t>taught of God</a:t>
            </a:r>
            <a:r>
              <a:rPr lang="en-US" sz="4000" dirty="0"/>
              <a:t>.’ Everyone who has heard and learned from the Father, comes to Me.</a:t>
            </a:r>
          </a:p>
        </p:txBody>
      </p:sp>
    </p:spTree>
    <p:extLst>
      <p:ext uri="{BB962C8B-B14F-4D97-AF65-F5344CB8AC3E}">
        <p14:creationId xmlns:p14="http://schemas.microsoft.com/office/powerpoint/2010/main" val="22032021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reeform 5"/>
          <p:cNvSpPr>
            <a:spLocks/>
          </p:cNvSpPr>
          <p:nvPr/>
        </p:nvSpPr>
        <p:spPr bwMode="auto">
          <a:xfrm>
            <a:off x="199197" y="142738"/>
            <a:ext cx="2495550" cy="3001963"/>
          </a:xfrm>
          <a:custGeom>
            <a:avLst/>
            <a:gdLst>
              <a:gd name="T0" fmla="*/ 1956 w 2151"/>
              <a:gd name="T1" fmla="*/ 861 h 2586"/>
              <a:gd name="T2" fmla="*/ 2010 w 2151"/>
              <a:gd name="T3" fmla="*/ 884 h 2586"/>
              <a:gd name="T4" fmla="*/ 2054 w 2151"/>
              <a:gd name="T5" fmla="*/ 931 h 2586"/>
              <a:gd name="T6" fmla="*/ 2075 w 2151"/>
              <a:gd name="T7" fmla="*/ 965 h 2586"/>
              <a:gd name="T8" fmla="*/ 2104 w 2151"/>
              <a:gd name="T9" fmla="*/ 988 h 2586"/>
              <a:gd name="T10" fmla="*/ 2132 w 2151"/>
              <a:gd name="T11" fmla="*/ 983 h 2586"/>
              <a:gd name="T12" fmla="*/ 2148 w 2151"/>
              <a:gd name="T13" fmla="*/ 955 h 2586"/>
              <a:gd name="T14" fmla="*/ 0 w 2151"/>
              <a:gd name="T15" fmla="*/ 0 h 2586"/>
              <a:gd name="T16" fmla="*/ 933 w 2151"/>
              <a:gd name="T17" fmla="*/ 2156 h 2586"/>
              <a:gd name="T18" fmla="*/ 965 w 2151"/>
              <a:gd name="T19" fmla="*/ 2161 h 2586"/>
              <a:gd name="T20" fmla="*/ 988 w 2151"/>
              <a:gd name="T21" fmla="*/ 2182 h 2586"/>
              <a:gd name="T22" fmla="*/ 985 w 2151"/>
              <a:gd name="T23" fmla="*/ 2210 h 2586"/>
              <a:gd name="T24" fmla="*/ 957 w 2151"/>
              <a:gd name="T25" fmla="*/ 2239 h 2586"/>
              <a:gd name="T26" fmla="*/ 918 w 2151"/>
              <a:gd name="T27" fmla="*/ 2264 h 2586"/>
              <a:gd name="T28" fmla="*/ 879 w 2151"/>
              <a:gd name="T29" fmla="*/ 2309 h 2586"/>
              <a:gd name="T30" fmla="*/ 859 w 2151"/>
              <a:gd name="T31" fmla="*/ 2368 h 2586"/>
              <a:gd name="T32" fmla="*/ 863 w 2151"/>
              <a:gd name="T33" fmla="*/ 2426 h 2586"/>
              <a:gd name="T34" fmla="*/ 900 w 2151"/>
              <a:gd name="T35" fmla="*/ 2498 h 2586"/>
              <a:gd name="T36" fmla="*/ 968 w 2151"/>
              <a:gd name="T37" fmla="*/ 2552 h 2586"/>
              <a:gd name="T38" fmla="*/ 1058 w 2151"/>
              <a:gd name="T39" fmla="*/ 2582 h 2586"/>
              <a:gd name="T40" fmla="*/ 1133 w 2151"/>
              <a:gd name="T41" fmla="*/ 2584 h 2586"/>
              <a:gd name="T42" fmla="*/ 1227 w 2151"/>
              <a:gd name="T43" fmla="*/ 2561 h 2586"/>
              <a:gd name="T44" fmla="*/ 1300 w 2151"/>
              <a:gd name="T45" fmla="*/ 2513 h 2586"/>
              <a:gd name="T46" fmla="*/ 1346 w 2151"/>
              <a:gd name="T47" fmla="*/ 2444 h 2586"/>
              <a:gd name="T48" fmla="*/ 1357 w 2151"/>
              <a:gd name="T49" fmla="*/ 2386 h 2586"/>
              <a:gd name="T50" fmla="*/ 1344 w 2151"/>
              <a:gd name="T51" fmla="*/ 2322 h 2586"/>
              <a:gd name="T52" fmla="*/ 1313 w 2151"/>
              <a:gd name="T53" fmla="*/ 2278 h 2586"/>
              <a:gd name="T54" fmla="*/ 1269 w 2151"/>
              <a:gd name="T55" fmla="*/ 2244 h 2586"/>
              <a:gd name="T56" fmla="*/ 1235 w 2151"/>
              <a:gd name="T57" fmla="*/ 2218 h 2586"/>
              <a:gd name="T58" fmla="*/ 1225 w 2151"/>
              <a:gd name="T59" fmla="*/ 2189 h 2586"/>
              <a:gd name="T60" fmla="*/ 1242 w 2151"/>
              <a:gd name="T61" fmla="*/ 2166 h 2586"/>
              <a:gd name="T62" fmla="*/ 1282 w 2151"/>
              <a:gd name="T63" fmla="*/ 2156 h 2586"/>
              <a:gd name="T64" fmla="*/ 2151 w 2151"/>
              <a:gd name="T65" fmla="*/ 1281 h 2586"/>
              <a:gd name="T66" fmla="*/ 2146 w 2151"/>
              <a:gd name="T67" fmla="*/ 1248 h 2586"/>
              <a:gd name="T68" fmla="*/ 2125 w 2151"/>
              <a:gd name="T69" fmla="*/ 1225 h 2586"/>
              <a:gd name="T70" fmla="*/ 2097 w 2151"/>
              <a:gd name="T71" fmla="*/ 1229 h 2586"/>
              <a:gd name="T72" fmla="*/ 2068 w 2151"/>
              <a:gd name="T73" fmla="*/ 1258 h 2586"/>
              <a:gd name="T74" fmla="*/ 2044 w 2151"/>
              <a:gd name="T75" fmla="*/ 1295 h 2586"/>
              <a:gd name="T76" fmla="*/ 1998 w 2151"/>
              <a:gd name="T77" fmla="*/ 1336 h 2586"/>
              <a:gd name="T78" fmla="*/ 1940 w 2151"/>
              <a:gd name="T79" fmla="*/ 1356 h 2586"/>
              <a:gd name="T80" fmla="*/ 1881 w 2151"/>
              <a:gd name="T81" fmla="*/ 1351 h 2586"/>
              <a:gd name="T82" fmla="*/ 1809 w 2151"/>
              <a:gd name="T83" fmla="*/ 1313 h 2586"/>
              <a:gd name="T84" fmla="*/ 1756 w 2151"/>
              <a:gd name="T85" fmla="*/ 1247 h 2586"/>
              <a:gd name="T86" fmla="*/ 1725 w 2151"/>
              <a:gd name="T87" fmla="*/ 1157 h 2586"/>
              <a:gd name="T88" fmla="*/ 1722 w 2151"/>
              <a:gd name="T89" fmla="*/ 1081 h 2586"/>
              <a:gd name="T90" fmla="*/ 1746 w 2151"/>
              <a:gd name="T91" fmla="*/ 988 h 2586"/>
              <a:gd name="T92" fmla="*/ 1795 w 2151"/>
              <a:gd name="T93" fmla="*/ 913 h 2586"/>
              <a:gd name="T94" fmla="*/ 1862 w 2151"/>
              <a:gd name="T95" fmla="*/ 868 h 2586"/>
              <a:gd name="T96" fmla="*/ 1922 w 2151"/>
              <a:gd name="T97" fmla="*/ 856 h 25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151" h="2586">
                <a:moveTo>
                  <a:pt x="1922" y="856"/>
                </a:moveTo>
                <a:lnTo>
                  <a:pt x="1922" y="856"/>
                </a:lnTo>
                <a:lnTo>
                  <a:pt x="1940" y="858"/>
                </a:lnTo>
                <a:lnTo>
                  <a:pt x="1956" y="861"/>
                </a:lnTo>
                <a:lnTo>
                  <a:pt x="1971" y="864"/>
                </a:lnTo>
                <a:lnTo>
                  <a:pt x="1985" y="871"/>
                </a:lnTo>
                <a:lnTo>
                  <a:pt x="1998" y="877"/>
                </a:lnTo>
                <a:lnTo>
                  <a:pt x="2010" y="884"/>
                </a:lnTo>
                <a:lnTo>
                  <a:pt x="2019" y="892"/>
                </a:lnTo>
                <a:lnTo>
                  <a:pt x="2029" y="900"/>
                </a:lnTo>
                <a:lnTo>
                  <a:pt x="2044" y="916"/>
                </a:lnTo>
                <a:lnTo>
                  <a:pt x="2054" y="931"/>
                </a:lnTo>
                <a:lnTo>
                  <a:pt x="2062" y="944"/>
                </a:lnTo>
                <a:lnTo>
                  <a:pt x="2062" y="944"/>
                </a:lnTo>
                <a:lnTo>
                  <a:pt x="2068" y="955"/>
                </a:lnTo>
                <a:lnTo>
                  <a:pt x="2075" y="965"/>
                </a:lnTo>
                <a:lnTo>
                  <a:pt x="2083" y="973"/>
                </a:lnTo>
                <a:lnTo>
                  <a:pt x="2089" y="980"/>
                </a:lnTo>
                <a:lnTo>
                  <a:pt x="2097" y="985"/>
                </a:lnTo>
                <a:lnTo>
                  <a:pt x="2104" y="988"/>
                </a:lnTo>
                <a:lnTo>
                  <a:pt x="2112" y="988"/>
                </a:lnTo>
                <a:lnTo>
                  <a:pt x="2119" y="988"/>
                </a:lnTo>
                <a:lnTo>
                  <a:pt x="2125" y="986"/>
                </a:lnTo>
                <a:lnTo>
                  <a:pt x="2132" y="983"/>
                </a:lnTo>
                <a:lnTo>
                  <a:pt x="2136" y="978"/>
                </a:lnTo>
                <a:lnTo>
                  <a:pt x="2141" y="972"/>
                </a:lnTo>
                <a:lnTo>
                  <a:pt x="2146" y="965"/>
                </a:lnTo>
                <a:lnTo>
                  <a:pt x="2148" y="955"/>
                </a:lnTo>
                <a:lnTo>
                  <a:pt x="2151" y="944"/>
                </a:lnTo>
                <a:lnTo>
                  <a:pt x="2151" y="931"/>
                </a:lnTo>
                <a:lnTo>
                  <a:pt x="2151" y="0"/>
                </a:lnTo>
                <a:lnTo>
                  <a:pt x="0" y="0"/>
                </a:lnTo>
                <a:lnTo>
                  <a:pt x="0" y="2155"/>
                </a:lnTo>
                <a:lnTo>
                  <a:pt x="495" y="2155"/>
                </a:lnTo>
                <a:lnTo>
                  <a:pt x="495" y="2156"/>
                </a:lnTo>
                <a:lnTo>
                  <a:pt x="933" y="2156"/>
                </a:lnTo>
                <a:lnTo>
                  <a:pt x="933" y="2156"/>
                </a:lnTo>
                <a:lnTo>
                  <a:pt x="946" y="2156"/>
                </a:lnTo>
                <a:lnTo>
                  <a:pt x="955" y="2158"/>
                </a:lnTo>
                <a:lnTo>
                  <a:pt x="965" y="2161"/>
                </a:lnTo>
                <a:lnTo>
                  <a:pt x="973" y="2166"/>
                </a:lnTo>
                <a:lnTo>
                  <a:pt x="980" y="2171"/>
                </a:lnTo>
                <a:lnTo>
                  <a:pt x="985" y="2176"/>
                </a:lnTo>
                <a:lnTo>
                  <a:pt x="988" y="2182"/>
                </a:lnTo>
                <a:lnTo>
                  <a:pt x="989" y="2189"/>
                </a:lnTo>
                <a:lnTo>
                  <a:pt x="989" y="2195"/>
                </a:lnTo>
                <a:lnTo>
                  <a:pt x="988" y="2203"/>
                </a:lnTo>
                <a:lnTo>
                  <a:pt x="985" y="2210"/>
                </a:lnTo>
                <a:lnTo>
                  <a:pt x="980" y="2218"/>
                </a:lnTo>
                <a:lnTo>
                  <a:pt x="975" y="2225"/>
                </a:lnTo>
                <a:lnTo>
                  <a:pt x="967" y="2233"/>
                </a:lnTo>
                <a:lnTo>
                  <a:pt x="957" y="2239"/>
                </a:lnTo>
                <a:lnTo>
                  <a:pt x="946" y="2244"/>
                </a:lnTo>
                <a:lnTo>
                  <a:pt x="946" y="2244"/>
                </a:lnTo>
                <a:lnTo>
                  <a:pt x="931" y="2252"/>
                </a:lnTo>
                <a:lnTo>
                  <a:pt x="918" y="2264"/>
                </a:lnTo>
                <a:lnTo>
                  <a:pt x="902" y="2278"/>
                </a:lnTo>
                <a:lnTo>
                  <a:pt x="893" y="2288"/>
                </a:lnTo>
                <a:lnTo>
                  <a:pt x="885" y="2298"/>
                </a:lnTo>
                <a:lnTo>
                  <a:pt x="879" y="2309"/>
                </a:lnTo>
                <a:lnTo>
                  <a:pt x="871" y="2322"/>
                </a:lnTo>
                <a:lnTo>
                  <a:pt x="866" y="2335"/>
                </a:lnTo>
                <a:lnTo>
                  <a:pt x="861" y="2351"/>
                </a:lnTo>
                <a:lnTo>
                  <a:pt x="859" y="2368"/>
                </a:lnTo>
                <a:lnTo>
                  <a:pt x="858" y="2386"/>
                </a:lnTo>
                <a:lnTo>
                  <a:pt x="858" y="2386"/>
                </a:lnTo>
                <a:lnTo>
                  <a:pt x="859" y="2405"/>
                </a:lnTo>
                <a:lnTo>
                  <a:pt x="863" y="2426"/>
                </a:lnTo>
                <a:lnTo>
                  <a:pt x="869" y="2444"/>
                </a:lnTo>
                <a:lnTo>
                  <a:pt x="877" y="2464"/>
                </a:lnTo>
                <a:lnTo>
                  <a:pt x="889" y="2482"/>
                </a:lnTo>
                <a:lnTo>
                  <a:pt x="900" y="2498"/>
                </a:lnTo>
                <a:lnTo>
                  <a:pt x="915" y="2513"/>
                </a:lnTo>
                <a:lnTo>
                  <a:pt x="931" y="2527"/>
                </a:lnTo>
                <a:lnTo>
                  <a:pt x="949" y="2540"/>
                </a:lnTo>
                <a:lnTo>
                  <a:pt x="968" y="2552"/>
                </a:lnTo>
                <a:lnTo>
                  <a:pt x="988" y="2561"/>
                </a:lnTo>
                <a:lnTo>
                  <a:pt x="1011" y="2569"/>
                </a:lnTo>
                <a:lnTo>
                  <a:pt x="1033" y="2578"/>
                </a:lnTo>
                <a:lnTo>
                  <a:pt x="1058" y="2582"/>
                </a:lnTo>
                <a:lnTo>
                  <a:pt x="1082" y="2584"/>
                </a:lnTo>
                <a:lnTo>
                  <a:pt x="1108" y="2586"/>
                </a:lnTo>
                <a:lnTo>
                  <a:pt x="1108" y="2586"/>
                </a:lnTo>
                <a:lnTo>
                  <a:pt x="1133" y="2584"/>
                </a:lnTo>
                <a:lnTo>
                  <a:pt x="1157" y="2582"/>
                </a:lnTo>
                <a:lnTo>
                  <a:pt x="1181" y="2578"/>
                </a:lnTo>
                <a:lnTo>
                  <a:pt x="1204" y="2569"/>
                </a:lnTo>
                <a:lnTo>
                  <a:pt x="1227" y="2561"/>
                </a:lnTo>
                <a:lnTo>
                  <a:pt x="1247" y="2552"/>
                </a:lnTo>
                <a:lnTo>
                  <a:pt x="1266" y="2540"/>
                </a:lnTo>
                <a:lnTo>
                  <a:pt x="1284" y="2527"/>
                </a:lnTo>
                <a:lnTo>
                  <a:pt x="1300" y="2513"/>
                </a:lnTo>
                <a:lnTo>
                  <a:pt x="1315" y="2498"/>
                </a:lnTo>
                <a:lnTo>
                  <a:pt x="1326" y="2482"/>
                </a:lnTo>
                <a:lnTo>
                  <a:pt x="1338" y="2464"/>
                </a:lnTo>
                <a:lnTo>
                  <a:pt x="1346" y="2444"/>
                </a:lnTo>
                <a:lnTo>
                  <a:pt x="1352" y="2426"/>
                </a:lnTo>
                <a:lnTo>
                  <a:pt x="1356" y="2405"/>
                </a:lnTo>
                <a:lnTo>
                  <a:pt x="1357" y="2386"/>
                </a:lnTo>
                <a:lnTo>
                  <a:pt x="1357" y="2386"/>
                </a:lnTo>
                <a:lnTo>
                  <a:pt x="1356" y="2368"/>
                </a:lnTo>
                <a:lnTo>
                  <a:pt x="1354" y="2351"/>
                </a:lnTo>
                <a:lnTo>
                  <a:pt x="1349" y="2335"/>
                </a:lnTo>
                <a:lnTo>
                  <a:pt x="1344" y="2322"/>
                </a:lnTo>
                <a:lnTo>
                  <a:pt x="1338" y="2309"/>
                </a:lnTo>
                <a:lnTo>
                  <a:pt x="1329" y="2298"/>
                </a:lnTo>
                <a:lnTo>
                  <a:pt x="1321" y="2288"/>
                </a:lnTo>
                <a:lnTo>
                  <a:pt x="1313" y="2278"/>
                </a:lnTo>
                <a:lnTo>
                  <a:pt x="1297" y="2264"/>
                </a:lnTo>
                <a:lnTo>
                  <a:pt x="1284" y="2252"/>
                </a:lnTo>
                <a:lnTo>
                  <a:pt x="1269" y="2244"/>
                </a:lnTo>
                <a:lnTo>
                  <a:pt x="1269" y="2244"/>
                </a:lnTo>
                <a:lnTo>
                  <a:pt x="1258" y="2239"/>
                </a:lnTo>
                <a:lnTo>
                  <a:pt x="1248" y="2233"/>
                </a:lnTo>
                <a:lnTo>
                  <a:pt x="1240" y="2225"/>
                </a:lnTo>
                <a:lnTo>
                  <a:pt x="1235" y="2218"/>
                </a:lnTo>
                <a:lnTo>
                  <a:pt x="1230" y="2210"/>
                </a:lnTo>
                <a:lnTo>
                  <a:pt x="1227" y="2203"/>
                </a:lnTo>
                <a:lnTo>
                  <a:pt x="1225" y="2195"/>
                </a:lnTo>
                <a:lnTo>
                  <a:pt x="1225" y="2189"/>
                </a:lnTo>
                <a:lnTo>
                  <a:pt x="1227" y="2182"/>
                </a:lnTo>
                <a:lnTo>
                  <a:pt x="1230" y="2176"/>
                </a:lnTo>
                <a:lnTo>
                  <a:pt x="1235" y="2171"/>
                </a:lnTo>
                <a:lnTo>
                  <a:pt x="1242" y="2166"/>
                </a:lnTo>
                <a:lnTo>
                  <a:pt x="1250" y="2161"/>
                </a:lnTo>
                <a:lnTo>
                  <a:pt x="1260" y="2158"/>
                </a:lnTo>
                <a:lnTo>
                  <a:pt x="1269" y="2156"/>
                </a:lnTo>
                <a:lnTo>
                  <a:pt x="1282" y="2156"/>
                </a:lnTo>
                <a:lnTo>
                  <a:pt x="1556" y="2156"/>
                </a:lnTo>
                <a:lnTo>
                  <a:pt x="1556" y="2155"/>
                </a:lnTo>
                <a:lnTo>
                  <a:pt x="2151" y="2155"/>
                </a:lnTo>
                <a:lnTo>
                  <a:pt x="2151" y="1281"/>
                </a:lnTo>
                <a:lnTo>
                  <a:pt x="2151" y="1281"/>
                </a:lnTo>
                <a:lnTo>
                  <a:pt x="2151" y="1269"/>
                </a:lnTo>
                <a:lnTo>
                  <a:pt x="2148" y="1258"/>
                </a:lnTo>
                <a:lnTo>
                  <a:pt x="2146" y="1248"/>
                </a:lnTo>
                <a:lnTo>
                  <a:pt x="2141" y="1240"/>
                </a:lnTo>
                <a:lnTo>
                  <a:pt x="2136" y="1234"/>
                </a:lnTo>
                <a:lnTo>
                  <a:pt x="2132" y="1229"/>
                </a:lnTo>
                <a:lnTo>
                  <a:pt x="2125" y="1225"/>
                </a:lnTo>
                <a:lnTo>
                  <a:pt x="2119" y="1224"/>
                </a:lnTo>
                <a:lnTo>
                  <a:pt x="2112" y="1224"/>
                </a:lnTo>
                <a:lnTo>
                  <a:pt x="2104" y="1225"/>
                </a:lnTo>
                <a:lnTo>
                  <a:pt x="2097" y="1229"/>
                </a:lnTo>
                <a:lnTo>
                  <a:pt x="2089" y="1234"/>
                </a:lnTo>
                <a:lnTo>
                  <a:pt x="2083" y="1240"/>
                </a:lnTo>
                <a:lnTo>
                  <a:pt x="2075" y="1248"/>
                </a:lnTo>
                <a:lnTo>
                  <a:pt x="2068" y="1258"/>
                </a:lnTo>
                <a:lnTo>
                  <a:pt x="2062" y="1268"/>
                </a:lnTo>
                <a:lnTo>
                  <a:pt x="2062" y="1268"/>
                </a:lnTo>
                <a:lnTo>
                  <a:pt x="2054" y="1282"/>
                </a:lnTo>
                <a:lnTo>
                  <a:pt x="2044" y="1295"/>
                </a:lnTo>
                <a:lnTo>
                  <a:pt x="2029" y="1312"/>
                </a:lnTo>
                <a:lnTo>
                  <a:pt x="2019" y="1320"/>
                </a:lnTo>
                <a:lnTo>
                  <a:pt x="2010" y="1328"/>
                </a:lnTo>
                <a:lnTo>
                  <a:pt x="1998" y="1336"/>
                </a:lnTo>
                <a:lnTo>
                  <a:pt x="1985" y="1343"/>
                </a:lnTo>
                <a:lnTo>
                  <a:pt x="1971" y="1348"/>
                </a:lnTo>
                <a:lnTo>
                  <a:pt x="1956" y="1352"/>
                </a:lnTo>
                <a:lnTo>
                  <a:pt x="1940" y="1356"/>
                </a:lnTo>
                <a:lnTo>
                  <a:pt x="1922" y="1356"/>
                </a:lnTo>
                <a:lnTo>
                  <a:pt x="1922" y="1356"/>
                </a:lnTo>
                <a:lnTo>
                  <a:pt x="1901" y="1354"/>
                </a:lnTo>
                <a:lnTo>
                  <a:pt x="1881" y="1351"/>
                </a:lnTo>
                <a:lnTo>
                  <a:pt x="1862" y="1344"/>
                </a:lnTo>
                <a:lnTo>
                  <a:pt x="1844" y="1336"/>
                </a:lnTo>
                <a:lnTo>
                  <a:pt x="1826" y="1326"/>
                </a:lnTo>
                <a:lnTo>
                  <a:pt x="1809" y="1313"/>
                </a:lnTo>
                <a:lnTo>
                  <a:pt x="1795" y="1299"/>
                </a:lnTo>
                <a:lnTo>
                  <a:pt x="1780" y="1282"/>
                </a:lnTo>
                <a:lnTo>
                  <a:pt x="1767" y="1265"/>
                </a:lnTo>
                <a:lnTo>
                  <a:pt x="1756" y="1247"/>
                </a:lnTo>
                <a:lnTo>
                  <a:pt x="1746" y="1225"/>
                </a:lnTo>
                <a:lnTo>
                  <a:pt x="1736" y="1203"/>
                </a:lnTo>
                <a:lnTo>
                  <a:pt x="1730" y="1180"/>
                </a:lnTo>
                <a:lnTo>
                  <a:pt x="1725" y="1157"/>
                </a:lnTo>
                <a:lnTo>
                  <a:pt x="1722" y="1131"/>
                </a:lnTo>
                <a:lnTo>
                  <a:pt x="1722" y="1107"/>
                </a:lnTo>
                <a:lnTo>
                  <a:pt x="1722" y="1107"/>
                </a:lnTo>
                <a:lnTo>
                  <a:pt x="1722" y="1081"/>
                </a:lnTo>
                <a:lnTo>
                  <a:pt x="1725" y="1056"/>
                </a:lnTo>
                <a:lnTo>
                  <a:pt x="1730" y="1032"/>
                </a:lnTo>
                <a:lnTo>
                  <a:pt x="1736" y="1009"/>
                </a:lnTo>
                <a:lnTo>
                  <a:pt x="1746" y="988"/>
                </a:lnTo>
                <a:lnTo>
                  <a:pt x="1756" y="967"/>
                </a:lnTo>
                <a:lnTo>
                  <a:pt x="1767" y="947"/>
                </a:lnTo>
                <a:lnTo>
                  <a:pt x="1780" y="929"/>
                </a:lnTo>
                <a:lnTo>
                  <a:pt x="1795" y="913"/>
                </a:lnTo>
                <a:lnTo>
                  <a:pt x="1809" y="898"/>
                </a:lnTo>
                <a:lnTo>
                  <a:pt x="1826" y="887"/>
                </a:lnTo>
                <a:lnTo>
                  <a:pt x="1844" y="876"/>
                </a:lnTo>
                <a:lnTo>
                  <a:pt x="1862" y="868"/>
                </a:lnTo>
                <a:lnTo>
                  <a:pt x="1881" y="861"/>
                </a:lnTo>
                <a:lnTo>
                  <a:pt x="1901" y="858"/>
                </a:lnTo>
                <a:lnTo>
                  <a:pt x="1922" y="856"/>
                </a:lnTo>
                <a:lnTo>
                  <a:pt x="1922" y="856"/>
                </a:lnTo>
                <a:close/>
              </a:path>
            </a:pathLst>
          </a:custGeom>
          <a:gradFill flip="none" rotWithShape="1">
            <a:gsLst>
              <a:gs pos="0">
                <a:schemeClr val="accent2">
                  <a:lumMod val="60000"/>
                  <a:lumOff val="40000"/>
                  <a:shade val="30000"/>
                  <a:satMod val="115000"/>
                </a:schemeClr>
              </a:gs>
              <a:gs pos="50000">
                <a:schemeClr val="accent2">
                  <a:lumMod val="60000"/>
                  <a:lumOff val="40000"/>
                  <a:shade val="67500"/>
                  <a:satMod val="115000"/>
                </a:schemeClr>
              </a:gs>
              <a:gs pos="100000">
                <a:schemeClr val="accent2">
                  <a:lumMod val="60000"/>
                  <a:lumOff val="40000"/>
                  <a:shade val="100000"/>
                  <a:satMod val="115000"/>
                </a:schemeClr>
              </a:gs>
            </a:gsLst>
            <a:lin ang="2700000" scaled="1"/>
            <a:tileRect/>
          </a:gradFill>
          <a:ln w="28575">
            <a:solidFill>
              <a:schemeClr val="bg1">
                <a:lumMod val="65000"/>
              </a:schemeClr>
            </a:solidFill>
            <a:prstDash val="solid"/>
            <a:round/>
            <a:headEnd/>
            <a:tailEnd/>
          </a:ln>
        </p:spPr>
        <p:txBody>
          <a:bodyPr bIns="540000" anchor="ctr"/>
          <a:lstStyle/>
          <a:p>
            <a:pPr algn="ctr" eaLnBrk="1" hangingPunct="1">
              <a:defRPr/>
            </a:pPr>
            <a:endParaRPr lang="en-GB" sz="4000" dirty="0">
              <a:cs typeface="Arial" charset="0"/>
            </a:endParaRPr>
          </a:p>
        </p:txBody>
      </p:sp>
      <p:sp>
        <p:nvSpPr>
          <p:cNvPr id="8" name="Freeform 6"/>
          <p:cNvSpPr>
            <a:spLocks/>
          </p:cNvSpPr>
          <p:nvPr/>
        </p:nvSpPr>
        <p:spPr bwMode="auto">
          <a:xfrm>
            <a:off x="199197" y="4178438"/>
            <a:ext cx="3001963" cy="2497138"/>
          </a:xfrm>
          <a:custGeom>
            <a:avLst/>
            <a:gdLst>
              <a:gd name="T0" fmla="*/ 861 w 2587"/>
              <a:gd name="T1" fmla="*/ 195 h 2151"/>
              <a:gd name="T2" fmla="*/ 885 w 2587"/>
              <a:gd name="T3" fmla="*/ 143 h 2151"/>
              <a:gd name="T4" fmla="*/ 931 w 2587"/>
              <a:gd name="T5" fmla="*/ 97 h 2151"/>
              <a:gd name="T6" fmla="*/ 965 w 2587"/>
              <a:gd name="T7" fmla="*/ 76 h 2151"/>
              <a:gd name="T8" fmla="*/ 988 w 2587"/>
              <a:gd name="T9" fmla="*/ 47 h 2151"/>
              <a:gd name="T10" fmla="*/ 985 w 2587"/>
              <a:gd name="T11" fmla="*/ 21 h 2151"/>
              <a:gd name="T12" fmla="*/ 955 w 2587"/>
              <a:gd name="T13" fmla="*/ 3 h 2151"/>
              <a:gd name="T14" fmla="*/ 0 w 2587"/>
              <a:gd name="T15" fmla="*/ 2151 h 2151"/>
              <a:gd name="T16" fmla="*/ 2156 w 2587"/>
              <a:gd name="T17" fmla="*/ 1220 h 2151"/>
              <a:gd name="T18" fmla="*/ 2163 w 2587"/>
              <a:gd name="T19" fmla="*/ 1186 h 2151"/>
              <a:gd name="T20" fmla="*/ 2182 w 2587"/>
              <a:gd name="T21" fmla="*/ 1163 h 2151"/>
              <a:gd name="T22" fmla="*/ 2211 w 2587"/>
              <a:gd name="T23" fmla="*/ 1166 h 2151"/>
              <a:gd name="T24" fmla="*/ 2239 w 2587"/>
              <a:gd name="T25" fmla="*/ 1196 h 2151"/>
              <a:gd name="T26" fmla="*/ 2263 w 2587"/>
              <a:gd name="T27" fmla="*/ 1235 h 2151"/>
              <a:gd name="T28" fmla="*/ 2309 w 2587"/>
              <a:gd name="T29" fmla="*/ 1274 h 2151"/>
              <a:gd name="T30" fmla="*/ 2368 w 2587"/>
              <a:gd name="T31" fmla="*/ 1293 h 2151"/>
              <a:gd name="T32" fmla="*/ 2426 w 2587"/>
              <a:gd name="T33" fmla="*/ 1288 h 2151"/>
              <a:gd name="T34" fmla="*/ 2498 w 2587"/>
              <a:gd name="T35" fmla="*/ 1251 h 2151"/>
              <a:gd name="T36" fmla="*/ 2553 w 2587"/>
              <a:gd name="T37" fmla="*/ 1184 h 2151"/>
              <a:gd name="T38" fmla="*/ 2582 w 2587"/>
              <a:gd name="T39" fmla="*/ 1095 h 2151"/>
              <a:gd name="T40" fmla="*/ 2586 w 2587"/>
              <a:gd name="T41" fmla="*/ 1018 h 2151"/>
              <a:gd name="T42" fmla="*/ 2563 w 2587"/>
              <a:gd name="T43" fmla="*/ 926 h 2151"/>
              <a:gd name="T44" fmla="*/ 2514 w 2587"/>
              <a:gd name="T45" fmla="*/ 852 h 2151"/>
              <a:gd name="T46" fmla="*/ 2446 w 2587"/>
              <a:gd name="T47" fmla="*/ 805 h 2151"/>
              <a:gd name="T48" fmla="*/ 2385 w 2587"/>
              <a:gd name="T49" fmla="*/ 794 h 2151"/>
              <a:gd name="T50" fmla="*/ 2322 w 2587"/>
              <a:gd name="T51" fmla="*/ 808 h 2151"/>
              <a:gd name="T52" fmla="*/ 2278 w 2587"/>
              <a:gd name="T53" fmla="*/ 838 h 2151"/>
              <a:gd name="T54" fmla="*/ 2245 w 2587"/>
              <a:gd name="T55" fmla="*/ 882 h 2151"/>
              <a:gd name="T56" fmla="*/ 2218 w 2587"/>
              <a:gd name="T57" fmla="*/ 917 h 2151"/>
              <a:gd name="T58" fmla="*/ 2189 w 2587"/>
              <a:gd name="T59" fmla="*/ 927 h 2151"/>
              <a:gd name="T60" fmla="*/ 2166 w 2587"/>
              <a:gd name="T61" fmla="*/ 911 h 2151"/>
              <a:gd name="T62" fmla="*/ 2156 w 2587"/>
              <a:gd name="T63" fmla="*/ 869 h 2151"/>
              <a:gd name="T64" fmla="*/ 1282 w 2587"/>
              <a:gd name="T65" fmla="*/ 0 h 2151"/>
              <a:gd name="T66" fmla="*/ 1248 w 2587"/>
              <a:gd name="T67" fmla="*/ 6 h 2151"/>
              <a:gd name="T68" fmla="*/ 1227 w 2587"/>
              <a:gd name="T69" fmla="*/ 27 h 2151"/>
              <a:gd name="T70" fmla="*/ 1229 w 2587"/>
              <a:gd name="T71" fmla="*/ 55 h 2151"/>
              <a:gd name="T72" fmla="*/ 1258 w 2587"/>
              <a:gd name="T73" fmla="*/ 83 h 2151"/>
              <a:gd name="T74" fmla="*/ 1297 w 2587"/>
              <a:gd name="T75" fmla="*/ 107 h 2151"/>
              <a:gd name="T76" fmla="*/ 1336 w 2587"/>
              <a:gd name="T77" fmla="*/ 154 h 2151"/>
              <a:gd name="T78" fmla="*/ 1356 w 2587"/>
              <a:gd name="T79" fmla="*/ 213 h 2151"/>
              <a:gd name="T80" fmla="*/ 1352 w 2587"/>
              <a:gd name="T81" fmla="*/ 270 h 2151"/>
              <a:gd name="T82" fmla="*/ 1313 w 2587"/>
              <a:gd name="T83" fmla="*/ 341 h 2151"/>
              <a:gd name="T84" fmla="*/ 1247 w 2587"/>
              <a:gd name="T85" fmla="*/ 397 h 2151"/>
              <a:gd name="T86" fmla="*/ 1157 w 2587"/>
              <a:gd name="T87" fmla="*/ 426 h 2151"/>
              <a:gd name="T88" fmla="*/ 1082 w 2587"/>
              <a:gd name="T89" fmla="*/ 429 h 2151"/>
              <a:gd name="T90" fmla="*/ 988 w 2587"/>
              <a:gd name="T91" fmla="*/ 406 h 2151"/>
              <a:gd name="T92" fmla="*/ 915 w 2587"/>
              <a:gd name="T93" fmla="*/ 358 h 2151"/>
              <a:gd name="T94" fmla="*/ 869 w 2587"/>
              <a:gd name="T95" fmla="*/ 289 h 2151"/>
              <a:gd name="T96" fmla="*/ 858 w 2587"/>
              <a:gd name="T97" fmla="*/ 231 h 2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587" h="2151">
                <a:moveTo>
                  <a:pt x="858" y="231"/>
                </a:moveTo>
                <a:lnTo>
                  <a:pt x="858" y="231"/>
                </a:lnTo>
                <a:lnTo>
                  <a:pt x="858" y="213"/>
                </a:lnTo>
                <a:lnTo>
                  <a:pt x="861" y="195"/>
                </a:lnTo>
                <a:lnTo>
                  <a:pt x="866" y="180"/>
                </a:lnTo>
                <a:lnTo>
                  <a:pt x="871" y="166"/>
                </a:lnTo>
                <a:lnTo>
                  <a:pt x="877" y="154"/>
                </a:lnTo>
                <a:lnTo>
                  <a:pt x="885" y="143"/>
                </a:lnTo>
                <a:lnTo>
                  <a:pt x="893" y="131"/>
                </a:lnTo>
                <a:lnTo>
                  <a:pt x="902" y="123"/>
                </a:lnTo>
                <a:lnTo>
                  <a:pt x="918" y="107"/>
                </a:lnTo>
                <a:lnTo>
                  <a:pt x="931" y="97"/>
                </a:lnTo>
                <a:lnTo>
                  <a:pt x="946" y="89"/>
                </a:lnTo>
                <a:lnTo>
                  <a:pt x="946" y="89"/>
                </a:lnTo>
                <a:lnTo>
                  <a:pt x="955" y="83"/>
                </a:lnTo>
                <a:lnTo>
                  <a:pt x="965" y="76"/>
                </a:lnTo>
                <a:lnTo>
                  <a:pt x="973" y="70"/>
                </a:lnTo>
                <a:lnTo>
                  <a:pt x="980" y="62"/>
                </a:lnTo>
                <a:lnTo>
                  <a:pt x="985" y="55"/>
                </a:lnTo>
                <a:lnTo>
                  <a:pt x="988" y="47"/>
                </a:lnTo>
                <a:lnTo>
                  <a:pt x="989" y="40"/>
                </a:lnTo>
                <a:lnTo>
                  <a:pt x="989" y="34"/>
                </a:lnTo>
                <a:lnTo>
                  <a:pt x="988" y="27"/>
                </a:lnTo>
                <a:lnTo>
                  <a:pt x="985" y="21"/>
                </a:lnTo>
                <a:lnTo>
                  <a:pt x="980" y="14"/>
                </a:lnTo>
                <a:lnTo>
                  <a:pt x="973" y="9"/>
                </a:lnTo>
                <a:lnTo>
                  <a:pt x="965" y="6"/>
                </a:lnTo>
                <a:lnTo>
                  <a:pt x="955" y="3"/>
                </a:lnTo>
                <a:lnTo>
                  <a:pt x="944" y="1"/>
                </a:lnTo>
                <a:lnTo>
                  <a:pt x="933" y="0"/>
                </a:lnTo>
                <a:lnTo>
                  <a:pt x="0" y="0"/>
                </a:lnTo>
                <a:lnTo>
                  <a:pt x="0" y="2151"/>
                </a:lnTo>
                <a:lnTo>
                  <a:pt x="2154" y="2151"/>
                </a:lnTo>
                <a:lnTo>
                  <a:pt x="2154" y="1656"/>
                </a:lnTo>
                <a:lnTo>
                  <a:pt x="2156" y="1656"/>
                </a:lnTo>
                <a:lnTo>
                  <a:pt x="2156" y="1220"/>
                </a:lnTo>
                <a:lnTo>
                  <a:pt x="2156" y="1220"/>
                </a:lnTo>
                <a:lnTo>
                  <a:pt x="2158" y="1207"/>
                </a:lnTo>
                <a:lnTo>
                  <a:pt x="2159" y="1196"/>
                </a:lnTo>
                <a:lnTo>
                  <a:pt x="2163" y="1186"/>
                </a:lnTo>
                <a:lnTo>
                  <a:pt x="2166" y="1178"/>
                </a:lnTo>
                <a:lnTo>
                  <a:pt x="2171" y="1171"/>
                </a:lnTo>
                <a:lnTo>
                  <a:pt x="2177" y="1166"/>
                </a:lnTo>
                <a:lnTo>
                  <a:pt x="2182" y="1163"/>
                </a:lnTo>
                <a:lnTo>
                  <a:pt x="2189" y="1161"/>
                </a:lnTo>
                <a:lnTo>
                  <a:pt x="2197" y="1161"/>
                </a:lnTo>
                <a:lnTo>
                  <a:pt x="2203" y="1163"/>
                </a:lnTo>
                <a:lnTo>
                  <a:pt x="2211" y="1166"/>
                </a:lnTo>
                <a:lnTo>
                  <a:pt x="2218" y="1171"/>
                </a:lnTo>
                <a:lnTo>
                  <a:pt x="2226" y="1178"/>
                </a:lnTo>
                <a:lnTo>
                  <a:pt x="2232" y="1186"/>
                </a:lnTo>
                <a:lnTo>
                  <a:pt x="2239" y="1196"/>
                </a:lnTo>
                <a:lnTo>
                  <a:pt x="2245" y="1207"/>
                </a:lnTo>
                <a:lnTo>
                  <a:pt x="2245" y="1207"/>
                </a:lnTo>
                <a:lnTo>
                  <a:pt x="2254" y="1220"/>
                </a:lnTo>
                <a:lnTo>
                  <a:pt x="2263" y="1235"/>
                </a:lnTo>
                <a:lnTo>
                  <a:pt x="2278" y="1251"/>
                </a:lnTo>
                <a:lnTo>
                  <a:pt x="2288" y="1259"/>
                </a:lnTo>
                <a:lnTo>
                  <a:pt x="2298" y="1266"/>
                </a:lnTo>
                <a:lnTo>
                  <a:pt x="2309" y="1274"/>
                </a:lnTo>
                <a:lnTo>
                  <a:pt x="2322" y="1280"/>
                </a:lnTo>
                <a:lnTo>
                  <a:pt x="2337" y="1285"/>
                </a:lnTo>
                <a:lnTo>
                  <a:pt x="2351" y="1290"/>
                </a:lnTo>
                <a:lnTo>
                  <a:pt x="2368" y="1293"/>
                </a:lnTo>
                <a:lnTo>
                  <a:pt x="2385" y="1293"/>
                </a:lnTo>
                <a:lnTo>
                  <a:pt x="2385" y="1293"/>
                </a:lnTo>
                <a:lnTo>
                  <a:pt x="2407" y="1293"/>
                </a:lnTo>
                <a:lnTo>
                  <a:pt x="2426" y="1288"/>
                </a:lnTo>
                <a:lnTo>
                  <a:pt x="2446" y="1283"/>
                </a:lnTo>
                <a:lnTo>
                  <a:pt x="2463" y="1274"/>
                </a:lnTo>
                <a:lnTo>
                  <a:pt x="2481" y="1264"/>
                </a:lnTo>
                <a:lnTo>
                  <a:pt x="2498" y="1251"/>
                </a:lnTo>
                <a:lnTo>
                  <a:pt x="2514" y="1236"/>
                </a:lnTo>
                <a:lnTo>
                  <a:pt x="2527" y="1220"/>
                </a:lnTo>
                <a:lnTo>
                  <a:pt x="2540" y="1204"/>
                </a:lnTo>
                <a:lnTo>
                  <a:pt x="2553" y="1184"/>
                </a:lnTo>
                <a:lnTo>
                  <a:pt x="2563" y="1163"/>
                </a:lnTo>
                <a:lnTo>
                  <a:pt x="2571" y="1142"/>
                </a:lnTo>
                <a:lnTo>
                  <a:pt x="2577" y="1119"/>
                </a:lnTo>
                <a:lnTo>
                  <a:pt x="2582" y="1095"/>
                </a:lnTo>
                <a:lnTo>
                  <a:pt x="2586" y="1070"/>
                </a:lnTo>
                <a:lnTo>
                  <a:pt x="2587" y="1044"/>
                </a:lnTo>
                <a:lnTo>
                  <a:pt x="2587" y="1044"/>
                </a:lnTo>
                <a:lnTo>
                  <a:pt x="2586" y="1018"/>
                </a:lnTo>
                <a:lnTo>
                  <a:pt x="2582" y="994"/>
                </a:lnTo>
                <a:lnTo>
                  <a:pt x="2577" y="969"/>
                </a:lnTo>
                <a:lnTo>
                  <a:pt x="2571" y="947"/>
                </a:lnTo>
                <a:lnTo>
                  <a:pt x="2563" y="926"/>
                </a:lnTo>
                <a:lnTo>
                  <a:pt x="2553" y="904"/>
                </a:lnTo>
                <a:lnTo>
                  <a:pt x="2540" y="885"/>
                </a:lnTo>
                <a:lnTo>
                  <a:pt x="2527" y="867"/>
                </a:lnTo>
                <a:lnTo>
                  <a:pt x="2514" y="852"/>
                </a:lnTo>
                <a:lnTo>
                  <a:pt x="2498" y="838"/>
                </a:lnTo>
                <a:lnTo>
                  <a:pt x="2481" y="825"/>
                </a:lnTo>
                <a:lnTo>
                  <a:pt x="2463" y="815"/>
                </a:lnTo>
                <a:lnTo>
                  <a:pt x="2446" y="805"/>
                </a:lnTo>
                <a:lnTo>
                  <a:pt x="2426" y="800"/>
                </a:lnTo>
                <a:lnTo>
                  <a:pt x="2407" y="795"/>
                </a:lnTo>
                <a:lnTo>
                  <a:pt x="2385" y="794"/>
                </a:lnTo>
                <a:lnTo>
                  <a:pt x="2385" y="794"/>
                </a:lnTo>
                <a:lnTo>
                  <a:pt x="2368" y="795"/>
                </a:lnTo>
                <a:lnTo>
                  <a:pt x="2351" y="799"/>
                </a:lnTo>
                <a:lnTo>
                  <a:pt x="2337" y="802"/>
                </a:lnTo>
                <a:lnTo>
                  <a:pt x="2322" y="808"/>
                </a:lnTo>
                <a:lnTo>
                  <a:pt x="2309" y="815"/>
                </a:lnTo>
                <a:lnTo>
                  <a:pt x="2298" y="821"/>
                </a:lnTo>
                <a:lnTo>
                  <a:pt x="2288" y="830"/>
                </a:lnTo>
                <a:lnTo>
                  <a:pt x="2278" y="838"/>
                </a:lnTo>
                <a:lnTo>
                  <a:pt x="2263" y="854"/>
                </a:lnTo>
                <a:lnTo>
                  <a:pt x="2254" y="869"/>
                </a:lnTo>
                <a:lnTo>
                  <a:pt x="2245" y="882"/>
                </a:lnTo>
                <a:lnTo>
                  <a:pt x="2245" y="882"/>
                </a:lnTo>
                <a:lnTo>
                  <a:pt x="2239" y="893"/>
                </a:lnTo>
                <a:lnTo>
                  <a:pt x="2232" y="903"/>
                </a:lnTo>
                <a:lnTo>
                  <a:pt x="2226" y="911"/>
                </a:lnTo>
                <a:lnTo>
                  <a:pt x="2218" y="917"/>
                </a:lnTo>
                <a:lnTo>
                  <a:pt x="2211" y="922"/>
                </a:lnTo>
                <a:lnTo>
                  <a:pt x="2203" y="926"/>
                </a:lnTo>
                <a:lnTo>
                  <a:pt x="2197" y="927"/>
                </a:lnTo>
                <a:lnTo>
                  <a:pt x="2189" y="927"/>
                </a:lnTo>
                <a:lnTo>
                  <a:pt x="2182" y="926"/>
                </a:lnTo>
                <a:lnTo>
                  <a:pt x="2177" y="922"/>
                </a:lnTo>
                <a:lnTo>
                  <a:pt x="2171" y="917"/>
                </a:lnTo>
                <a:lnTo>
                  <a:pt x="2166" y="911"/>
                </a:lnTo>
                <a:lnTo>
                  <a:pt x="2163" y="903"/>
                </a:lnTo>
                <a:lnTo>
                  <a:pt x="2159" y="893"/>
                </a:lnTo>
                <a:lnTo>
                  <a:pt x="2158" y="882"/>
                </a:lnTo>
                <a:lnTo>
                  <a:pt x="2156" y="869"/>
                </a:lnTo>
                <a:lnTo>
                  <a:pt x="2156" y="595"/>
                </a:lnTo>
                <a:lnTo>
                  <a:pt x="2154" y="595"/>
                </a:lnTo>
                <a:lnTo>
                  <a:pt x="2154" y="0"/>
                </a:lnTo>
                <a:lnTo>
                  <a:pt x="1282" y="0"/>
                </a:lnTo>
                <a:lnTo>
                  <a:pt x="1282" y="0"/>
                </a:lnTo>
                <a:lnTo>
                  <a:pt x="1269" y="1"/>
                </a:lnTo>
                <a:lnTo>
                  <a:pt x="1258" y="3"/>
                </a:lnTo>
                <a:lnTo>
                  <a:pt x="1248" y="6"/>
                </a:lnTo>
                <a:lnTo>
                  <a:pt x="1242" y="9"/>
                </a:lnTo>
                <a:lnTo>
                  <a:pt x="1235" y="14"/>
                </a:lnTo>
                <a:lnTo>
                  <a:pt x="1230" y="21"/>
                </a:lnTo>
                <a:lnTo>
                  <a:pt x="1227" y="27"/>
                </a:lnTo>
                <a:lnTo>
                  <a:pt x="1225" y="34"/>
                </a:lnTo>
                <a:lnTo>
                  <a:pt x="1225" y="40"/>
                </a:lnTo>
                <a:lnTo>
                  <a:pt x="1225" y="47"/>
                </a:lnTo>
                <a:lnTo>
                  <a:pt x="1229" y="55"/>
                </a:lnTo>
                <a:lnTo>
                  <a:pt x="1234" y="62"/>
                </a:lnTo>
                <a:lnTo>
                  <a:pt x="1240" y="70"/>
                </a:lnTo>
                <a:lnTo>
                  <a:pt x="1248" y="76"/>
                </a:lnTo>
                <a:lnTo>
                  <a:pt x="1258" y="83"/>
                </a:lnTo>
                <a:lnTo>
                  <a:pt x="1269" y="89"/>
                </a:lnTo>
                <a:lnTo>
                  <a:pt x="1269" y="89"/>
                </a:lnTo>
                <a:lnTo>
                  <a:pt x="1282" y="97"/>
                </a:lnTo>
                <a:lnTo>
                  <a:pt x="1297" y="107"/>
                </a:lnTo>
                <a:lnTo>
                  <a:pt x="1313" y="123"/>
                </a:lnTo>
                <a:lnTo>
                  <a:pt x="1321" y="131"/>
                </a:lnTo>
                <a:lnTo>
                  <a:pt x="1329" y="143"/>
                </a:lnTo>
                <a:lnTo>
                  <a:pt x="1336" y="154"/>
                </a:lnTo>
                <a:lnTo>
                  <a:pt x="1343" y="166"/>
                </a:lnTo>
                <a:lnTo>
                  <a:pt x="1349" y="180"/>
                </a:lnTo>
                <a:lnTo>
                  <a:pt x="1352" y="195"/>
                </a:lnTo>
                <a:lnTo>
                  <a:pt x="1356" y="213"/>
                </a:lnTo>
                <a:lnTo>
                  <a:pt x="1357" y="231"/>
                </a:lnTo>
                <a:lnTo>
                  <a:pt x="1357" y="231"/>
                </a:lnTo>
                <a:lnTo>
                  <a:pt x="1356" y="250"/>
                </a:lnTo>
                <a:lnTo>
                  <a:pt x="1352" y="270"/>
                </a:lnTo>
                <a:lnTo>
                  <a:pt x="1346" y="289"/>
                </a:lnTo>
                <a:lnTo>
                  <a:pt x="1338" y="307"/>
                </a:lnTo>
                <a:lnTo>
                  <a:pt x="1326" y="325"/>
                </a:lnTo>
                <a:lnTo>
                  <a:pt x="1313" y="341"/>
                </a:lnTo>
                <a:lnTo>
                  <a:pt x="1300" y="358"/>
                </a:lnTo>
                <a:lnTo>
                  <a:pt x="1284" y="372"/>
                </a:lnTo>
                <a:lnTo>
                  <a:pt x="1266" y="385"/>
                </a:lnTo>
                <a:lnTo>
                  <a:pt x="1247" y="397"/>
                </a:lnTo>
                <a:lnTo>
                  <a:pt x="1225" y="406"/>
                </a:lnTo>
                <a:lnTo>
                  <a:pt x="1204" y="415"/>
                </a:lnTo>
                <a:lnTo>
                  <a:pt x="1181" y="421"/>
                </a:lnTo>
                <a:lnTo>
                  <a:pt x="1157" y="426"/>
                </a:lnTo>
                <a:lnTo>
                  <a:pt x="1133" y="429"/>
                </a:lnTo>
                <a:lnTo>
                  <a:pt x="1107" y="431"/>
                </a:lnTo>
                <a:lnTo>
                  <a:pt x="1107" y="431"/>
                </a:lnTo>
                <a:lnTo>
                  <a:pt x="1082" y="429"/>
                </a:lnTo>
                <a:lnTo>
                  <a:pt x="1056" y="426"/>
                </a:lnTo>
                <a:lnTo>
                  <a:pt x="1033" y="421"/>
                </a:lnTo>
                <a:lnTo>
                  <a:pt x="1011" y="415"/>
                </a:lnTo>
                <a:lnTo>
                  <a:pt x="988" y="406"/>
                </a:lnTo>
                <a:lnTo>
                  <a:pt x="967" y="397"/>
                </a:lnTo>
                <a:lnTo>
                  <a:pt x="949" y="385"/>
                </a:lnTo>
                <a:lnTo>
                  <a:pt x="931" y="372"/>
                </a:lnTo>
                <a:lnTo>
                  <a:pt x="915" y="358"/>
                </a:lnTo>
                <a:lnTo>
                  <a:pt x="900" y="341"/>
                </a:lnTo>
                <a:lnTo>
                  <a:pt x="887" y="325"/>
                </a:lnTo>
                <a:lnTo>
                  <a:pt x="877" y="307"/>
                </a:lnTo>
                <a:lnTo>
                  <a:pt x="869" y="289"/>
                </a:lnTo>
                <a:lnTo>
                  <a:pt x="863" y="270"/>
                </a:lnTo>
                <a:lnTo>
                  <a:pt x="859" y="250"/>
                </a:lnTo>
                <a:lnTo>
                  <a:pt x="858" y="231"/>
                </a:lnTo>
                <a:lnTo>
                  <a:pt x="858" y="231"/>
                </a:lnTo>
                <a:close/>
              </a:path>
            </a:pathLst>
          </a:custGeom>
          <a:gradFill flip="none" rotWithShape="1">
            <a:gsLst>
              <a:gs pos="0">
                <a:schemeClr val="accent6">
                  <a:lumMod val="60000"/>
                  <a:lumOff val="40000"/>
                  <a:shade val="30000"/>
                  <a:satMod val="115000"/>
                </a:schemeClr>
              </a:gs>
              <a:gs pos="50000">
                <a:schemeClr val="accent6">
                  <a:lumMod val="60000"/>
                  <a:lumOff val="40000"/>
                  <a:shade val="67500"/>
                  <a:satMod val="115000"/>
                </a:schemeClr>
              </a:gs>
              <a:gs pos="100000">
                <a:schemeClr val="accent6">
                  <a:lumMod val="60000"/>
                  <a:lumOff val="40000"/>
                  <a:shade val="100000"/>
                  <a:satMod val="115000"/>
                </a:schemeClr>
              </a:gs>
            </a:gsLst>
            <a:lin ang="18900000" scaled="1"/>
            <a:tileRect/>
          </a:gradFill>
          <a:ln w="28575">
            <a:solidFill>
              <a:schemeClr val="bg1">
                <a:lumMod val="65000"/>
              </a:schemeClr>
            </a:solidFill>
            <a:prstDash val="solid"/>
            <a:round/>
            <a:headEnd/>
            <a:tailEnd/>
          </a:ln>
        </p:spPr>
        <p:txBody>
          <a:bodyPr rIns="468000" anchor="ctr" anchorCtr="1"/>
          <a:lstStyle/>
          <a:p>
            <a:pPr eaLnBrk="1" hangingPunct="1">
              <a:defRPr/>
            </a:pPr>
            <a:r>
              <a:rPr lang="en-GB" sz="4000" dirty="0">
                <a:cs typeface="Arial" charset="0"/>
              </a:rPr>
              <a:t>Romans 1:16</a:t>
            </a:r>
          </a:p>
        </p:txBody>
      </p:sp>
      <p:sp>
        <p:nvSpPr>
          <p:cNvPr id="9" name="Freeform 7"/>
          <p:cNvSpPr>
            <a:spLocks/>
          </p:cNvSpPr>
          <p:nvPr/>
        </p:nvSpPr>
        <p:spPr bwMode="auto">
          <a:xfrm>
            <a:off x="9045921" y="96805"/>
            <a:ext cx="3001962" cy="2495550"/>
          </a:xfrm>
          <a:custGeom>
            <a:avLst/>
            <a:gdLst>
              <a:gd name="T0" fmla="*/ 1726 w 2587"/>
              <a:gd name="T1" fmla="*/ 1956 h 2150"/>
              <a:gd name="T2" fmla="*/ 1702 w 2587"/>
              <a:gd name="T3" fmla="*/ 2008 h 2150"/>
              <a:gd name="T4" fmla="*/ 1656 w 2587"/>
              <a:gd name="T5" fmla="*/ 2054 h 2150"/>
              <a:gd name="T6" fmla="*/ 1620 w 2587"/>
              <a:gd name="T7" fmla="*/ 2075 h 2150"/>
              <a:gd name="T8" fmla="*/ 1599 w 2587"/>
              <a:gd name="T9" fmla="*/ 2104 h 2150"/>
              <a:gd name="T10" fmla="*/ 1602 w 2587"/>
              <a:gd name="T11" fmla="*/ 2130 h 2150"/>
              <a:gd name="T12" fmla="*/ 1632 w 2587"/>
              <a:gd name="T13" fmla="*/ 2148 h 2150"/>
              <a:gd name="T14" fmla="*/ 2587 w 2587"/>
              <a:gd name="T15" fmla="*/ 0 h 2150"/>
              <a:gd name="T16" fmla="*/ 429 w 2587"/>
              <a:gd name="T17" fmla="*/ 931 h 2150"/>
              <a:gd name="T18" fmla="*/ 424 w 2587"/>
              <a:gd name="T19" fmla="*/ 965 h 2150"/>
              <a:gd name="T20" fmla="*/ 403 w 2587"/>
              <a:gd name="T21" fmla="*/ 988 h 2150"/>
              <a:gd name="T22" fmla="*/ 376 w 2587"/>
              <a:gd name="T23" fmla="*/ 985 h 2150"/>
              <a:gd name="T24" fmla="*/ 348 w 2587"/>
              <a:gd name="T25" fmla="*/ 955 h 2150"/>
              <a:gd name="T26" fmla="*/ 324 w 2587"/>
              <a:gd name="T27" fmla="*/ 916 h 2150"/>
              <a:gd name="T28" fmla="*/ 276 w 2587"/>
              <a:gd name="T29" fmla="*/ 877 h 2150"/>
              <a:gd name="T30" fmla="*/ 218 w 2587"/>
              <a:gd name="T31" fmla="*/ 858 h 2150"/>
              <a:gd name="T32" fmla="*/ 161 w 2587"/>
              <a:gd name="T33" fmla="*/ 863 h 2150"/>
              <a:gd name="T34" fmla="*/ 89 w 2587"/>
              <a:gd name="T35" fmla="*/ 900 h 2150"/>
              <a:gd name="T36" fmla="*/ 34 w 2587"/>
              <a:gd name="T37" fmla="*/ 967 h 2150"/>
              <a:gd name="T38" fmla="*/ 5 w 2587"/>
              <a:gd name="T39" fmla="*/ 1056 h 2150"/>
              <a:gd name="T40" fmla="*/ 1 w 2587"/>
              <a:gd name="T41" fmla="*/ 1133 h 2150"/>
              <a:gd name="T42" fmla="*/ 24 w 2587"/>
              <a:gd name="T43" fmla="*/ 1225 h 2150"/>
              <a:gd name="T44" fmla="*/ 73 w 2587"/>
              <a:gd name="T45" fmla="*/ 1299 h 2150"/>
              <a:gd name="T46" fmla="*/ 141 w 2587"/>
              <a:gd name="T47" fmla="*/ 1346 h 2150"/>
              <a:gd name="T48" fmla="*/ 200 w 2587"/>
              <a:gd name="T49" fmla="*/ 1356 h 2150"/>
              <a:gd name="T50" fmla="*/ 263 w 2587"/>
              <a:gd name="T51" fmla="*/ 1343 h 2150"/>
              <a:gd name="T52" fmla="*/ 307 w 2587"/>
              <a:gd name="T53" fmla="*/ 1313 h 2150"/>
              <a:gd name="T54" fmla="*/ 342 w 2587"/>
              <a:gd name="T55" fmla="*/ 1269 h 2150"/>
              <a:gd name="T56" fmla="*/ 369 w 2587"/>
              <a:gd name="T57" fmla="*/ 1234 h 2150"/>
              <a:gd name="T58" fmla="*/ 397 w 2587"/>
              <a:gd name="T59" fmla="*/ 1224 h 2150"/>
              <a:gd name="T60" fmla="*/ 421 w 2587"/>
              <a:gd name="T61" fmla="*/ 1240 h 2150"/>
              <a:gd name="T62" fmla="*/ 429 w 2587"/>
              <a:gd name="T63" fmla="*/ 1282 h 2150"/>
              <a:gd name="T64" fmla="*/ 1305 w 2587"/>
              <a:gd name="T65" fmla="*/ 2150 h 2150"/>
              <a:gd name="T66" fmla="*/ 1337 w 2587"/>
              <a:gd name="T67" fmla="*/ 2145 h 2150"/>
              <a:gd name="T68" fmla="*/ 1360 w 2587"/>
              <a:gd name="T69" fmla="*/ 2124 h 2150"/>
              <a:gd name="T70" fmla="*/ 1357 w 2587"/>
              <a:gd name="T71" fmla="*/ 2096 h 2150"/>
              <a:gd name="T72" fmla="*/ 1329 w 2587"/>
              <a:gd name="T73" fmla="*/ 2068 h 2150"/>
              <a:gd name="T74" fmla="*/ 1290 w 2587"/>
              <a:gd name="T75" fmla="*/ 2044 h 2150"/>
              <a:gd name="T76" fmla="*/ 1251 w 2587"/>
              <a:gd name="T77" fmla="*/ 1997 h 2150"/>
              <a:gd name="T78" fmla="*/ 1231 w 2587"/>
              <a:gd name="T79" fmla="*/ 1938 h 2150"/>
              <a:gd name="T80" fmla="*/ 1235 w 2587"/>
              <a:gd name="T81" fmla="*/ 1881 h 2150"/>
              <a:gd name="T82" fmla="*/ 1272 w 2587"/>
              <a:gd name="T83" fmla="*/ 1810 h 2150"/>
              <a:gd name="T84" fmla="*/ 1340 w 2587"/>
              <a:gd name="T85" fmla="*/ 1754 h 2150"/>
              <a:gd name="T86" fmla="*/ 1430 w 2587"/>
              <a:gd name="T87" fmla="*/ 1725 h 2150"/>
              <a:gd name="T88" fmla="*/ 1505 w 2587"/>
              <a:gd name="T89" fmla="*/ 1722 h 2150"/>
              <a:gd name="T90" fmla="*/ 1599 w 2587"/>
              <a:gd name="T91" fmla="*/ 1745 h 2150"/>
              <a:gd name="T92" fmla="*/ 1672 w 2587"/>
              <a:gd name="T93" fmla="*/ 1793 h 2150"/>
              <a:gd name="T94" fmla="*/ 1718 w 2587"/>
              <a:gd name="T95" fmla="*/ 1862 h 2150"/>
              <a:gd name="T96" fmla="*/ 1729 w 2587"/>
              <a:gd name="T97" fmla="*/ 1920 h 2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587" h="2150">
                <a:moveTo>
                  <a:pt x="1729" y="1920"/>
                </a:moveTo>
                <a:lnTo>
                  <a:pt x="1729" y="1920"/>
                </a:lnTo>
                <a:lnTo>
                  <a:pt x="1728" y="1938"/>
                </a:lnTo>
                <a:lnTo>
                  <a:pt x="1726" y="1956"/>
                </a:lnTo>
                <a:lnTo>
                  <a:pt x="1721" y="1971"/>
                </a:lnTo>
                <a:lnTo>
                  <a:pt x="1716" y="1984"/>
                </a:lnTo>
                <a:lnTo>
                  <a:pt x="1710" y="1997"/>
                </a:lnTo>
                <a:lnTo>
                  <a:pt x="1702" y="2008"/>
                </a:lnTo>
                <a:lnTo>
                  <a:pt x="1694" y="2020"/>
                </a:lnTo>
                <a:lnTo>
                  <a:pt x="1685" y="2028"/>
                </a:lnTo>
                <a:lnTo>
                  <a:pt x="1669" y="2044"/>
                </a:lnTo>
                <a:lnTo>
                  <a:pt x="1656" y="2054"/>
                </a:lnTo>
                <a:lnTo>
                  <a:pt x="1641" y="2062"/>
                </a:lnTo>
                <a:lnTo>
                  <a:pt x="1641" y="2062"/>
                </a:lnTo>
                <a:lnTo>
                  <a:pt x="1630" y="2068"/>
                </a:lnTo>
                <a:lnTo>
                  <a:pt x="1620" y="2075"/>
                </a:lnTo>
                <a:lnTo>
                  <a:pt x="1614" y="2081"/>
                </a:lnTo>
                <a:lnTo>
                  <a:pt x="1607" y="2089"/>
                </a:lnTo>
                <a:lnTo>
                  <a:pt x="1602" y="2096"/>
                </a:lnTo>
                <a:lnTo>
                  <a:pt x="1599" y="2104"/>
                </a:lnTo>
                <a:lnTo>
                  <a:pt x="1598" y="2111"/>
                </a:lnTo>
                <a:lnTo>
                  <a:pt x="1598" y="2117"/>
                </a:lnTo>
                <a:lnTo>
                  <a:pt x="1599" y="2124"/>
                </a:lnTo>
                <a:lnTo>
                  <a:pt x="1602" y="2130"/>
                </a:lnTo>
                <a:lnTo>
                  <a:pt x="1607" y="2137"/>
                </a:lnTo>
                <a:lnTo>
                  <a:pt x="1614" y="2142"/>
                </a:lnTo>
                <a:lnTo>
                  <a:pt x="1622" y="2145"/>
                </a:lnTo>
                <a:lnTo>
                  <a:pt x="1632" y="2148"/>
                </a:lnTo>
                <a:lnTo>
                  <a:pt x="1641" y="2150"/>
                </a:lnTo>
                <a:lnTo>
                  <a:pt x="1654" y="2150"/>
                </a:lnTo>
                <a:lnTo>
                  <a:pt x="2587" y="2150"/>
                </a:lnTo>
                <a:lnTo>
                  <a:pt x="2587" y="0"/>
                </a:lnTo>
                <a:lnTo>
                  <a:pt x="433" y="0"/>
                </a:lnTo>
                <a:lnTo>
                  <a:pt x="433" y="495"/>
                </a:lnTo>
                <a:lnTo>
                  <a:pt x="429" y="495"/>
                </a:lnTo>
                <a:lnTo>
                  <a:pt x="429" y="931"/>
                </a:lnTo>
                <a:lnTo>
                  <a:pt x="429" y="931"/>
                </a:lnTo>
                <a:lnTo>
                  <a:pt x="429" y="944"/>
                </a:lnTo>
                <a:lnTo>
                  <a:pt x="428" y="955"/>
                </a:lnTo>
                <a:lnTo>
                  <a:pt x="424" y="965"/>
                </a:lnTo>
                <a:lnTo>
                  <a:pt x="421" y="973"/>
                </a:lnTo>
                <a:lnTo>
                  <a:pt x="416" y="980"/>
                </a:lnTo>
                <a:lnTo>
                  <a:pt x="410" y="985"/>
                </a:lnTo>
                <a:lnTo>
                  <a:pt x="403" y="988"/>
                </a:lnTo>
                <a:lnTo>
                  <a:pt x="397" y="990"/>
                </a:lnTo>
                <a:lnTo>
                  <a:pt x="390" y="990"/>
                </a:lnTo>
                <a:lnTo>
                  <a:pt x="384" y="988"/>
                </a:lnTo>
                <a:lnTo>
                  <a:pt x="376" y="985"/>
                </a:lnTo>
                <a:lnTo>
                  <a:pt x="369" y="980"/>
                </a:lnTo>
                <a:lnTo>
                  <a:pt x="361" y="973"/>
                </a:lnTo>
                <a:lnTo>
                  <a:pt x="355" y="965"/>
                </a:lnTo>
                <a:lnTo>
                  <a:pt x="348" y="955"/>
                </a:lnTo>
                <a:lnTo>
                  <a:pt x="342" y="944"/>
                </a:lnTo>
                <a:lnTo>
                  <a:pt x="342" y="944"/>
                </a:lnTo>
                <a:lnTo>
                  <a:pt x="333" y="931"/>
                </a:lnTo>
                <a:lnTo>
                  <a:pt x="324" y="916"/>
                </a:lnTo>
                <a:lnTo>
                  <a:pt x="307" y="900"/>
                </a:lnTo>
                <a:lnTo>
                  <a:pt x="299" y="892"/>
                </a:lnTo>
                <a:lnTo>
                  <a:pt x="288" y="885"/>
                </a:lnTo>
                <a:lnTo>
                  <a:pt x="276" y="877"/>
                </a:lnTo>
                <a:lnTo>
                  <a:pt x="263" y="871"/>
                </a:lnTo>
                <a:lnTo>
                  <a:pt x="250" y="866"/>
                </a:lnTo>
                <a:lnTo>
                  <a:pt x="236" y="861"/>
                </a:lnTo>
                <a:lnTo>
                  <a:pt x="218" y="858"/>
                </a:lnTo>
                <a:lnTo>
                  <a:pt x="200" y="858"/>
                </a:lnTo>
                <a:lnTo>
                  <a:pt x="200" y="858"/>
                </a:lnTo>
                <a:lnTo>
                  <a:pt x="180" y="858"/>
                </a:lnTo>
                <a:lnTo>
                  <a:pt x="161" y="863"/>
                </a:lnTo>
                <a:lnTo>
                  <a:pt x="141" y="868"/>
                </a:lnTo>
                <a:lnTo>
                  <a:pt x="122" y="877"/>
                </a:lnTo>
                <a:lnTo>
                  <a:pt x="106" y="887"/>
                </a:lnTo>
                <a:lnTo>
                  <a:pt x="89" y="900"/>
                </a:lnTo>
                <a:lnTo>
                  <a:pt x="73" y="915"/>
                </a:lnTo>
                <a:lnTo>
                  <a:pt x="58" y="931"/>
                </a:lnTo>
                <a:lnTo>
                  <a:pt x="45" y="947"/>
                </a:lnTo>
                <a:lnTo>
                  <a:pt x="34" y="967"/>
                </a:lnTo>
                <a:lnTo>
                  <a:pt x="24" y="988"/>
                </a:lnTo>
                <a:lnTo>
                  <a:pt x="16" y="1009"/>
                </a:lnTo>
                <a:lnTo>
                  <a:pt x="10" y="1032"/>
                </a:lnTo>
                <a:lnTo>
                  <a:pt x="5" y="1056"/>
                </a:lnTo>
                <a:lnTo>
                  <a:pt x="1" y="1081"/>
                </a:lnTo>
                <a:lnTo>
                  <a:pt x="0" y="1107"/>
                </a:lnTo>
                <a:lnTo>
                  <a:pt x="0" y="1107"/>
                </a:lnTo>
                <a:lnTo>
                  <a:pt x="1" y="1133"/>
                </a:lnTo>
                <a:lnTo>
                  <a:pt x="5" y="1157"/>
                </a:lnTo>
                <a:lnTo>
                  <a:pt x="10" y="1182"/>
                </a:lnTo>
                <a:lnTo>
                  <a:pt x="16" y="1204"/>
                </a:lnTo>
                <a:lnTo>
                  <a:pt x="24" y="1225"/>
                </a:lnTo>
                <a:lnTo>
                  <a:pt x="34" y="1247"/>
                </a:lnTo>
                <a:lnTo>
                  <a:pt x="45" y="1266"/>
                </a:lnTo>
                <a:lnTo>
                  <a:pt x="58" y="1284"/>
                </a:lnTo>
                <a:lnTo>
                  <a:pt x="73" y="1299"/>
                </a:lnTo>
                <a:lnTo>
                  <a:pt x="89" y="1313"/>
                </a:lnTo>
                <a:lnTo>
                  <a:pt x="106" y="1326"/>
                </a:lnTo>
                <a:lnTo>
                  <a:pt x="122" y="1336"/>
                </a:lnTo>
                <a:lnTo>
                  <a:pt x="141" y="1346"/>
                </a:lnTo>
                <a:lnTo>
                  <a:pt x="161" y="1351"/>
                </a:lnTo>
                <a:lnTo>
                  <a:pt x="180" y="1356"/>
                </a:lnTo>
                <a:lnTo>
                  <a:pt x="200" y="1356"/>
                </a:lnTo>
                <a:lnTo>
                  <a:pt x="200" y="1356"/>
                </a:lnTo>
                <a:lnTo>
                  <a:pt x="218" y="1356"/>
                </a:lnTo>
                <a:lnTo>
                  <a:pt x="236" y="1352"/>
                </a:lnTo>
                <a:lnTo>
                  <a:pt x="250" y="1349"/>
                </a:lnTo>
                <a:lnTo>
                  <a:pt x="263" y="1343"/>
                </a:lnTo>
                <a:lnTo>
                  <a:pt x="276" y="1336"/>
                </a:lnTo>
                <a:lnTo>
                  <a:pt x="288" y="1328"/>
                </a:lnTo>
                <a:lnTo>
                  <a:pt x="299" y="1321"/>
                </a:lnTo>
                <a:lnTo>
                  <a:pt x="307" y="1313"/>
                </a:lnTo>
                <a:lnTo>
                  <a:pt x="324" y="1297"/>
                </a:lnTo>
                <a:lnTo>
                  <a:pt x="333" y="1282"/>
                </a:lnTo>
                <a:lnTo>
                  <a:pt x="342" y="1269"/>
                </a:lnTo>
                <a:lnTo>
                  <a:pt x="342" y="1269"/>
                </a:lnTo>
                <a:lnTo>
                  <a:pt x="348" y="1258"/>
                </a:lnTo>
                <a:lnTo>
                  <a:pt x="355" y="1248"/>
                </a:lnTo>
                <a:lnTo>
                  <a:pt x="361" y="1240"/>
                </a:lnTo>
                <a:lnTo>
                  <a:pt x="369" y="1234"/>
                </a:lnTo>
                <a:lnTo>
                  <a:pt x="376" y="1229"/>
                </a:lnTo>
                <a:lnTo>
                  <a:pt x="384" y="1225"/>
                </a:lnTo>
                <a:lnTo>
                  <a:pt x="390" y="1224"/>
                </a:lnTo>
                <a:lnTo>
                  <a:pt x="397" y="1224"/>
                </a:lnTo>
                <a:lnTo>
                  <a:pt x="403" y="1225"/>
                </a:lnTo>
                <a:lnTo>
                  <a:pt x="410" y="1229"/>
                </a:lnTo>
                <a:lnTo>
                  <a:pt x="416" y="1234"/>
                </a:lnTo>
                <a:lnTo>
                  <a:pt x="421" y="1240"/>
                </a:lnTo>
                <a:lnTo>
                  <a:pt x="424" y="1248"/>
                </a:lnTo>
                <a:lnTo>
                  <a:pt x="428" y="1258"/>
                </a:lnTo>
                <a:lnTo>
                  <a:pt x="429" y="1269"/>
                </a:lnTo>
                <a:lnTo>
                  <a:pt x="429" y="1282"/>
                </a:lnTo>
                <a:lnTo>
                  <a:pt x="429" y="1556"/>
                </a:lnTo>
                <a:lnTo>
                  <a:pt x="433" y="1556"/>
                </a:lnTo>
                <a:lnTo>
                  <a:pt x="433" y="2150"/>
                </a:lnTo>
                <a:lnTo>
                  <a:pt x="1305" y="2150"/>
                </a:lnTo>
                <a:lnTo>
                  <a:pt x="1305" y="2150"/>
                </a:lnTo>
                <a:lnTo>
                  <a:pt x="1318" y="2150"/>
                </a:lnTo>
                <a:lnTo>
                  <a:pt x="1327" y="2148"/>
                </a:lnTo>
                <a:lnTo>
                  <a:pt x="1337" y="2145"/>
                </a:lnTo>
                <a:lnTo>
                  <a:pt x="1345" y="2142"/>
                </a:lnTo>
                <a:lnTo>
                  <a:pt x="1352" y="2137"/>
                </a:lnTo>
                <a:lnTo>
                  <a:pt x="1357" y="2130"/>
                </a:lnTo>
                <a:lnTo>
                  <a:pt x="1360" y="2124"/>
                </a:lnTo>
                <a:lnTo>
                  <a:pt x="1362" y="2117"/>
                </a:lnTo>
                <a:lnTo>
                  <a:pt x="1362" y="2111"/>
                </a:lnTo>
                <a:lnTo>
                  <a:pt x="1360" y="2104"/>
                </a:lnTo>
                <a:lnTo>
                  <a:pt x="1357" y="2096"/>
                </a:lnTo>
                <a:lnTo>
                  <a:pt x="1352" y="2089"/>
                </a:lnTo>
                <a:lnTo>
                  <a:pt x="1347" y="2081"/>
                </a:lnTo>
                <a:lnTo>
                  <a:pt x="1339" y="2075"/>
                </a:lnTo>
                <a:lnTo>
                  <a:pt x="1329" y="2068"/>
                </a:lnTo>
                <a:lnTo>
                  <a:pt x="1318" y="2062"/>
                </a:lnTo>
                <a:lnTo>
                  <a:pt x="1318" y="2062"/>
                </a:lnTo>
                <a:lnTo>
                  <a:pt x="1303" y="2054"/>
                </a:lnTo>
                <a:lnTo>
                  <a:pt x="1290" y="2044"/>
                </a:lnTo>
                <a:lnTo>
                  <a:pt x="1274" y="2028"/>
                </a:lnTo>
                <a:lnTo>
                  <a:pt x="1266" y="2020"/>
                </a:lnTo>
                <a:lnTo>
                  <a:pt x="1258" y="2008"/>
                </a:lnTo>
                <a:lnTo>
                  <a:pt x="1251" y="1997"/>
                </a:lnTo>
                <a:lnTo>
                  <a:pt x="1243" y="1984"/>
                </a:lnTo>
                <a:lnTo>
                  <a:pt x="1238" y="1971"/>
                </a:lnTo>
                <a:lnTo>
                  <a:pt x="1233" y="1956"/>
                </a:lnTo>
                <a:lnTo>
                  <a:pt x="1231" y="1938"/>
                </a:lnTo>
                <a:lnTo>
                  <a:pt x="1230" y="1920"/>
                </a:lnTo>
                <a:lnTo>
                  <a:pt x="1230" y="1920"/>
                </a:lnTo>
                <a:lnTo>
                  <a:pt x="1231" y="1901"/>
                </a:lnTo>
                <a:lnTo>
                  <a:pt x="1235" y="1881"/>
                </a:lnTo>
                <a:lnTo>
                  <a:pt x="1241" y="1862"/>
                </a:lnTo>
                <a:lnTo>
                  <a:pt x="1249" y="1842"/>
                </a:lnTo>
                <a:lnTo>
                  <a:pt x="1261" y="1826"/>
                </a:lnTo>
                <a:lnTo>
                  <a:pt x="1272" y="1810"/>
                </a:lnTo>
                <a:lnTo>
                  <a:pt x="1287" y="1793"/>
                </a:lnTo>
                <a:lnTo>
                  <a:pt x="1303" y="1779"/>
                </a:lnTo>
                <a:lnTo>
                  <a:pt x="1321" y="1766"/>
                </a:lnTo>
                <a:lnTo>
                  <a:pt x="1340" y="1754"/>
                </a:lnTo>
                <a:lnTo>
                  <a:pt x="1360" y="1745"/>
                </a:lnTo>
                <a:lnTo>
                  <a:pt x="1383" y="1736"/>
                </a:lnTo>
                <a:lnTo>
                  <a:pt x="1406" y="1730"/>
                </a:lnTo>
                <a:lnTo>
                  <a:pt x="1430" y="1725"/>
                </a:lnTo>
                <a:lnTo>
                  <a:pt x="1454" y="1722"/>
                </a:lnTo>
                <a:lnTo>
                  <a:pt x="1480" y="1720"/>
                </a:lnTo>
                <a:lnTo>
                  <a:pt x="1480" y="1720"/>
                </a:lnTo>
                <a:lnTo>
                  <a:pt x="1505" y="1722"/>
                </a:lnTo>
                <a:lnTo>
                  <a:pt x="1529" y="1725"/>
                </a:lnTo>
                <a:lnTo>
                  <a:pt x="1554" y="1730"/>
                </a:lnTo>
                <a:lnTo>
                  <a:pt x="1576" y="1736"/>
                </a:lnTo>
                <a:lnTo>
                  <a:pt x="1599" y="1745"/>
                </a:lnTo>
                <a:lnTo>
                  <a:pt x="1619" y="1754"/>
                </a:lnTo>
                <a:lnTo>
                  <a:pt x="1638" y="1766"/>
                </a:lnTo>
                <a:lnTo>
                  <a:pt x="1656" y="1779"/>
                </a:lnTo>
                <a:lnTo>
                  <a:pt x="1672" y="1793"/>
                </a:lnTo>
                <a:lnTo>
                  <a:pt x="1687" y="1810"/>
                </a:lnTo>
                <a:lnTo>
                  <a:pt x="1698" y="1826"/>
                </a:lnTo>
                <a:lnTo>
                  <a:pt x="1710" y="1842"/>
                </a:lnTo>
                <a:lnTo>
                  <a:pt x="1718" y="1862"/>
                </a:lnTo>
                <a:lnTo>
                  <a:pt x="1724" y="1881"/>
                </a:lnTo>
                <a:lnTo>
                  <a:pt x="1728" y="1901"/>
                </a:lnTo>
                <a:lnTo>
                  <a:pt x="1729" y="1920"/>
                </a:lnTo>
                <a:lnTo>
                  <a:pt x="1729" y="1920"/>
                </a:lnTo>
                <a:close/>
              </a:path>
            </a:pathLst>
          </a:custGeom>
          <a:gradFill flip="none" rotWithShape="1">
            <a:gsLst>
              <a:gs pos="0">
                <a:schemeClr val="accent1">
                  <a:lumMod val="60000"/>
                  <a:lumOff val="40000"/>
                  <a:shade val="30000"/>
                  <a:satMod val="115000"/>
                </a:schemeClr>
              </a:gs>
              <a:gs pos="50000">
                <a:schemeClr val="accent1">
                  <a:lumMod val="60000"/>
                  <a:lumOff val="40000"/>
                  <a:shade val="67500"/>
                  <a:satMod val="115000"/>
                </a:schemeClr>
              </a:gs>
              <a:gs pos="100000">
                <a:schemeClr val="accent1">
                  <a:lumMod val="60000"/>
                  <a:lumOff val="40000"/>
                  <a:shade val="100000"/>
                  <a:satMod val="115000"/>
                </a:schemeClr>
              </a:gs>
            </a:gsLst>
            <a:lin ang="8100000" scaled="1"/>
            <a:tileRect/>
          </a:gradFill>
          <a:ln w="28575">
            <a:solidFill>
              <a:schemeClr val="bg1">
                <a:lumMod val="65000"/>
              </a:schemeClr>
            </a:solidFill>
            <a:prstDash val="solid"/>
            <a:round/>
            <a:headEnd/>
            <a:tailEnd/>
          </a:ln>
        </p:spPr>
        <p:txBody>
          <a:bodyPr lIns="468000" anchor="ctr"/>
          <a:lstStyle/>
          <a:p>
            <a:pPr algn="ctr" eaLnBrk="1" hangingPunct="1">
              <a:defRPr/>
            </a:pPr>
            <a:endParaRPr lang="en-GB" sz="4000" dirty="0">
              <a:cs typeface="Arial" charset="0"/>
            </a:endParaRPr>
          </a:p>
        </p:txBody>
      </p:sp>
      <p:sp>
        <p:nvSpPr>
          <p:cNvPr id="10" name="Freeform 8"/>
          <p:cNvSpPr>
            <a:spLocks/>
          </p:cNvSpPr>
          <p:nvPr/>
        </p:nvSpPr>
        <p:spPr bwMode="auto">
          <a:xfrm>
            <a:off x="9550745" y="3675201"/>
            <a:ext cx="2497138" cy="3000375"/>
          </a:xfrm>
          <a:custGeom>
            <a:avLst/>
            <a:gdLst>
              <a:gd name="T0" fmla="*/ 195 w 2151"/>
              <a:gd name="T1" fmla="*/ 1725 h 2586"/>
              <a:gd name="T2" fmla="*/ 141 w 2151"/>
              <a:gd name="T3" fmla="*/ 1702 h 2586"/>
              <a:gd name="T4" fmla="*/ 96 w 2151"/>
              <a:gd name="T5" fmla="*/ 1655 h 2586"/>
              <a:gd name="T6" fmla="*/ 76 w 2151"/>
              <a:gd name="T7" fmla="*/ 1621 h 2586"/>
              <a:gd name="T8" fmla="*/ 47 w 2151"/>
              <a:gd name="T9" fmla="*/ 1598 h 2586"/>
              <a:gd name="T10" fmla="*/ 19 w 2151"/>
              <a:gd name="T11" fmla="*/ 1603 h 2586"/>
              <a:gd name="T12" fmla="*/ 2 w 2151"/>
              <a:gd name="T13" fmla="*/ 1631 h 2586"/>
              <a:gd name="T14" fmla="*/ 2151 w 2151"/>
              <a:gd name="T15" fmla="*/ 2586 h 2586"/>
              <a:gd name="T16" fmla="*/ 1218 w 2151"/>
              <a:gd name="T17" fmla="*/ 430 h 2586"/>
              <a:gd name="T18" fmla="*/ 1184 w 2151"/>
              <a:gd name="T19" fmla="*/ 425 h 2586"/>
              <a:gd name="T20" fmla="*/ 1163 w 2151"/>
              <a:gd name="T21" fmla="*/ 404 h 2586"/>
              <a:gd name="T22" fmla="*/ 1165 w 2151"/>
              <a:gd name="T23" fmla="*/ 376 h 2586"/>
              <a:gd name="T24" fmla="*/ 1194 w 2151"/>
              <a:gd name="T25" fmla="*/ 347 h 2586"/>
              <a:gd name="T26" fmla="*/ 1233 w 2151"/>
              <a:gd name="T27" fmla="*/ 322 h 2586"/>
              <a:gd name="T28" fmla="*/ 1272 w 2151"/>
              <a:gd name="T29" fmla="*/ 277 h 2586"/>
              <a:gd name="T30" fmla="*/ 1292 w 2151"/>
              <a:gd name="T31" fmla="*/ 218 h 2586"/>
              <a:gd name="T32" fmla="*/ 1288 w 2151"/>
              <a:gd name="T33" fmla="*/ 160 h 2586"/>
              <a:gd name="T34" fmla="*/ 1251 w 2151"/>
              <a:gd name="T35" fmla="*/ 88 h 2586"/>
              <a:gd name="T36" fmla="*/ 1183 w 2151"/>
              <a:gd name="T37" fmla="*/ 34 h 2586"/>
              <a:gd name="T38" fmla="*/ 1093 w 2151"/>
              <a:gd name="T39" fmla="*/ 4 h 2586"/>
              <a:gd name="T40" fmla="*/ 1018 w 2151"/>
              <a:gd name="T41" fmla="*/ 2 h 2586"/>
              <a:gd name="T42" fmla="*/ 924 w 2151"/>
              <a:gd name="T43" fmla="*/ 25 h 2586"/>
              <a:gd name="T44" fmla="*/ 851 w 2151"/>
              <a:gd name="T45" fmla="*/ 73 h 2586"/>
              <a:gd name="T46" fmla="*/ 805 w 2151"/>
              <a:gd name="T47" fmla="*/ 142 h 2586"/>
              <a:gd name="T48" fmla="*/ 794 w 2151"/>
              <a:gd name="T49" fmla="*/ 200 h 2586"/>
              <a:gd name="T50" fmla="*/ 807 w 2151"/>
              <a:gd name="T51" fmla="*/ 264 h 2586"/>
              <a:gd name="T52" fmla="*/ 838 w 2151"/>
              <a:gd name="T53" fmla="*/ 308 h 2586"/>
              <a:gd name="T54" fmla="*/ 882 w 2151"/>
              <a:gd name="T55" fmla="*/ 342 h 2586"/>
              <a:gd name="T56" fmla="*/ 916 w 2151"/>
              <a:gd name="T57" fmla="*/ 368 h 2586"/>
              <a:gd name="T58" fmla="*/ 926 w 2151"/>
              <a:gd name="T59" fmla="*/ 397 h 2586"/>
              <a:gd name="T60" fmla="*/ 909 w 2151"/>
              <a:gd name="T61" fmla="*/ 420 h 2586"/>
              <a:gd name="T62" fmla="*/ 869 w 2151"/>
              <a:gd name="T63" fmla="*/ 430 h 2586"/>
              <a:gd name="T64" fmla="*/ 0 w 2151"/>
              <a:gd name="T65" fmla="*/ 1305 h 2586"/>
              <a:gd name="T66" fmla="*/ 5 w 2151"/>
              <a:gd name="T67" fmla="*/ 1338 h 2586"/>
              <a:gd name="T68" fmla="*/ 26 w 2151"/>
              <a:gd name="T69" fmla="*/ 1361 h 2586"/>
              <a:gd name="T70" fmla="*/ 54 w 2151"/>
              <a:gd name="T71" fmla="*/ 1357 h 2586"/>
              <a:gd name="T72" fmla="*/ 83 w 2151"/>
              <a:gd name="T73" fmla="*/ 1328 h 2586"/>
              <a:gd name="T74" fmla="*/ 107 w 2151"/>
              <a:gd name="T75" fmla="*/ 1291 h 2586"/>
              <a:gd name="T76" fmla="*/ 153 w 2151"/>
              <a:gd name="T77" fmla="*/ 1250 h 2586"/>
              <a:gd name="T78" fmla="*/ 211 w 2151"/>
              <a:gd name="T79" fmla="*/ 1230 h 2586"/>
              <a:gd name="T80" fmla="*/ 270 w 2151"/>
              <a:gd name="T81" fmla="*/ 1235 h 2586"/>
              <a:gd name="T82" fmla="*/ 342 w 2151"/>
              <a:gd name="T83" fmla="*/ 1273 h 2586"/>
              <a:gd name="T84" fmla="*/ 395 w 2151"/>
              <a:gd name="T85" fmla="*/ 1339 h 2586"/>
              <a:gd name="T86" fmla="*/ 426 w 2151"/>
              <a:gd name="T87" fmla="*/ 1429 h 2586"/>
              <a:gd name="T88" fmla="*/ 428 w 2151"/>
              <a:gd name="T89" fmla="*/ 1505 h 2586"/>
              <a:gd name="T90" fmla="*/ 405 w 2151"/>
              <a:gd name="T91" fmla="*/ 1598 h 2586"/>
              <a:gd name="T92" fmla="*/ 356 w 2151"/>
              <a:gd name="T93" fmla="*/ 1673 h 2586"/>
              <a:gd name="T94" fmla="*/ 288 w 2151"/>
              <a:gd name="T95" fmla="*/ 1718 h 2586"/>
              <a:gd name="T96" fmla="*/ 229 w 2151"/>
              <a:gd name="T97" fmla="*/ 1730 h 25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151" h="2586">
                <a:moveTo>
                  <a:pt x="229" y="1730"/>
                </a:moveTo>
                <a:lnTo>
                  <a:pt x="229" y="1730"/>
                </a:lnTo>
                <a:lnTo>
                  <a:pt x="211" y="1728"/>
                </a:lnTo>
                <a:lnTo>
                  <a:pt x="195" y="1725"/>
                </a:lnTo>
                <a:lnTo>
                  <a:pt x="179" y="1722"/>
                </a:lnTo>
                <a:lnTo>
                  <a:pt x="166" y="1715"/>
                </a:lnTo>
                <a:lnTo>
                  <a:pt x="153" y="1709"/>
                </a:lnTo>
                <a:lnTo>
                  <a:pt x="141" y="1702"/>
                </a:lnTo>
                <a:lnTo>
                  <a:pt x="132" y="1694"/>
                </a:lnTo>
                <a:lnTo>
                  <a:pt x="122" y="1686"/>
                </a:lnTo>
                <a:lnTo>
                  <a:pt x="107" y="1670"/>
                </a:lnTo>
                <a:lnTo>
                  <a:pt x="96" y="1655"/>
                </a:lnTo>
                <a:lnTo>
                  <a:pt x="88" y="1642"/>
                </a:lnTo>
                <a:lnTo>
                  <a:pt x="88" y="1642"/>
                </a:lnTo>
                <a:lnTo>
                  <a:pt x="83" y="1631"/>
                </a:lnTo>
                <a:lnTo>
                  <a:pt x="76" y="1621"/>
                </a:lnTo>
                <a:lnTo>
                  <a:pt x="68" y="1613"/>
                </a:lnTo>
                <a:lnTo>
                  <a:pt x="62" y="1606"/>
                </a:lnTo>
                <a:lnTo>
                  <a:pt x="54" y="1601"/>
                </a:lnTo>
                <a:lnTo>
                  <a:pt x="47" y="1598"/>
                </a:lnTo>
                <a:lnTo>
                  <a:pt x="39" y="1598"/>
                </a:lnTo>
                <a:lnTo>
                  <a:pt x="32" y="1598"/>
                </a:lnTo>
                <a:lnTo>
                  <a:pt x="26" y="1600"/>
                </a:lnTo>
                <a:lnTo>
                  <a:pt x="19" y="1603"/>
                </a:lnTo>
                <a:lnTo>
                  <a:pt x="15" y="1608"/>
                </a:lnTo>
                <a:lnTo>
                  <a:pt x="10" y="1614"/>
                </a:lnTo>
                <a:lnTo>
                  <a:pt x="5" y="1621"/>
                </a:lnTo>
                <a:lnTo>
                  <a:pt x="2" y="1631"/>
                </a:lnTo>
                <a:lnTo>
                  <a:pt x="0" y="1642"/>
                </a:lnTo>
                <a:lnTo>
                  <a:pt x="0" y="1655"/>
                </a:lnTo>
                <a:lnTo>
                  <a:pt x="0" y="2586"/>
                </a:lnTo>
                <a:lnTo>
                  <a:pt x="2151" y="2586"/>
                </a:lnTo>
                <a:lnTo>
                  <a:pt x="2151" y="431"/>
                </a:lnTo>
                <a:lnTo>
                  <a:pt x="1656" y="431"/>
                </a:lnTo>
                <a:lnTo>
                  <a:pt x="1656" y="430"/>
                </a:lnTo>
                <a:lnTo>
                  <a:pt x="1218" y="430"/>
                </a:lnTo>
                <a:lnTo>
                  <a:pt x="1218" y="430"/>
                </a:lnTo>
                <a:lnTo>
                  <a:pt x="1205" y="430"/>
                </a:lnTo>
                <a:lnTo>
                  <a:pt x="1194" y="428"/>
                </a:lnTo>
                <a:lnTo>
                  <a:pt x="1184" y="425"/>
                </a:lnTo>
                <a:lnTo>
                  <a:pt x="1178" y="420"/>
                </a:lnTo>
                <a:lnTo>
                  <a:pt x="1171" y="415"/>
                </a:lnTo>
                <a:lnTo>
                  <a:pt x="1166" y="410"/>
                </a:lnTo>
                <a:lnTo>
                  <a:pt x="1163" y="404"/>
                </a:lnTo>
                <a:lnTo>
                  <a:pt x="1162" y="397"/>
                </a:lnTo>
                <a:lnTo>
                  <a:pt x="1162" y="391"/>
                </a:lnTo>
                <a:lnTo>
                  <a:pt x="1162" y="383"/>
                </a:lnTo>
                <a:lnTo>
                  <a:pt x="1165" y="376"/>
                </a:lnTo>
                <a:lnTo>
                  <a:pt x="1170" y="368"/>
                </a:lnTo>
                <a:lnTo>
                  <a:pt x="1176" y="361"/>
                </a:lnTo>
                <a:lnTo>
                  <a:pt x="1184" y="353"/>
                </a:lnTo>
                <a:lnTo>
                  <a:pt x="1194" y="347"/>
                </a:lnTo>
                <a:lnTo>
                  <a:pt x="1205" y="342"/>
                </a:lnTo>
                <a:lnTo>
                  <a:pt x="1205" y="342"/>
                </a:lnTo>
                <a:lnTo>
                  <a:pt x="1218" y="334"/>
                </a:lnTo>
                <a:lnTo>
                  <a:pt x="1233" y="322"/>
                </a:lnTo>
                <a:lnTo>
                  <a:pt x="1249" y="308"/>
                </a:lnTo>
                <a:lnTo>
                  <a:pt x="1258" y="298"/>
                </a:lnTo>
                <a:lnTo>
                  <a:pt x="1266" y="288"/>
                </a:lnTo>
                <a:lnTo>
                  <a:pt x="1272" y="277"/>
                </a:lnTo>
                <a:lnTo>
                  <a:pt x="1279" y="264"/>
                </a:lnTo>
                <a:lnTo>
                  <a:pt x="1285" y="251"/>
                </a:lnTo>
                <a:lnTo>
                  <a:pt x="1288" y="235"/>
                </a:lnTo>
                <a:lnTo>
                  <a:pt x="1292" y="218"/>
                </a:lnTo>
                <a:lnTo>
                  <a:pt x="1293" y="200"/>
                </a:lnTo>
                <a:lnTo>
                  <a:pt x="1293" y="200"/>
                </a:lnTo>
                <a:lnTo>
                  <a:pt x="1292" y="181"/>
                </a:lnTo>
                <a:lnTo>
                  <a:pt x="1288" y="160"/>
                </a:lnTo>
                <a:lnTo>
                  <a:pt x="1282" y="142"/>
                </a:lnTo>
                <a:lnTo>
                  <a:pt x="1274" y="122"/>
                </a:lnTo>
                <a:lnTo>
                  <a:pt x="1262" y="104"/>
                </a:lnTo>
                <a:lnTo>
                  <a:pt x="1251" y="88"/>
                </a:lnTo>
                <a:lnTo>
                  <a:pt x="1236" y="73"/>
                </a:lnTo>
                <a:lnTo>
                  <a:pt x="1220" y="59"/>
                </a:lnTo>
                <a:lnTo>
                  <a:pt x="1202" y="46"/>
                </a:lnTo>
                <a:lnTo>
                  <a:pt x="1183" y="34"/>
                </a:lnTo>
                <a:lnTo>
                  <a:pt x="1162" y="25"/>
                </a:lnTo>
                <a:lnTo>
                  <a:pt x="1140" y="17"/>
                </a:lnTo>
                <a:lnTo>
                  <a:pt x="1118" y="8"/>
                </a:lnTo>
                <a:lnTo>
                  <a:pt x="1093" y="4"/>
                </a:lnTo>
                <a:lnTo>
                  <a:pt x="1069" y="2"/>
                </a:lnTo>
                <a:lnTo>
                  <a:pt x="1043" y="0"/>
                </a:lnTo>
                <a:lnTo>
                  <a:pt x="1043" y="0"/>
                </a:lnTo>
                <a:lnTo>
                  <a:pt x="1018" y="2"/>
                </a:lnTo>
                <a:lnTo>
                  <a:pt x="992" y="4"/>
                </a:lnTo>
                <a:lnTo>
                  <a:pt x="970" y="8"/>
                </a:lnTo>
                <a:lnTo>
                  <a:pt x="947" y="17"/>
                </a:lnTo>
                <a:lnTo>
                  <a:pt x="924" y="25"/>
                </a:lnTo>
                <a:lnTo>
                  <a:pt x="903" y="34"/>
                </a:lnTo>
                <a:lnTo>
                  <a:pt x="885" y="46"/>
                </a:lnTo>
                <a:lnTo>
                  <a:pt x="867" y="59"/>
                </a:lnTo>
                <a:lnTo>
                  <a:pt x="851" y="73"/>
                </a:lnTo>
                <a:lnTo>
                  <a:pt x="836" y="88"/>
                </a:lnTo>
                <a:lnTo>
                  <a:pt x="823" y="104"/>
                </a:lnTo>
                <a:lnTo>
                  <a:pt x="813" y="122"/>
                </a:lnTo>
                <a:lnTo>
                  <a:pt x="805" y="142"/>
                </a:lnTo>
                <a:lnTo>
                  <a:pt x="799" y="160"/>
                </a:lnTo>
                <a:lnTo>
                  <a:pt x="795" y="181"/>
                </a:lnTo>
                <a:lnTo>
                  <a:pt x="794" y="200"/>
                </a:lnTo>
                <a:lnTo>
                  <a:pt x="794" y="200"/>
                </a:lnTo>
                <a:lnTo>
                  <a:pt x="794" y="218"/>
                </a:lnTo>
                <a:lnTo>
                  <a:pt x="797" y="235"/>
                </a:lnTo>
                <a:lnTo>
                  <a:pt x="802" y="251"/>
                </a:lnTo>
                <a:lnTo>
                  <a:pt x="807" y="264"/>
                </a:lnTo>
                <a:lnTo>
                  <a:pt x="813" y="277"/>
                </a:lnTo>
                <a:lnTo>
                  <a:pt x="822" y="288"/>
                </a:lnTo>
                <a:lnTo>
                  <a:pt x="830" y="298"/>
                </a:lnTo>
                <a:lnTo>
                  <a:pt x="838" y="308"/>
                </a:lnTo>
                <a:lnTo>
                  <a:pt x="854" y="322"/>
                </a:lnTo>
                <a:lnTo>
                  <a:pt x="867" y="334"/>
                </a:lnTo>
                <a:lnTo>
                  <a:pt x="882" y="342"/>
                </a:lnTo>
                <a:lnTo>
                  <a:pt x="882" y="342"/>
                </a:lnTo>
                <a:lnTo>
                  <a:pt x="891" y="347"/>
                </a:lnTo>
                <a:lnTo>
                  <a:pt x="901" y="353"/>
                </a:lnTo>
                <a:lnTo>
                  <a:pt x="909" y="361"/>
                </a:lnTo>
                <a:lnTo>
                  <a:pt x="916" y="368"/>
                </a:lnTo>
                <a:lnTo>
                  <a:pt x="921" y="376"/>
                </a:lnTo>
                <a:lnTo>
                  <a:pt x="924" y="383"/>
                </a:lnTo>
                <a:lnTo>
                  <a:pt x="926" y="391"/>
                </a:lnTo>
                <a:lnTo>
                  <a:pt x="926" y="397"/>
                </a:lnTo>
                <a:lnTo>
                  <a:pt x="924" y="404"/>
                </a:lnTo>
                <a:lnTo>
                  <a:pt x="921" y="410"/>
                </a:lnTo>
                <a:lnTo>
                  <a:pt x="916" y="415"/>
                </a:lnTo>
                <a:lnTo>
                  <a:pt x="909" y="420"/>
                </a:lnTo>
                <a:lnTo>
                  <a:pt x="901" y="425"/>
                </a:lnTo>
                <a:lnTo>
                  <a:pt x="891" y="428"/>
                </a:lnTo>
                <a:lnTo>
                  <a:pt x="880" y="430"/>
                </a:lnTo>
                <a:lnTo>
                  <a:pt x="869" y="430"/>
                </a:lnTo>
                <a:lnTo>
                  <a:pt x="595" y="430"/>
                </a:lnTo>
                <a:lnTo>
                  <a:pt x="595" y="431"/>
                </a:lnTo>
                <a:lnTo>
                  <a:pt x="0" y="431"/>
                </a:lnTo>
                <a:lnTo>
                  <a:pt x="0" y="1305"/>
                </a:lnTo>
                <a:lnTo>
                  <a:pt x="0" y="1305"/>
                </a:lnTo>
                <a:lnTo>
                  <a:pt x="0" y="1317"/>
                </a:lnTo>
                <a:lnTo>
                  <a:pt x="2" y="1328"/>
                </a:lnTo>
                <a:lnTo>
                  <a:pt x="5" y="1338"/>
                </a:lnTo>
                <a:lnTo>
                  <a:pt x="10" y="1346"/>
                </a:lnTo>
                <a:lnTo>
                  <a:pt x="15" y="1352"/>
                </a:lnTo>
                <a:lnTo>
                  <a:pt x="19" y="1357"/>
                </a:lnTo>
                <a:lnTo>
                  <a:pt x="26" y="1361"/>
                </a:lnTo>
                <a:lnTo>
                  <a:pt x="32" y="1362"/>
                </a:lnTo>
                <a:lnTo>
                  <a:pt x="39" y="1362"/>
                </a:lnTo>
                <a:lnTo>
                  <a:pt x="47" y="1361"/>
                </a:lnTo>
                <a:lnTo>
                  <a:pt x="54" y="1357"/>
                </a:lnTo>
                <a:lnTo>
                  <a:pt x="62" y="1352"/>
                </a:lnTo>
                <a:lnTo>
                  <a:pt x="68" y="1346"/>
                </a:lnTo>
                <a:lnTo>
                  <a:pt x="76" y="1338"/>
                </a:lnTo>
                <a:lnTo>
                  <a:pt x="83" y="1328"/>
                </a:lnTo>
                <a:lnTo>
                  <a:pt x="88" y="1318"/>
                </a:lnTo>
                <a:lnTo>
                  <a:pt x="88" y="1318"/>
                </a:lnTo>
                <a:lnTo>
                  <a:pt x="96" y="1304"/>
                </a:lnTo>
                <a:lnTo>
                  <a:pt x="107" y="1291"/>
                </a:lnTo>
                <a:lnTo>
                  <a:pt x="122" y="1274"/>
                </a:lnTo>
                <a:lnTo>
                  <a:pt x="132" y="1266"/>
                </a:lnTo>
                <a:lnTo>
                  <a:pt x="141" y="1258"/>
                </a:lnTo>
                <a:lnTo>
                  <a:pt x="153" y="1250"/>
                </a:lnTo>
                <a:lnTo>
                  <a:pt x="166" y="1243"/>
                </a:lnTo>
                <a:lnTo>
                  <a:pt x="179" y="1238"/>
                </a:lnTo>
                <a:lnTo>
                  <a:pt x="195" y="1234"/>
                </a:lnTo>
                <a:lnTo>
                  <a:pt x="211" y="1230"/>
                </a:lnTo>
                <a:lnTo>
                  <a:pt x="229" y="1230"/>
                </a:lnTo>
                <a:lnTo>
                  <a:pt x="229" y="1230"/>
                </a:lnTo>
                <a:lnTo>
                  <a:pt x="249" y="1232"/>
                </a:lnTo>
                <a:lnTo>
                  <a:pt x="270" y="1235"/>
                </a:lnTo>
                <a:lnTo>
                  <a:pt x="288" y="1242"/>
                </a:lnTo>
                <a:lnTo>
                  <a:pt x="307" y="1250"/>
                </a:lnTo>
                <a:lnTo>
                  <a:pt x="325" y="1260"/>
                </a:lnTo>
                <a:lnTo>
                  <a:pt x="342" y="1273"/>
                </a:lnTo>
                <a:lnTo>
                  <a:pt x="356" y="1287"/>
                </a:lnTo>
                <a:lnTo>
                  <a:pt x="371" y="1304"/>
                </a:lnTo>
                <a:lnTo>
                  <a:pt x="384" y="1321"/>
                </a:lnTo>
                <a:lnTo>
                  <a:pt x="395" y="1339"/>
                </a:lnTo>
                <a:lnTo>
                  <a:pt x="405" y="1361"/>
                </a:lnTo>
                <a:lnTo>
                  <a:pt x="413" y="1383"/>
                </a:lnTo>
                <a:lnTo>
                  <a:pt x="421" y="1406"/>
                </a:lnTo>
                <a:lnTo>
                  <a:pt x="426" y="1429"/>
                </a:lnTo>
                <a:lnTo>
                  <a:pt x="428" y="1455"/>
                </a:lnTo>
                <a:lnTo>
                  <a:pt x="429" y="1479"/>
                </a:lnTo>
                <a:lnTo>
                  <a:pt x="429" y="1479"/>
                </a:lnTo>
                <a:lnTo>
                  <a:pt x="428" y="1505"/>
                </a:lnTo>
                <a:lnTo>
                  <a:pt x="426" y="1530"/>
                </a:lnTo>
                <a:lnTo>
                  <a:pt x="421" y="1554"/>
                </a:lnTo>
                <a:lnTo>
                  <a:pt x="413" y="1577"/>
                </a:lnTo>
                <a:lnTo>
                  <a:pt x="405" y="1598"/>
                </a:lnTo>
                <a:lnTo>
                  <a:pt x="395" y="1619"/>
                </a:lnTo>
                <a:lnTo>
                  <a:pt x="384" y="1639"/>
                </a:lnTo>
                <a:lnTo>
                  <a:pt x="371" y="1657"/>
                </a:lnTo>
                <a:lnTo>
                  <a:pt x="356" y="1673"/>
                </a:lnTo>
                <a:lnTo>
                  <a:pt x="342" y="1686"/>
                </a:lnTo>
                <a:lnTo>
                  <a:pt x="325" y="1699"/>
                </a:lnTo>
                <a:lnTo>
                  <a:pt x="307" y="1710"/>
                </a:lnTo>
                <a:lnTo>
                  <a:pt x="288" y="1718"/>
                </a:lnTo>
                <a:lnTo>
                  <a:pt x="270" y="1725"/>
                </a:lnTo>
                <a:lnTo>
                  <a:pt x="249" y="1728"/>
                </a:lnTo>
                <a:lnTo>
                  <a:pt x="229" y="1730"/>
                </a:lnTo>
                <a:lnTo>
                  <a:pt x="229" y="1730"/>
                </a:lnTo>
                <a:close/>
              </a:path>
            </a:pathLst>
          </a:custGeom>
          <a:gradFill flip="none" rotWithShape="1">
            <a:gsLst>
              <a:gs pos="0">
                <a:schemeClr val="accent4">
                  <a:lumMod val="60000"/>
                  <a:lumOff val="40000"/>
                  <a:shade val="30000"/>
                  <a:satMod val="115000"/>
                </a:schemeClr>
              </a:gs>
              <a:gs pos="50000">
                <a:schemeClr val="accent4">
                  <a:lumMod val="60000"/>
                  <a:lumOff val="40000"/>
                  <a:shade val="67500"/>
                  <a:satMod val="115000"/>
                </a:schemeClr>
              </a:gs>
              <a:gs pos="100000">
                <a:schemeClr val="accent4">
                  <a:lumMod val="60000"/>
                  <a:lumOff val="40000"/>
                  <a:shade val="100000"/>
                  <a:satMod val="115000"/>
                </a:schemeClr>
              </a:gs>
            </a:gsLst>
            <a:lin ang="13500000" scaled="1"/>
            <a:tileRect/>
          </a:gradFill>
          <a:ln w="28575">
            <a:solidFill>
              <a:schemeClr val="bg1">
                <a:lumMod val="65000"/>
              </a:schemeClr>
            </a:solidFill>
            <a:prstDash val="solid"/>
            <a:round/>
            <a:headEnd/>
            <a:tailEnd/>
          </a:ln>
        </p:spPr>
        <p:txBody>
          <a:bodyPr tIns="468000" anchor="ctr" anchorCtr="1"/>
          <a:lstStyle/>
          <a:p>
            <a:pPr eaLnBrk="1" hangingPunct="1">
              <a:defRPr/>
            </a:pPr>
            <a:endParaRPr lang="en-GB" sz="4000" dirty="0">
              <a:cs typeface="Arial" charset="0"/>
            </a:endParaRPr>
          </a:p>
        </p:txBody>
      </p:sp>
      <p:sp>
        <p:nvSpPr>
          <p:cNvPr id="2" name="Title 1">
            <a:extLst>
              <a:ext uri="{FF2B5EF4-FFF2-40B4-BE49-F238E27FC236}">
                <a16:creationId xmlns:a16="http://schemas.microsoft.com/office/drawing/2014/main" id="{8A061DBB-B293-2D4E-ACDF-C14AA5DBC76A}"/>
              </a:ext>
            </a:extLst>
          </p:cNvPr>
          <p:cNvSpPr>
            <a:spLocks noGrp="1"/>
          </p:cNvSpPr>
          <p:nvPr>
            <p:ph type="title"/>
          </p:nvPr>
        </p:nvSpPr>
        <p:spPr>
          <a:xfrm>
            <a:off x="838200" y="1"/>
            <a:ext cx="10515600" cy="1117599"/>
          </a:xfrm>
        </p:spPr>
        <p:txBody>
          <a:bodyPr>
            <a:normAutofit/>
          </a:bodyPr>
          <a:lstStyle/>
          <a:p>
            <a:pPr algn="ctr"/>
            <a:r>
              <a:rPr lang="en-US" sz="6000" b="1" u="sng" dirty="0"/>
              <a:t>The Gospel</a:t>
            </a:r>
          </a:p>
        </p:txBody>
      </p:sp>
      <p:sp>
        <p:nvSpPr>
          <p:cNvPr id="3" name="Content Placeholder 2">
            <a:extLst>
              <a:ext uri="{FF2B5EF4-FFF2-40B4-BE49-F238E27FC236}">
                <a16:creationId xmlns:a16="http://schemas.microsoft.com/office/drawing/2014/main" id="{D202977E-7D30-AA4C-9004-CD0E742FEA26}"/>
              </a:ext>
            </a:extLst>
          </p:cNvPr>
          <p:cNvSpPr>
            <a:spLocks noGrp="1"/>
          </p:cNvSpPr>
          <p:nvPr>
            <p:ph idx="1"/>
          </p:nvPr>
        </p:nvSpPr>
        <p:spPr>
          <a:xfrm>
            <a:off x="2962141" y="2125014"/>
            <a:ext cx="6426558" cy="4732986"/>
          </a:xfrm>
        </p:spPr>
        <p:txBody>
          <a:bodyPr>
            <a:normAutofit/>
          </a:bodyPr>
          <a:lstStyle/>
          <a:p>
            <a:pPr marL="0" indent="0" algn="ctr">
              <a:buNone/>
            </a:pPr>
            <a:r>
              <a:rPr lang="en-US" sz="4000" b="1" baseline="30000" dirty="0"/>
              <a:t>16 </a:t>
            </a:r>
            <a:r>
              <a:rPr lang="en-US" sz="4000" dirty="0"/>
              <a:t>For I am not ashamed of the gospel, for it is the power of God for salvation to everyone who believes, to the Jew first and also to the Greek. </a:t>
            </a:r>
          </a:p>
        </p:txBody>
      </p:sp>
    </p:spTree>
    <p:extLst>
      <p:ext uri="{BB962C8B-B14F-4D97-AF65-F5344CB8AC3E}">
        <p14:creationId xmlns:p14="http://schemas.microsoft.com/office/powerpoint/2010/main" val="22032021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891</TotalTime>
  <Words>1333</Words>
  <Application>Microsoft Office PowerPoint</Application>
  <PresentationFormat>Widescreen</PresentationFormat>
  <Paragraphs>160</Paragraphs>
  <Slides>34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34</vt:i4>
      </vt:variant>
    </vt:vector>
  </HeadingPairs>
  <TitlesOfParts>
    <vt:vector size="38" baseType="lpstr">
      <vt:lpstr>Arial</vt:lpstr>
      <vt:lpstr>Calibri</vt:lpstr>
      <vt:lpstr>Calibri Light</vt:lpstr>
      <vt:lpstr>Office Theme</vt:lpstr>
      <vt:lpstr>Pieces of the Bible</vt:lpstr>
      <vt:lpstr>Grace of God</vt:lpstr>
      <vt:lpstr>Grace of God</vt:lpstr>
      <vt:lpstr>Grace of God</vt:lpstr>
      <vt:lpstr>Blood of Christ</vt:lpstr>
      <vt:lpstr>Blood of Christ</vt:lpstr>
      <vt:lpstr>Blood of Christ</vt:lpstr>
      <vt:lpstr>The Gospel</vt:lpstr>
      <vt:lpstr>The Gospel</vt:lpstr>
      <vt:lpstr>The Gospel</vt:lpstr>
      <vt:lpstr>Faith in Christ</vt:lpstr>
      <vt:lpstr>Faith in Christ</vt:lpstr>
      <vt:lpstr>Faith in Christ</vt:lpstr>
      <vt:lpstr>Faith in Christ</vt:lpstr>
      <vt:lpstr>Faith in Christ</vt:lpstr>
      <vt:lpstr>Works of Obedience</vt:lpstr>
      <vt:lpstr>Works of Obedience</vt:lpstr>
      <vt:lpstr>Repentance</vt:lpstr>
      <vt:lpstr>Repentance</vt:lpstr>
      <vt:lpstr>Repentance</vt:lpstr>
      <vt:lpstr>Confess</vt:lpstr>
      <vt:lpstr>Confess</vt:lpstr>
      <vt:lpstr>Confess</vt:lpstr>
      <vt:lpstr>Confess</vt:lpstr>
      <vt:lpstr>Baptism</vt:lpstr>
      <vt:lpstr>Baptism</vt:lpstr>
      <vt:lpstr>Baptism</vt:lpstr>
      <vt:lpstr>Baptism</vt:lpstr>
      <vt:lpstr>Baptism</vt:lpstr>
      <vt:lpstr>PowerPoint Presentation</vt:lpstr>
      <vt:lpstr>PowerPoint Presentation</vt:lpstr>
      <vt:lpstr>PowerPoint Presentation</vt:lpstr>
      <vt:lpstr>PowerPoint Presentation</vt:lpstr>
      <vt:lpstr>The Bible on Becoming a Christian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jerry smith</cp:lastModifiedBy>
  <cp:revision>40</cp:revision>
  <dcterms:created xsi:type="dcterms:W3CDTF">2019-12-11T03:21:40Z</dcterms:created>
  <dcterms:modified xsi:type="dcterms:W3CDTF">2019-12-16T11:10:51Z</dcterms:modified>
</cp:coreProperties>
</file>