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60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 Resurrection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Changed?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71257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Everything Changed!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Developmental Psychiatrist say that the most dangerous years of our lives are the teenage years? </a:t>
            </a:r>
          </a:p>
          <a:p>
            <a:r>
              <a:rPr lang="en-US" sz="2800" b="1" dirty="0" smtClean="0"/>
              <a:t>Because this is the time in our lives when we choose an identity. </a:t>
            </a:r>
          </a:p>
          <a:p>
            <a:r>
              <a:rPr lang="en-US" sz="2800" b="1" dirty="0" smtClean="0"/>
              <a:t>Either we choose it or we allow others to choose it for us. </a:t>
            </a:r>
          </a:p>
          <a:p>
            <a:r>
              <a:rPr lang="en-US" sz="2800" b="1" dirty="0" smtClean="0"/>
              <a:t>Who determines who you are? </a:t>
            </a:r>
            <a:endParaRPr lang="en-US" sz="2800" b="1" dirty="0"/>
          </a:p>
          <a:p>
            <a:r>
              <a:rPr lang="en-US" sz="2800" b="1" dirty="0" smtClean="0"/>
              <a:t>Who are you?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2018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Who are you?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Not as a church</a:t>
            </a:r>
          </a:p>
          <a:p>
            <a:r>
              <a:rPr lang="en-US" sz="2800" b="1" dirty="0" smtClean="0"/>
              <a:t>Not your nationality</a:t>
            </a:r>
          </a:p>
          <a:p>
            <a:r>
              <a:rPr lang="en-US" sz="2800" b="1" dirty="0" smtClean="0"/>
              <a:t>Not your race</a:t>
            </a:r>
          </a:p>
          <a:p>
            <a:r>
              <a:rPr lang="en-US" sz="2800" b="1" dirty="0" smtClean="0"/>
              <a:t>Not your career</a:t>
            </a:r>
          </a:p>
          <a:p>
            <a:r>
              <a:rPr lang="en-US" sz="2800" b="1" dirty="0" smtClean="0"/>
              <a:t>Not your political views</a:t>
            </a:r>
          </a:p>
          <a:p>
            <a:r>
              <a:rPr lang="en-US" sz="2800" b="1" dirty="0" smtClean="0"/>
              <a:t>Not what the world calls you</a:t>
            </a:r>
          </a:p>
          <a:p>
            <a:r>
              <a:rPr lang="en-US" sz="2800" b="1" dirty="0" smtClean="0"/>
              <a:t>Who are you at your core?	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919961" y="3153370"/>
            <a:ext cx="4394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 Thyself!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901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528587"/>
            <a:ext cx="9875520" cy="135636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Listen to the Expert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84947"/>
            <a:ext cx="9872871" cy="4411579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John 1:12 - Yet </a:t>
            </a:r>
            <a:r>
              <a:rPr lang="en-US" sz="2800" b="1" dirty="0"/>
              <a:t>to all who did receive him, to those who believed in his name, he gave the right to become children of </a:t>
            </a:r>
            <a:r>
              <a:rPr lang="en-US" sz="2800" b="1" dirty="0" smtClean="0"/>
              <a:t>God</a:t>
            </a:r>
          </a:p>
          <a:p>
            <a:r>
              <a:rPr lang="en-US" sz="2800" b="1" dirty="0" smtClean="0"/>
              <a:t>Romans 5:1 – Therefore, since we have been justified through faith, we have peace with God through our Lord Jesus Christ,</a:t>
            </a:r>
          </a:p>
          <a:p>
            <a:r>
              <a:rPr lang="en-US" sz="2800" b="1" dirty="0" smtClean="0"/>
              <a:t>1 Cor. 6:17 – But whoever is united with the Lord is one with Him in spirit. </a:t>
            </a:r>
          </a:p>
          <a:p>
            <a:r>
              <a:rPr lang="en-US" sz="2800" b="1" dirty="0" smtClean="0"/>
              <a:t>1 Cor. 6:19-20 – Do you not know that your bodies are the temples of the Holy Spirit, who is in you, whom you have received from God? You are not your own; you were bought at a price. Therefore honor God with your bodies.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867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What are you worth?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It doesn’t matter what the world says you’re worth.</a:t>
            </a:r>
          </a:p>
          <a:p>
            <a:r>
              <a:rPr lang="en-US" sz="2800" b="1" dirty="0" smtClean="0"/>
              <a:t>It doesn’t matter what you think you’re worth.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15236" y="3360367"/>
            <a:ext cx="772839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You’re worth what </a:t>
            </a:r>
            <a:endParaRPr lang="en-US" sz="72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7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God </a:t>
            </a:r>
            <a:r>
              <a:rPr lang="en-US" sz="7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paid for you! </a:t>
            </a:r>
          </a:p>
        </p:txBody>
      </p:sp>
    </p:spTree>
    <p:extLst>
      <p:ext uri="{BB962C8B-B14F-4D97-AF65-F5344CB8AC3E}">
        <p14:creationId xmlns:p14="http://schemas.microsoft.com/office/powerpoint/2010/main" val="27556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Blessings through Christ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Eph. </a:t>
            </a:r>
            <a:r>
              <a:rPr lang="en-US" sz="2800" b="1" dirty="0"/>
              <a:t>1:3-8 - Praise be to the God and Father of our Lord Jesus Christ, who has blessed us in the heavenly realms with every spiritual blessing in Christ</a:t>
            </a:r>
            <a:r>
              <a:rPr lang="en-US" sz="2800" b="1" dirty="0" smtClean="0"/>
              <a:t>. </a:t>
            </a:r>
            <a:r>
              <a:rPr lang="en-US" sz="2800" b="1" dirty="0"/>
              <a:t>For he chose us in him before the creation of the world to be holy and blameless in his sight. In love 5 </a:t>
            </a:r>
            <a:r>
              <a:rPr lang="en-US" sz="2800" b="1" dirty="0" smtClean="0"/>
              <a:t>he </a:t>
            </a:r>
            <a:r>
              <a:rPr lang="en-US" sz="2800" b="1" dirty="0"/>
              <a:t>predestined us for adoption to </a:t>
            </a:r>
            <a:r>
              <a:rPr lang="en-US" sz="2800" b="1" dirty="0" err="1" smtClean="0"/>
              <a:t>sonship</a:t>
            </a:r>
            <a:r>
              <a:rPr lang="en-US" sz="2800" b="1" dirty="0" smtClean="0"/>
              <a:t> </a:t>
            </a:r>
            <a:r>
              <a:rPr lang="en-US" sz="2800" b="1" dirty="0"/>
              <a:t>through Jesus Christ, in accordance with his pleasure and </a:t>
            </a:r>
            <a:r>
              <a:rPr lang="en-US" sz="2800" b="1" dirty="0" smtClean="0"/>
              <a:t>will —  </a:t>
            </a:r>
            <a:r>
              <a:rPr lang="en-US" sz="2800" b="1" dirty="0"/>
              <a:t>to the praise of his glorious grace, which he has freely given us in the One he loves. </a:t>
            </a:r>
            <a:r>
              <a:rPr lang="en-US" sz="2800" b="1" dirty="0" smtClean="0"/>
              <a:t>In </a:t>
            </a:r>
            <a:r>
              <a:rPr lang="en-US" sz="2800" b="1" dirty="0"/>
              <a:t>him we have redemption through his blood, the forgiveness of sins, in accordance with the riches of God’s grace </a:t>
            </a:r>
            <a:r>
              <a:rPr lang="en-US" sz="2800" b="1" dirty="0" smtClean="0"/>
              <a:t>that </a:t>
            </a:r>
            <a:r>
              <a:rPr lang="en-US" sz="2800" b="1" dirty="0"/>
              <a:t>he lavished on us.</a:t>
            </a:r>
            <a:endParaRPr lang="en-US" sz="2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62530" y="1941094"/>
            <a:ext cx="9833810" cy="4271211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/>
              <a:t>Satan will always try to remind you of your past. It’s your job to remind him of his future!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3185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Blessings through Christ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 Cor. </a:t>
            </a:r>
            <a:r>
              <a:rPr lang="en-US" sz="3200" b="1" dirty="0"/>
              <a:t>1:21-22 -  Now it is God who makes both us and you stand firm in Christ. He anointed us, </a:t>
            </a:r>
            <a:r>
              <a:rPr lang="en-US" sz="3200" b="1" dirty="0" smtClean="0"/>
              <a:t>set </a:t>
            </a:r>
            <a:r>
              <a:rPr lang="en-US" sz="3200" b="1" dirty="0"/>
              <a:t>his seal of ownership on us, and put his Spirit in our hearts as a deposit, guaranteeing what is to come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Col. </a:t>
            </a:r>
            <a:r>
              <a:rPr lang="en-US" sz="3200" b="1" dirty="0"/>
              <a:t>1:13-14 - For he has rescued us from the dominion of darkness and brought us into the kingdom of the Son he </a:t>
            </a:r>
            <a:r>
              <a:rPr lang="en-US" sz="3200" b="1" dirty="0" smtClean="0"/>
              <a:t>loves, in </a:t>
            </a:r>
            <a:r>
              <a:rPr lang="en-US" sz="3200" b="1" dirty="0"/>
              <a:t>whom we have redemption, the forgiveness of sins.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9180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Blessings through Christ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 Cor. </a:t>
            </a:r>
            <a:r>
              <a:rPr lang="en-US" sz="3200" b="1" dirty="0"/>
              <a:t>3:16 - Don’t you know that you yourselves are God’s temple and that God’s Spirit dwells in your midst? </a:t>
            </a:r>
            <a:endParaRPr lang="en-US" sz="3200" b="1" dirty="0" smtClean="0"/>
          </a:p>
          <a:p>
            <a:r>
              <a:rPr lang="en-US" sz="3200" b="1" dirty="0"/>
              <a:t>1 John 5:18 - We know that anyone born of God does not continue to sin; the One who was born of God keeps them safe, and the evil one cannot harm them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Romans 8: 1-17 </a:t>
            </a:r>
          </a:p>
        </p:txBody>
      </p:sp>
    </p:spTree>
    <p:extLst>
      <p:ext uri="{BB962C8B-B14F-4D97-AF65-F5344CB8AC3E}">
        <p14:creationId xmlns:p14="http://schemas.microsoft.com/office/powerpoint/2010/main" val="3757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993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189</TotalTime>
  <Words>560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Corbel</vt:lpstr>
      <vt:lpstr>Basis</vt:lpstr>
      <vt:lpstr>Post Resurrection </vt:lpstr>
      <vt:lpstr>Everything Changed!</vt:lpstr>
      <vt:lpstr>Who are you? </vt:lpstr>
      <vt:lpstr>Listen to the Expert</vt:lpstr>
      <vt:lpstr>What are you worth?</vt:lpstr>
      <vt:lpstr>Blessings through Christ</vt:lpstr>
      <vt:lpstr>Blessings through Christ</vt:lpstr>
      <vt:lpstr>Blessings through Christ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Resurrection</dc:title>
  <dc:creator>Looney, Jay</dc:creator>
  <cp:lastModifiedBy>Looney, Jay</cp:lastModifiedBy>
  <cp:revision>13</cp:revision>
  <dcterms:created xsi:type="dcterms:W3CDTF">2016-04-10T17:25:40Z</dcterms:created>
  <dcterms:modified xsi:type="dcterms:W3CDTF">2016-04-10T20:35:29Z</dcterms:modified>
</cp:coreProperties>
</file>