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9" r:id="rId3"/>
    <p:sldId id="292" r:id="rId4"/>
    <p:sldId id="293" r:id="rId5"/>
    <p:sldId id="294" r:id="rId6"/>
    <p:sldId id="282" r:id="rId7"/>
    <p:sldId id="284" r:id="rId8"/>
    <p:sldId id="273" r:id="rId9"/>
    <p:sldId id="278" r:id="rId10"/>
    <p:sldId id="256" r:id="rId11"/>
    <p:sldId id="286" r:id="rId12"/>
    <p:sldId id="257" r:id="rId13"/>
    <p:sldId id="296" r:id="rId14"/>
    <p:sldId id="285" r:id="rId15"/>
    <p:sldId id="274" r:id="rId16"/>
    <p:sldId id="287" r:id="rId17"/>
    <p:sldId id="275" r:id="rId18"/>
    <p:sldId id="288" r:id="rId19"/>
    <p:sldId id="262" r:id="rId20"/>
    <p:sldId id="263" r:id="rId21"/>
    <p:sldId id="265" r:id="rId22"/>
    <p:sldId id="264" r:id="rId23"/>
    <p:sldId id="267" r:id="rId24"/>
    <p:sldId id="266" r:id="rId25"/>
    <p:sldId id="297" r:id="rId26"/>
    <p:sldId id="302" r:id="rId27"/>
    <p:sldId id="304" r:id="rId28"/>
    <p:sldId id="298" r:id="rId29"/>
    <p:sldId id="268" r:id="rId30"/>
    <p:sldId id="277" r:id="rId31"/>
    <p:sldId id="280" r:id="rId32"/>
    <p:sldId id="258" r:id="rId33"/>
    <p:sldId id="260" r:id="rId34"/>
    <p:sldId id="291" r:id="rId35"/>
    <p:sldId id="301" r:id="rId36"/>
    <p:sldId id="270" r:id="rId37"/>
    <p:sldId id="261" r:id="rId38"/>
    <p:sldId id="30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4660"/>
  </p:normalViewPr>
  <p:slideViewPr>
    <p:cSldViewPr snapToGrid="0">
      <p:cViewPr varScale="1">
        <p:scale>
          <a:sx n="77" d="100"/>
          <a:sy n="77" d="100"/>
        </p:scale>
        <p:origin x="60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1E215-C314-4C84-9669-A72D4FC18BC5}" type="datetimeFigureOut">
              <a:rPr lang="en-US" smtClean="0"/>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145156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1E215-C314-4C84-9669-A72D4FC18BC5}" type="datetimeFigureOut">
              <a:rPr lang="en-US" smtClean="0"/>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1534115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1E215-C314-4C84-9669-A72D4FC18BC5}" type="datetimeFigureOut">
              <a:rPr lang="en-US" smtClean="0"/>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71407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1E215-C314-4C84-9669-A72D4FC18BC5}" type="datetimeFigureOut">
              <a:rPr lang="en-US" smtClean="0"/>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640325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C1E215-C314-4C84-9669-A72D4FC18BC5}" type="datetimeFigureOut">
              <a:rPr lang="en-US" smtClean="0"/>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1949312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1E215-C314-4C84-9669-A72D4FC18BC5}" type="datetimeFigureOut">
              <a:rPr lang="en-US" smtClean="0"/>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70659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1E215-C314-4C84-9669-A72D4FC18BC5}" type="datetimeFigureOut">
              <a:rPr lang="en-US" smtClean="0"/>
              <a:t>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4060207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1E215-C314-4C84-9669-A72D4FC18BC5}" type="datetimeFigureOut">
              <a:rPr lang="en-US" smtClean="0"/>
              <a:t>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833735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1E215-C314-4C84-9669-A72D4FC18BC5}" type="datetimeFigureOut">
              <a:rPr lang="en-US" smtClean="0"/>
              <a:t>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413177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1E215-C314-4C84-9669-A72D4FC18BC5}" type="datetimeFigureOut">
              <a:rPr lang="en-US" smtClean="0"/>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75932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1E215-C314-4C84-9669-A72D4FC18BC5}" type="datetimeFigureOut">
              <a:rPr lang="en-US" smtClean="0"/>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D3785-49F2-471F-9E1D-E15998A9D4FC}" type="slidenum">
              <a:rPr lang="en-US" smtClean="0"/>
              <a:t>‹#›</a:t>
            </a:fld>
            <a:endParaRPr lang="en-US"/>
          </a:p>
        </p:txBody>
      </p:sp>
    </p:spTree>
    <p:extLst>
      <p:ext uri="{BB962C8B-B14F-4D97-AF65-F5344CB8AC3E}">
        <p14:creationId xmlns:p14="http://schemas.microsoft.com/office/powerpoint/2010/main" val="282729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1E215-C314-4C84-9669-A72D4FC18BC5}" type="datetimeFigureOut">
              <a:rPr lang="en-US" smtClean="0"/>
              <a:t>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D3785-49F2-471F-9E1D-E15998A9D4FC}" type="slidenum">
              <a:rPr lang="en-US" smtClean="0"/>
              <a:t>‹#›</a:t>
            </a:fld>
            <a:endParaRPr lang="en-US"/>
          </a:p>
        </p:txBody>
      </p:sp>
    </p:spTree>
    <p:extLst>
      <p:ext uri="{BB962C8B-B14F-4D97-AF65-F5344CB8AC3E}">
        <p14:creationId xmlns:p14="http://schemas.microsoft.com/office/powerpoint/2010/main" val="646596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poetrynook.com/poet/helen-field-fische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 y="0"/>
            <a:ext cx="12306300" cy="6934200"/>
          </a:xfrm>
        </p:spPr>
      </p:pic>
      <p:sp>
        <p:nvSpPr>
          <p:cNvPr id="3" name="TextBox 2"/>
          <p:cNvSpPr txBox="1"/>
          <p:nvPr/>
        </p:nvSpPr>
        <p:spPr>
          <a:xfrm>
            <a:off x="838200" y="6562725"/>
            <a:ext cx="9439275" cy="369332"/>
          </a:xfrm>
          <a:prstGeom prst="rect">
            <a:avLst/>
          </a:prstGeom>
          <a:noFill/>
        </p:spPr>
        <p:txBody>
          <a:bodyPr wrap="square" rtlCol="0">
            <a:spAutoFit/>
          </a:bodyPr>
          <a:lstStyle/>
          <a:p>
            <a:r>
              <a:rPr lang="en-US" b="1" dirty="0" smtClean="0">
                <a:solidFill>
                  <a:schemeClr val="bg1"/>
                </a:solidFill>
              </a:rPr>
              <a:t>                      </a:t>
            </a:r>
            <a:r>
              <a:rPr lang="en-US" b="1" dirty="0" err="1" smtClean="0">
                <a:solidFill>
                  <a:schemeClr val="bg1"/>
                </a:solidFill>
              </a:rPr>
              <a:t>O’neal</a:t>
            </a:r>
            <a:r>
              <a:rPr lang="en-US" b="1" dirty="0" smtClean="0">
                <a:solidFill>
                  <a:schemeClr val="bg1"/>
                </a:solidFill>
              </a:rPr>
              <a:t> church of Christ;  Athens, Al.     January 6, 2019    by   Guy McDaniel</a:t>
            </a:r>
            <a:endParaRPr lang="en-US" b="1" dirty="0">
              <a:solidFill>
                <a:schemeClr val="bg1"/>
              </a:solidFill>
            </a:endParaRPr>
          </a:p>
        </p:txBody>
      </p:sp>
    </p:spTree>
    <p:extLst>
      <p:ext uri="{BB962C8B-B14F-4D97-AF65-F5344CB8AC3E}">
        <p14:creationId xmlns:p14="http://schemas.microsoft.com/office/powerpoint/2010/main" val="3768864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u="sng" dirty="0" smtClean="0">
                <a:solidFill>
                  <a:srgbClr val="FF0000"/>
                </a:solidFill>
              </a:rPr>
              <a:t>Resolutions for 2019</a:t>
            </a:r>
            <a:endParaRPr lang="en-US" sz="8000" b="1" u="sng" dirty="0">
              <a:solidFill>
                <a:srgbClr val="FF0000"/>
              </a:solidFill>
            </a:endParaRPr>
          </a:p>
        </p:txBody>
      </p:sp>
      <p:sp>
        <p:nvSpPr>
          <p:cNvPr id="3" name="Subtitle 2"/>
          <p:cNvSpPr>
            <a:spLocks noGrp="1"/>
          </p:cNvSpPr>
          <p:nvPr>
            <p:ph type="subTitle" idx="1"/>
          </p:nvPr>
        </p:nvSpPr>
        <p:spPr/>
        <p:txBody>
          <a:bodyPr>
            <a:noAutofit/>
          </a:bodyPr>
          <a:lstStyle/>
          <a:p>
            <a:r>
              <a:rPr lang="en-US" sz="3600" b="1" dirty="0" smtClean="0"/>
              <a:t>Phil. 4:13  </a:t>
            </a:r>
          </a:p>
          <a:p>
            <a:r>
              <a:rPr lang="en-US" sz="3600" b="1" i="1" u="sng" dirty="0" smtClean="0"/>
              <a:t>I CAN </a:t>
            </a:r>
            <a:r>
              <a:rPr lang="en-US" sz="3600" b="1" dirty="0" smtClean="0"/>
              <a:t>do all things through Christ which</a:t>
            </a:r>
          </a:p>
          <a:p>
            <a:r>
              <a:rPr lang="en-US" sz="3600" b="1" dirty="0" err="1" smtClean="0"/>
              <a:t>Strengeneth</a:t>
            </a:r>
            <a:r>
              <a:rPr lang="en-US" sz="3600" b="1" dirty="0" smtClean="0"/>
              <a:t> me!</a:t>
            </a:r>
            <a:endParaRPr lang="en-US" sz="3600" b="1" dirty="0"/>
          </a:p>
        </p:txBody>
      </p:sp>
    </p:spTree>
    <p:extLst>
      <p:ext uri="{BB962C8B-B14F-4D97-AF65-F5344CB8AC3E}">
        <p14:creationId xmlns:p14="http://schemas.microsoft.com/office/powerpoint/2010/main" val="1969336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Let your focus be on God!!</a:t>
            </a:r>
            <a:endParaRPr lang="en-US" sz="4400" b="1" dirty="0"/>
          </a:p>
        </p:txBody>
      </p:sp>
    </p:spTree>
    <p:extLst>
      <p:ext uri="{BB962C8B-B14F-4D97-AF65-F5344CB8AC3E}">
        <p14:creationId xmlns:p14="http://schemas.microsoft.com/office/powerpoint/2010/main" val="1068792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b="1" u="sng" dirty="0" smtClean="0"/>
              <a:t>Our theme this year will be:</a:t>
            </a:r>
          </a:p>
          <a:p>
            <a:endParaRPr lang="en-US" dirty="0"/>
          </a:p>
          <a:p>
            <a:r>
              <a:rPr lang="en-US" sz="6000" b="1" dirty="0" smtClean="0"/>
              <a:t>  </a:t>
            </a:r>
            <a:r>
              <a:rPr lang="en-US" sz="8800" b="1" u="sng" dirty="0" smtClean="0">
                <a:solidFill>
                  <a:srgbClr val="FF0000"/>
                </a:solidFill>
              </a:rPr>
              <a:t>Making Jesus Christ </a:t>
            </a:r>
            <a:br>
              <a:rPr lang="en-US" sz="8800" b="1" u="sng" dirty="0" smtClean="0">
                <a:solidFill>
                  <a:srgbClr val="FF0000"/>
                </a:solidFill>
              </a:rPr>
            </a:br>
            <a:r>
              <a:rPr lang="en-US" sz="8800" b="1" u="sng" dirty="0" smtClean="0">
                <a:solidFill>
                  <a:srgbClr val="FF0000"/>
                </a:solidFill>
              </a:rPr>
              <a:t>  King in My Life….#1</a:t>
            </a:r>
            <a:endParaRPr lang="en-US" sz="8800" b="1" u="sng" dirty="0">
              <a:solidFill>
                <a:srgbClr val="FF0000"/>
              </a:solidFill>
            </a:endParaRPr>
          </a:p>
        </p:txBody>
      </p:sp>
    </p:spTree>
    <p:extLst>
      <p:ext uri="{BB962C8B-B14F-4D97-AF65-F5344CB8AC3E}">
        <p14:creationId xmlns:p14="http://schemas.microsoft.com/office/powerpoint/2010/main" val="224669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dirty="0" smtClean="0"/>
              <a:t>#1 ___________________  </a:t>
            </a:r>
            <a:r>
              <a:rPr lang="en-US" sz="5400" u="sng" dirty="0" smtClean="0">
                <a:solidFill>
                  <a:srgbClr val="FF0000"/>
                </a:solidFill>
              </a:rPr>
              <a:t>I Can </a:t>
            </a:r>
            <a:r>
              <a:rPr lang="en-US" sz="5400" dirty="0" smtClean="0"/>
              <a:t>grow spiritually.</a:t>
            </a:r>
          </a:p>
          <a:p>
            <a:r>
              <a:rPr lang="en-US" dirty="0" smtClean="0"/>
              <a:t> </a:t>
            </a:r>
          </a:p>
          <a:p>
            <a:r>
              <a:rPr lang="en-US" dirty="0" smtClean="0"/>
              <a:t>  </a:t>
            </a:r>
          </a:p>
          <a:p>
            <a:r>
              <a:rPr lang="en-US" dirty="0"/>
              <a:t> </a:t>
            </a:r>
            <a:r>
              <a:rPr lang="en-US" dirty="0" smtClean="0"/>
              <a:t>     </a:t>
            </a:r>
            <a:endParaRPr lang="en-US" dirty="0"/>
          </a:p>
        </p:txBody>
      </p:sp>
    </p:spTree>
    <p:extLst>
      <p:ext uri="{BB962C8B-B14F-4D97-AF65-F5344CB8AC3E}">
        <p14:creationId xmlns:p14="http://schemas.microsoft.com/office/powerpoint/2010/main" val="9986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dirty="0" smtClean="0"/>
          </a:p>
          <a:p>
            <a:endParaRPr lang="en-US" sz="3600" baseline="30000" dirty="0" smtClean="0"/>
          </a:p>
          <a:p>
            <a:r>
              <a:rPr lang="en-US" sz="4800" b="1" u="sng" baseline="30000" dirty="0" smtClean="0"/>
              <a:t>Psalm119:9-11</a:t>
            </a:r>
            <a:endParaRPr lang="en-US" sz="4800" b="1" u="sng" baseline="30000" dirty="0"/>
          </a:p>
          <a:p>
            <a:r>
              <a:rPr lang="en-US" sz="3600" baseline="30000" dirty="0" smtClean="0"/>
              <a:t>9</a:t>
            </a:r>
            <a:r>
              <a:rPr lang="en-US" sz="3600" baseline="30000" dirty="0"/>
              <a:t> </a:t>
            </a:r>
            <a:r>
              <a:rPr lang="en-US" sz="3600" dirty="0"/>
              <a:t>Wherewithal shall a young man cleanse his way? </a:t>
            </a:r>
            <a:r>
              <a:rPr lang="en-US" sz="3600" dirty="0">
                <a:solidFill>
                  <a:srgbClr val="FF0000"/>
                </a:solidFill>
              </a:rPr>
              <a:t>by taking heed </a:t>
            </a:r>
            <a:r>
              <a:rPr lang="en-US" sz="3600" dirty="0"/>
              <a:t>thereto </a:t>
            </a:r>
            <a:r>
              <a:rPr lang="en-US" sz="3600" u="sng" dirty="0"/>
              <a:t>according to thy word</a:t>
            </a:r>
            <a:r>
              <a:rPr lang="en-US" sz="3600" dirty="0"/>
              <a:t>.</a:t>
            </a:r>
          </a:p>
          <a:p>
            <a:r>
              <a:rPr lang="en-US" sz="3600" baseline="30000" dirty="0"/>
              <a:t>10 </a:t>
            </a:r>
            <a:r>
              <a:rPr lang="en-US" sz="3600" dirty="0"/>
              <a:t>With </a:t>
            </a:r>
            <a:r>
              <a:rPr lang="en-US" sz="3600" b="1" u="sng" dirty="0">
                <a:solidFill>
                  <a:srgbClr val="FF0000"/>
                </a:solidFill>
              </a:rPr>
              <a:t>my whole heart </a:t>
            </a:r>
            <a:r>
              <a:rPr lang="en-US" sz="3600" dirty="0"/>
              <a:t>have I sought thee: O let me not wander from thy commandments.</a:t>
            </a:r>
          </a:p>
          <a:p>
            <a:r>
              <a:rPr lang="en-US" sz="3600" baseline="30000" dirty="0"/>
              <a:t>11 </a:t>
            </a:r>
            <a:r>
              <a:rPr lang="en-US" sz="3600" dirty="0"/>
              <a:t>Thy word have I hid in mine heart, that I might not sin against thee.</a:t>
            </a:r>
          </a:p>
          <a:p>
            <a:endParaRPr lang="en-US" sz="3600" dirty="0"/>
          </a:p>
          <a:p>
            <a:endParaRPr lang="en-US" dirty="0"/>
          </a:p>
        </p:txBody>
      </p:sp>
    </p:spTree>
    <p:extLst>
      <p:ext uri="{BB962C8B-B14F-4D97-AF65-F5344CB8AC3E}">
        <p14:creationId xmlns:p14="http://schemas.microsoft.com/office/powerpoint/2010/main" val="2241161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4625"/>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794324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772275"/>
          </a:xfrm>
        </p:spPr>
        <p:txBody>
          <a:bodyPr/>
          <a:lstStyle/>
          <a:p>
            <a:endParaRPr lang="en-US" sz="4000" dirty="0" smtClean="0"/>
          </a:p>
          <a:p>
            <a:endParaRPr lang="en-US" sz="4000" dirty="0"/>
          </a:p>
          <a:p>
            <a:r>
              <a:rPr lang="en-US" sz="4000" b="1" i="1" u="sng" dirty="0" smtClean="0"/>
              <a:t>Psalm 27:4 </a:t>
            </a:r>
          </a:p>
          <a:p>
            <a:r>
              <a:rPr lang="en-US" sz="4000" dirty="0" smtClean="0"/>
              <a:t> </a:t>
            </a:r>
            <a:r>
              <a:rPr lang="en-US" sz="4000" baseline="30000" dirty="0" smtClean="0"/>
              <a:t>4</a:t>
            </a:r>
            <a:r>
              <a:rPr lang="en-US" sz="4000" baseline="30000" dirty="0"/>
              <a:t> </a:t>
            </a:r>
            <a:r>
              <a:rPr lang="en-US" sz="4000" dirty="0"/>
              <a:t>One thing have </a:t>
            </a:r>
            <a:r>
              <a:rPr lang="en-US" sz="4000" dirty="0">
                <a:solidFill>
                  <a:srgbClr val="FF0000"/>
                </a:solidFill>
              </a:rPr>
              <a:t>I</a:t>
            </a:r>
            <a:r>
              <a:rPr lang="en-US" sz="4000" dirty="0"/>
              <a:t> desired of the </a:t>
            </a:r>
            <a:r>
              <a:rPr lang="en-US" sz="4000" cap="small" dirty="0"/>
              <a:t>Lord</a:t>
            </a:r>
            <a:r>
              <a:rPr lang="en-US" sz="4000" dirty="0"/>
              <a:t>, that will </a:t>
            </a:r>
            <a:r>
              <a:rPr lang="en-US" sz="4000" dirty="0">
                <a:solidFill>
                  <a:srgbClr val="FF0000"/>
                </a:solidFill>
              </a:rPr>
              <a:t>I</a:t>
            </a:r>
            <a:r>
              <a:rPr lang="en-US" sz="4000" dirty="0"/>
              <a:t> seek after; that </a:t>
            </a:r>
            <a:r>
              <a:rPr lang="en-US" sz="4000" dirty="0">
                <a:solidFill>
                  <a:srgbClr val="FF0000"/>
                </a:solidFill>
              </a:rPr>
              <a:t>I</a:t>
            </a:r>
            <a:r>
              <a:rPr lang="en-US" sz="4000" dirty="0"/>
              <a:t> may dwell in the house of the </a:t>
            </a:r>
            <a:r>
              <a:rPr lang="en-US" sz="4000" cap="small" dirty="0"/>
              <a:t>Lord</a:t>
            </a:r>
            <a:r>
              <a:rPr lang="en-US" sz="4000" dirty="0"/>
              <a:t> all the days of </a:t>
            </a:r>
            <a:r>
              <a:rPr lang="en-US" sz="4000" dirty="0">
                <a:solidFill>
                  <a:srgbClr val="FF0000"/>
                </a:solidFill>
              </a:rPr>
              <a:t>my</a:t>
            </a:r>
            <a:r>
              <a:rPr lang="en-US" sz="4000" dirty="0"/>
              <a:t> life, to behold the beauty of the </a:t>
            </a:r>
            <a:r>
              <a:rPr lang="en-US" sz="4000" cap="small" dirty="0"/>
              <a:t>Lord</a:t>
            </a:r>
            <a:r>
              <a:rPr lang="en-US" sz="4000" dirty="0"/>
              <a:t>, and to enquire in his temple</a:t>
            </a:r>
          </a:p>
          <a:p>
            <a:endParaRPr lang="en-US" dirty="0"/>
          </a:p>
        </p:txBody>
      </p:sp>
    </p:spTree>
    <p:extLst>
      <p:ext uri="{BB962C8B-B14F-4D97-AF65-F5344CB8AC3E}">
        <p14:creationId xmlns:p14="http://schemas.microsoft.com/office/powerpoint/2010/main" val="2762185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959393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dirty="0" smtClean="0"/>
          </a:p>
          <a:p>
            <a:endParaRPr lang="en-US" sz="3600" dirty="0"/>
          </a:p>
          <a:p>
            <a:r>
              <a:rPr lang="en-US" sz="4000" b="1" dirty="0" smtClean="0"/>
              <a:t>Prov. 3:5-6</a:t>
            </a:r>
          </a:p>
          <a:p>
            <a:r>
              <a:rPr lang="en-US" sz="4000" b="1" dirty="0" smtClean="0"/>
              <a:t> </a:t>
            </a:r>
            <a:r>
              <a:rPr lang="en-US" sz="4000" b="1" baseline="30000" dirty="0"/>
              <a:t>5 </a:t>
            </a:r>
            <a:r>
              <a:rPr lang="en-US" sz="4000" b="1" dirty="0"/>
              <a:t>Trust in the </a:t>
            </a:r>
            <a:r>
              <a:rPr lang="en-US" sz="4000" b="1" cap="small" dirty="0"/>
              <a:t>Lord</a:t>
            </a:r>
            <a:r>
              <a:rPr lang="en-US" sz="4000" b="1" dirty="0"/>
              <a:t> with all thine heart; and lean not unto thine own understanding.</a:t>
            </a:r>
          </a:p>
          <a:p>
            <a:r>
              <a:rPr lang="en-US" sz="4000" b="1" baseline="30000" dirty="0"/>
              <a:t>6 </a:t>
            </a:r>
            <a:r>
              <a:rPr lang="en-US" sz="4000" b="1" dirty="0"/>
              <a:t>In all thy ways acknowledge him, and </a:t>
            </a:r>
            <a:r>
              <a:rPr lang="en-US" sz="4000" b="1" u="sng" dirty="0"/>
              <a:t>he shall direct thy paths.</a:t>
            </a:r>
          </a:p>
          <a:p>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1834375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5325" cy="6858000"/>
          </a:xfrm>
        </p:spPr>
        <p:txBody>
          <a:bodyPr/>
          <a:lstStyle/>
          <a:p>
            <a:endParaRPr lang="en-US" dirty="0" smtClean="0"/>
          </a:p>
          <a:p>
            <a:endParaRPr lang="en-US" dirty="0"/>
          </a:p>
          <a:p>
            <a:r>
              <a:rPr lang="en-US" sz="3600" b="1" u="sng" dirty="0" smtClean="0"/>
              <a:t>Things </a:t>
            </a:r>
            <a:r>
              <a:rPr lang="en-US" sz="3600" b="1" u="sng" dirty="0" smtClean="0">
                <a:solidFill>
                  <a:srgbClr val="FF0000"/>
                </a:solidFill>
              </a:rPr>
              <a:t>I CAN </a:t>
            </a:r>
            <a:r>
              <a:rPr lang="en-US" sz="3600" b="1" u="sng" dirty="0" smtClean="0"/>
              <a:t>do in 2019</a:t>
            </a:r>
          </a:p>
          <a:p>
            <a:r>
              <a:rPr lang="en-US" sz="3600" dirty="0"/>
              <a:t> </a:t>
            </a:r>
            <a:r>
              <a:rPr lang="en-US" sz="3600" dirty="0" smtClean="0"/>
              <a:t>  Phil. 4:13   I can memorize this verse.  It is short.  It is meaningful.</a:t>
            </a:r>
          </a:p>
          <a:p>
            <a:r>
              <a:rPr lang="en-US" sz="3600" dirty="0"/>
              <a:t> </a:t>
            </a:r>
            <a:r>
              <a:rPr lang="en-US" sz="3600" dirty="0" smtClean="0"/>
              <a:t>  It is helpful.   “</a:t>
            </a:r>
            <a:r>
              <a:rPr lang="en-US" sz="3600" b="1" dirty="0" smtClean="0">
                <a:solidFill>
                  <a:srgbClr val="FF0000"/>
                </a:solidFill>
              </a:rPr>
              <a:t>I</a:t>
            </a:r>
            <a:r>
              <a:rPr lang="en-US" sz="3600" dirty="0" smtClean="0"/>
              <a:t> can do all things through Christ which </a:t>
            </a:r>
            <a:r>
              <a:rPr lang="en-US" sz="3600" dirty="0" err="1" smtClean="0"/>
              <a:t>strengtheneth</a:t>
            </a:r>
            <a:r>
              <a:rPr lang="en-US" sz="3600" dirty="0" smtClean="0"/>
              <a:t> </a:t>
            </a:r>
            <a:r>
              <a:rPr lang="en-US" sz="3600" dirty="0" smtClean="0">
                <a:solidFill>
                  <a:srgbClr val="FF0000"/>
                </a:solidFill>
              </a:rPr>
              <a:t>me</a:t>
            </a:r>
            <a:r>
              <a:rPr lang="en-US" sz="3600" dirty="0" smtClean="0"/>
              <a:t>.”    </a:t>
            </a:r>
          </a:p>
          <a:p>
            <a:endParaRPr lang="en-US" sz="3600" dirty="0"/>
          </a:p>
          <a:p>
            <a:r>
              <a:rPr lang="en-US" sz="3600" dirty="0" smtClean="0"/>
              <a:t> 10 simple words.  Words of God.  Powerful words of God. </a:t>
            </a:r>
            <a:endParaRPr lang="en-US" sz="3600" dirty="0"/>
          </a:p>
        </p:txBody>
      </p:sp>
    </p:spTree>
    <p:extLst>
      <p:ext uri="{BB962C8B-B14F-4D97-AF65-F5344CB8AC3E}">
        <p14:creationId xmlns:p14="http://schemas.microsoft.com/office/powerpoint/2010/main" val="413804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9600" b="1" dirty="0"/>
              <a:t>Scriptures for today’s lesson</a:t>
            </a:r>
            <a:r>
              <a:rPr lang="en-US" sz="9600" b="1" dirty="0" smtClean="0"/>
              <a:t>:</a:t>
            </a:r>
          </a:p>
          <a:p>
            <a:r>
              <a:rPr lang="en-US" sz="4800" b="1" dirty="0" smtClean="0"/>
              <a:t>Open with scripture…</a:t>
            </a:r>
          </a:p>
          <a:p>
            <a:r>
              <a:rPr lang="en-US" sz="4800" b="1" dirty="0" smtClean="0"/>
              <a:t>Close with scripture</a:t>
            </a:r>
            <a:endParaRPr lang="en-US" sz="4400" b="1" dirty="0" smtClean="0"/>
          </a:p>
          <a:p>
            <a:pPr marL="0" indent="0">
              <a:buNone/>
            </a:pPr>
            <a:endParaRPr lang="en-US" sz="8800" b="1" dirty="0"/>
          </a:p>
          <a:p>
            <a:endParaRPr lang="en-US" dirty="0"/>
          </a:p>
        </p:txBody>
      </p:sp>
    </p:spTree>
    <p:extLst>
      <p:ext uri="{BB962C8B-B14F-4D97-AF65-F5344CB8AC3E}">
        <p14:creationId xmlns:p14="http://schemas.microsoft.com/office/powerpoint/2010/main" val="3972388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#1  I Can Grow Spiritually .  </a:t>
            </a:r>
            <a:r>
              <a:rPr lang="en-US" u="sng" dirty="0" smtClean="0"/>
              <a:t> </a:t>
            </a:r>
            <a:r>
              <a:rPr lang="en-US" dirty="0" smtClean="0"/>
              <a:t>I Peter 2:2;Acts 20:32;Heb.  5:8,9 </a:t>
            </a:r>
            <a:endParaRPr lang="en-US" b="1" u="sng" dirty="0"/>
          </a:p>
        </p:txBody>
      </p:sp>
      <p:sp>
        <p:nvSpPr>
          <p:cNvPr id="3" name="Content Placeholder 2"/>
          <p:cNvSpPr>
            <a:spLocks noGrp="1"/>
          </p:cNvSpPr>
          <p:nvPr>
            <p:ph idx="1"/>
          </p:nvPr>
        </p:nvSpPr>
        <p:spPr/>
        <p:txBody>
          <a:bodyPr>
            <a:normAutofit/>
          </a:bodyPr>
          <a:lstStyle/>
          <a:p>
            <a:r>
              <a:rPr lang="en-US" sz="3600" dirty="0" smtClean="0"/>
              <a:t>  ___________your name: I can grow; We should be</a:t>
            </a:r>
          </a:p>
          <a:p>
            <a:r>
              <a:rPr lang="en-US" sz="3600" dirty="0" smtClean="0"/>
              <a:t>growing,  because we  can,     we must grow. </a:t>
            </a:r>
          </a:p>
          <a:p>
            <a:r>
              <a:rPr lang="en-US" sz="3600" dirty="0" smtClean="0"/>
              <a:t> </a:t>
            </a:r>
            <a:r>
              <a:rPr lang="en-US" sz="3600" b="1" u="sng" dirty="0" smtClean="0">
                <a:solidFill>
                  <a:srgbClr val="FF0000"/>
                </a:solidFill>
              </a:rPr>
              <a:t>I Can </a:t>
            </a:r>
            <a:r>
              <a:rPr lang="en-US" sz="3600" dirty="0" smtClean="0"/>
              <a:t>read the Bible everyday.</a:t>
            </a:r>
          </a:p>
          <a:p>
            <a:r>
              <a:rPr lang="en-US" sz="3600" dirty="0"/>
              <a:t> </a:t>
            </a:r>
            <a:r>
              <a:rPr lang="en-US" sz="3600" dirty="0" smtClean="0"/>
              <a:t> 24 hours in the day.   How much time will you</a:t>
            </a:r>
          </a:p>
          <a:p>
            <a:r>
              <a:rPr lang="en-US" sz="3600" dirty="0" smtClean="0"/>
              <a:t>Devote to reading the Bible every day in 2019?</a:t>
            </a:r>
          </a:p>
          <a:p>
            <a:r>
              <a:rPr lang="en-US" sz="3600" dirty="0"/>
              <a:t> </a:t>
            </a:r>
            <a:r>
              <a:rPr lang="en-US" sz="3600" dirty="0" smtClean="0"/>
              <a:t>   Matt Taylor’s Class:   Children’s song:</a:t>
            </a:r>
          </a:p>
          <a:p>
            <a:r>
              <a:rPr lang="en-US" sz="3600" dirty="0"/>
              <a:t> </a:t>
            </a:r>
            <a:r>
              <a:rPr lang="en-US" sz="3600" dirty="0" smtClean="0"/>
              <a:t>       I can grow, grow, grow..</a:t>
            </a:r>
            <a:endParaRPr lang="en-US" sz="3600" dirty="0"/>
          </a:p>
        </p:txBody>
      </p:sp>
    </p:spTree>
    <p:extLst>
      <p:ext uri="{BB962C8B-B14F-4D97-AF65-F5344CB8AC3E}">
        <p14:creationId xmlns:p14="http://schemas.microsoft.com/office/powerpoint/2010/main" val="3885497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 CAN grow by praying every day.</a:t>
            </a:r>
            <a:endParaRPr lang="en-US" b="1" u="sng" dirty="0"/>
          </a:p>
        </p:txBody>
      </p:sp>
      <p:sp>
        <p:nvSpPr>
          <p:cNvPr id="3" name="Content Placeholder 2"/>
          <p:cNvSpPr>
            <a:spLocks noGrp="1"/>
          </p:cNvSpPr>
          <p:nvPr>
            <p:ph idx="1"/>
          </p:nvPr>
        </p:nvSpPr>
        <p:spPr>
          <a:xfrm>
            <a:off x="838200" y="1825624"/>
            <a:ext cx="10515600" cy="5108575"/>
          </a:xfrm>
        </p:spPr>
        <p:txBody>
          <a:bodyPr>
            <a:noAutofit/>
          </a:bodyPr>
          <a:lstStyle/>
          <a:p>
            <a:r>
              <a:rPr lang="en-US" sz="3600" dirty="0" smtClean="0"/>
              <a:t>____________  I </a:t>
            </a:r>
            <a:r>
              <a:rPr lang="en-US" sz="3600" b="1" u="sng" dirty="0" smtClean="0"/>
              <a:t>can</a:t>
            </a:r>
            <a:r>
              <a:rPr lang="en-US" sz="3600" dirty="0" smtClean="0"/>
              <a:t> pray every day.  </a:t>
            </a:r>
          </a:p>
          <a:p>
            <a:r>
              <a:rPr lang="en-US" sz="3600" dirty="0"/>
              <a:t> </a:t>
            </a:r>
            <a:r>
              <a:rPr lang="en-US" sz="3600" dirty="0" smtClean="0"/>
              <a:t>        Memorize  I Thess. 5:17  Pray without ceasing. (you can do it!)</a:t>
            </a:r>
          </a:p>
          <a:p>
            <a:r>
              <a:rPr lang="en-US" sz="3600" b="1" u="sng" dirty="0" smtClean="0"/>
              <a:t>    Daniel 6:10 </a:t>
            </a:r>
            <a:r>
              <a:rPr lang="en-US" sz="3600" dirty="0" smtClean="0"/>
              <a:t>..3 times a day…(what he was used to)</a:t>
            </a:r>
          </a:p>
          <a:p>
            <a:r>
              <a:rPr lang="en-US" sz="3600" dirty="0" smtClean="0"/>
              <a:t>Acts 2:42;  </a:t>
            </a:r>
          </a:p>
          <a:p>
            <a:r>
              <a:rPr lang="en-US" sz="3600" dirty="0"/>
              <a:t> </a:t>
            </a:r>
            <a:r>
              <a:rPr lang="en-US" sz="3600" dirty="0" smtClean="0"/>
              <a:t>             </a:t>
            </a:r>
            <a:endParaRPr lang="en-US" sz="3600" dirty="0"/>
          </a:p>
        </p:txBody>
      </p:sp>
    </p:spTree>
    <p:extLst>
      <p:ext uri="{BB962C8B-B14F-4D97-AF65-F5344CB8AC3E}">
        <p14:creationId xmlns:p14="http://schemas.microsoft.com/office/powerpoint/2010/main" val="2458794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6" y="95251"/>
            <a:ext cx="12277725" cy="6838950"/>
          </a:xfrm>
        </p:spPr>
        <p:txBody>
          <a:bodyPr>
            <a:normAutofit fontScale="77500" lnSpcReduction="20000"/>
          </a:bodyPr>
          <a:lstStyle/>
          <a:p>
            <a:r>
              <a:rPr lang="en-US" sz="6300" dirty="0" smtClean="0"/>
              <a:t> I CAN GROW BY attending every Bible Class,</a:t>
            </a:r>
          </a:p>
          <a:p>
            <a:r>
              <a:rPr lang="en-US" sz="6300" dirty="0" smtClean="0"/>
              <a:t>Worship service at O’Neal, the Lord willing.  </a:t>
            </a:r>
          </a:p>
          <a:p>
            <a:r>
              <a:rPr lang="en-US" sz="6300" dirty="0" smtClean="0"/>
              <a:t>I ,________________ </a:t>
            </a:r>
            <a:r>
              <a:rPr lang="en-US" sz="6300" b="1" u="sng" dirty="0" smtClean="0"/>
              <a:t>can</a:t>
            </a:r>
            <a:r>
              <a:rPr lang="en-US" sz="6300" dirty="0" smtClean="0"/>
              <a:t> Attend every  Bible class .Worship service ; Gospel Meeting; VBS  of the church at O’Neal, the Lord willing.</a:t>
            </a:r>
          </a:p>
          <a:p>
            <a:r>
              <a:rPr lang="en-US" sz="6300" dirty="0"/>
              <a:t> </a:t>
            </a:r>
            <a:r>
              <a:rPr lang="en-US" sz="6300" dirty="0" smtClean="0"/>
              <a:t>     I can be present !  As much as </a:t>
            </a:r>
            <a:r>
              <a:rPr lang="en-US" sz="6300" dirty="0" err="1" smtClean="0"/>
              <a:t>lieth</a:t>
            </a:r>
            <a:r>
              <a:rPr lang="en-US" sz="6300" dirty="0" smtClean="0"/>
              <a:t> within</a:t>
            </a:r>
          </a:p>
          <a:p>
            <a:r>
              <a:rPr lang="en-US" sz="6300" dirty="0" smtClean="0"/>
              <a:t>Me, I will be there.    Acts 20:7;I Cor. 11:20;</a:t>
            </a:r>
          </a:p>
          <a:p>
            <a:r>
              <a:rPr lang="en-US" sz="6300" dirty="0" smtClean="0"/>
              <a:t>Heb. 10:25   </a:t>
            </a:r>
          </a:p>
          <a:p>
            <a:r>
              <a:rPr lang="en-US" dirty="0" smtClean="0"/>
              <a:t> </a:t>
            </a:r>
            <a:endParaRPr lang="en-US" dirty="0"/>
          </a:p>
        </p:txBody>
      </p:sp>
    </p:spTree>
    <p:extLst>
      <p:ext uri="{BB962C8B-B14F-4D97-AF65-F5344CB8AC3E}">
        <p14:creationId xmlns:p14="http://schemas.microsoft.com/office/powerpoint/2010/main" val="35544082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4" y="82549"/>
            <a:ext cx="12106275" cy="6651625"/>
          </a:xfrm>
        </p:spPr>
        <p:txBody>
          <a:bodyPr>
            <a:noAutofit/>
          </a:bodyPr>
          <a:lstStyle/>
          <a:p>
            <a:pPr marL="0" indent="0">
              <a:buNone/>
            </a:pPr>
            <a:r>
              <a:rPr lang="en-US" sz="3600" dirty="0" smtClean="0"/>
              <a:t>.</a:t>
            </a:r>
          </a:p>
          <a:p>
            <a:r>
              <a:rPr lang="en-US" sz="3600" dirty="0" smtClean="0"/>
              <a:t>Should everyone be as you… </a:t>
            </a:r>
            <a:r>
              <a:rPr lang="en-US" sz="3600" b="1" u="sng" dirty="0" smtClean="0"/>
              <a:t>missed: Why?</a:t>
            </a:r>
          </a:p>
          <a:p>
            <a:r>
              <a:rPr lang="en-US" sz="3600" dirty="0" smtClean="0"/>
              <a:t>  had to work  (and you may have had to work…</a:t>
            </a:r>
          </a:p>
          <a:p>
            <a:r>
              <a:rPr lang="en-US" sz="3600" dirty="0" smtClean="0"/>
              <a:t>had other things more important to you… (what?)</a:t>
            </a:r>
          </a:p>
          <a:p>
            <a:r>
              <a:rPr lang="en-US" sz="3600" dirty="0" smtClean="0"/>
              <a:t>,Got to go somewhere to Have fun, </a:t>
            </a:r>
          </a:p>
          <a:p>
            <a:r>
              <a:rPr lang="en-US" sz="3600" dirty="0" smtClean="0"/>
              <a:t>Too tired, </a:t>
            </a:r>
            <a:r>
              <a:rPr lang="en-US" sz="3600" dirty="0"/>
              <a:t> </a:t>
            </a:r>
            <a:r>
              <a:rPr lang="en-US" sz="3600" dirty="0" smtClean="0"/>
              <a:t> I’m sleepy…</a:t>
            </a:r>
          </a:p>
          <a:p>
            <a:r>
              <a:rPr lang="en-US" sz="3600" dirty="0" smtClean="0"/>
              <a:t>Too sick..  (And you may be, and you can’t help that.) </a:t>
            </a:r>
          </a:p>
          <a:p>
            <a:r>
              <a:rPr lang="en-US" sz="3600" b="1" u="sng" dirty="0" smtClean="0"/>
              <a:t>You just choose not to be </a:t>
            </a:r>
            <a:r>
              <a:rPr lang="en-US" sz="3600" b="1" u="sng" dirty="0" err="1" smtClean="0"/>
              <a:t>here,though</a:t>
            </a:r>
            <a:r>
              <a:rPr lang="en-US" sz="3600" b="1" u="sng" dirty="0" smtClean="0"/>
              <a:t> you could be! .</a:t>
            </a:r>
          </a:p>
          <a:p>
            <a:r>
              <a:rPr lang="en-US" sz="3600" dirty="0"/>
              <a:t> </a:t>
            </a:r>
            <a:r>
              <a:rPr lang="en-US" sz="3600" dirty="0" smtClean="0"/>
              <a:t> What if you were flat on your back  And could not go?  In a wheel chair like  (41 yr.)Or your mind would not allow you to be in a group assembly?(At Rehab in Huntsville. …up, then down, down then up…Please help Me up, please let me sit down!)  </a:t>
            </a:r>
            <a:endParaRPr lang="en-US" sz="3600" dirty="0"/>
          </a:p>
        </p:txBody>
      </p:sp>
    </p:spTree>
    <p:extLst>
      <p:ext uri="{BB962C8B-B14F-4D97-AF65-F5344CB8AC3E}">
        <p14:creationId xmlns:p14="http://schemas.microsoft.com/office/powerpoint/2010/main" val="34321310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934200"/>
          </a:xfrm>
        </p:spPr>
        <p:txBody>
          <a:bodyPr>
            <a:normAutofit fontScale="92500" lnSpcReduction="10000"/>
          </a:bodyPr>
          <a:lstStyle/>
          <a:p>
            <a:endParaRPr lang="en-US" sz="2600" dirty="0" smtClean="0"/>
          </a:p>
          <a:p>
            <a:r>
              <a:rPr lang="en-US" sz="3900" dirty="0" smtClean="0"/>
              <a:t>#2    I  _______________ </a:t>
            </a:r>
            <a:r>
              <a:rPr lang="en-US" sz="3900" b="1" u="sng" dirty="0" smtClean="0"/>
              <a:t>can</a:t>
            </a:r>
            <a:r>
              <a:rPr lang="en-US" sz="3900" dirty="0" smtClean="0"/>
              <a:t> identify </a:t>
            </a:r>
            <a:r>
              <a:rPr lang="en-US" sz="3900" b="1" u="sng" dirty="0" smtClean="0">
                <a:solidFill>
                  <a:srgbClr val="FF0000"/>
                </a:solidFill>
              </a:rPr>
              <a:t>my</a:t>
            </a:r>
            <a:r>
              <a:rPr lang="en-US" sz="3900" dirty="0" smtClean="0"/>
              <a:t> weakness.</a:t>
            </a:r>
          </a:p>
          <a:p>
            <a:r>
              <a:rPr lang="en-US" sz="3900" dirty="0"/>
              <a:t> </a:t>
            </a:r>
            <a:r>
              <a:rPr lang="en-US" sz="3900" dirty="0" smtClean="0"/>
              <a:t>  (Memorize at least the reference…2 </a:t>
            </a:r>
            <a:r>
              <a:rPr lang="en-US" sz="3900" dirty="0" err="1" smtClean="0"/>
              <a:t>Cor</a:t>
            </a:r>
            <a:r>
              <a:rPr lang="en-US" sz="3900" dirty="0" smtClean="0"/>
              <a:t> 13:5..Examine yourselves…)</a:t>
            </a:r>
          </a:p>
          <a:p>
            <a:r>
              <a:rPr lang="en-US" sz="3900" dirty="0"/>
              <a:t> </a:t>
            </a:r>
            <a:r>
              <a:rPr lang="en-US" sz="3900" dirty="0" smtClean="0"/>
              <a:t>     Be honest.  What might be some of our weaknesses:</a:t>
            </a:r>
          </a:p>
          <a:p>
            <a:r>
              <a:rPr lang="en-US" sz="3900" dirty="0"/>
              <a:t> </a:t>
            </a:r>
            <a:r>
              <a:rPr lang="en-US" sz="3900" dirty="0" smtClean="0"/>
              <a:t>       </a:t>
            </a:r>
            <a:r>
              <a:rPr lang="en-US" sz="3900" b="1" u="sng" dirty="0" smtClean="0"/>
              <a:t>1.  Smoking </a:t>
            </a:r>
            <a:r>
              <a:rPr lang="en-US" sz="3900" dirty="0" smtClean="0"/>
              <a:t>…why are you </a:t>
            </a:r>
            <a:r>
              <a:rPr lang="en-US" sz="3900" dirty="0" err="1" smtClean="0"/>
              <a:t>smoking?Can</a:t>
            </a:r>
            <a:r>
              <a:rPr lang="en-US" sz="3900" dirty="0" smtClean="0"/>
              <a:t> you afford it?  Do you want  your husband/wife/ mother/father, son/daughter to smoke? </a:t>
            </a:r>
            <a:r>
              <a:rPr lang="en-US" sz="3900" dirty="0" err="1" smtClean="0"/>
              <a:t>Templeof</a:t>
            </a:r>
            <a:r>
              <a:rPr lang="en-US" sz="3900" dirty="0" smtClean="0"/>
              <a:t> </a:t>
            </a:r>
            <a:r>
              <a:rPr lang="en-US" sz="3900" dirty="0" err="1" smtClean="0"/>
              <a:t>God.I</a:t>
            </a:r>
            <a:r>
              <a:rPr lang="en-US" sz="3900" dirty="0" smtClean="0"/>
              <a:t> Cor.6:19-20;(</a:t>
            </a:r>
            <a:r>
              <a:rPr lang="en-US" sz="3900" b="1" dirty="0" smtClean="0"/>
              <a:t>Consider</a:t>
            </a:r>
            <a:r>
              <a:rPr lang="en-US" sz="3900" dirty="0" smtClean="0"/>
              <a:t>: 2 Sam. 22:19;  Psalms 18:8;Isa. 5:11)Rom. 8:5; </a:t>
            </a:r>
          </a:p>
          <a:p>
            <a:r>
              <a:rPr lang="en-US" sz="3900" dirty="0"/>
              <a:t> </a:t>
            </a:r>
            <a:r>
              <a:rPr lang="en-US" sz="3900" dirty="0" smtClean="0"/>
              <a:t>      </a:t>
            </a:r>
            <a:r>
              <a:rPr lang="en-US" sz="3900" b="1" dirty="0" smtClean="0"/>
              <a:t> </a:t>
            </a:r>
            <a:r>
              <a:rPr lang="en-US" sz="3900" b="1" u="sng" dirty="0" smtClean="0"/>
              <a:t>2.  Drinking alcoholic drinks</a:t>
            </a:r>
            <a:r>
              <a:rPr lang="en-US" sz="3900" dirty="0" smtClean="0"/>
              <a:t>…why are you drinking? Isn’t it expensive? .Eph.5:18; Prov.20:1; Prov.23:29-30;</a:t>
            </a:r>
          </a:p>
          <a:p>
            <a:r>
              <a:rPr lang="en-US" sz="3900" dirty="0" smtClean="0"/>
              <a:t>Rom. 13:13; Isa. 5:11 </a:t>
            </a:r>
          </a:p>
          <a:p>
            <a:r>
              <a:rPr lang="en-US" dirty="0" smtClean="0"/>
              <a:t>                  </a:t>
            </a:r>
            <a:endParaRPr lang="en-US" dirty="0"/>
          </a:p>
        </p:txBody>
      </p:sp>
    </p:spTree>
    <p:extLst>
      <p:ext uri="{BB962C8B-B14F-4D97-AF65-F5344CB8AC3E}">
        <p14:creationId xmlns:p14="http://schemas.microsoft.com/office/powerpoint/2010/main" val="127816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104775"/>
            <a:ext cx="11982450" cy="6629400"/>
          </a:xfrm>
        </p:spPr>
        <p:txBody>
          <a:bodyPr>
            <a:normAutofit fontScale="85000" lnSpcReduction="20000"/>
          </a:bodyPr>
          <a:lstStyle/>
          <a:p>
            <a:endParaRPr lang="en-US" b="1" u="sng" dirty="0" smtClean="0"/>
          </a:p>
          <a:p>
            <a:endParaRPr lang="en-US" b="1" u="sng" dirty="0"/>
          </a:p>
          <a:p>
            <a:r>
              <a:rPr lang="en-US" sz="3600" b="1" u="sng" dirty="0"/>
              <a:t>3</a:t>
            </a:r>
            <a:r>
              <a:rPr lang="en-US" sz="3600" b="1" u="sng" dirty="0" smtClean="0"/>
              <a:t>.  </a:t>
            </a:r>
            <a:r>
              <a:rPr lang="en-US" sz="3600" b="1" u="sng" dirty="0"/>
              <a:t>Bad literature </a:t>
            </a:r>
            <a:r>
              <a:rPr lang="en-US" sz="3600" dirty="0"/>
              <a:t>( movies, </a:t>
            </a:r>
            <a:r>
              <a:rPr lang="en-US" sz="3600" dirty="0" err="1"/>
              <a:t>porn,or</a:t>
            </a:r>
            <a:r>
              <a:rPr lang="en-US" sz="3600" dirty="0"/>
              <a:t> salacious </a:t>
            </a:r>
            <a:r>
              <a:rPr lang="en-US" sz="3600" dirty="0" err="1"/>
              <a:t>materials..why</a:t>
            </a:r>
            <a:r>
              <a:rPr lang="en-US" sz="3600" dirty="0"/>
              <a:t>?  Will </a:t>
            </a:r>
            <a:r>
              <a:rPr lang="en-US" sz="3600" dirty="0" smtClean="0"/>
              <a:t>that make </a:t>
            </a:r>
            <a:r>
              <a:rPr lang="en-US" sz="3600" dirty="0"/>
              <a:t>you purer in heart</a:t>
            </a:r>
            <a:r>
              <a:rPr lang="en-US" sz="3600" dirty="0" smtClean="0"/>
              <a:t>?? No, why do it?Mtt.5:8;Phil.4:8;Jas.1:27;  I Pet. 1:22  Watch your eyes/ears </a:t>
            </a:r>
            <a:endParaRPr lang="en-US" sz="3600" dirty="0"/>
          </a:p>
          <a:p>
            <a:r>
              <a:rPr lang="en-US" sz="3600" dirty="0"/>
              <a:t> </a:t>
            </a:r>
            <a:r>
              <a:rPr lang="en-US" sz="3600" b="1" u="sng" dirty="0"/>
              <a:t>4</a:t>
            </a:r>
            <a:r>
              <a:rPr lang="en-US" sz="3600" b="1" u="sng" dirty="0" smtClean="0"/>
              <a:t>.  </a:t>
            </a:r>
            <a:r>
              <a:rPr lang="en-US" sz="3600" b="1" u="sng" dirty="0"/>
              <a:t>Filthy talk </a:t>
            </a:r>
            <a:r>
              <a:rPr lang="en-US" sz="3600" dirty="0"/>
              <a:t>(cursing, slang words, </a:t>
            </a:r>
            <a:r>
              <a:rPr lang="en-US" sz="3600" dirty="0" smtClean="0"/>
              <a:t>bad</a:t>
            </a:r>
            <a:r>
              <a:rPr lang="en-US" sz="3600" dirty="0"/>
              <a:t> </a:t>
            </a:r>
            <a:r>
              <a:rPr lang="en-US" sz="3600" dirty="0" smtClean="0"/>
              <a:t>short tales, bad </a:t>
            </a:r>
            <a:r>
              <a:rPr lang="en-US" sz="3600" dirty="0" err="1"/>
              <a:t>connotations..why</a:t>
            </a:r>
            <a:r>
              <a:rPr lang="en-US" sz="3600" dirty="0"/>
              <a:t>?  Would </a:t>
            </a:r>
            <a:r>
              <a:rPr lang="en-US" sz="3600" dirty="0" smtClean="0"/>
              <a:t> </a:t>
            </a:r>
            <a:r>
              <a:rPr lang="en-US" sz="3600" dirty="0"/>
              <a:t>you speak that way in the presence of Jesus</a:t>
            </a:r>
            <a:r>
              <a:rPr lang="en-US" sz="3600" dirty="0" smtClean="0"/>
              <a:t>?.  Matt.12:36,37;Heb.13:5,6; Col.4:6;Eph.5:4;Phil.4:8;Rm.12:2</a:t>
            </a:r>
            <a:endParaRPr lang="en-US" sz="3600" dirty="0"/>
          </a:p>
          <a:p>
            <a:r>
              <a:rPr lang="en-US" sz="3600" dirty="0"/>
              <a:t> </a:t>
            </a:r>
            <a:r>
              <a:rPr lang="en-US" sz="3600" b="1" u="sng" dirty="0"/>
              <a:t>5</a:t>
            </a:r>
            <a:r>
              <a:rPr lang="en-US" sz="3600" b="1" u="sng" dirty="0" smtClean="0"/>
              <a:t>.  </a:t>
            </a:r>
            <a:r>
              <a:rPr lang="en-US" sz="3600" b="1" u="sng" dirty="0"/>
              <a:t>Making excuses </a:t>
            </a:r>
            <a:r>
              <a:rPr lang="en-US" sz="3600" dirty="0"/>
              <a:t>..doesn’t even sound good to you when </a:t>
            </a:r>
            <a:r>
              <a:rPr lang="en-US" sz="3600" dirty="0" smtClean="0"/>
              <a:t>you make </a:t>
            </a:r>
            <a:r>
              <a:rPr lang="en-US" sz="3600" dirty="0"/>
              <a:t>them!!   I didn’t because….I couldn’t, I didn’t want to, I had </a:t>
            </a:r>
            <a:r>
              <a:rPr lang="en-US" sz="3600" dirty="0" smtClean="0"/>
              <a:t>something  more </a:t>
            </a:r>
            <a:r>
              <a:rPr lang="en-US" sz="3600" dirty="0"/>
              <a:t>important to do </a:t>
            </a:r>
            <a:r>
              <a:rPr lang="en-US" sz="3600" dirty="0" smtClean="0"/>
              <a:t>..2 Cor. 5:10; Moses, Ex.4:10-14;</a:t>
            </a:r>
          </a:p>
          <a:p>
            <a:r>
              <a:rPr lang="en-US" sz="3600" dirty="0" smtClean="0"/>
              <a:t>Luke 9:59-62; Lk. 14:18-20… </a:t>
            </a:r>
          </a:p>
          <a:p>
            <a:r>
              <a:rPr lang="en-US" sz="3600" dirty="0" smtClean="0"/>
              <a:t>   Got to get out of it.  We have got to quit making excuses: </a:t>
            </a:r>
          </a:p>
          <a:p>
            <a:r>
              <a:rPr lang="en-US" sz="3600" dirty="0"/>
              <a:t> </a:t>
            </a:r>
            <a:r>
              <a:rPr lang="en-US" sz="3600" dirty="0" smtClean="0"/>
              <a:t>       Gossip; TV watching; ; how much time for  </a:t>
            </a:r>
            <a:r>
              <a:rPr lang="en-US" sz="3600" dirty="0" err="1" smtClean="0"/>
              <a:t>tv</a:t>
            </a:r>
            <a:r>
              <a:rPr lang="en-US" sz="3600" dirty="0" smtClean="0"/>
              <a:t>, </a:t>
            </a:r>
            <a:r>
              <a:rPr lang="en-US" sz="3600" dirty="0" err="1" smtClean="0"/>
              <a:t>computer;telephone</a:t>
            </a:r>
            <a:r>
              <a:rPr lang="en-US" sz="3600" dirty="0" smtClean="0"/>
              <a:t>…</a:t>
            </a:r>
          </a:p>
          <a:p>
            <a:r>
              <a:rPr lang="en-US" sz="3600" dirty="0" smtClean="0"/>
              <a:t>Compare   …how much</a:t>
            </a:r>
          </a:p>
          <a:p>
            <a:r>
              <a:rPr lang="en-US" sz="3600" dirty="0" smtClean="0"/>
              <a:t>Time are you spending in God’s Holy Word?</a:t>
            </a:r>
            <a:endParaRPr lang="en-US" sz="3600" dirty="0"/>
          </a:p>
          <a:p>
            <a:endParaRPr lang="en-US" dirty="0"/>
          </a:p>
        </p:txBody>
      </p:sp>
    </p:spTree>
    <p:extLst>
      <p:ext uri="{BB962C8B-B14F-4D97-AF65-F5344CB8AC3E}">
        <p14:creationId xmlns:p14="http://schemas.microsoft.com/office/powerpoint/2010/main" val="251565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49" y="104775"/>
            <a:ext cx="11915775" cy="6534150"/>
          </a:xfrm>
        </p:spPr>
        <p:txBody>
          <a:bodyPr/>
          <a:lstStyle/>
          <a:p>
            <a:r>
              <a:rPr lang="en-US" sz="4000" dirty="0" smtClean="0"/>
              <a:t>Resolution # 3  __________________ stay strong in my Lord;  Eph. 6:10;  I Cor. 15:58; Lk. 9:62</a:t>
            </a:r>
          </a:p>
          <a:p>
            <a:r>
              <a:rPr lang="en-US" sz="4000" dirty="0" smtClean="0"/>
              <a:t>And not be a quitter.</a:t>
            </a:r>
          </a:p>
          <a:p>
            <a:r>
              <a:rPr lang="en-US" sz="4000" dirty="0"/>
              <a:t> </a:t>
            </a:r>
            <a:r>
              <a:rPr lang="en-US" sz="4000" dirty="0" smtClean="0"/>
              <a:t>  Christopher Columbus </a:t>
            </a:r>
          </a:p>
          <a:p>
            <a:r>
              <a:rPr lang="en-US" dirty="0"/>
              <a:t> </a:t>
            </a:r>
            <a:r>
              <a:rPr lang="en-US" dirty="0" smtClean="0"/>
              <a:t>  </a:t>
            </a:r>
            <a:endParaRPr lang="en-US" dirty="0"/>
          </a:p>
        </p:txBody>
      </p:sp>
    </p:spTree>
    <p:extLst>
      <p:ext uri="{BB962C8B-B14F-4D97-AF65-F5344CB8AC3E}">
        <p14:creationId xmlns:p14="http://schemas.microsoft.com/office/powerpoint/2010/main" val="6866757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 y="0"/>
            <a:ext cx="12172950" cy="6858000"/>
          </a:xfrm>
        </p:spPr>
        <p:txBody>
          <a:bodyPr>
            <a:normAutofit/>
          </a:bodyPr>
          <a:lstStyle/>
          <a:p>
            <a:r>
              <a:rPr lang="en-US" sz="3600" i="1" u="sng" dirty="0"/>
              <a:t>The Day We Sailed on.  </a:t>
            </a:r>
          </a:p>
          <a:p>
            <a:r>
              <a:rPr lang="en-US" sz="3600" dirty="0"/>
              <a:t>   The thing that intrigues me the most about the Diary of</a:t>
            </a:r>
          </a:p>
          <a:p>
            <a:r>
              <a:rPr lang="en-US" sz="3600" dirty="0"/>
              <a:t>Christopher Columbus is this:  No matter what the day</a:t>
            </a:r>
          </a:p>
          <a:p>
            <a:r>
              <a:rPr lang="en-US" sz="3600" dirty="0"/>
              <a:t>Brought, at the end of practically each entry in his diary</a:t>
            </a:r>
          </a:p>
          <a:p>
            <a:r>
              <a:rPr lang="en-US" sz="3600" dirty="0"/>
              <a:t>Was this statement</a:t>
            </a:r>
            <a:r>
              <a:rPr lang="en-US" sz="3600" b="1" dirty="0"/>
              <a:t>:  </a:t>
            </a:r>
            <a:r>
              <a:rPr lang="en-US" sz="3600" b="1" u="sng" dirty="0"/>
              <a:t>“And this day, we sailed on.”  </a:t>
            </a:r>
          </a:p>
          <a:p>
            <a:r>
              <a:rPr lang="en-US" sz="3600" b="1" u="sng" dirty="0"/>
              <a:t>   In 2019, we must ‘sail on’  </a:t>
            </a:r>
            <a:r>
              <a:rPr lang="en-US" sz="3600" b="1" u="sng" dirty="0" err="1"/>
              <a:t>Never,never</a:t>
            </a:r>
            <a:r>
              <a:rPr lang="en-US" sz="3600" b="1" u="sng" dirty="0"/>
              <a:t> be a quitter!</a:t>
            </a:r>
          </a:p>
          <a:p>
            <a:r>
              <a:rPr lang="en-US" sz="3600" b="1" u="sng" dirty="0"/>
              <a:t>      What if Columbus had </a:t>
            </a:r>
            <a:r>
              <a:rPr lang="en-US" sz="3600" b="1" u="sng" dirty="0" smtClean="0"/>
              <a:t> not sailed </a:t>
            </a:r>
            <a:r>
              <a:rPr lang="en-US" sz="3600" b="1" u="sng" dirty="0"/>
              <a:t>on?   </a:t>
            </a:r>
            <a:endParaRPr lang="en-US" b="1" u="sng" dirty="0"/>
          </a:p>
          <a:p>
            <a:endParaRPr lang="en-US" dirty="0"/>
          </a:p>
        </p:txBody>
      </p:sp>
    </p:spTree>
    <p:extLst>
      <p:ext uri="{BB962C8B-B14F-4D97-AF65-F5344CB8AC3E}">
        <p14:creationId xmlns:p14="http://schemas.microsoft.com/office/powerpoint/2010/main" val="2867947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smtClean="0"/>
              <a:t>How to accomplish these resolutions:</a:t>
            </a:r>
          </a:p>
          <a:p>
            <a:r>
              <a:rPr lang="en-US" sz="4800" dirty="0"/>
              <a:t> </a:t>
            </a:r>
            <a:endParaRPr lang="en-US" sz="4800" dirty="0" smtClean="0"/>
          </a:p>
          <a:p>
            <a:r>
              <a:rPr lang="en-US" sz="4800" dirty="0" smtClean="0"/>
              <a:t>Consider what Jesus taught:</a:t>
            </a:r>
          </a:p>
          <a:p>
            <a:pPr marL="0" indent="0">
              <a:buNone/>
            </a:pPr>
            <a:endParaRPr lang="en-US" sz="4800" dirty="0"/>
          </a:p>
        </p:txBody>
      </p:sp>
    </p:spTree>
    <p:extLst>
      <p:ext uri="{BB962C8B-B14F-4D97-AF65-F5344CB8AC3E}">
        <p14:creationId xmlns:p14="http://schemas.microsoft.com/office/powerpoint/2010/main" val="3335432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3600" dirty="0" smtClean="0"/>
          </a:p>
          <a:p>
            <a:r>
              <a:rPr lang="en-US" sz="3600" b="1" dirty="0" smtClean="0"/>
              <a:t>Matt. 21:28-31  A man that had 2 sons…To </a:t>
            </a:r>
            <a:r>
              <a:rPr lang="en-US" sz="3600" dirty="0" smtClean="0"/>
              <a:t>the first, he said</a:t>
            </a:r>
          </a:p>
          <a:p>
            <a:r>
              <a:rPr lang="en-US" sz="3600" dirty="0" smtClean="0"/>
              <a:t>Go work in my vineyard.  He said, I will </a:t>
            </a:r>
            <a:r>
              <a:rPr lang="en-US" sz="3600" dirty="0" err="1" smtClean="0"/>
              <a:t>not.but</a:t>
            </a:r>
            <a:r>
              <a:rPr lang="en-US" sz="3600" dirty="0" smtClean="0"/>
              <a:t> afterwards he Repented and went.  </a:t>
            </a:r>
          </a:p>
          <a:p>
            <a:r>
              <a:rPr lang="en-US" sz="3600" dirty="0"/>
              <a:t> </a:t>
            </a:r>
            <a:r>
              <a:rPr lang="en-US" sz="3600" dirty="0" smtClean="0"/>
              <a:t> To the second son, go, and he said, I will , but went  not.</a:t>
            </a:r>
          </a:p>
          <a:p>
            <a:pPr marL="0" indent="0">
              <a:buNone/>
            </a:pPr>
            <a:r>
              <a:rPr lang="en-US" sz="3600" dirty="0" smtClean="0"/>
              <a:t>I _________________   want to do as the first son</a:t>
            </a:r>
          </a:p>
          <a:p>
            <a:r>
              <a:rPr lang="en-US" sz="3600" dirty="0"/>
              <a:t> </a:t>
            </a:r>
            <a:r>
              <a:rPr lang="en-US" sz="3600" dirty="0" smtClean="0"/>
              <a:t>  did in Matt. 21:28-31..  </a:t>
            </a:r>
          </a:p>
          <a:p>
            <a:r>
              <a:rPr lang="en-US" sz="3600" dirty="0"/>
              <a:t> </a:t>
            </a:r>
            <a:r>
              <a:rPr lang="en-US" sz="3600" dirty="0" smtClean="0"/>
              <a:t>      First he said “I will not…but afterward </a:t>
            </a:r>
            <a:r>
              <a:rPr lang="en-US" sz="3600" b="1" u="sng" dirty="0" smtClean="0">
                <a:solidFill>
                  <a:srgbClr val="00B050"/>
                </a:solidFill>
              </a:rPr>
              <a:t>he repented </a:t>
            </a:r>
            <a:r>
              <a:rPr lang="en-US" sz="3600" dirty="0" smtClean="0"/>
              <a:t>and</a:t>
            </a:r>
          </a:p>
          <a:p>
            <a:r>
              <a:rPr lang="en-US" sz="3600" dirty="0"/>
              <a:t> </a:t>
            </a:r>
            <a:r>
              <a:rPr lang="en-US" sz="3600" dirty="0" smtClean="0"/>
              <a:t>      </a:t>
            </a:r>
            <a:r>
              <a:rPr lang="en-US" sz="3600" u="sng" dirty="0" smtClean="0"/>
              <a:t>went and worked…</a:t>
            </a:r>
            <a:r>
              <a:rPr lang="en-US" sz="3600" dirty="0" smtClean="0"/>
              <a:t>the second son said, I go Sir…and</a:t>
            </a:r>
          </a:p>
          <a:p>
            <a:r>
              <a:rPr lang="en-US" sz="3600" dirty="0"/>
              <a:t> </a:t>
            </a:r>
            <a:r>
              <a:rPr lang="en-US" sz="3600" dirty="0" smtClean="0"/>
              <a:t>      went not..   </a:t>
            </a:r>
            <a:r>
              <a:rPr lang="en-US" sz="3600" b="1" u="sng" dirty="0" smtClean="0"/>
              <a:t>Which did the will of the Father??   </a:t>
            </a:r>
            <a:endParaRPr lang="en-US" sz="3600" b="1" u="sng" dirty="0"/>
          </a:p>
        </p:txBody>
      </p:sp>
    </p:spTree>
    <p:extLst>
      <p:ext uri="{BB962C8B-B14F-4D97-AF65-F5344CB8AC3E}">
        <p14:creationId xmlns:p14="http://schemas.microsoft.com/office/powerpoint/2010/main" val="3260746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smtClean="0"/>
              <a:t>Phil. 4:8-13</a:t>
            </a:r>
          </a:p>
          <a:p>
            <a:r>
              <a:rPr lang="en-US" sz="3600" baseline="30000" dirty="0" smtClean="0"/>
              <a:t>8</a:t>
            </a:r>
            <a:r>
              <a:rPr lang="en-US" sz="3600" baseline="30000" dirty="0"/>
              <a:t> </a:t>
            </a:r>
            <a:r>
              <a:rPr lang="en-US" sz="3600" dirty="0"/>
              <a:t>Finally, brethren, whatsoever things are true, whatsoever things are honest, whatsoever things are just, whatsoever things are pure, whatsoever things are lovely, whatsoever things are of good report; if there be any virtue, and if there be any praise, think on these things.</a:t>
            </a:r>
          </a:p>
          <a:p>
            <a:r>
              <a:rPr lang="en-US" sz="3600" baseline="30000" dirty="0"/>
              <a:t>9 </a:t>
            </a:r>
            <a:r>
              <a:rPr lang="en-US" sz="3600" dirty="0"/>
              <a:t>Those things, which ye have both learned, and received, and heard, and seen in me, do: and the God of peace shall be with you.</a:t>
            </a:r>
          </a:p>
          <a:p>
            <a:r>
              <a:rPr lang="en-US" sz="3600" baseline="30000" dirty="0"/>
              <a:t>10 </a:t>
            </a:r>
            <a:r>
              <a:rPr lang="en-US" sz="3600" dirty="0"/>
              <a:t>But I rejoiced in the Lord greatly, that now at the last your care of me hath flourished again; wherein ye were also careful, but ye lacked opportunity.</a:t>
            </a:r>
          </a:p>
          <a:p>
            <a:endParaRPr lang="en-US" dirty="0"/>
          </a:p>
        </p:txBody>
      </p:sp>
    </p:spTree>
    <p:extLst>
      <p:ext uri="{BB962C8B-B14F-4D97-AF65-F5344CB8AC3E}">
        <p14:creationId xmlns:p14="http://schemas.microsoft.com/office/powerpoint/2010/main" val="12211035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9400"/>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924675"/>
          </a:xfrm>
        </p:spPr>
      </p:pic>
    </p:spTree>
    <p:extLst>
      <p:ext uri="{BB962C8B-B14F-4D97-AF65-F5344CB8AC3E}">
        <p14:creationId xmlns:p14="http://schemas.microsoft.com/office/powerpoint/2010/main" val="3246477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05600"/>
          </a:xfrm>
        </p:spPr>
        <p:txBody>
          <a:bodyPr/>
          <a:lstStyle/>
          <a:p>
            <a:endParaRPr lang="en-US" b="1" dirty="0" smtClean="0"/>
          </a:p>
          <a:p>
            <a:r>
              <a:rPr lang="en-US" sz="4000" b="1" dirty="0" smtClean="0"/>
              <a:t>Lamentations </a:t>
            </a:r>
            <a:r>
              <a:rPr lang="en-US" sz="4000" b="1" dirty="0"/>
              <a:t>3:22-24 </a:t>
            </a:r>
            <a:endParaRPr lang="en-US" sz="4000" b="1" dirty="0" smtClean="0"/>
          </a:p>
          <a:p>
            <a:r>
              <a:rPr lang="en-US" sz="4000" baseline="30000" dirty="0" smtClean="0"/>
              <a:t>22</a:t>
            </a:r>
            <a:r>
              <a:rPr lang="en-US" sz="4000" baseline="30000" dirty="0"/>
              <a:t> </a:t>
            </a:r>
            <a:r>
              <a:rPr lang="en-US" sz="4000" dirty="0"/>
              <a:t>It is of the </a:t>
            </a:r>
            <a:r>
              <a:rPr lang="en-US" sz="4000" cap="small" dirty="0"/>
              <a:t>Lord</a:t>
            </a:r>
            <a:r>
              <a:rPr lang="en-US" sz="4000" dirty="0"/>
              <a:t>'s mercies that we are not consumed, because his compassions fail not.</a:t>
            </a:r>
          </a:p>
          <a:p>
            <a:r>
              <a:rPr lang="en-US" sz="4000" baseline="30000" dirty="0"/>
              <a:t>23 </a:t>
            </a:r>
            <a:r>
              <a:rPr lang="en-US" sz="4000" dirty="0"/>
              <a:t>They are new every morning: great is thy faithfulness.</a:t>
            </a:r>
          </a:p>
          <a:p>
            <a:r>
              <a:rPr lang="en-US" sz="4000" baseline="30000" dirty="0"/>
              <a:t>24 </a:t>
            </a:r>
            <a:r>
              <a:rPr lang="en-US" sz="4000" dirty="0"/>
              <a:t>The </a:t>
            </a:r>
            <a:r>
              <a:rPr lang="en-US" sz="4000" cap="small" dirty="0"/>
              <a:t>Lord</a:t>
            </a:r>
            <a:r>
              <a:rPr lang="en-US" sz="4000" dirty="0"/>
              <a:t> is my portion, </a:t>
            </a:r>
            <a:r>
              <a:rPr lang="en-US" sz="4000" dirty="0" err="1"/>
              <a:t>saith</a:t>
            </a:r>
            <a:r>
              <a:rPr lang="en-US" sz="4000" dirty="0"/>
              <a:t> my soul; </a:t>
            </a:r>
            <a:r>
              <a:rPr lang="en-US" sz="4000" b="1" u="sng" dirty="0"/>
              <a:t>therefore will I hope in him</a:t>
            </a:r>
            <a:r>
              <a:rPr lang="en-US" sz="4000" dirty="0"/>
              <a:t>.</a:t>
            </a:r>
          </a:p>
          <a:p>
            <a:endParaRPr lang="en-US" dirty="0"/>
          </a:p>
        </p:txBody>
      </p:sp>
    </p:spTree>
    <p:extLst>
      <p:ext uri="{BB962C8B-B14F-4D97-AF65-F5344CB8AC3E}">
        <p14:creationId xmlns:p14="http://schemas.microsoft.com/office/powerpoint/2010/main" val="6319569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20" y="0"/>
            <a:ext cx="12094580" cy="6858000"/>
          </a:xfrm>
        </p:spPr>
        <p:txBody>
          <a:bodyPr/>
          <a:lstStyle/>
          <a:p>
            <a:r>
              <a:rPr lang="en-US" sz="3600" b="1" dirty="0"/>
              <a:t>A New Leaf</a:t>
            </a:r>
          </a:p>
          <a:p>
            <a:r>
              <a:rPr lang="en-US" sz="3600" dirty="0"/>
              <a:t>by </a:t>
            </a:r>
            <a:r>
              <a:rPr lang="en-US" sz="3600" dirty="0">
                <a:hlinkClick r:id="rId2"/>
              </a:rPr>
              <a:t>Helen Field </a:t>
            </a:r>
            <a:r>
              <a:rPr lang="en-US" sz="3600" dirty="0" smtClean="0">
                <a:hlinkClick r:id="rId2"/>
              </a:rPr>
              <a:t>Fischer</a:t>
            </a:r>
            <a:endParaRPr lang="en-US" sz="3600" dirty="0" smtClean="0"/>
          </a:p>
          <a:p>
            <a:endParaRPr lang="en-US" sz="3600" dirty="0"/>
          </a:p>
          <a:p>
            <a:r>
              <a:rPr lang="en-US" sz="3600" dirty="0"/>
              <a:t>He came to my desk with a quivering lip—</a:t>
            </a:r>
            <a:br>
              <a:rPr lang="en-US" sz="3600" dirty="0"/>
            </a:br>
            <a:r>
              <a:rPr lang="en-US" sz="3600" dirty="0"/>
              <a:t>—The lesson was done.</a:t>
            </a:r>
            <a:br>
              <a:rPr lang="en-US" sz="3600" dirty="0"/>
            </a:br>
            <a:r>
              <a:rPr lang="en-US" sz="3600" dirty="0"/>
              <a:t>“Dear Teacher, I want a new leaf,” he said,</a:t>
            </a:r>
            <a:br>
              <a:rPr lang="en-US" sz="3600" dirty="0"/>
            </a:br>
            <a:r>
              <a:rPr lang="en-US" sz="3600" dirty="0"/>
              <a:t>—“I have spoiled this one.”</a:t>
            </a:r>
            <a:br>
              <a:rPr lang="en-US" sz="3600" dirty="0"/>
            </a:br>
            <a:r>
              <a:rPr lang="en-US" sz="3600" dirty="0"/>
              <a:t>I took the old leaf, stained and blotted,</a:t>
            </a:r>
            <a:br>
              <a:rPr lang="en-US" sz="3600" dirty="0"/>
            </a:br>
            <a:r>
              <a:rPr lang="en-US" sz="3600" dirty="0"/>
              <a:t>And gave him a new one all unspotted,</a:t>
            </a:r>
            <a:br>
              <a:rPr lang="en-US" sz="3600" dirty="0"/>
            </a:br>
            <a:r>
              <a:rPr lang="en-US" sz="3600" dirty="0"/>
              <a:t>—And into his sad eyes smiled,</a:t>
            </a:r>
            <a:br>
              <a:rPr lang="en-US" sz="3600" dirty="0"/>
            </a:br>
            <a:r>
              <a:rPr lang="en-US" sz="3600" dirty="0"/>
              <a:t>—“Do better, now, my child.”</a:t>
            </a:r>
          </a:p>
          <a:p>
            <a:endParaRPr lang="en-US" dirty="0"/>
          </a:p>
        </p:txBody>
      </p:sp>
    </p:spTree>
    <p:extLst>
      <p:ext uri="{BB962C8B-B14F-4D97-AF65-F5344CB8AC3E}">
        <p14:creationId xmlns:p14="http://schemas.microsoft.com/office/powerpoint/2010/main" val="4177634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r>
              <a:rPr lang="en-US" sz="3600" dirty="0" smtClean="0"/>
              <a:t>I </a:t>
            </a:r>
            <a:r>
              <a:rPr lang="en-US" sz="3600" dirty="0"/>
              <a:t>went to the throne with a quivering soul—</a:t>
            </a:r>
            <a:br>
              <a:rPr lang="en-US" sz="3600" dirty="0"/>
            </a:br>
            <a:r>
              <a:rPr lang="en-US" sz="3600" dirty="0"/>
              <a:t>—The Old Year was done.</a:t>
            </a:r>
            <a:br>
              <a:rPr lang="en-US" sz="3600" dirty="0"/>
            </a:br>
            <a:r>
              <a:rPr lang="en-US" sz="3600" dirty="0"/>
              <a:t>“Dear Father, hast Thou a new leaf for me?</a:t>
            </a:r>
            <a:br>
              <a:rPr lang="en-US" sz="3600" dirty="0"/>
            </a:br>
            <a:r>
              <a:rPr lang="en-US" sz="3600" dirty="0"/>
              <a:t>—I have spoiled this one.”</a:t>
            </a:r>
            <a:br>
              <a:rPr lang="en-US" sz="3600" dirty="0"/>
            </a:br>
            <a:r>
              <a:rPr lang="en-US" sz="3600" dirty="0"/>
              <a:t>He took the old leaf, stained and blotted,</a:t>
            </a:r>
            <a:br>
              <a:rPr lang="en-US" sz="3600" dirty="0"/>
            </a:br>
            <a:r>
              <a:rPr lang="en-US" sz="3600" dirty="0"/>
              <a:t>And gave me a new one all unspotted,</a:t>
            </a:r>
            <a:br>
              <a:rPr lang="en-US" sz="3600" dirty="0"/>
            </a:br>
            <a:r>
              <a:rPr lang="en-US" sz="3600" dirty="0"/>
              <a:t>—And into my sad heart smiled,</a:t>
            </a:r>
            <a:br>
              <a:rPr lang="en-US" sz="3600" dirty="0"/>
            </a:br>
            <a:r>
              <a:rPr lang="en-US" sz="3600" dirty="0"/>
              <a:t>—“Do better, now, my child.”</a:t>
            </a:r>
          </a:p>
        </p:txBody>
      </p:sp>
    </p:spTree>
    <p:extLst>
      <p:ext uri="{BB962C8B-B14F-4D97-AF65-F5344CB8AC3E}">
        <p14:creationId xmlns:p14="http://schemas.microsoft.com/office/powerpoint/2010/main" val="1938418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324475" y="3533775"/>
            <a:ext cx="3905250" cy="31432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0"/>
            <a:ext cx="11896724" cy="3539430"/>
          </a:xfrm>
          <a:prstGeom prst="rect">
            <a:avLst/>
          </a:prstGeom>
        </p:spPr>
        <p:txBody>
          <a:bodyPr wrap="square">
            <a:spAutoFit/>
          </a:bodyPr>
          <a:lstStyle/>
          <a:p>
            <a:r>
              <a:rPr lang="en-US" sz="3200" b="1" dirty="0">
                <a:latin typeface="TimesNewRomanPSMT"/>
              </a:rPr>
              <a:t>Never Too Old</a:t>
            </a:r>
            <a:endParaRPr lang="en-US" sz="3200" dirty="0">
              <a:latin typeface="TimesNewRomanPSMT"/>
            </a:endParaRPr>
          </a:p>
          <a:p>
            <a:r>
              <a:rPr lang="en-US" sz="3200" dirty="0">
                <a:solidFill>
                  <a:srgbClr val="414042"/>
                </a:solidFill>
                <a:latin typeface="TimesNewRomanPSMT"/>
              </a:rPr>
              <a:t>Some of you may have seen in the news this past week of the passing of the oldest American WWII veteran, Richard Overton, also believed to be the oldest living man in the U.S. He was 112. And get this…Overton was a member of the Church of Christ in Hyde Park in Austin, Texas and was baptized at the young age of 107. </a:t>
            </a:r>
            <a:r>
              <a:rPr lang="en-US" sz="3200" dirty="0" smtClean="0">
                <a:solidFill>
                  <a:srgbClr val="414042"/>
                </a:solidFill>
                <a:latin typeface="TimesNewRomanPSMT"/>
              </a:rPr>
              <a:t>Here </a:t>
            </a:r>
            <a:r>
              <a:rPr lang="en-US" sz="3200" dirty="0">
                <a:solidFill>
                  <a:srgbClr val="414042"/>
                </a:solidFill>
                <a:latin typeface="TimesNewRomanPSMT"/>
              </a:rPr>
              <a:t>is a photo taken at his 111th birthday party.</a:t>
            </a:r>
            <a:endParaRPr lang="en-US" sz="3200" dirty="0">
              <a:solidFill>
                <a:srgbClr val="414042"/>
              </a:solidFill>
              <a:effectLst/>
              <a:latin typeface="TimesNewRomanPSMT"/>
            </a:endParaRPr>
          </a:p>
        </p:txBody>
      </p:sp>
    </p:spTree>
    <p:extLst>
      <p:ext uri="{BB962C8B-B14F-4D97-AF65-F5344CB8AC3E}">
        <p14:creationId xmlns:p14="http://schemas.microsoft.com/office/powerpoint/2010/main" val="12204235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b="1" dirty="0" smtClean="0"/>
              <a:t>Your spiritual goals for 2019…</a:t>
            </a:r>
          </a:p>
          <a:p>
            <a:r>
              <a:rPr lang="en-US" dirty="0" smtClean="0"/>
              <a:t>..</a:t>
            </a:r>
            <a:endParaRPr lang="en-US" dirty="0"/>
          </a:p>
        </p:txBody>
      </p:sp>
    </p:spTree>
    <p:extLst>
      <p:ext uri="{BB962C8B-B14F-4D97-AF65-F5344CB8AC3E}">
        <p14:creationId xmlns:p14="http://schemas.microsoft.com/office/powerpoint/2010/main" val="17474826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dirty="0" smtClean="0"/>
              <a:t>My Request: I  </a:t>
            </a:r>
            <a:r>
              <a:rPr lang="en-US" sz="3600" b="1" u="sng" dirty="0" smtClean="0"/>
              <a:t>Guy McDaniel</a:t>
            </a:r>
            <a:r>
              <a:rPr lang="en-US" sz="3600" dirty="0" smtClean="0"/>
              <a:t>, need your help to draw closer to</a:t>
            </a:r>
          </a:p>
          <a:p>
            <a:r>
              <a:rPr lang="en-US" sz="3600" dirty="0" smtClean="0"/>
              <a:t>Jesus, make sure my life is right  with the Master, lean on you for your strength and help as I lean on Jesus to help me through 2019.  You know and I know, that my days are numbered.  Help me to make my last days on earth the most productive.  Keep me in your Prayers.  Forgive me for any sin that I am guilty of …And if I have hurt you or brought heart ache to you, please Forgive me.   I pray that God will help me to be ready for the next life and leave this one in my Lord Jesus Christ. Pray that Jesus will be magnified in my body and by</a:t>
            </a:r>
          </a:p>
          <a:p>
            <a:r>
              <a:rPr lang="en-US" sz="3600" dirty="0" smtClean="0"/>
              <a:t>My life.    I love you.   Guy    </a:t>
            </a:r>
            <a:endParaRPr lang="en-US" sz="3600" dirty="0"/>
          </a:p>
        </p:txBody>
      </p:sp>
    </p:spTree>
    <p:extLst>
      <p:ext uri="{BB962C8B-B14F-4D97-AF65-F5344CB8AC3E}">
        <p14:creationId xmlns:p14="http://schemas.microsoft.com/office/powerpoint/2010/main" val="1379412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12192000" cy="6781800"/>
          </a:xfrm>
        </p:spPr>
        <p:txBody>
          <a:bodyPr>
            <a:normAutofit/>
          </a:bodyPr>
          <a:lstStyle/>
          <a:p>
            <a:r>
              <a:rPr lang="en-US" sz="3600" dirty="0" smtClean="0"/>
              <a:t>   Have you been baptized scripturally?</a:t>
            </a:r>
          </a:p>
          <a:p>
            <a:r>
              <a:rPr lang="en-US" sz="3600" dirty="0" smtClean="0"/>
              <a:t>   Are you satisfied with your baptism?</a:t>
            </a:r>
          </a:p>
          <a:p>
            <a:r>
              <a:rPr lang="en-US" sz="3600" dirty="0" smtClean="0"/>
              <a:t>   Are you happy and contented today with</a:t>
            </a:r>
          </a:p>
          <a:p>
            <a:r>
              <a:rPr lang="en-US" sz="3600" dirty="0" smtClean="0"/>
              <a:t>Your life as it is?  </a:t>
            </a:r>
          </a:p>
          <a:p>
            <a:r>
              <a:rPr lang="en-US" sz="3600" dirty="0"/>
              <a:t> </a:t>
            </a:r>
            <a:r>
              <a:rPr lang="en-US" sz="3600" dirty="0" smtClean="0"/>
              <a:t>  If you are not a Christian, hear, </a:t>
            </a:r>
            <a:r>
              <a:rPr lang="en-US" sz="3600" dirty="0" err="1" smtClean="0"/>
              <a:t>believe,repent,confess</a:t>
            </a:r>
            <a:r>
              <a:rPr lang="en-US" sz="3600" dirty="0" smtClean="0"/>
              <a:t> and be </a:t>
            </a:r>
          </a:p>
          <a:p>
            <a:r>
              <a:rPr lang="en-US" sz="3600" dirty="0" smtClean="0"/>
              <a:t>Baptized.  </a:t>
            </a:r>
          </a:p>
          <a:p>
            <a:r>
              <a:rPr lang="en-US" sz="3600" dirty="0"/>
              <a:t> </a:t>
            </a:r>
            <a:r>
              <a:rPr lang="en-US" sz="3600" dirty="0" smtClean="0"/>
              <a:t>  If you are a Christian but you are not what you want to be,</a:t>
            </a:r>
          </a:p>
          <a:p>
            <a:r>
              <a:rPr lang="en-US" sz="3600" dirty="0" smtClean="0"/>
              <a:t>And you want to admit your sins, ask forgiveness from God</a:t>
            </a:r>
          </a:p>
          <a:p>
            <a:r>
              <a:rPr lang="en-US" sz="3600" dirty="0" smtClean="0"/>
              <a:t>And help from those who love you, then come now, as we</a:t>
            </a:r>
          </a:p>
          <a:p>
            <a:r>
              <a:rPr lang="en-US" sz="3600" dirty="0" smtClean="0"/>
              <a:t>Stand and sing..</a:t>
            </a:r>
            <a:endParaRPr lang="en-US" sz="3600" dirty="0"/>
          </a:p>
        </p:txBody>
      </p:sp>
    </p:spTree>
    <p:extLst>
      <p:ext uri="{BB962C8B-B14F-4D97-AF65-F5344CB8AC3E}">
        <p14:creationId xmlns:p14="http://schemas.microsoft.com/office/powerpoint/2010/main" val="16425267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800" baseline="30000" dirty="0"/>
              <a:t>13 </a:t>
            </a:r>
            <a:r>
              <a:rPr lang="en-US" sz="4800" b="1" i="1" u="sng" dirty="0">
                <a:solidFill>
                  <a:srgbClr val="FF0000"/>
                </a:solidFill>
              </a:rPr>
              <a:t>I can </a:t>
            </a:r>
            <a:r>
              <a:rPr lang="en-US" sz="4800" b="1" dirty="0">
                <a:solidFill>
                  <a:srgbClr val="00B050"/>
                </a:solidFill>
              </a:rPr>
              <a:t>do all things through Christ which </a:t>
            </a:r>
            <a:r>
              <a:rPr lang="en-US" sz="4800" b="1" dirty="0" err="1">
                <a:solidFill>
                  <a:srgbClr val="00B050"/>
                </a:solidFill>
              </a:rPr>
              <a:t>strengtheneth</a:t>
            </a:r>
            <a:r>
              <a:rPr lang="en-US" sz="4800" b="1" dirty="0">
                <a:solidFill>
                  <a:srgbClr val="00B050"/>
                </a:solidFill>
              </a:rPr>
              <a:t> me</a:t>
            </a:r>
            <a:r>
              <a:rPr lang="en-US" sz="4800" b="1" dirty="0" smtClean="0">
                <a:solidFill>
                  <a:srgbClr val="00B050"/>
                </a:solidFill>
              </a:rPr>
              <a:t>.</a:t>
            </a:r>
          </a:p>
          <a:p>
            <a:r>
              <a:rPr lang="en-US" sz="4800" b="1" dirty="0">
                <a:solidFill>
                  <a:srgbClr val="00B050"/>
                </a:solidFill>
              </a:rPr>
              <a:t> </a:t>
            </a:r>
            <a:r>
              <a:rPr lang="en-US" sz="4800" b="1" dirty="0" smtClean="0">
                <a:solidFill>
                  <a:srgbClr val="00B050"/>
                </a:solidFill>
              </a:rPr>
              <a:t>                       January 6, 2019</a:t>
            </a:r>
            <a:endParaRPr lang="en-US" sz="4800" b="1" dirty="0">
              <a:solidFill>
                <a:srgbClr val="00B050"/>
              </a:solidFill>
            </a:endParaRPr>
          </a:p>
          <a:p>
            <a:endParaRPr lang="en-US" dirty="0"/>
          </a:p>
        </p:txBody>
      </p:sp>
    </p:spTree>
    <p:extLst>
      <p:ext uri="{BB962C8B-B14F-4D97-AF65-F5344CB8AC3E}">
        <p14:creationId xmlns:p14="http://schemas.microsoft.com/office/powerpoint/2010/main" val="1348509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6275" cy="6858000"/>
          </a:xfrm>
        </p:spPr>
        <p:txBody>
          <a:bodyPr/>
          <a:lstStyle/>
          <a:p>
            <a:endParaRPr lang="en-US" sz="4000" baseline="30000" dirty="0" smtClean="0"/>
          </a:p>
          <a:p>
            <a:r>
              <a:rPr lang="en-US" sz="4000" baseline="30000" dirty="0" smtClean="0"/>
              <a:t>11</a:t>
            </a:r>
            <a:r>
              <a:rPr lang="en-US" sz="4000" baseline="30000" dirty="0"/>
              <a:t> </a:t>
            </a:r>
            <a:r>
              <a:rPr lang="en-US" sz="4000" dirty="0"/>
              <a:t>Not that I speak in respect of want: for I have learned, in whatsoever state I am, therewith to be content.</a:t>
            </a:r>
          </a:p>
          <a:p>
            <a:r>
              <a:rPr lang="en-US" sz="4000" baseline="30000" dirty="0"/>
              <a:t>12 </a:t>
            </a:r>
            <a:r>
              <a:rPr lang="en-US" sz="4000" dirty="0"/>
              <a:t>I know both how to be abased, and I know how to abound: every where and in all things I am instructed both to be full and to be hungry, both to abound and to suffer need.</a:t>
            </a:r>
          </a:p>
          <a:p>
            <a:r>
              <a:rPr lang="en-US" sz="4000" baseline="30000" dirty="0"/>
              <a:t>13 </a:t>
            </a:r>
            <a:r>
              <a:rPr lang="en-US" sz="4000" b="1" i="1" u="sng" dirty="0">
                <a:solidFill>
                  <a:srgbClr val="FF0000"/>
                </a:solidFill>
              </a:rPr>
              <a:t>I can </a:t>
            </a:r>
            <a:r>
              <a:rPr lang="en-US" sz="4000" b="1" dirty="0">
                <a:solidFill>
                  <a:srgbClr val="00B050"/>
                </a:solidFill>
              </a:rPr>
              <a:t>do all things through Christ </a:t>
            </a:r>
            <a:r>
              <a:rPr lang="en-US" sz="4000" b="1" dirty="0" smtClean="0">
                <a:solidFill>
                  <a:srgbClr val="00B050"/>
                </a:solidFill>
              </a:rPr>
              <a:t>which </a:t>
            </a:r>
            <a:r>
              <a:rPr lang="en-US" sz="4000" b="1" dirty="0" err="1">
                <a:solidFill>
                  <a:srgbClr val="00B050"/>
                </a:solidFill>
              </a:rPr>
              <a:t>strengtheneth</a:t>
            </a:r>
            <a:r>
              <a:rPr lang="en-US" sz="4000" b="1" dirty="0">
                <a:solidFill>
                  <a:srgbClr val="00B050"/>
                </a:solidFill>
              </a:rPr>
              <a:t> me.</a:t>
            </a:r>
          </a:p>
          <a:p>
            <a:endParaRPr lang="en-US" dirty="0"/>
          </a:p>
        </p:txBody>
      </p:sp>
    </p:spTree>
    <p:extLst>
      <p:ext uri="{BB962C8B-B14F-4D97-AF65-F5344CB8AC3E}">
        <p14:creationId xmlns:p14="http://schemas.microsoft.com/office/powerpoint/2010/main" val="2209210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dirty="0" smtClean="0"/>
              <a:t>Why?</a:t>
            </a:r>
          </a:p>
          <a:p>
            <a:r>
              <a:rPr lang="en-US" sz="6600" b="1" dirty="0" smtClean="0"/>
              <a:t>1.  Because I am in Christ!</a:t>
            </a:r>
          </a:p>
          <a:p>
            <a:r>
              <a:rPr lang="en-US" sz="6600" b="1" dirty="0" smtClean="0"/>
              <a:t>2.  Because He is my </a:t>
            </a:r>
          </a:p>
          <a:p>
            <a:r>
              <a:rPr lang="en-US" sz="6600" b="1" dirty="0"/>
              <a:t> </a:t>
            </a:r>
            <a:r>
              <a:rPr lang="en-US" sz="6600" b="1" dirty="0" smtClean="0"/>
              <a:t>    Strength</a:t>
            </a:r>
            <a:endParaRPr lang="en-US" sz="6600" b="1" dirty="0"/>
          </a:p>
        </p:txBody>
      </p:sp>
    </p:spTree>
    <p:extLst>
      <p:ext uri="{BB962C8B-B14F-4D97-AF65-F5344CB8AC3E}">
        <p14:creationId xmlns:p14="http://schemas.microsoft.com/office/powerpoint/2010/main" val="4129945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05600"/>
          </a:xfrm>
        </p:spPr>
        <p:txBody>
          <a:bodyPr>
            <a:normAutofit fontScale="92500" lnSpcReduction="20000"/>
          </a:bodyPr>
          <a:lstStyle/>
          <a:p>
            <a:endParaRPr lang="en-US" b="1" dirty="0" smtClean="0"/>
          </a:p>
          <a:p>
            <a:r>
              <a:rPr lang="en-US" sz="4000" b="1" dirty="0" smtClean="0"/>
              <a:t>Lamentations </a:t>
            </a:r>
            <a:r>
              <a:rPr lang="en-US" sz="4000" b="1" dirty="0"/>
              <a:t>3:22-24 </a:t>
            </a:r>
            <a:endParaRPr lang="en-US" sz="4000" b="1" dirty="0" smtClean="0"/>
          </a:p>
          <a:p>
            <a:r>
              <a:rPr lang="en-US" sz="4000" baseline="30000" dirty="0" smtClean="0"/>
              <a:t>22</a:t>
            </a:r>
            <a:r>
              <a:rPr lang="en-US" sz="4000" baseline="30000" dirty="0"/>
              <a:t> </a:t>
            </a:r>
            <a:r>
              <a:rPr lang="en-US" sz="4000" dirty="0"/>
              <a:t>It is of the </a:t>
            </a:r>
            <a:r>
              <a:rPr lang="en-US" sz="4000" cap="small" dirty="0"/>
              <a:t>Lord</a:t>
            </a:r>
            <a:r>
              <a:rPr lang="en-US" sz="4000" dirty="0"/>
              <a:t>'s mercies that we are not consumed, because his compassions fail not.</a:t>
            </a:r>
          </a:p>
          <a:p>
            <a:r>
              <a:rPr lang="en-US" sz="4000" baseline="30000" dirty="0"/>
              <a:t>23 </a:t>
            </a:r>
            <a:r>
              <a:rPr lang="en-US" sz="4000" dirty="0"/>
              <a:t>They are new every morning: great is thy faithfulness.</a:t>
            </a:r>
          </a:p>
          <a:p>
            <a:r>
              <a:rPr lang="en-US" sz="4000" baseline="30000" dirty="0"/>
              <a:t>24 </a:t>
            </a:r>
            <a:r>
              <a:rPr lang="en-US" sz="4000" dirty="0"/>
              <a:t>The </a:t>
            </a:r>
            <a:r>
              <a:rPr lang="en-US" sz="4000" cap="small" dirty="0"/>
              <a:t>Lord</a:t>
            </a:r>
            <a:r>
              <a:rPr lang="en-US" sz="4000" dirty="0"/>
              <a:t> is my portion, </a:t>
            </a:r>
            <a:r>
              <a:rPr lang="en-US" sz="4000" dirty="0" err="1"/>
              <a:t>saith</a:t>
            </a:r>
            <a:r>
              <a:rPr lang="en-US" sz="4000" dirty="0"/>
              <a:t> my soul; therefore will I hope in him</a:t>
            </a:r>
            <a:r>
              <a:rPr lang="en-US" sz="4000" dirty="0" smtClean="0"/>
              <a:t>.</a:t>
            </a:r>
          </a:p>
          <a:p>
            <a:r>
              <a:rPr lang="en-US" sz="4000" b="1" dirty="0" smtClean="0"/>
              <a:t>Lamentations 3:22-24  (NKJV)</a:t>
            </a:r>
            <a:endParaRPr lang="en-US" sz="4000" b="1" dirty="0"/>
          </a:p>
          <a:p>
            <a:r>
              <a:rPr lang="en-US" sz="4000" baseline="30000" dirty="0"/>
              <a:t>22 </a:t>
            </a:r>
            <a:r>
              <a:rPr lang="en-US" sz="4000" i="1" dirty="0"/>
              <a:t>Through</a:t>
            </a:r>
            <a:r>
              <a:rPr lang="en-US" sz="4000" dirty="0"/>
              <a:t> the </a:t>
            </a:r>
            <a:r>
              <a:rPr lang="en-US" sz="4000" cap="small" dirty="0"/>
              <a:t>Lord</a:t>
            </a:r>
            <a:r>
              <a:rPr lang="en-US" sz="4000" dirty="0"/>
              <a:t>’s mercies we are not consumed,</a:t>
            </a:r>
            <a:br>
              <a:rPr lang="en-US" sz="4000" dirty="0"/>
            </a:br>
            <a:r>
              <a:rPr lang="en-US" sz="4000" dirty="0"/>
              <a:t>Because His compassions fail not.</a:t>
            </a:r>
            <a:br>
              <a:rPr lang="en-US" sz="4000" dirty="0"/>
            </a:br>
            <a:r>
              <a:rPr lang="en-US" sz="4000" baseline="30000" dirty="0"/>
              <a:t>23 </a:t>
            </a:r>
            <a:r>
              <a:rPr lang="en-US" sz="4000" i="1" dirty="0"/>
              <a:t>They are</a:t>
            </a:r>
            <a:r>
              <a:rPr lang="en-US" sz="4000" dirty="0"/>
              <a:t> new every morning;</a:t>
            </a:r>
            <a:br>
              <a:rPr lang="en-US" sz="4000" dirty="0"/>
            </a:br>
            <a:r>
              <a:rPr lang="en-US" sz="4000" dirty="0"/>
              <a:t>Great </a:t>
            </a:r>
            <a:r>
              <a:rPr lang="en-US" sz="4000" i="1" dirty="0"/>
              <a:t>is</a:t>
            </a:r>
            <a:r>
              <a:rPr lang="en-US" sz="4000" dirty="0"/>
              <a:t> Your faithfulness.</a:t>
            </a:r>
            <a:br>
              <a:rPr lang="en-US" sz="4000" dirty="0"/>
            </a:br>
            <a:r>
              <a:rPr lang="en-US" sz="4000" baseline="30000" dirty="0"/>
              <a:t>24 </a:t>
            </a:r>
            <a:r>
              <a:rPr lang="en-US" sz="4000" dirty="0"/>
              <a:t>“The </a:t>
            </a:r>
            <a:r>
              <a:rPr lang="en-US" sz="4000" cap="small" dirty="0"/>
              <a:t>Lord</a:t>
            </a:r>
            <a:r>
              <a:rPr lang="en-US" sz="4000" dirty="0"/>
              <a:t> </a:t>
            </a:r>
            <a:r>
              <a:rPr lang="en-US" sz="4000" i="1" dirty="0"/>
              <a:t>is</a:t>
            </a:r>
            <a:r>
              <a:rPr lang="en-US" sz="4000" dirty="0"/>
              <a:t> my portion,” says my soul,</a:t>
            </a:r>
            <a:br>
              <a:rPr lang="en-US" sz="4000" dirty="0"/>
            </a:br>
            <a:r>
              <a:rPr lang="en-US" sz="4000" dirty="0"/>
              <a:t>“Therefore</a:t>
            </a:r>
            <a:r>
              <a:rPr lang="en-US" sz="4000" b="1" u="sng" dirty="0"/>
              <a:t> </a:t>
            </a:r>
            <a:r>
              <a:rPr lang="en-US" sz="4000" b="1" u="sng" dirty="0">
                <a:solidFill>
                  <a:srgbClr val="00B050"/>
                </a:solidFill>
              </a:rPr>
              <a:t>I </a:t>
            </a:r>
            <a:r>
              <a:rPr lang="en-US" sz="4000" b="1" u="sng" dirty="0"/>
              <a:t>hope in </a:t>
            </a:r>
            <a:r>
              <a:rPr lang="en-US" sz="4000" b="1" u="sng" dirty="0">
                <a:solidFill>
                  <a:srgbClr val="00B050"/>
                </a:solidFill>
              </a:rPr>
              <a:t>Him</a:t>
            </a:r>
            <a:r>
              <a:rPr lang="en-US" sz="4000" dirty="0"/>
              <a:t>!”</a:t>
            </a:r>
          </a:p>
          <a:p>
            <a:endParaRPr lang="en-US" sz="4000" dirty="0"/>
          </a:p>
          <a:p>
            <a:endParaRPr lang="en-US" dirty="0"/>
          </a:p>
        </p:txBody>
      </p:sp>
    </p:spTree>
    <p:extLst>
      <p:ext uri="{BB962C8B-B14F-4D97-AF65-F5344CB8AC3E}">
        <p14:creationId xmlns:p14="http://schemas.microsoft.com/office/powerpoint/2010/main" val="178721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534150"/>
          </a:xfrm>
        </p:spPr>
        <p:txBody>
          <a:bodyPr>
            <a:normAutofit/>
          </a:bodyPr>
          <a:lstStyle/>
          <a:p>
            <a:r>
              <a:rPr lang="en-US" sz="6000" dirty="0" smtClean="0"/>
              <a:t>Examples and Scriptures regarding</a:t>
            </a:r>
          </a:p>
          <a:p>
            <a:r>
              <a:rPr lang="en-US" sz="6000" dirty="0" smtClean="0"/>
              <a:t>‘Resolutions’</a:t>
            </a:r>
            <a:endParaRPr lang="en-US" sz="6000" dirty="0"/>
          </a:p>
        </p:txBody>
      </p:sp>
    </p:spTree>
    <p:extLst>
      <p:ext uri="{BB962C8B-B14F-4D97-AF65-F5344CB8AC3E}">
        <p14:creationId xmlns:p14="http://schemas.microsoft.com/office/powerpoint/2010/main" val="3909190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4150"/>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268200" cy="6924675"/>
          </a:xfrm>
        </p:spPr>
      </p:pic>
    </p:spTree>
    <p:extLst>
      <p:ext uri="{BB962C8B-B14F-4D97-AF65-F5344CB8AC3E}">
        <p14:creationId xmlns:p14="http://schemas.microsoft.com/office/powerpoint/2010/main" val="217645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1"/>
            <a:ext cx="12096750" cy="6791325"/>
          </a:xfrm>
        </p:spPr>
        <p:txBody>
          <a:bodyPr>
            <a:normAutofit fontScale="25000" lnSpcReduction="20000"/>
          </a:bodyPr>
          <a:lstStyle/>
          <a:p>
            <a:r>
              <a:rPr lang="en-US" sz="14400" b="1" u="sng" dirty="0" smtClean="0">
                <a:solidFill>
                  <a:srgbClr val="7030A0"/>
                </a:solidFill>
                <a:effectLst>
                  <a:outerShdw blurRad="38100" dist="38100" dir="2700000" algn="tl">
                    <a:srgbClr val="000000">
                      <a:alpha val="43137"/>
                    </a:srgbClr>
                  </a:outerShdw>
                </a:effectLst>
              </a:rPr>
              <a:t>The Prodigal Son.    </a:t>
            </a:r>
            <a:r>
              <a:rPr lang="en-US" sz="14400" b="1" u="sng" dirty="0" smtClean="0"/>
              <a:t>Luke 15:  11-24   </a:t>
            </a:r>
            <a:r>
              <a:rPr lang="en-US" sz="14400" dirty="0" smtClean="0"/>
              <a:t>v.18  “I will arise…v.20 “He </a:t>
            </a:r>
            <a:r>
              <a:rPr lang="en-US" sz="14400" dirty="0" err="1" smtClean="0"/>
              <a:t>arose”He</a:t>
            </a:r>
            <a:r>
              <a:rPr lang="en-US" sz="14400" dirty="0" smtClean="0"/>
              <a:t> made his ‘Resolution”…and he kept it.</a:t>
            </a:r>
          </a:p>
          <a:p>
            <a:r>
              <a:rPr lang="en-US" sz="14400" dirty="0" smtClean="0"/>
              <a:t> </a:t>
            </a:r>
            <a:r>
              <a:rPr lang="en-US" sz="14400" b="1" u="sng" dirty="0" smtClean="0"/>
              <a:t>Jeremiah 29:11   </a:t>
            </a:r>
            <a:r>
              <a:rPr lang="en-US" sz="14400" dirty="0"/>
              <a:t>"For I know the plans I have for you," declares the Lord, "plans to prosper you and not to harm you, plans to give you hope and a future</a:t>
            </a:r>
            <a:r>
              <a:rPr lang="en-US" sz="14400" dirty="0" smtClean="0"/>
              <a:t>.” </a:t>
            </a:r>
          </a:p>
          <a:p>
            <a:r>
              <a:rPr lang="en-US" sz="14400" b="1" u="sng" dirty="0" smtClean="0"/>
              <a:t>Matt. 6:34 </a:t>
            </a:r>
            <a:r>
              <a:rPr lang="en-US" sz="14400" dirty="0" smtClean="0"/>
              <a:t>"Therefore </a:t>
            </a:r>
            <a:r>
              <a:rPr lang="en-US" sz="14400" dirty="0"/>
              <a:t>do not worry about tomorrow, for tomorrow will worry about itself. Each day has enough trouble of its own</a:t>
            </a:r>
            <a:r>
              <a:rPr lang="en-US" sz="14400" dirty="0" smtClean="0"/>
              <a:t>.“</a:t>
            </a:r>
          </a:p>
          <a:p>
            <a:r>
              <a:rPr lang="en-US" sz="14400" b="1" i="1" u="sng" dirty="0" smtClean="0">
                <a:solidFill>
                  <a:srgbClr val="FF0000"/>
                </a:solidFill>
              </a:rPr>
              <a:t>I Cor. 9:24-27  </a:t>
            </a:r>
            <a:r>
              <a:rPr lang="en-US" sz="14400" dirty="0" smtClean="0"/>
              <a:t>"Do </a:t>
            </a:r>
            <a:r>
              <a:rPr lang="en-US" sz="14400" dirty="0"/>
              <a:t>you not know that in a race all the runners run, but only one gets the prize? Run in such a way as to get the prize. Everyone who competes in the games goes into strict training. They do it to get a crown that will not last, but we do it to get a crown that will last forever. Therefore I do not run like someone running aimlessly; I do not fight like a boxer beating the air. No, I strike a blow to my body and make it my slave so that after I have preached to others, I myself will not be disqualified for the prize."</a:t>
            </a:r>
            <a:endParaRPr lang="en-US" sz="14400" dirty="0" smtClean="0"/>
          </a:p>
          <a:p>
            <a:endParaRPr lang="en-US" dirty="0"/>
          </a:p>
        </p:txBody>
      </p:sp>
    </p:spTree>
    <p:extLst>
      <p:ext uri="{BB962C8B-B14F-4D97-AF65-F5344CB8AC3E}">
        <p14:creationId xmlns:p14="http://schemas.microsoft.com/office/powerpoint/2010/main" val="314717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2883</TotalTime>
  <Words>1560</Words>
  <Application>Microsoft Office PowerPoint</Application>
  <PresentationFormat>Widescreen</PresentationFormat>
  <Paragraphs>166</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TimesNewRomanPSMT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Resolutions for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I Can Grow Spiritually .   I Peter 2:2;Acts 20:32;Heb.  5:8,9 </vt:lpstr>
      <vt:lpstr>I CAN grow by praying every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for 2019</dc:title>
  <dc:creator>mac</dc:creator>
  <cp:lastModifiedBy>Eddie Gooch</cp:lastModifiedBy>
  <cp:revision>52</cp:revision>
  <dcterms:created xsi:type="dcterms:W3CDTF">2018-12-31T09:38:37Z</dcterms:created>
  <dcterms:modified xsi:type="dcterms:W3CDTF">2019-01-06T15:26:35Z</dcterms:modified>
</cp:coreProperties>
</file>