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09" r:id="rId2"/>
    <p:sldId id="289" r:id="rId3"/>
    <p:sldId id="288" r:id="rId4"/>
    <p:sldId id="263" r:id="rId5"/>
    <p:sldId id="259" r:id="rId6"/>
    <p:sldId id="260" r:id="rId7"/>
    <p:sldId id="264" r:id="rId8"/>
    <p:sldId id="290" r:id="rId9"/>
    <p:sldId id="291" r:id="rId10"/>
    <p:sldId id="292" r:id="rId11"/>
    <p:sldId id="293" r:id="rId12"/>
    <p:sldId id="294" r:id="rId13"/>
    <p:sldId id="280" r:id="rId14"/>
    <p:sldId id="295" r:id="rId15"/>
    <p:sldId id="283" r:id="rId16"/>
    <p:sldId id="296" r:id="rId17"/>
    <p:sldId id="297" r:id="rId18"/>
    <p:sldId id="284" r:id="rId19"/>
    <p:sldId id="285" r:id="rId20"/>
    <p:sldId id="300" r:id="rId21"/>
    <p:sldId id="287" r:id="rId22"/>
    <p:sldId id="298" r:id="rId23"/>
    <p:sldId id="311" r:id="rId24"/>
    <p:sldId id="286" r:id="rId25"/>
    <p:sldId id="319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9" r:id="rId34"/>
    <p:sldId id="335" r:id="rId35"/>
    <p:sldId id="331" r:id="rId36"/>
    <p:sldId id="337" r:id="rId37"/>
    <p:sldId id="299" r:id="rId38"/>
    <p:sldId id="332" r:id="rId39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36FBD-B842-49B5-9165-BDC33D13A29A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9791F-2BB5-4D51-AF1F-AC897836D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23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0C08C-F0EB-4F0B-98D6-7BB5D2B0ADD3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0263" y="1128713"/>
            <a:ext cx="5416550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344988"/>
            <a:ext cx="5661025" cy="3554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25476-9A5A-42DD-8D04-AA1762B60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DBCF28-E2E1-499A-ACBB-6E83DFDFB5C0}" type="slidenum">
              <a:rPr lang="en-US"/>
              <a:pPr/>
              <a:t>23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46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F43E63-FE6F-4198-A78B-2CD46A4D47BD}" type="slidenum">
              <a:rPr lang="en-US"/>
              <a:pPr/>
              <a:t>25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Hear the Word of God</a:t>
            </a:r>
          </a:p>
        </p:txBody>
      </p:sp>
    </p:spTree>
    <p:extLst>
      <p:ext uri="{BB962C8B-B14F-4D97-AF65-F5344CB8AC3E}">
        <p14:creationId xmlns:p14="http://schemas.microsoft.com/office/powerpoint/2010/main" val="3805280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870F0-28DB-418D-A1F5-29F94753B988}" type="slidenum">
              <a:rPr lang="en-US"/>
              <a:pPr/>
              <a:t>27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Believe that Jesus is the Son of God.</a:t>
            </a:r>
          </a:p>
        </p:txBody>
      </p:sp>
    </p:spTree>
    <p:extLst>
      <p:ext uri="{BB962C8B-B14F-4D97-AF65-F5344CB8AC3E}">
        <p14:creationId xmlns:p14="http://schemas.microsoft.com/office/powerpoint/2010/main" val="3923875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E6E98-F373-4129-810B-0EFA79F0D697}" type="slidenum">
              <a:rPr lang="en-US"/>
              <a:pPr/>
              <a:t>29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Turn around our life.  Change and follow after Jesus.</a:t>
            </a:r>
          </a:p>
        </p:txBody>
      </p:sp>
    </p:spTree>
    <p:extLst>
      <p:ext uri="{BB962C8B-B14F-4D97-AF65-F5344CB8AC3E}">
        <p14:creationId xmlns:p14="http://schemas.microsoft.com/office/powerpoint/2010/main" val="2231031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B263E8-6EED-4148-AEAB-2B77E60C7A81}" type="slidenum">
              <a:rPr lang="en-US"/>
              <a:pPr/>
              <a:t>31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61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2ECAF1-D34F-4B02-BF68-A724F2F93230}" type="slidenum">
              <a:rPr lang="en-US"/>
              <a:pPr/>
              <a:t>33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17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07E2A-5869-4B97-9BB2-E759F1FC0C60}" type="slidenum">
              <a:rPr lang="en-US"/>
              <a:pPr/>
              <a:t>35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7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3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1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5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3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4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74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5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5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3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368FF-44DA-4C3D-96C6-CF1A6746700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712AF-E415-4773-BC62-3E6787D1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0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613064" y="6265718"/>
            <a:ext cx="10580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Neither is there salvation in any other: for there is none other name under </a:t>
            </a:r>
            <a:r>
              <a:rPr lang="en-US" dirty="0" err="1" smtClean="0">
                <a:solidFill>
                  <a:schemeClr val="bg1"/>
                </a:solidFill>
              </a:rPr>
              <a:t>Heaven,given</a:t>
            </a:r>
            <a:r>
              <a:rPr lang="en-US" dirty="0" smtClean="0">
                <a:solidFill>
                  <a:schemeClr val="bg1"/>
                </a:solidFill>
              </a:rPr>
              <a:t> among men whereby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must be saved.     Acts 4:12</a:t>
            </a:r>
            <a:r>
              <a:rPr lang="en-US" dirty="0" smtClean="0"/>
              <a:t>\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4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62" y="0"/>
            <a:ext cx="12015355" cy="68580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  b.  We cannot find redemption </a:t>
            </a:r>
            <a:r>
              <a:rPr lang="en-US" sz="3600" b="1" u="sng" dirty="0" smtClean="0">
                <a:solidFill>
                  <a:srgbClr val="7030A0"/>
                </a:solidFill>
              </a:rPr>
              <a:t>through the blood</a:t>
            </a:r>
          </a:p>
          <a:p>
            <a:r>
              <a:rPr lang="en-US" sz="3600" b="1" u="sng" dirty="0" smtClean="0">
                <a:solidFill>
                  <a:srgbClr val="7030A0"/>
                </a:solidFill>
              </a:rPr>
              <a:t>Of animal sacrifices</a:t>
            </a:r>
            <a:r>
              <a:rPr lang="en-US" sz="3600" u="sng" dirty="0" smtClean="0">
                <a:solidFill>
                  <a:srgbClr val="7030A0"/>
                </a:solidFill>
              </a:rPr>
              <a:t>.   </a:t>
            </a:r>
            <a:r>
              <a:rPr lang="en-US" sz="3600" b="1" u="sng" dirty="0" smtClean="0"/>
              <a:t>Heb. 10:4  </a:t>
            </a:r>
            <a:r>
              <a:rPr lang="en-US" sz="3600" dirty="0"/>
              <a:t>“For it is not possible that the blood of bulls and of goats should take away sins</a:t>
            </a:r>
            <a:r>
              <a:rPr lang="en-US" sz="3600" dirty="0" smtClean="0"/>
              <a:t>.”</a:t>
            </a:r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c.  We cannot find Redemption </a:t>
            </a:r>
            <a:r>
              <a:rPr lang="en-US" sz="3600" b="1" u="sng" dirty="0" smtClean="0">
                <a:solidFill>
                  <a:srgbClr val="7030A0"/>
                </a:solidFill>
              </a:rPr>
              <a:t>through our own works.</a:t>
            </a:r>
          </a:p>
          <a:p>
            <a:r>
              <a:rPr lang="en-US" sz="3600" dirty="0"/>
              <a:t> </a:t>
            </a:r>
            <a:r>
              <a:rPr lang="en-US" sz="3600" b="1" u="sng" dirty="0" smtClean="0"/>
              <a:t>Eph. 2:9  </a:t>
            </a:r>
            <a:r>
              <a:rPr lang="en-US" sz="3600" dirty="0"/>
              <a:t>“Not of works, lest any man should boast</a:t>
            </a:r>
            <a:r>
              <a:rPr lang="en-US" sz="3600" dirty="0" smtClean="0"/>
              <a:t>.”</a:t>
            </a:r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d. We cannot find Redemption </a:t>
            </a:r>
            <a:r>
              <a:rPr lang="en-US" sz="3600" b="1" u="sng" dirty="0" smtClean="0">
                <a:solidFill>
                  <a:srgbClr val="7030A0"/>
                </a:solidFill>
              </a:rPr>
              <a:t>through man’s works, or</a:t>
            </a:r>
          </a:p>
          <a:p>
            <a:r>
              <a:rPr lang="en-US" sz="3600" b="1" u="sng" dirty="0" smtClean="0">
                <a:solidFill>
                  <a:srgbClr val="7030A0"/>
                </a:solidFill>
              </a:rPr>
              <a:t>Invention or man’s devising</a:t>
            </a:r>
            <a:r>
              <a:rPr lang="en-US" sz="3600" dirty="0" smtClean="0"/>
              <a:t>. </a:t>
            </a:r>
            <a:r>
              <a:rPr lang="en-US" sz="3600" b="1" u="sng" dirty="0" err="1" smtClean="0"/>
              <a:t>Jerm</a:t>
            </a:r>
            <a:r>
              <a:rPr lang="en-US" sz="3600" b="1" u="sng" dirty="0" smtClean="0"/>
              <a:t>. 10:23 </a:t>
            </a:r>
            <a:r>
              <a:rPr lang="en-US" sz="3600" dirty="0"/>
              <a:t>“O LORD, I know that the way of man is not in himself: it is not in man that </a:t>
            </a:r>
            <a:r>
              <a:rPr lang="en-US" sz="3600" dirty="0" err="1"/>
              <a:t>walketh</a:t>
            </a:r>
            <a:r>
              <a:rPr lang="en-US" sz="3600" dirty="0"/>
              <a:t> to direct his steps.”</a:t>
            </a:r>
            <a:endParaRPr lang="en-US" sz="36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4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79952"/>
            <a:ext cx="12084627" cy="669492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It is Jesus Christ who came to REDEEM man.  He was  willing</a:t>
            </a:r>
          </a:p>
          <a:p>
            <a:r>
              <a:rPr lang="en-US" sz="3600" dirty="0" smtClean="0"/>
              <a:t>To be made a blood sacrifice of himself for our Redemption.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u="sng" dirty="0" smtClean="0"/>
              <a:t>1.  The Place of the Redeemed.  </a:t>
            </a:r>
            <a:r>
              <a:rPr lang="en-US" sz="3600" dirty="0" smtClean="0"/>
              <a:t>In Christ.  Rom. 3:24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dirty="0"/>
              <a:t>“Being justified freely by his grace through the redemption that is in Christ Jesus:” – 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u="sng" dirty="0" smtClean="0"/>
              <a:t>2. The People who are Redeemed.  </a:t>
            </a:r>
            <a:r>
              <a:rPr lang="en-US" sz="3600" dirty="0" smtClean="0"/>
              <a:t>Titus 2:14 </a:t>
            </a:r>
            <a:r>
              <a:rPr lang="en-US" sz="3600" dirty="0"/>
              <a:t>“Who gave himself for us, that he might redeem us from all iniquity, and purify unto himself a peculiar people, zealous of good works</a:t>
            </a:r>
            <a:r>
              <a:rPr lang="en-US" sz="3600" dirty="0" smtClean="0"/>
              <a:t>.”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3. The Propitiation for the Redeemed.  </a:t>
            </a:r>
            <a:r>
              <a:rPr lang="en-US" sz="3600" dirty="0" smtClean="0"/>
              <a:t>Heb. 9:12 </a:t>
            </a:r>
            <a:r>
              <a:rPr lang="en-US" sz="3600" dirty="0"/>
              <a:t>“Neither by the blood of goats and calves, but by his own blood he entered in once into the holy place, having obtained eternal redemption for us.” </a:t>
            </a:r>
            <a:r>
              <a:rPr lang="en-US" sz="3600" dirty="0" smtClean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311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16369"/>
            <a:ext cx="12095018" cy="5894821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4.  The Price of our Redemption.  </a:t>
            </a:r>
            <a:r>
              <a:rPr lang="en-US" sz="3600" dirty="0" smtClean="0"/>
              <a:t>I Pet. 1:18  </a:t>
            </a:r>
            <a:r>
              <a:rPr lang="en-US" sz="3600" dirty="0"/>
              <a:t>“Forasmuch as ye know that ye were not redeemed with corruptible things, as silver and gold, from your vain conversation received by tradition from your fathers; But with the precious blood of Christ, as of a lamb without blemish and without spot:” 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b="1" dirty="0" smtClean="0"/>
              <a:t>The PURPOSE OF SALVATION:   </a:t>
            </a:r>
            <a:r>
              <a:rPr lang="en-US" sz="3600" dirty="0" smtClean="0"/>
              <a:t>To bring about the </a:t>
            </a:r>
          </a:p>
          <a:p>
            <a:r>
              <a:rPr lang="en-US" sz="3600" dirty="0" err="1" smtClean="0"/>
              <a:t>Reconcilation</a:t>
            </a:r>
            <a:r>
              <a:rPr lang="en-US" sz="3600" dirty="0" smtClean="0"/>
              <a:t> between God and Man  through Jesus</a:t>
            </a:r>
          </a:p>
          <a:p>
            <a:r>
              <a:rPr lang="en-US" sz="3600" dirty="0" smtClean="0"/>
              <a:t>Christ our Lord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0094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solidFill>
                  <a:srgbClr val="7030A0"/>
                </a:solidFill>
              </a:rPr>
              <a:t>THE PLACE OF SALVATION</a:t>
            </a:r>
          </a:p>
          <a:p>
            <a:endParaRPr lang="en-US" dirty="0"/>
          </a:p>
          <a:p>
            <a:r>
              <a:rPr lang="en-US" sz="3600" dirty="0" smtClean="0"/>
              <a:t>Salvation is only in the name of Christ.    Acts 4:12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cf. Acts 4:6</a:t>
            </a:r>
          </a:p>
          <a:p>
            <a:endParaRPr lang="en-US" sz="3600" dirty="0"/>
          </a:p>
          <a:p>
            <a:r>
              <a:rPr lang="en-US" sz="3600" dirty="0" smtClean="0"/>
              <a:t>We are saved by Him.  He has all authority.  Matt. 28:18</a:t>
            </a:r>
          </a:p>
          <a:p>
            <a:r>
              <a:rPr lang="en-US" sz="3600" dirty="0" smtClean="0"/>
              <a:t>John 14:6  </a:t>
            </a:r>
          </a:p>
          <a:p>
            <a:endParaRPr lang="en-US" sz="3600" dirty="0"/>
          </a:p>
          <a:p>
            <a:r>
              <a:rPr lang="en-US" sz="3600" dirty="0" smtClean="0"/>
              <a:t>When one is saved, one is “in Christ”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82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#2   The Place of Our Salvation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Salvation  is ONLY IN THE NAME OF JESUS CHRIST.  </a:t>
            </a:r>
          </a:p>
          <a:p>
            <a:r>
              <a:rPr lang="en-US" sz="3600" dirty="0" smtClean="0"/>
              <a:t>Acts 4:12    Neither is there salvation in any other: for </a:t>
            </a:r>
          </a:p>
          <a:p>
            <a:r>
              <a:rPr lang="en-US" sz="3600" dirty="0" smtClean="0"/>
              <a:t>There is none other name under Heaven given among</a:t>
            </a:r>
          </a:p>
          <a:p>
            <a:r>
              <a:rPr lang="en-US" sz="3600" dirty="0" smtClean="0"/>
              <a:t>Men, whereby we must be saved.”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072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2736" y="-72737"/>
            <a:ext cx="12192000" cy="6930737"/>
          </a:xfrm>
        </p:spPr>
        <p:txBody>
          <a:bodyPr>
            <a:noAutofit/>
          </a:bodyPr>
          <a:lstStyle/>
          <a:p>
            <a:r>
              <a:rPr lang="en-US" sz="3600" dirty="0" smtClean="0"/>
              <a:t>1.  There is no condemnation for those </a:t>
            </a:r>
            <a:r>
              <a:rPr lang="en-US" sz="3600" b="1" u="sng" dirty="0" smtClean="0"/>
              <a:t>in Christ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1. Rom. 8:1  There is therefore now no condemnation to them which are </a:t>
            </a:r>
            <a:r>
              <a:rPr lang="en-US" sz="3600" b="1" u="sng" dirty="0" smtClean="0"/>
              <a:t>in Christ Jesus</a:t>
            </a:r>
            <a:r>
              <a:rPr lang="en-US" sz="3600" dirty="0" smtClean="0"/>
              <a:t>, who walk not after the flesh, but after the Spirit.</a:t>
            </a:r>
          </a:p>
          <a:p>
            <a:pPr marL="0" indent="0">
              <a:buNone/>
            </a:pPr>
            <a:r>
              <a:rPr lang="en-US" sz="3600" dirty="0" smtClean="0"/>
              <a:t> 2.  Redemption is</a:t>
            </a:r>
            <a:r>
              <a:rPr lang="en-US" sz="3600" u="sng" dirty="0" smtClean="0"/>
              <a:t> </a:t>
            </a:r>
            <a:r>
              <a:rPr lang="en-US" sz="3600" b="1" u="sng" dirty="0" smtClean="0"/>
              <a:t>in Christ.  </a:t>
            </a:r>
            <a:r>
              <a:rPr lang="en-US" sz="3600" dirty="0" smtClean="0"/>
              <a:t>Rom. 3:24  </a:t>
            </a:r>
            <a:r>
              <a:rPr lang="en-US" sz="3600" baseline="30000" dirty="0" smtClean="0"/>
              <a:t>24 </a:t>
            </a:r>
            <a:r>
              <a:rPr lang="en-US" sz="3600" dirty="0" smtClean="0"/>
              <a:t>Being justified freely by his grace through the redemption that is in Christ Jesus:</a:t>
            </a:r>
          </a:p>
          <a:p>
            <a:pPr marL="0" indent="0">
              <a:buNone/>
            </a:pPr>
            <a:r>
              <a:rPr lang="en-US" sz="3600" dirty="0" smtClean="0"/>
              <a:t>3.  The Love of God is </a:t>
            </a:r>
            <a:r>
              <a:rPr lang="en-US" sz="3600" b="1" u="sng" dirty="0" smtClean="0"/>
              <a:t>in Christ. </a:t>
            </a:r>
            <a:r>
              <a:rPr lang="en-US" sz="3600" dirty="0" smtClean="0"/>
              <a:t>Rom. 8:39  </a:t>
            </a:r>
            <a:r>
              <a:rPr lang="en-US" sz="3600" baseline="30000" dirty="0" smtClean="0"/>
              <a:t>39 </a:t>
            </a:r>
            <a:r>
              <a:rPr lang="en-US" sz="3600" dirty="0" smtClean="0"/>
              <a:t>Nor height, nor depth, nor any other creature, shall be able to separate us from the love of God, which is in Christ Jesus our Lord.  </a:t>
            </a:r>
          </a:p>
          <a:p>
            <a:r>
              <a:rPr lang="en-US" sz="3600" dirty="0" smtClean="0"/>
              <a:t> 4.  The one body is </a:t>
            </a:r>
            <a:r>
              <a:rPr lang="en-US" sz="3600" b="1" u="sng" dirty="0" smtClean="0"/>
              <a:t>in Christ</a:t>
            </a:r>
            <a:r>
              <a:rPr lang="en-US" sz="3600" dirty="0" smtClean="0"/>
              <a:t>. Rom. 12:5  </a:t>
            </a:r>
            <a:r>
              <a:rPr lang="en-US" sz="3600" baseline="30000" dirty="0" smtClean="0"/>
              <a:t>5 </a:t>
            </a:r>
            <a:r>
              <a:rPr lang="en-US" sz="3600" dirty="0" smtClean="0"/>
              <a:t>So we, being many, are </a:t>
            </a:r>
            <a:r>
              <a:rPr lang="en-US" sz="3600" b="1" u="sng" dirty="0" smtClean="0"/>
              <a:t>one body in Christ, </a:t>
            </a:r>
            <a:r>
              <a:rPr lang="en-US" sz="3600" dirty="0" smtClean="0"/>
              <a:t>and every one members one of another. </a:t>
            </a:r>
          </a:p>
        </p:txBody>
      </p:sp>
    </p:spTree>
    <p:extLst>
      <p:ext uri="{BB962C8B-B14F-4D97-AF65-F5344CB8AC3E}">
        <p14:creationId xmlns:p14="http://schemas.microsoft.com/office/powerpoint/2010/main" val="18280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54" y="-1"/>
            <a:ext cx="11984182" cy="6858001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5.  Sanctification and sainthood are </a:t>
            </a:r>
            <a:r>
              <a:rPr lang="en-US" sz="3900" b="1" u="sng" dirty="0" smtClean="0"/>
              <a:t>in Christ. </a:t>
            </a:r>
            <a:r>
              <a:rPr lang="en-US" sz="3900" dirty="0" smtClean="0"/>
              <a:t>I Cor. 1:2</a:t>
            </a:r>
            <a:r>
              <a:rPr lang="en-US" sz="3900" baseline="30000" dirty="0" smtClean="0"/>
              <a:t>2 </a:t>
            </a:r>
            <a:r>
              <a:rPr lang="en-US" sz="3900" dirty="0" smtClean="0"/>
              <a:t>Unto the church of God which is at Corinth, to them that are sanctified </a:t>
            </a:r>
            <a:r>
              <a:rPr lang="en-US" sz="3900" b="1" u="sng" dirty="0" smtClean="0"/>
              <a:t>in Christ Jesus</a:t>
            </a:r>
            <a:r>
              <a:rPr lang="en-US" sz="3900" dirty="0" smtClean="0"/>
              <a:t>, called to be saints, with all that in every place call upon the name of Jesus Christ our Lord, both </a:t>
            </a:r>
            <a:r>
              <a:rPr lang="en-US" sz="3900" dirty="0" err="1" smtClean="0"/>
              <a:t>their's</a:t>
            </a:r>
            <a:r>
              <a:rPr lang="en-US" sz="3900" dirty="0" smtClean="0"/>
              <a:t> and </a:t>
            </a:r>
            <a:r>
              <a:rPr lang="en-US" sz="3900" dirty="0" err="1" smtClean="0"/>
              <a:t>our's</a:t>
            </a:r>
            <a:r>
              <a:rPr lang="en-US" sz="3900" dirty="0" smtClean="0"/>
              <a:t>:</a:t>
            </a:r>
          </a:p>
          <a:p>
            <a:pPr marL="0" indent="0">
              <a:buNone/>
            </a:pPr>
            <a:r>
              <a:rPr lang="en-US" sz="3900" dirty="0"/>
              <a:t> </a:t>
            </a:r>
            <a:r>
              <a:rPr lang="en-US" sz="3900" dirty="0" smtClean="0"/>
              <a:t> 6.  We always triumph </a:t>
            </a:r>
            <a:r>
              <a:rPr lang="en-US" sz="3900" b="1" u="sng" dirty="0" smtClean="0"/>
              <a:t>in Christ. </a:t>
            </a:r>
            <a:r>
              <a:rPr lang="en-US" sz="3900" dirty="0" smtClean="0"/>
              <a:t>2 Cor. 2:14 “Now thanks be unto God, which always </a:t>
            </a:r>
            <a:r>
              <a:rPr lang="en-US" sz="3900" dirty="0" err="1" smtClean="0"/>
              <a:t>causeth</a:t>
            </a:r>
            <a:r>
              <a:rPr lang="en-US" sz="3900" dirty="0" smtClean="0"/>
              <a:t> us to triumph </a:t>
            </a:r>
            <a:r>
              <a:rPr lang="en-US" sz="3900" b="1" u="sng" dirty="0" smtClean="0"/>
              <a:t>in Christ,”</a:t>
            </a:r>
          </a:p>
          <a:p>
            <a:pPr marL="0" indent="0">
              <a:buNone/>
            </a:pPr>
            <a:r>
              <a:rPr lang="en-US" sz="3900" b="1" u="sng" dirty="0" smtClean="0"/>
              <a:t>   </a:t>
            </a:r>
            <a:r>
              <a:rPr lang="en-US" sz="3900" dirty="0" smtClean="0"/>
              <a:t>7.   We are new creatures </a:t>
            </a:r>
            <a:r>
              <a:rPr lang="en-US" sz="3900" b="1" u="sng" dirty="0" smtClean="0"/>
              <a:t>in Christ. </a:t>
            </a:r>
            <a:r>
              <a:rPr lang="en-US" sz="3900" dirty="0" smtClean="0"/>
              <a:t>2 Cor. 5:17  </a:t>
            </a:r>
            <a:r>
              <a:rPr lang="en-US" sz="3900" dirty="0"/>
              <a:t> 2 Corinthians </a:t>
            </a:r>
            <a:r>
              <a:rPr lang="en-US" sz="3900" dirty="0" smtClean="0"/>
              <a:t>5:17  </a:t>
            </a:r>
            <a:r>
              <a:rPr lang="en-US" sz="3900" dirty="0"/>
              <a:t>“Therefore if any man be in Christ, he is a new creature: old things are passed away; behold, all things are become new</a:t>
            </a:r>
            <a:r>
              <a:rPr lang="en-US" sz="3900" dirty="0" smtClean="0"/>
              <a:t>.”</a:t>
            </a:r>
          </a:p>
          <a:p>
            <a:pPr marL="0" indent="0">
              <a:buNone/>
            </a:pPr>
            <a:r>
              <a:rPr lang="en-US" sz="3900" dirty="0"/>
              <a:t> </a:t>
            </a:r>
            <a:r>
              <a:rPr lang="en-US" sz="3900" dirty="0" smtClean="0"/>
              <a:t>  8.   Reconciliation with God is </a:t>
            </a:r>
            <a:r>
              <a:rPr lang="en-US" sz="3900" b="1" u="sng" dirty="0" smtClean="0"/>
              <a:t>in Christ</a:t>
            </a:r>
            <a:r>
              <a:rPr lang="en-US" sz="3900" dirty="0" smtClean="0"/>
              <a:t>.  2 Cor. 5:19  To</a:t>
            </a:r>
          </a:p>
          <a:p>
            <a:pPr marL="0" indent="0">
              <a:buNone/>
            </a:pPr>
            <a:r>
              <a:rPr lang="en-US" sz="3900" dirty="0" smtClean="0"/>
              <a:t>Wit ,that God </a:t>
            </a:r>
            <a:r>
              <a:rPr lang="en-US" sz="3900" b="1" u="sng" dirty="0" smtClean="0"/>
              <a:t>was in Christ</a:t>
            </a:r>
            <a:r>
              <a:rPr lang="en-US" sz="3900" dirty="0" smtClean="0"/>
              <a:t>, reconciling the world unto himself,</a:t>
            </a:r>
          </a:p>
          <a:p>
            <a:pPr marL="0" indent="0">
              <a:buNone/>
            </a:pPr>
            <a:r>
              <a:rPr lang="en-US" sz="3900" dirty="0" smtClean="0"/>
              <a:t>Not imputing their trespasses unto them; and hath </a:t>
            </a:r>
            <a:r>
              <a:rPr lang="en-US" sz="3900" dirty="0" err="1" smtClean="0"/>
              <a:t>commited</a:t>
            </a:r>
            <a:r>
              <a:rPr lang="en-US" sz="3900" dirty="0" smtClean="0"/>
              <a:t> </a:t>
            </a:r>
          </a:p>
          <a:p>
            <a:pPr marL="0" indent="0">
              <a:buNone/>
            </a:pPr>
            <a:r>
              <a:rPr lang="en-US" sz="3900" dirty="0" smtClean="0"/>
              <a:t>Unto us the word of reconciliation</a:t>
            </a:r>
          </a:p>
          <a:p>
            <a:pPr marL="0" indent="0">
              <a:buNone/>
            </a:pPr>
            <a:endParaRPr lang="en-US" b="1" u="sng" dirty="0" smtClean="0"/>
          </a:p>
          <a:p>
            <a:endParaRPr lang="en-US" b="1" u="sng" dirty="0"/>
          </a:p>
          <a:p>
            <a:endParaRPr lang="en-US" b="1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32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9.  Christian liberty is </a:t>
            </a:r>
            <a:r>
              <a:rPr lang="en-US" sz="3900" b="1" u="sng" dirty="0" smtClean="0"/>
              <a:t>in Christ</a:t>
            </a:r>
            <a:r>
              <a:rPr lang="en-US" sz="3900" u="sng" dirty="0" smtClean="0"/>
              <a:t>.  </a:t>
            </a:r>
            <a:r>
              <a:rPr lang="en-US" sz="3900" dirty="0" smtClean="0"/>
              <a:t>Gal. 2:4</a:t>
            </a:r>
            <a:r>
              <a:rPr lang="en-US" sz="3900" baseline="30000" dirty="0" smtClean="0"/>
              <a:t>4 </a:t>
            </a:r>
            <a:r>
              <a:rPr lang="en-US" sz="3900" dirty="0" smtClean="0"/>
              <a:t>And that because of false brethren unawares brought in, who came in </a:t>
            </a:r>
            <a:r>
              <a:rPr lang="en-US" sz="3900" dirty="0" err="1" smtClean="0"/>
              <a:t>privily</a:t>
            </a:r>
            <a:r>
              <a:rPr lang="en-US" sz="3900" dirty="0" smtClean="0"/>
              <a:t> to spy out our liberty which we have </a:t>
            </a:r>
            <a:r>
              <a:rPr lang="en-US" sz="3900" b="1" u="sng" dirty="0" smtClean="0"/>
              <a:t>in Christ Jesus</a:t>
            </a:r>
            <a:r>
              <a:rPr lang="en-US" sz="3900" dirty="0" smtClean="0"/>
              <a:t>, that they might bring us into bondage:</a:t>
            </a:r>
          </a:p>
          <a:p>
            <a:pPr marL="0" indent="0">
              <a:buNone/>
            </a:pPr>
            <a:r>
              <a:rPr lang="en-US" sz="3900" dirty="0" smtClean="0"/>
              <a:t>10.God’s power is </a:t>
            </a:r>
            <a:r>
              <a:rPr lang="en-US" sz="3900" b="1" u="sng" dirty="0" smtClean="0"/>
              <a:t>in Christ.  </a:t>
            </a:r>
            <a:r>
              <a:rPr lang="en-US" sz="3900" dirty="0" smtClean="0"/>
              <a:t>Eph. 1:19-20   </a:t>
            </a:r>
            <a:r>
              <a:rPr lang="en-US" sz="3900" baseline="30000" dirty="0" smtClean="0"/>
              <a:t>19 </a:t>
            </a:r>
            <a:r>
              <a:rPr lang="en-US" sz="3900" dirty="0" smtClean="0"/>
              <a:t>And what is the exceeding greatness of his power to us-ward who believe, according to the working of his mighty power,</a:t>
            </a:r>
            <a:r>
              <a:rPr lang="en-US" sz="3900" baseline="30000" dirty="0" smtClean="0"/>
              <a:t>20 </a:t>
            </a:r>
            <a:r>
              <a:rPr lang="en-US" sz="3900" dirty="0" smtClean="0"/>
              <a:t>Which he wrought </a:t>
            </a:r>
            <a:r>
              <a:rPr lang="en-US" sz="3900" b="1" u="sng" dirty="0" smtClean="0"/>
              <a:t>in Christ</a:t>
            </a:r>
            <a:r>
              <a:rPr lang="en-US" sz="3900" dirty="0" smtClean="0"/>
              <a:t>, when he raised him from the dead, and set him at his own right hand in the heavenly places</a:t>
            </a:r>
          </a:p>
          <a:p>
            <a:pPr marL="0" indent="0">
              <a:buNone/>
            </a:pPr>
            <a:r>
              <a:rPr lang="en-US" sz="3900" dirty="0" smtClean="0"/>
              <a:t>11.God’s eternal purpose is made known </a:t>
            </a:r>
            <a:r>
              <a:rPr lang="en-US" sz="3900" b="1" u="sng" dirty="0" smtClean="0"/>
              <a:t>in Christ</a:t>
            </a:r>
            <a:r>
              <a:rPr lang="en-US" sz="3900" dirty="0" smtClean="0"/>
              <a:t>. Eh. 3:11 </a:t>
            </a:r>
            <a:r>
              <a:rPr lang="en-US" sz="3900" baseline="30000" dirty="0" smtClean="0"/>
              <a:t>11 </a:t>
            </a:r>
            <a:r>
              <a:rPr lang="en-US" sz="3900" dirty="0" smtClean="0"/>
              <a:t>According to the eternal purpose which he purposed </a:t>
            </a:r>
            <a:r>
              <a:rPr lang="en-US" sz="3900" b="1" u="sng" dirty="0" smtClean="0"/>
              <a:t>in Christ Jesus </a:t>
            </a:r>
            <a:r>
              <a:rPr lang="en-US" sz="3900" dirty="0" smtClean="0"/>
              <a:t>our Lord:</a:t>
            </a:r>
          </a:p>
          <a:p>
            <a:pPr marL="0" indent="0">
              <a:buNone/>
            </a:pPr>
            <a:r>
              <a:rPr lang="en-US" sz="3900" dirty="0" smtClean="0"/>
              <a:t>12. Rejoicing is </a:t>
            </a:r>
            <a:r>
              <a:rPr lang="en-US" sz="3900" b="1" u="sng" dirty="0" smtClean="0"/>
              <a:t>in Christ. </a:t>
            </a:r>
            <a:r>
              <a:rPr lang="en-US" sz="3900" dirty="0" smtClean="0"/>
              <a:t>Phil. 3:3</a:t>
            </a:r>
            <a:r>
              <a:rPr lang="en-US" sz="3900" b="1" dirty="0"/>
              <a:t> </a:t>
            </a:r>
            <a:r>
              <a:rPr lang="en-US" sz="3900" baseline="30000" dirty="0" smtClean="0"/>
              <a:t> </a:t>
            </a:r>
            <a:r>
              <a:rPr lang="en-US" sz="3900" dirty="0" smtClean="0"/>
              <a:t>For we are the circumcision, which worship God in the spirit, and </a:t>
            </a:r>
            <a:r>
              <a:rPr lang="en-US" sz="3900" b="1" u="sng" dirty="0" smtClean="0"/>
              <a:t>rejoice in Christ Jesus</a:t>
            </a:r>
            <a:r>
              <a:rPr lang="en-US" sz="3900" dirty="0" smtClean="0"/>
              <a:t>, and have no confidence in the flesh.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33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858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13. Grace is </a:t>
            </a:r>
            <a:r>
              <a:rPr lang="en-US" sz="3600" b="1" u="sng" dirty="0" smtClean="0"/>
              <a:t>in Christ</a:t>
            </a:r>
            <a:r>
              <a:rPr lang="en-US" sz="3600" dirty="0" smtClean="0"/>
              <a:t>.  2 Tim. 2:1  Thou therefore, my son, be strong in the</a:t>
            </a:r>
            <a:r>
              <a:rPr lang="en-US" sz="3600" b="1" dirty="0" smtClean="0"/>
              <a:t> grace </a:t>
            </a:r>
            <a:r>
              <a:rPr lang="en-US" sz="3600" dirty="0" smtClean="0"/>
              <a:t>that is </a:t>
            </a:r>
            <a:r>
              <a:rPr lang="en-US" sz="3600" u="sng" dirty="0" smtClean="0"/>
              <a:t>in Christ Jesus</a:t>
            </a:r>
          </a:p>
          <a:p>
            <a:r>
              <a:rPr lang="en-US" sz="3600" dirty="0" smtClean="0"/>
              <a:t> 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14. Salvation is </a:t>
            </a:r>
            <a:r>
              <a:rPr lang="en-US" sz="3600" b="1" u="sng" dirty="0" smtClean="0"/>
              <a:t>in Christ</a:t>
            </a:r>
            <a:r>
              <a:rPr lang="en-US" sz="3600" dirty="0" smtClean="0"/>
              <a:t>. 2 Tim. 2:10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Therefore I endure all things for the elect's sakes, that they may also obtain the salvation which </a:t>
            </a:r>
            <a:r>
              <a:rPr lang="en-US" sz="3600" b="1" u="sng" dirty="0" smtClean="0"/>
              <a:t>is in Christ Jesus </a:t>
            </a:r>
            <a:r>
              <a:rPr lang="en-US" sz="3600" dirty="0" smtClean="0"/>
              <a:t>with eternal glory.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15.  All spiritual blessings are </a:t>
            </a:r>
            <a:r>
              <a:rPr lang="en-US" sz="3600" b="1" u="sng" dirty="0" smtClean="0"/>
              <a:t>in Christ</a:t>
            </a:r>
            <a:r>
              <a:rPr lang="en-US" sz="3600" dirty="0" smtClean="0"/>
              <a:t>.  Eph. 1:3  </a:t>
            </a:r>
            <a:r>
              <a:rPr lang="en-US" sz="3600" baseline="30000" dirty="0" smtClean="0"/>
              <a:t>3 </a:t>
            </a:r>
            <a:r>
              <a:rPr lang="en-US" sz="3600" dirty="0" smtClean="0"/>
              <a:t>Blessed be the God and Father of our Lord Jesus Christ, who hath blessed us with all spiritual blessings in heavenly places </a:t>
            </a:r>
            <a:r>
              <a:rPr lang="en-US" sz="3600" b="1" u="sng" dirty="0" smtClean="0"/>
              <a:t>in Christ</a:t>
            </a:r>
            <a:r>
              <a:rPr lang="en-US" sz="3600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6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i="1" u="sng" dirty="0" smtClean="0">
                <a:solidFill>
                  <a:srgbClr val="7030A0"/>
                </a:solidFill>
              </a:rPr>
              <a:t>When you are in Christ, you are in the one body,</a:t>
            </a:r>
          </a:p>
          <a:p>
            <a:r>
              <a:rPr lang="en-US" sz="3900" b="1" i="1" u="sng" dirty="0" smtClean="0">
                <a:solidFill>
                  <a:srgbClr val="7030A0"/>
                </a:solidFill>
              </a:rPr>
              <a:t>The church. </a:t>
            </a:r>
          </a:p>
          <a:p>
            <a:endParaRPr lang="en-US" sz="3900" dirty="0" smtClean="0"/>
          </a:p>
          <a:p>
            <a:r>
              <a:rPr lang="en-US" sz="3900" dirty="0" smtClean="0"/>
              <a:t>  1.  Rom. 12:5 </a:t>
            </a:r>
            <a:r>
              <a:rPr lang="en-US" sz="3900" baseline="30000" dirty="0" smtClean="0"/>
              <a:t>5 </a:t>
            </a:r>
            <a:r>
              <a:rPr lang="en-US" sz="3900" dirty="0" smtClean="0"/>
              <a:t>So we, being many, are one body in Christ, and every one members one of another</a:t>
            </a:r>
          </a:p>
          <a:p>
            <a:endParaRPr lang="en-US" sz="3900" dirty="0" smtClean="0"/>
          </a:p>
          <a:p>
            <a:r>
              <a:rPr lang="en-US" sz="3900" dirty="0"/>
              <a:t> </a:t>
            </a:r>
            <a:r>
              <a:rPr lang="en-US" sz="3900" dirty="0" smtClean="0"/>
              <a:t> 2.  Eph. 1:22-23  </a:t>
            </a:r>
            <a:r>
              <a:rPr lang="en-US" sz="3900" baseline="30000" dirty="0" smtClean="0"/>
              <a:t>22 </a:t>
            </a:r>
            <a:r>
              <a:rPr lang="en-US" sz="3900" dirty="0" smtClean="0"/>
              <a:t>And hath put all things under his feet, and gave him to be the head over all things to the church,</a:t>
            </a:r>
          </a:p>
          <a:p>
            <a:r>
              <a:rPr lang="en-US" sz="3900" baseline="30000" dirty="0" smtClean="0"/>
              <a:t>23 </a:t>
            </a:r>
            <a:r>
              <a:rPr lang="en-US" sz="3900" dirty="0" smtClean="0"/>
              <a:t>Which is his body, the </a:t>
            </a:r>
            <a:r>
              <a:rPr lang="en-US" sz="3900" dirty="0" err="1" smtClean="0"/>
              <a:t>fulness</a:t>
            </a:r>
            <a:r>
              <a:rPr lang="en-US" sz="3900" dirty="0" smtClean="0"/>
              <a:t> of him that </a:t>
            </a:r>
            <a:r>
              <a:rPr lang="en-US" sz="3900" dirty="0" err="1" smtClean="0"/>
              <a:t>filleth</a:t>
            </a:r>
            <a:r>
              <a:rPr lang="en-US" sz="3900" dirty="0" smtClean="0"/>
              <a:t> all in all.</a:t>
            </a:r>
          </a:p>
          <a:p>
            <a:endParaRPr lang="en-US" sz="3900" dirty="0" smtClean="0"/>
          </a:p>
          <a:p>
            <a:r>
              <a:rPr lang="en-US" sz="3900" dirty="0"/>
              <a:t> </a:t>
            </a:r>
            <a:r>
              <a:rPr lang="en-US" sz="3900" dirty="0" smtClean="0"/>
              <a:t> 3.  Eph. 5:23 </a:t>
            </a:r>
            <a:r>
              <a:rPr lang="en-US" sz="3900" baseline="30000" dirty="0" smtClean="0"/>
              <a:t>23 </a:t>
            </a:r>
            <a:r>
              <a:rPr lang="en-US" sz="3900" dirty="0" smtClean="0"/>
              <a:t>For the husband is the head of the wife, even as Christ is the head of the church: and he is the </a:t>
            </a:r>
            <a:r>
              <a:rPr lang="en-US" sz="3900" dirty="0" err="1" smtClean="0"/>
              <a:t>saviour</a:t>
            </a:r>
            <a:r>
              <a:rPr lang="en-US" sz="3900" dirty="0" smtClean="0"/>
              <a:t> of the body.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157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30736"/>
          </a:xfrm>
        </p:spPr>
        <p:txBody>
          <a:bodyPr>
            <a:normAutofit lnSpcReduction="10000"/>
          </a:bodyPr>
          <a:lstStyle/>
          <a:p>
            <a:r>
              <a:rPr lang="en-US" sz="4000" b="1" baseline="30000" dirty="0" smtClean="0"/>
              <a:t>Acts 4:8-13 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Then Peter, filled with the Holy Ghost, said unto them, Ye rulers of the people, and elders of Israel,</a:t>
            </a:r>
            <a:r>
              <a:rPr lang="en-US" sz="3600" baseline="30000" dirty="0" smtClean="0"/>
              <a:t>9 </a:t>
            </a:r>
            <a:r>
              <a:rPr lang="en-US" sz="3600" dirty="0" smtClean="0"/>
              <a:t>If we this day be examined of the good deed done to the impotent man, by what means he is made whole;</a:t>
            </a:r>
            <a:r>
              <a:rPr lang="en-US" sz="3600" baseline="30000" dirty="0" smtClean="0"/>
              <a:t>10 </a:t>
            </a:r>
            <a:r>
              <a:rPr lang="en-US" sz="3600" dirty="0" smtClean="0"/>
              <a:t>Be it known unto you all, and to all the people of Israel, that by </a:t>
            </a:r>
            <a:r>
              <a:rPr lang="en-US" sz="3600" b="1" u="sng" dirty="0" smtClean="0">
                <a:solidFill>
                  <a:srgbClr val="FF0000"/>
                </a:solidFill>
              </a:rPr>
              <a:t>the name of Jesus Christ </a:t>
            </a:r>
            <a:r>
              <a:rPr lang="en-US" sz="3600" dirty="0" smtClean="0"/>
              <a:t>of Nazareth, whom ye crucified, whom God raised from the dead, even by him doth this man stand here before you whole. 11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This is the stone which was set at </a:t>
            </a:r>
            <a:r>
              <a:rPr lang="en-US" sz="3600" dirty="0" err="1" smtClean="0"/>
              <a:t>nought</a:t>
            </a:r>
            <a:r>
              <a:rPr lang="en-US" sz="3600" dirty="0" smtClean="0"/>
              <a:t> of you builders, which is become the head of the corner.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12 </a:t>
            </a:r>
            <a:r>
              <a:rPr lang="en-US" sz="3600" b="1" dirty="0" smtClean="0">
                <a:solidFill>
                  <a:srgbClr val="0070C0"/>
                </a:solidFill>
              </a:rPr>
              <a:t>Neither is there salvation in any other: for there is none other name under heaven given among men, whereby we must be saved.</a:t>
            </a:r>
            <a:r>
              <a:rPr lang="en-US" sz="3600" b="1" baseline="30000" dirty="0" smtClean="0"/>
              <a:t>13</a:t>
            </a:r>
            <a:r>
              <a:rPr lang="en-US" sz="3600" baseline="30000" dirty="0" smtClean="0"/>
              <a:t> </a:t>
            </a:r>
            <a:r>
              <a:rPr lang="en-US" sz="3600" dirty="0" smtClean="0"/>
              <a:t>Now when they saw the boldness of Peter and John, and perceived that they were unlearned and ignorant men, they </a:t>
            </a:r>
            <a:r>
              <a:rPr lang="en-US" sz="3600" dirty="0" err="1" smtClean="0"/>
              <a:t>marvelled</a:t>
            </a:r>
            <a:r>
              <a:rPr lang="en-US" sz="3600" dirty="0" smtClean="0"/>
              <a:t>; and they took knowledge of them, that they had been with Jesus.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2192000" cy="6712527"/>
          </a:xfrm>
        </p:spPr>
        <p:txBody>
          <a:bodyPr/>
          <a:lstStyle/>
          <a:p>
            <a:r>
              <a:rPr lang="en-US" sz="3600" baseline="30000" dirty="0" smtClean="0"/>
              <a:t> </a:t>
            </a:r>
            <a:r>
              <a:rPr lang="en-US" sz="3600" dirty="0" smtClean="0"/>
              <a:t> Col. 1:18  And he is the head of the body, the church: who is the beginning, the firstborn from the dead; that in all things he might have the preeminence.</a:t>
            </a:r>
          </a:p>
          <a:p>
            <a:endParaRPr lang="en-US" sz="3600" dirty="0"/>
          </a:p>
          <a:p>
            <a:r>
              <a:rPr lang="en-US" sz="3600" dirty="0" smtClean="0"/>
              <a:t>I Cor. 12:12  </a:t>
            </a:r>
            <a:r>
              <a:rPr lang="en-US" sz="3600" baseline="30000" dirty="0" smtClean="0"/>
              <a:t>12 </a:t>
            </a:r>
            <a:r>
              <a:rPr lang="en-US" sz="3600" dirty="0" smtClean="0"/>
              <a:t>For as the body is one, and hath many members, and all the members of that one body, being many, are one body: so also is Christ</a:t>
            </a:r>
          </a:p>
          <a:p>
            <a:endParaRPr lang="en-US" sz="3600" dirty="0"/>
          </a:p>
          <a:p>
            <a:r>
              <a:rPr lang="en-US" sz="3600" dirty="0" smtClean="0"/>
              <a:t>Acts 2:47  </a:t>
            </a:r>
            <a:r>
              <a:rPr lang="en-US" sz="3600" baseline="30000" dirty="0" smtClean="0"/>
              <a:t>47 </a:t>
            </a:r>
            <a:r>
              <a:rPr lang="en-US" sz="3600" dirty="0" smtClean="0"/>
              <a:t>Praising God, and having </a:t>
            </a:r>
            <a:r>
              <a:rPr lang="en-US" sz="3600" dirty="0" err="1" smtClean="0"/>
              <a:t>favour</a:t>
            </a:r>
            <a:r>
              <a:rPr lang="en-US" sz="3600" dirty="0" smtClean="0"/>
              <a:t> with all the people. And the Lord added to the church daily such as should be saved.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9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736"/>
            <a:ext cx="12192000" cy="6785264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The </a:t>
            </a:r>
            <a:r>
              <a:rPr lang="en-US" sz="4000" b="1" i="1" dirty="0" smtClean="0">
                <a:latin typeface="Algerian" panose="04020705040A02060702" pitchFamily="82" charset="0"/>
              </a:rPr>
              <a:t>Purpose</a:t>
            </a:r>
            <a:r>
              <a:rPr lang="en-US" sz="4000" b="1" i="1" dirty="0" smtClean="0"/>
              <a:t> of Salvation</a:t>
            </a:r>
          </a:p>
          <a:p>
            <a:endParaRPr lang="en-US" sz="4000" b="1" i="1" dirty="0"/>
          </a:p>
          <a:p>
            <a:r>
              <a:rPr lang="en-US" sz="4000" b="1" i="1" dirty="0" smtClean="0"/>
              <a:t>The </a:t>
            </a:r>
            <a:r>
              <a:rPr lang="en-US" sz="4000" b="1" i="1" dirty="0" smtClean="0">
                <a:latin typeface="Algerian" panose="04020705040A02060702" pitchFamily="82" charset="0"/>
              </a:rPr>
              <a:t>Place</a:t>
            </a:r>
            <a:r>
              <a:rPr lang="en-US" sz="4000" b="1" i="1" dirty="0" smtClean="0"/>
              <a:t> of Salvation</a:t>
            </a:r>
          </a:p>
          <a:p>
            <a:endParaRPr lang="en-US" sz="4000" b="1" i="1" dirty="0"/>
          </a:p>
          <a:p>
            <a:r>
              <a:rPr lang="en-US" sz="4000" b="1" i="1" dirty="0" smtClean="0"/>
              <a:t>And now….</a:t>
            </a:r>
          </a:p>
          <a:p>
            <a:endParaRPr lang="en-US" sz="4000" b="1" i="1" dirty="0"/>
          </a:p>
          <a:p>
            <a:r>
              <a:rPr lang="en-US" sz="4000" b="1" i="1" dirty="0" smtClean="0"/>
              <a:t>The </a:t>
            </a:r>
            <a:r>
              <a:rPr lang="en-US" sz="4000" b="1" i="1" dirty="0" smtClean="0">
                <a:latin typeface="Algerian" panose="04020705040A02060702" pitchFamily="82" charset="0"/>
              </a:rPr>
              <a:t>Plan</a:t>
            </a:r>
            <a:r>
              <a:rPr lang="en-US" sz="4000" b="1" i="1" dirty="0" smtClean="0"/>
              <a:t> of salvation.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29871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18" y="83126"/>
            <a:ext cx="12098482" cy="677487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#3   The </a:t>
            </a:r>
            <a:r>
              <a:rPr lang="en-US" sz="3600" b="1" dirty="0" smtClean="0">
                <a:latin typeface="Broadway" panose="04040905080B02020502" pitchFamily="82" charset="0"/>
                <a:cs typeface="Aharoni" panose="02010803020104030203" pitchFamily="2" charset="-79"/>
              </a:rPr>
              <a:t>Plan</a:t>
            </a:r>
            <a:r>
              <a:rPr lang="en-US" sz="3600" b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</a:p>
          <a:p>
            <a:r>
              <a:rPr lang="en-US" sz="3600" b="1" dirty="0"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n-US" sz="3600" b="1" dirty="0" smtClean="0">
                <a:latin typeface="Arial Rounded MT Bold" panose="020F0704030504030204" pitchFamily="34" charset="0"/>
                <a:cs typeface="Aharoni" panose="02010803020104030203" pitchFamily="2" charset="-79"/>
              </a:rPr>
              <a:t>                      </a:t>
            </a:r>
            <a:r>
              <a:rPr lang="en-US" sz="3600" b="1" dirty="0" smtClean="0"/>
              <a:t>of Salvation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9164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28601"/>
            <a:ext cx="79248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/>
              <a:t>What is God’s plan of salvation?</a:t>
            </a:r>
          </a:p>
        </p:txBody>
      </p:sp>
    </p:spTree>
    <p:extLst>
      <p:ext uri="{BB962C8B-B14F-4D97-AF65-F5344CB8AC3E}">
        <p14:creationId xmlns:p14="http://schemas.microsoft.com/office/powerpoint/2010/main" val="8577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83126"/>
            <a:ext cx="12084627" cy="677487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Algerian" panose="04020705040A02060702" pitchFamily="82" charset="0"/>
              </a:rPr>
              <a:t>The Plan of Salvation. </a:t>
            </a:r>
          </a:p>
          <a:p>
            <a:r>
              <a:rPr lang="en-US" sz="4000" dirty="0" smtClean="0">
                <a:latin typeface="Algerian" panose="04020705040A02060702" pitchFamily="82" charset="0"/>
              </a:rPr>
              <a:t> </a:t>
            </a:r>
          </a:p>
          <a:p>
            <a:r>
              <a:rPr lang="en-US" sz="4000" dirty="0">
                <a:latin typeface="Algerian" panose="04020705040A02060702" pitchFamily="82" charset="0"/>
              </a:rPr>
              <a:t> </a:t>
            </a:r>
            <a:r>
              <a:rPr lang="en-US" sz="4000" dirty="0" smtClean="0">
                <a:latin typeface="Algerian" panose="04020705040A02060702" pitchFamily="82" charset="0"/>
              </a:rPr>
              <a:t>   Salvation is in Christ, </a:t>
            </a:r>
          </a:p>
          <a:p>
            <a:r>
              <a:rPr lang="en-US" sz="4000" dirty="0">
                <a:latin typeface="Algerian" panose="04020705040A02060702" pitchFamily="82" charset="0"/>
              </a:rPr>
              <a:t> </a:t>
            </a:r>
            <a:r>
              <a:rPr lang="en-US" sz="4000" dirty="0" smtClean="0">
                <a:latin typeface="Algerian" panose="04020705040A02060702" pitchFamily="82" charset="0"/>
              </a:rPr>
              <a:t>     how does one</a:t>
            </a:r>
          </a:p>
          <a:p>
            <a:r>
              <a:rPr lang="en-US" sz="4000" dirty="0" smtClean="0">
                <a:latin typeface="Algerian" panose="04020705040A02060702" pitchFamily="82" charset="0"/>
              </a:rPr>
              <a:t>         Get into Christ?.</a:t>
            </a:r>
          </a:p>
        </p:txBody>
      </p:sp>
    </p:spTree>
    <p:extLst>
      <p:ext uri="{BB962C8B-B14F-4D97-AF65-F5344CB8AC3E}">
        <p14:creationId xmlns:p14="http://schemas.microsoft.com/office/powerpoint/2010/main" val="211152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752600" y="3281363"/>
            <a:ext cx="876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 sz="1600" b="1"/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3886200" y="2209800"/>
            <a:ext cx="4419600" cy="196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Hear</a:t>
            </a:r>
          </a:p>
        </p:txBody>
      </p:sp>
      <p:pic>
        <p:nvPicPr>
          <p:cNvPr id="29700" name="Picture 4" descr="MCHM00379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1" y="228600"/>
            <a:ext cx="2016125" cy="2401888"/>
          </a:xfrm>
          <a:prstGeom prst="rect">
            <a:avLst/>
          </a:prstGeom>
          <a:noFill/>
        </p:spPr>
      </p:pic>
      <p:pic>
        <p:nvPicPr>
          <p:cNvPr id="29701" name="Picture 5" descr="MPj040013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201" y="3810001"/>
            <a:ext cx="2062163" cy="2816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911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Romans 10:17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dirty="0"/>
              <a:t>So then _______ cometh by hearing, and </a:t>
            </a:r>
            <a:r>
              <a:rPr lang="en-US" sz="6000" dirty="0" smtClean="0"/>
              <a:t>_</a:t>
            </a:r>
            <a:r>
              <a:rPr lang="en-US" sz="6000" b="1" u="sng" dirty="0" smtClean="0"/>
              <a:t>hearing</a:t>
            </a:r>
            <a:r>
              <a:rPr lang="en-US" sz="6000" dirty="0" smtClean="0"/>
              <a:t> </a:t>
            </a:r>
            <a:r>
              <a:rPr lang="en-US" sz="6000" dirty="0"/>
              <a:t>by the word of God.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3236" y="1676401"/>
            <a:ext cx="2632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faith</a:t>
            </a:r>
          </a:p>
        </p:txBody>
      </p:sp>
    </p:spTree>
    <p:extLst>
      <p:ext uri="{BB962C8B-B14F-4D97-AF65-F5344CB8AC3E}">
        <p14:creationId xmlns:p14="http://schemas.microsoft.com/office/powerpoint/2010/main" val="243704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752600" y="3281363"/>
            <a:ext cx="876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 sz="1600" b="1"/>
          </a:p>
        </p:txBody>
      </p:sp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3886200" y="2209800"/>
            <a:ext cx="4419600" cy="196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Believe</a:t>
            </a:r>
          </a:p>
        </p:txBody>
      </p:sp>
      <p:pic>
        <p:nvPicPr>
          <p:cNvPr id="32772" name="Picture 4" descr="jesus10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4314826"/>
            <a:ext cx="2151063" cy="2543175"/>
          </a:xfrm>
          <a:prstGeom prst="rect">
            <a:avLst/>
          </a:prstGeom>
          <a:noFill/>
        </p:spPr>
      </p:pic>
      <p:pic>
        <p:nvPicPr>
          <p:cNvPr id="32773" name="Picture 5" descr="2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12164" y="0"/>
            <a:ext cx="2255837" cy="274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551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John 8:24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…. for if ye __________ not that I am he, ye shall ______ in your sins.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44638" y="1690688"/>
            <a:ext cx="2545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believe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31378" y="2633856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die</a:t>
            </a:r>
          </a:p>
        </p:txBody>
      </p:sp>
    </p:spTree>
    <p:extLst>
      <p:ext uri="{BB962C8B-B14F-4D97-AF65-F5344CB8AC3E}">
        <p14:creationId xmlns:p14="http://schemas.microsoft.com/office/powerpoint/2010/main" val="194559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752600" y="3281363"/>
            <a:ext cx="876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 sz="1600" b="1"/>
          </a:p>
        </p:txBody>
      </p:sp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5715000" y="2286000"/>
            <a:ext cx="4419600" cy="196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Repent</a:t>
            </a:r>
          </a:p>
        </p:txBody>
      </p:sp>
      <p:pic>
        <p:nvPicPr>
          <p:cNvPr id="36868" name="Picture 4" descr="U%20Tu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524000"/>
            <a:ext cx="3581400" cy="358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90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Acts 4:8-13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effectLst/>
              </a:rPr>
              <a:t>“There is salvation in no one else, for there is no other name under heaven given among mortals by which we must be saved.”</a:t>
            </a:r>
          </a:p>
          <a:p>
            <a:endParaRPr lang="en-US" sz="3600" b="1" dirty="0" smtClean="0">
              <a:effectLst/>
            </a:endParaRPr>
          </a:p>
          <a:p>
            <a:r>
              <a:rPr lang="en-US" sz="3600" b="1" dirty="0" smtClean="0">
                <a:effectLst/>
              </a:rPr>
              <a:t> Peter is not only saying that Jesus saves but he is saying clearly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   </a:t>
            </a:r>
            <a:r>
              <a:rPr lang="en-US" sz="3600" b="1" dirty="0" smtClean="0">
                <a:effectLst/>
              </a:rPr>
              <a:t> </a:t>
            </a:r>
            <a:r>
              <a:rPr lang="en-US" sz="3600" b="1" u="sng" dirty="0" smtClean="0">
                <a:solidFill>
                  <a:srgbClr val="7030A0"/>
                </a:solidFill>
                <a:effectLst/>
              </a:rPr>
              <a:t>that </a:t>
            </a:r>
            <a:r>
              <a:rPr lang="en-US" sz="3600" b="1" i="1" u="sng" dirty="0" smtClean="0">
                <a:solidFill>
                  <a:srgbClr val="7030A0"/>
                </a:solidFill>
                <a:effectLst/>
              </a:rPr>
              <a:t>only</a:t>
            </a:r>
            <a:r>
              <a:rPr lang="en-US" sz="3600" b="1" u="sng" dirty="0" smtClean="0">
                <a:solidFill>
                  <a:srgbClr val="7030A0"/>
                </a:solidFill>
                <a:effectLst/>
              </a:rPr>
              <a:t> Jesus saves.</a:t>
            </a:r>
            <a:endParaRPr lang="en-US" sz="3600" b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49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Acts 2:38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19200"/>
            <a:ext cx="8534400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6400" dirty="0"/>
              <a:t>Then Peter said unto them, _______, and be baptized every one of you in the name of Jesus Christ for the ___________ of sins, and ye shall receive the gift of the Holy Ghost</a:t>
            </a:r>
            <a:r>
              <a:rPr lang="en-US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1828801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Repent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3962401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remission</a:t>
            </a:r>
          </a:p>
        </p:txBody>
      </p:sp>
    </p:spTree>
    <p:extLst>
      <p:ext uri="{BB962C8B-B14F-4D97-AF65-F5344CB8AC3E}">
        <p14:creationId xmlns:p14="http://schemas.microsoft.com/office/powerpoint/2010/main" val="69783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752600" y="3281363"/>
            <a:ext cx="876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 sz="1600" b="1"/>
          </a:p>
        </p:txBody>
      </p:sp>
      <p:sp>
        <p:nvSpPr>
          <p:cNvPr id="39939" name="WordArt 3"/>
          <p:cNvSpPr>
            <a:spLocks noChangeArrowheads="1" noChangeShapeType="1" noTextEdit="1"/>
          </p:cNvSpPr>
          <p:nvPr/>
        </p:nvSpPr>
        <p:spPr bwMode="auto">
          <a:xfrm>
            <a:off x="5715000" y="2209800"/>
            <a:ext cx="4419600" cy="196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Confess</a:t>
            </a:r>
          </a:p>
        </p:txBody>
      </p:sp>
      <p:pic>
        <p:nvPicPr>
          <p:cNvPr id="39940" name="Picture 4" descr="saved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1" y="838200"/>
            <a:ext cx="3863975" cy="411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535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/>
              <a:t>Matthew 10:32-33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417638"/>
            <a:ext cx="8686800" cy="5211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aseline="30000" dirty="0"/>
              <a:t>32 </a:t>
            </a:r>
            <a:r>
              <a:rPr lang="en-US" sz="4400" dirty="0"/>
              <a:t>Whosoever therefore shall confess me before men, him will I _________ also before my Father which is in heaven.</a:t>
            </a:r>
          </a:p>
          <a:p>
            <a:pPr marL="0" indent="0">
              <a:buNone/>
            </a:pPr>
            <a:r>
              <a:rPr lang="en-US" sz="4400" baseline="30000" dirty="0"/>
              <a:t>33 </a:t>
            </a:r>
            <a:r>
              <a:rPr lang="en-US" sz="4400" dirty="0"/>
              <a:t>But whosoever shall </a:t>
            </a:r>
            <a:r>
              <a:rPr lang="en-US" sz="4400" b="1" u="sng" dirty="0"/>
              <a:t>deny</a:t>
            </a:r>
            <a:r>
              <a:rPr lang="en-US" sz="4400" dirty="0"/>
              <a:t> me before men, him will I </a:t>
            </a:r>
            <a:r>
              <a:rPr lang="en-US" sz="4400" dirty="0" smtClean="0"/>
              <a:t>also deny before </a:t>
            </a:r>
            <a:r>
              <a:rPr lang="en-US" sz="4400" dirty="0"/>
              <a:t>my Father which is in heaven.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1828801"/>
            <a:ext cx="312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confess</a:t>
            </a:r>
          </a:p>
        </p:txBody>
      </p:sp>
    </p:spTree>
    <p:extLst>
      <p:ext uri="{BB962C8B-B14F-4D97-AF65-F5344CB8AC3E}">
        <p14:creationId xmlns:p14="http://schemas.microsoft.com/office/powerpoint/2010/main" val="417058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/>
          <p:cNvSpPr>
            <a:spLocks noChangeArrowheads="1" noChangeShapeType="1" noTextEdit="1"/>
          </p:cNvSpPr>
          <p:nvPr/>
        </p:nvSpPr>
        <p:spPr bwMode="auto">
          <a:xfrm>
            <a:off x="3962400" y="4343400"/>
            <a:ext cx="4419600" cy="196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Be Baptized</a:t>
            </a:r>
          </a:p>
        </p:txBody>
      </p:sp>
      <p:pic>
        <p:nvPicPr>
          <p:cNvPr id="44035" name="Picture 3" descr="Baptism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838200"/>
            <a:ext cx="3429000" cy="2571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324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960" y="305118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/>
              <a:t>Galatians 3:27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For as many of you as have been </a:t>
            </a:r>
            <a:r>
              <a:rPr lang="en-US" sz="6000" dirty="0" smtClean="0"/>
              <a:t>    </a:t>
            </a:r>
            <a:r>
              <a:rPr lang="en-US" sz="6000" b="1" u="sng" dirty="0" smtClean="0"/>
              <a:t>baptized</a:t>
            </a:r>
          </a:p>
          <a:p>
            <a:pPr marL="0" indent="0">
              <a:buNone/>
            </a:pPr>
            <a:r>
              <a:rPr lang="en-US" sz="6000" dirty="0" smtClean="0"/>
              <a:t>into </a:t>
            </a:r>
            <a:r>
              <a:rPr lang="en-US" sz="6000" dirty="0"/>
              <a:t>Christ have put on Christ.</a:t>
            </a:r>
          </a:p>
        </p:txBody>
      </p:sp>
    </p:spTree>
    <p:extLst>
      <p:ext uri="{BB962C8B-B14F-4D97-AF65-F5344CB8AC3E}">
        <p14:creationId xmlns:p14="http://schemas.microsoft.com/office/powerpoint/2010/main" val="131581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752600" y="3281363"/>
            <a:ext cx="876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 sz="1600" b="1"/>
          </a:p>
        </p:txBody>
      </p:sp>
      <p:sp>
        <p:nvSpPr>
          <p:cNvPr id="48131" name="WordArt 3"/>
          <p:cNvSpPr>
            <a:spLocks noChangeArrowheads="1" noChangeShapeType="1" noTextEdit="1"/>
          </p:cNvSpPr>
          <p:nvPr/>
        </p:nvSpPr>
        <p:spPr bwMode="auto">
          <a:xfrm>
            <a:off x="2819400" y="228600"/>
            <a:ext cx="6477000" cy="1962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Remain Faithful</a:t>
            </a:r>
          </a:p>
        </p:txBody>
      </p:sp>
      <p:pic>
        <p:nvPicPr>
          <p:cNvPr id="48132" name="Picture 4" descr="Fit%20and%20Faithful%20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1" y="2362200"/>
            <a:ext cx="3598863" cy="396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96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960" y="305118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/>
              <a:t>Revelation 2:10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….be </a:t>
            </a:r>
            <a:r>
              <a:rPr lang="en-US" sz="6000" dirty="0" smtClean="0"/>
              <a:t>thou________ </a:t>
            </a:r>
            <a:r>
              <a:rPr lang="en-US" sz="6000" dirty="0"/>
              <a:t>unto death, and I will give thee a crown of life.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7927" y="1825625"/>
            <a:ext cx="27328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faithful</a:t>
            </a:r>
          </a:p>
        </p:txBody>
      </p:sp>
    </p:spTree>
    <p:extLst>
      <p:ext uri="{BB962C8B-B14F-4D97-AF65-F5344CB8AC3E}">
        <p14:creationId xmlns:p14="http://schemas.microsoft.com/office/powerpoint/2010/main" val="82210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b="1" dirty="0" smtClean="0"/>
              <a:t>Are you Saved today?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22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>
                <a:effectLst/>
              </a:rPr>
              <a:t> Peter is not only saying that Jesus saves but he is saying clearly</a:t>
            </a:r>
          </a:p>
          <a:p>
            <a:r>
              <a:rPr lang="en-US" sz="4400" b="1" dirty="0" smtClean="0"/>
              <a:t>                </a:t>
            </a:r>
            <a:r>
              <a:rPr lang="en-US" sz="4400" b="1" dirty="0" smtClean="0">
                <a:effectLst/>
              </a:rPr>
              <a:t> </a:t>
            </a:r>
            <a:r>
              <a:rPr lang="en-US" sz="4400" b="1" u="sng" dirty="0" smtClean="0">
                <a:solidFill>
                  <a:srgbClr val="7030A0"/>
                </a:solidFill>
                <a:effectLst/>
              </a:rPr>
              <a:t>that </a:t>
            </a:r>
            <a:r>
              <a:rPr lang="en-US" sz="4400" b="1" i="1" u="sng" dirty="0" smtClean="0">
                <a:solidFill>
                  <a:srgbClr val="7030A0"/>
                </a:solidFill>
                <a:effectLst/>
              </a:rPr>
              <a:t>only</a:t>
            </a:r>
            <a:r>
              <a:rPr lang="en-US" sz="4400" b="1" u="sng" dirty="0" smtClean="0">
                <a:solidFill>
                  <a:srgbClr val="7030A0"/>
                </a:solidFill>
                <a:effectLst/>
              </a:rPr>
              <a:t> Jesus saves.  Acts 4:12</a:t>
            </a:r>
            <a:endParaRPr lang="en-US" sz="4400" b="1" u="sng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35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  </a:t>
            </a:r>
            <a:r>
              <a:rPr lang="en-US" sz="4000" b="1" dirty="0"/>
              <a:t>T</a:t>
            </a:r>
            <a:r>
              <a:rPr lang="en-US" sz="4000" b="1" dirty="0" smtClean="0"/>
              <a:t>he single most important topic known to mankind.</a:t>
            </a:r>
          </a:p>
          <a:p>
            <a:pPr marL="0" indent="0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                   Man’s Salvation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In our lesson today, we want</a:t>
            </a:r>
          </a:p>
          <a:p>
            <a:r>
              <a:rPr lang="en-US" sz="4000" b="1" dirty="0" smtClean="0"/>
              <a:t>To examine what the Bible says about</a:t>
            </a:r>
          </a:p>
          <a:p>
            <a:r>
              <a:rPr lang="en-US" sz="4000" b="1" dirty="0" smtClean="0"/>
              <a:t>                   Salvation:  </a:t>
            </a:r>
            <a:endParaRPr lang="en-US" sz="4000" b="1" dirty="0"/>
          </a:p>
          <a:p>
            <a:r>
              <a:rPr lang="en-US" sz="4000" b="1" dirty="0" smtClean="0"/>
              <a:t> </a:t>
            </a:r>
            <a:r>
              <a:rPr lang="en-US" sz="4000" b="1" dirty="0"/>
              <a:t>What It Is And Why We Need </a:t>
            </a:r>
            <a:r>
              <a:rPr lang="en-US" sz="4000" b="1" dirty="0" smtClean="0"/>
              <a:t>It!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2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95018" cy="68580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Back to the Bible  where we find </a:t>
            </a:r>
          </a:p>
          <a:p>
            <a:endParaRPr lang="en-US" sz="3600" b="1" dirty="0"/>
          </a:p>
          <a:p>
            <a:r>
              <a:rPr lang="en-US" sz="3600" b="1" dirty="0" smtClean="0"/>
              <a:t>          </a:t>
            </a:r>
            <a:r>
              <a:rPr lang="en-US" sz="4400" b="1" u="sng" dirty="0" smtClean="0"/>
              <a:t>The Pattern</a:t>
            </a:r>
          </a:p>
          <a:p>
            <a:endParaRPr lang="en-US" sz="3600" b="1" dirty="0"/>
          </a:p>
          <a:p>
            <a:r>
              <a:rPr lang="en-US" sz="3600" b="1" dirty="0" smtClean="0"/>
              <a:t>1)  The </a:t>
            </a:r>
            <a:r>
              <a:rPr lang="en-US" sz="3600" b="1" i="1" u="sng" dirty="0" smtClean="0"/>
              <a:t>Purpose </a:t>
            </a:r>
            <a:r>
              <a:rPr lang="en-US" sz="3600" b="1" dirty="0" smtClean="0"/>
              <a:t>of Salvation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2)  The </a:t>
            </a:r>
            <a:r>
              <a:rPr lang="en-US" sz="3600" b="1" i="1" u="sng" dirty="0" smtClean="0"/>
              <a:t>Place</a:t>
            </a:r>
            <a:r>
              <a:rPr lang="en-US" sz="3600" b="1" dirty="0" smtClean="0"/>
              <a:t> of Salvation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3)  The </a:t>
            </a:r>
            <a:r>
              <a:rPr lang="en-US" sz="3600" b="1" i="1" u="sng" dirty="0" smtClean="0"/>
              <a:t>Plan</a:t>
            </a:r>
            <a:r>
              <a:rPr lang="en-US" sz="3600" b="1" dirty="0" smtClean="0"/>
              <a:t> of Salvation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4168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0"/>
            <a:ext cx="11866418" cy="67021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We are interested today in each one of us being</a:t>
            </a:r>
          </a:p>
          <a:p>
            <a:r>
              <a:rPr lang="en-US" sz="3600" dirty="0" smtClean="0"/>
              <a:t>Able to understand </a:t>
            </a:r>
          </a:p>
          <a:p>
            <a:r>
              <a:rPr lang="en-US" sz="3600" dirty="0" smtClean="0"/>
              <a:t>1.  Why Salvation is necessary:  </a:t>
            </a:r>
            <a:r>
              <a:rPr lang="en-US" sz="3600" b="1" dirty="0" smtClean="0"/>
              <a:t>The Purpose of Salvation</a:t>
            </a:r>
          </a:p>
          <a:p>
            <a:endParaRPr lang="en-US" sz="3600" dirty="0" smtClean="0"/>
          </a:p>
          <a:p>
            <a:r>
              <a:rPr lang="en-US" sz="3600" dirty="0" smtClean="0"/>
              <a:t>2.  Where Salvation is located:  </a:t>
            </a:r>
            <a:r>
              <a:rPr lang="en-US" sz="3600" b="1" dirty="0" smtClean="0"/>
              <a:t>The Place of Salvation</a:t>
            </a:r>
          </a:p>
          <a:p>
            <a:endParaRPr lang="en-US" sz="3600" dirty="0" smtClean="0"/>
          </a:p>
          <a:p>
            <a:r>
              <a:rPr lang="en-US" sz="3600" dirty="0" smtClean="0"/>
              <a:t>3.  How to Obtain Salvation:  </a:t>
            </a:r>
            <a:r>
              <a:rPr lang="en-US" sz="3600" b="1" dirty="0" smtClean="0"/>
              <a:t>The Plan of Salvation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6587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#1   The Purpose of Salvation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         To Redeem Man To God</a:t>
            </a:r>
          </a:p>
          <a:p>
            <a:endParaRPr lang="en-US" sz="3600" b="1" dirty="0"/>
          </a:p>
          <a:p>
            <a:r>
              <a:rPr lang="en-US" sz="3600" b="1" dirty="0" smtClean="0"/>
              <a:t>1.  Sin entered into the world .  Gen. 2:16-17 </a:t>
            </a:r>
          </a:p>
          <a:p>
            <a:r>
              <a:rPr lang="en-US" sz="3600" b="1" u="sng" dirty="0" smtClean="0"/>
              <a:t>Gen. 2:16-17 </a:t>
            </a:r>
            <a:r>
              <a:rPr lang="en-US" sz="3600" dirty="0"/>
              <a:t>“And the LORD God commanded the man, saying, Of every tree of the garden thou </a:t>
            </a:r>
            <a:r>
              <a:rPr lang="en-US" sz="3600" dirty="0" err="1"/>
              <a:t>mayest</a:t>
            </a:r>
            <a:r>
              <a:rPr lang="en-US" sz="3600" dirty="0"/>
              <a:t> freely eat: But of the tree of the knowledge of good and evil, thou shalt not eat of it: for in the day that thou </a:t>
            </a:r>
            <a:r>
              <a:rPr lang="en-US" sz="3600" dirty="0" err="1"/>
              <a:t>eatest</a:t>
            </a:r>
            <a:r>
              <a:rPr lang="en-US" sz="3600" dirty="0"/>
              <a:t> thereof thou shalt surely die.”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7255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53" y="0"/>
            <a:ext cx="12018819" cy="6608618"/>
          </a:xfrm>
        </p:spPr>
        <p:txBody>
          <a:bodyPr/>
          <a:lstStyle/>
          <a:p>
            <a:endParaRPr lang="en-US" sz="3600" b="1" dirty="0" smtClean="0"/>
          </a:p>
          <a:p>
            <a:r>
              <a:rPr lang="en-US" sz="3600" b="1" dirty="0" smtClean="0"/>
              <a:t>2. Sin separates man from God.  Isa. 59:1-2</a:t>
            </a:r>
          </a:p>
          <a:p>
            <a:r>
              <a:rPr lang="en-US" sz="3600" dirty="0" smtClean="0"/>
              <a:t> </a:t>
            </a:r>
            <a:r>
              <a:rPr lang="en-US" sz="3600" b="1" u="sng" dirty="0" smtClean="0"/>
              <a:t>Isaiah 59:1-2 </a:t>
            </a:r>
            <a:r>
              <a:rPr lang="en-US" sz="3600" dirty="0" smtClean="0"/>
              <a:t>“Behold</a:t>
            </a:r>
            <a:r>
              <a:rPr lang="en-US" sz="3600" dirty="0"/>
              <a:t>, the LORD’S hand is not shortened, that it cannot save; neither his ear heavy, that it cannot hear: But your </a:t>
            </a:r>
            <a:r>
              <a:rPr lang="en-US" sz="3600" b="1" dirty="0"/>
              <a:t>iniquities</a:t>
            </a:r>
            <a:r>
              <a:rPr lang="en-US" sz="3600" dirty="0"/>
              <a:t> have separated between you and your God, and your </a:t>
            </a:r>
            <a:r>
              <a:rPr lang="en-US" sz="3600" b="1" dirty="0"/>
              <a:t>sins </a:t>
            </a:r>
            <a:r>
              <a:rPr lang="en-US" sz="3600" dirty="0"/>
              <a:t>have hid his face from you, that he will not hear.”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736"/>
            <a:ext cx="12192000" cy="678526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3.  All have sinned.   Rom. 3:23; I John 1:8-10 </a:t>
            </a:r>
          </a:p>
          <a:p>
            <a:r>
              <a:rPr lang="en-US" sz="3600" dirty="0" smtClean="0"/>
              <a:t>4.  All of us who have sinned are deserving of death.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Rom. 6:23; James 1:15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We sinners NEED Redemption.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..Rom. 7:24  “</a:t>
            </a:r>
            <a:r>
              <a:rPr lang="en-US" sz="3600" dirty="0"/>
              <a:t>“O wretched man that I am! Who shall deliver me from the body of this death</a:t>
            </a:r>
            <a:r>
              <a:rPr lang="en-US" sz="3600" dirty="0" smtClean="0"/>
              <a:t>?”</a:t>
            </a:r>
          </a:p>
          <a:p>
            <a:r>
              <a:rPr lang="en-US" sz="3600" b="1" i="1" u="sng" dirty="0">
                <a:solidFill>
                  <a:srgbClr val="7030A0"/>
                </a:solidFill>
              </a:rPr>
              <a:t> </a:t>
            </a:r>
            <a:r>
              <a:rPr lang="en-US" sz="3600" b="1" i="1" u="sng" dirty="0" smtClean="0">
                <a:solidFill>
                  <a:srgbClr val="7030A0"/>
                </a:solidFill>
              </a:rPr>
              <a:t> We cannot find Redemption through: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a)   </a:t>
            </a:r>
            <a:r>
              <a:rPr lang="en-US" sz="3600" b="1" dirty="0" smtClean="0"/>
              <a:t>Riches.  </a:t>
            </a:r>
            <a:r>
              <a:rPr lang="en-US" sz="3600" dirty="0" smtClean="0"/>
              <a:t>Psalm 49:6,7 “</a:t>
            </a:r>
            <a:r>
              <a:rPr lang="en-US" sz="3600" dirty="0"/>
              <a:t>They that trust in their wealth, and boast themselves in the multitude of their riches;</a:t>
            </a:r>
            <a:r>
              <a:rPr lang="en-US" sz="3600" b="1" u="sng" dirty="0"/>
              <a:t> none of them can by any means redeem his brother, nor give to God a ransom for him</a:t>
            </a:r>
            <a:r>
              <a:rPr lang="en-US" sz="36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68068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3687</TotalTime>
  <Words>1272</Words>
  <Application>Microsoft Office PowerPoint</Application>
  <PresentationFormat>Widescreen</PresentationFormat>
  <Paragraphs>173</Paragraphs>
  <Slides>38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Aharoni</vt:lpstr>
      <vt:lpstr>Algerian</vt:lpstr>
      <vt:lpstr>Arial</vt:lpstr>
      <vt:lpstr>Arial Rounded MT Bold</vt:lpstr>
      <vt:lpstr>Broadway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Acts 4:8-13</vt:lpstr>
      <vt:lpstr>PowerPoint Presentation</vt:lpstr>
      <vt:lpstr>PowerPoint Presentation</vt:lpstr>
      <vt:lpstr>PowerPoint Presentation</vt:lpstr>
      <vt:lpstr>#1   The Purpose of Salvation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#2   The Place of Our Salvation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Romans 10:17</vt:lpstr>
      <vt:lpstr>PowerPoint Presentation</vt:lpstr>
      <vt:lpstr>John 8:24</vt:lpstr>
      <vt:lpstr>PowerPoint Presentation</vt:lpstr>
      <vt:lpstr>Acts 2:38</vt:lpstr>
      <vt:lpstr>PowerPoint Presentation</vt:lpstr>
      <vt:lpstr>Matthew 10:32-33</vt:lpstr>
      <vt:lpstr>PowerPoint Presentation</vt:lpstr>
      <vt:lpstr>Galatians 3:27</vt:lpstr>
      <vt:lpstr>PowerPoint Presentation</vt:lpstr>
      <vt:lpstr>Revelation 2:10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Eddie Gooch</cp:lastModifiedBy>
  <cp:revision>30</cp:revision>
  <cp:lastPrinted>2019-06-06T13:14:49Z</cp:lastPrinted>
  <dcterms:created xsi:type="dcterms:W3CDTF">2019-06-06T12:38:29Z</dcterms:created>
  <dcterms:modified xsi:type="dcterms:W3CDTF">2019-06-09T15:30:56Z</dcterms:modified>
</cp:coreProperties>
</file>